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573" r:id="rId2"/>
    <p:sldId id="259" r:id="rId3"/>
    <p:sldId id="256" r:id="rId4"/>
    <p:sldId id="260" r:id="rId5"/>
    <p:sldId id="267" r:id="rId6"/>
    <p:sldId id="262" r:id="rId7"/>
    <p:sldId id="263" r:id="rId8"/>
    <p:sldId id="265" r:id="rId9"/>
    <p:sldId id="257" r:id="rId10"/>
    <p:sldId id="268" r:id="rId11"/>
    <p:sldId id="266" r:id="rId12"/>
    <p:sldId id="269" r:id="rId13"/>
    <p:sldId id="270" r:id="rId14"/>
    <p:sldId id="271" r:id="rId15"/>
    <p:sldId id="272" r:id="rId16"/>
    <p:sldId id="276" r:id="rId17"/>
    <p:sldId id="277" r:id="rId18"/>
    <p:sldId id="278" r:id="rId19"/>
    <p:sldId id="282" r:id="rId20"/>
    <p:sldId id="283" r:id="rId21"/>
    <p:sldId id="285" r:id="rId22"/>
    <p:sldId id="572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4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FFFF"/>
    <a:srgbClr val="F9E3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73" autoAdjust="0"/>
    <p:restoredTop sz="96567"/>
  </p:normalViewPr>
  <p:slideViewPr>
    <p:cSldViewPr snapToGrid="0" snapToObjects="1" showGuides="1">
      <p:cViewPr>
        <p:scale>
          <a:sx n="75" d="100"/>
          <a:sy n="75" d="100"/>
        </p:scale>
        <p:origin x="2112" y="948"/>
      </p:cViewPr>
      <p:guideLst>
        <p:guide orient="horz" pos="184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18" d="100"/>
          <a:sy n="118" d="100"/>
        </p:scale>
        <p:origin x="3952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7F86DC-86D6-8745-8E50-81891049FF24}" type="datetimeFigureOut">
              <a:rPr lang="en-US" smtClean="0"/>
              <a:t>12/12/2019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A74699-B72A-5A42-8323-05A0664E1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6189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63A740-0B7D-3342-89E9-ADA2F519AD31}" type="datetimeFigureOut">
              <a:rPr lang="en-US" smtClean="0"/>
              <a:t>12/12/2019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7223A3-994C-A148-83E4-FB7575EE6D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9560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7223A3-994C-A148-83E4-FB7575EE6D5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6903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7223A3-994C-A148-83E4-FB7575EE6D5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352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6077" y="435416"/>
            <a:ext cx="10559846" cy="627779"/>
          </a:xfrm>
        </p:spPr>
        <p:txBody>
          <a:bodyPr anchor="ctr">
            <a:normAutofit/>
          </a:bodyPr>
          <a:lstStyle>
            <a:lvl1pPr algn="ctr"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B40C426B-9DBD-4890-A207-C7D6DA7AF46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281287" y="1922929"/>
            <a:ext cx="5079316" cy="2528047"/>
          </a:xfrm>
          <a:custGeom>
            <a:avLst/>
            <a:gdLst>
              <a:gd name="connsiteX0" fmla="*/ 0 w 5079316"/>
              <a:gd name="connsiteY0" fmla="*/ 0 h 2528047"/>
              <a:gd name="connsiteX1" fmla="*/ 5079316 w 5079316"/>
              <a:gd name="connsiteY1" fmla="*/ 0 h 2528047"/>
              <a:gd name="connsiteX2" fmla="*/ 5079316 w 5079316"/>
              <a:gd name="connsiteY2" fmla="*/ 2528047 h 2528047"/>
              <a:gd name="connsiteX3" fmla="*/ 0 w 5079316"/>
              <a:gd name="connsiteY3" fmla="*/ 2528047 h 252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9316" h="2528047">
                <a:moveTo>
                  <a:pt x="0" y="0"/>
                </a:moveTo>
                <a:lnTo>
                  <a:pt x="5079316" y="0"/>
                </a:lnTo>
                <a:lnTo>
                  <a:pt x="5079316" y="2528047"/>
                </a:lnTo>
                <a:lnTo>
                  <a:pt x="0" y="252804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>
              <a:buNone/>
              <a:defRPr sz="12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6077" y="1086292"/>
            <a:ext cx="10559846" cy="271872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99627" y="56691"/>
            <a:ext cx="504525" cy="192612"/>
          </a:xfrm>
        </p:spPr>
        <p:txBody>
          <a:bodyPr/>
          <a:lstStyle/>
          <a:p>
            <a:fld id="{A795EF19-24CB-CF4C-9028-3413C1601FF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6930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6077" y="435416"/>
            <a:ext cx="10559846" cy="627779"/>
          </a:xfrm>
        </p:spPr>
        <p:txBody>
          <a:bodyPr anchor="ctr">
            <a:normAutofit/>
          </a:bodyPr>
          <a:lstStyle>
            <a:lvl1pPr algn="ctr"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6077" y="1086292"/>
            <a:ext cx="10559846" cy="271872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99627" y="56691"/>
            <a:ext cx="504525" cy="192612"/>
          </a:xfrm>
        </p:spPr>
        <p:txBody>
          <a:bodyPr/>
          <a:lstStyle/>
          <a:p>
            <a:fld id="{A795EF19-24CB-CF4C-9028-3413C1601FF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7ADF5311-4999-4537-9154-6E6BD3A0E5D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544981" y="2208620"/>
            <a:ext cx="3508196" cy="2113908"/>
          </a:xfrm>
          <a:custGeom>
            <a:avLst/>
            <a:gdLst>
              <a:gd name="connsiteX0" fmla="*/ 0 w 3508196"/>
              <a:gd name="connsiteY0" fmla="*/ 0 h 2113908"/>
              <a:gd name="connsiteX1" fmla="*/ 3508196 w 3508196"/>
              <a:gd name="connsiteY1" fmla="*/ 0 h 2113908"/>
              <a:gd name="connsiteX2" fmla="*/ 3508196 w 3508196"/>
              <a:gd name="connsiteY2" fmla="*/ 2113908 h 2113908"/>
              <a:gd name="connsiteX3" fmla="*/ 0 w 3508196"/>
              <a:gd name="connsiteY3" fmla="*/ 2113908 h 2113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08196" h="2113908">
                <a:moveTo>
                  <a:pt x="0" y="0"/>
                </a:moveTo>
                <a:lnTo>
                  <a:pt x="3508196" y="0"/>
                </a:lnTo>
                <a:lnTo>
                  <a:pt x="3508196" y="2113908"/>
                </a:lnTo>
                <a:lnTo>
                  <a:pt x="0" y="211390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>
              <a:buNone/>
              <a:defRPr sz="12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A47A0AB3-B1FF-4596-A22E-30071D1428F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121394" y="2208620"/>
            <a:ext cx="3525625" cy="2113908"/>
          </a:xfrm>
          <a:custGeom>
            <a:avLst/>
            <a:gdLst>
              <a:gd name="connsiteX0" fmla="*/ 0 w 3525625"/>
              <a:gd name="connsiteY0" fmla="*/ 0 h 2113908"/>
              <a:gd name="connsiteX1" fmla="*/ 3525625 w 3525625"/>
              <a:gd name="connsiteY1" fmla="*/ 0 h 2113908"/>
              <a:gd name="connsiteX2" fmla="*/ 3525625 w 3525625"/>
              <a:gd name="connsiteY2" fmla="*/ 2113908 h 2113908"/>
              <a:gd name="connsiteX3" fmla="*/ 0 w 3525625"/>
              <a:gd name="connsiteY3" fmla="*/ 2113908 h 2113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25625" h="2113908">
                <a:moveTo>
                  <a:pt x="0" y="0"/>
                </a:moveTo>
                <a:lnTo>
                  <a:pt x="3525625" y="0"/>
                </a:lnTo>
                <a:lnTo>
                  <a:pt x="3525625" y="2113908"/>
                </a:lnTo>
                <a:lnTo>
                  <a:pt x="0" y="211390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>
              <a:buNone/>
              <a:defRPr sz="12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9759603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6077" y="435416"/>
            <a:ext cx="10559846" cy="627779"/>
          </a:xfrm>
        </p:spPr>
        <p:txBody>
          <a:bodyPr anchor="ctr">
            <a:normAutofit/>
          </a:bodyPr>
          <a:lstStyle>
            <a:lvl1pPr algn="ctr"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6077" y="1086292"/>
            <a:ext cx="10559846" cy="271872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99627" y="56691"/>
            <a:ext cx="504525" cy="192612"/>
          </a:xfrm>
        </p:spPr>
        <p:txBody>
          <a:bodyPr/>
          <a:lstStyle/>
          <a:p>
            <a:fld id="{A795EF19-24CB-CF4C-9028-3413C1601FF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0177AB1D-6F11-4498-96C5-13EB0867D7D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028869" y="1841772"/>
            <a:ext cx="1847999" cy="1945966"/>
          </a:xfrm>
          <a:custGeom>
            <a:avLst/>
            <a:gdLst>
              <a:gd name="connsiteX0" fmla="*/ 0 w 1847999"/>
              <a:gd name="connsiteY0" fmla="*/ 0 h 1945966"/>
              <a:gd name="connsiteX1" fmla="*/ 1847999 w 1847999"/>
              <a:gd name="connsiteY1" fmla="*/ 0 h 1945966"/>
              <a:gd name="connsiteX2" fmla="*/ 1847999 w 1847999"/>
              <a:gd name="connsiteY2" fmla="*/ 1945966 h 1945966"/>
              <a:gd name="connsiteX3" fmla="*/ 0 w 1847999"/>
              <a:gd name="connsiteY3" fmla="*/ 1945966 h 1945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7999" h="1945966">
                <a:moveTo>
                  <a:pt x="0" y="0"/>
                </a:moveTo>
                <a:lnTo>
                  <a:pt x="1847999" y="0"/>
                </a:lnTo>
                <a:lnTo>
                  <a:pt x="1847999" y="1945966"/>
                </a:lnTo>
                <a:lnTo>
                  <a:pt x="0" y="194596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>
              <a:buNone/>
              <a:defRPr sz="12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C0078F7B-75A7-40DA-9B85-AD69C26801A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063805" y="1841772"/>
            <a:ext cx="1847999" cy="1945966"/>
          </a:xfrm>
          <a:custGeom>
            <a:avLst/>
            <a:gdLst>
              <a:gd name="connsiteX0" fmla="*/ 0 w 1847999"/>
              <a:gd name="connsiteY0" fmla="*/ 0 h 1945966"/>
              <a:gd name="connsiteX1" fmla="*/ 1847999 w 1847999"/>
              <a:gd name="connsiteY1" fmla="*/ 0 h 1945966"/>
              <a:gd name="connsiteX2" fmla="*/ 1847999 w 1847999"/>
              <a:gd name="connsiteY2" fmla="*/ 1945966 h 1945966"/>
              <a:gd name="connsiteX3" fmla="*/ 0 w 1847999"/>
              <a:gd name="connsiteY3" fmla="*/ 1945966 h 1945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7999" h="1945966">
                <a:moveTo>
                  <a:pt x="0" y="0"/>
                </a:moveTo>
                <a:lnTo>
                  <a:pt x="1847999" y="0"/>
                </a:lnTo>
                <a:lnTo>
                  <a:pt x="1847999" y="1945966"/>
                </a:lnTo>
                <a:lnTo>
                  <a:pt x="0" y="194596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>
              <a:buNone/>
              <a:defRPr sz="12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42B62236-6661-4CC8-B504-CCD45474877C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243624" y="1841772"/>
            <a:ext cx="1847999" cy="1945966"/>
          </a:xfrm>
          <a:custGeom>
            <a:avLst/>
            <a:gdLst>
              <a:gd name="connsiteX0" fmla="*/ 0 w 1847999"/>
              <a:gd name="connsiteY0" fmla="*/ 0 h 1945966"/>
              <a:gd name="connsiteX1" fmla="*/ 1847999 w 1847999"/>
              <a:gd name="connsiteY1" fmla="*/ 0 h 1945966"/>
              <a:gd name="connsiteX2" fmla="*/ 1847999 w 1847999"/>
              <a:gd name="connsiteY2" fmla="*/ 1945966 h 1945966"/>
              <a:gd name="connsiteX3" fmla="*/ 0 w 1847999"/>
              <a:gd name="connsiteY3" fmla="*/ 1945966 h 1945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7999" h="1945966">
                <a:moveTo>
                  <a:pt x="0" y="0"/>
                </a:moveTo>
                <a:lnTo>
                  <a:pt x="1847999" y="0"/>
                </a:lnTo>
                <a:lnTo>
                  <a:pt x="1847999" y="1945966"/>
                </a:lnTo>
                <a:lnTo>
                  <a:pt x="0" y="194596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>
              <a:buNone/>
              <a:defRPr sz="12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7916989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stor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0605" y="6456472"/>
            <a:ext cx="1702777" cy="225482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www.herobusiness.com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99627" y="56691"/>
            <a:ext cx="504525" cy="192612"/>
          </a:xfrm>
        </p:spPr>
        <p:txBody>
          <a:bodyPr/>
          <a:lstStyle/>
          <a:p>
            <a:fld id="{A795EF19-24CB-CF4C-9028-3413C1601FF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853440" y="813816"/>
            <a:ext cx="10485120" cy="3209544"/>
          </a:xfrm>
        </p:spPr>
        <p:txBody>
          <a:bodyPr anchor="ctr">
            <a:normAutofit/>
          </a:bodyPr>
          <a:lstStyle>
            <a:lvl1pPr marL="0" indent="0">
              <a:buNone/>
              <a:defRPr sz="12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0890184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solated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93136EC4-02E8-4137-850F-EBA0B36D2F6B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6539605" y="3938146"/>
            <a:ext cx="2292270" cy="1778122"/>
          </a:xfrm>
          <a:custGeom>
            <a:avLst/>
            <a:gdLst>
              <a:gd name="connsiteX0" fmla="*/ 0 w 2292270"/>
              <a:gd name="connsiteY0" fmla="*/ 0 h 1778122"/>
              <a:gd name="connsiteX1" fmla="*/ 2292270 w 2292270"/>
              <a:gd name="connsiteY1" fmla="*/ 0 h 1778122"/>
              <a:gd name="connsiteX2" fmla="*/ 2292270 w 2292270"/>
              <a:gd name="connsiteY2" fmla="*/ 1778122 h 1778122"/>
              <a:gd name="connsiteX3" fmla="*/ 0 w 2292270"/>
              <a:gd name="connsiteY3" fmla="*/ 1778122 h 1778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2270" h="1778122">
                <a:moveTo>
                  <a:pt x="0" y="0"/>
                </a:moveTo>
                <a:lnTo>
                  <a:pt x="2292270" y="0"/>
                </a:lnTo>
                <a:lnTo>
                  <a:pt x="2292270" y="1778122"/>
                </a:lnTo>
                <a:lnTo>
                  <a:pt x="0" y="177812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BC4C9644-D279-4BFC-A890-FEAD5306F606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9083748" y="2075671"/>
            <a:ext cx="2292270" cy="1701081"/>
          </a:xfrm>
          <a:custGeom>
            <a:avLst/>
            <a:gdLst>
              <a:gd name="connsiteX0" fmla="*/ 0 w 2292270"/>
              <a:gd name="connsiteY0" fmla="*/ 0 h 1701081"/>
              <a:gd name="connsiteX1" fmla="*/ 2292270 w 2292270"/>
              <a:gd name="connsiteY1" fmla="*/ 0 h 1701081"/>
              <a:gd name="connsiteX2" fmla="*/ 2292270 w 2292270"/>
              <a:gd name="connsiteY2" fmla="*/ 1701081 h 1701081"/>
              <a:gd name="connsiteX3" fmla="*/ 0 w 2292270"/>
              <a:gd name="connsiteY3" fmla="*/ 1701081 h 1701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2270" h="1701081">
                <a:moveTo>
                  <a:pt x="0" y="0"/>
                </a:moveTo>
                <a:lnTo>
                  <a:pt x="2292270" y="0"/>
                </a:lnTo>
                <a:lnTo>
                  <a:pt x="2292270" y="1701081"/>
                </a:lnTo>
                <a:lnTo>
                  <a:pt x="0" y="170108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B156543-B10B-4124-86F7-525274F18F76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6539605" y="2075671"/>
            <a:ext cx="2292270" cy="1701081"/>
          </a:xfrm>
          <a:custGeom>
            <a:avLst/>
            <a:gdLst>
              <a:gd name="connsiteX0" fmla="*/ 0 w 2292270"/>
              <a:gd name="connsiteY0" fmla="*/ 0 h 1701081"/>
              <a:gd name="connsiteX1" fmla="*/ 2292270 w 2292270"/>
              <a:gd name="connsiteY1" fmla="*/ 0 h 1701081"/>
              <a:gd name="connsiteX2" fmla="*/ 2292270 w 2292270"/>
              <a:gd name="connsiteY2" fmla="*/ 1701081 h 1701081"/>
              <a:gd name="connsiteX3" fmla="*/ 0 w 2292270"/>
              <a:gd name="connsiteY3" fmla="*/ 1701081 h 1701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2270" h="1701081">
                <a:moveTo>
                  <a:pt x="0" y="0"/>
                </a:moveTo>
                <a:lnTo>
                  <a:pt x="2292270" y="0"/>
                </a:lnTo>
                <a:lnTo>
                  <a:pt x="2292270" y="1701081"/>
                </a:lnTo>
                <a:lnTo>
                  <a:pt x="0" y="170108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99627" y="56691"/>
            <a:ext cx="504525" cy="192612"/>
          </a:xfrm>
        </p:spPr>
        <p:txBody>
          <a:bodyPr/>
          <a:lstStyle/>
          <a:p>
            <a:fld id="{A795EF19-24CB-CF4C-9028-3413C1601FF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B9B35630-DD04-4ADD-8961-6407AF1E5669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9083748" y="3938146"/>
            <a:ext cx="2292270" cy="1778122"/>
          </a:xfrm>
          <a:custGeom>
            <a:avLst/>
            <a:gdLst>
              <a:gd name="connsiteX0" fmla="*/ 0 w 2292270"/>
              <a:gd name="connsiteY0" fmla="*/ 0 h 1778122"/>
              <a:gd name="connsiteX1" fmla="*/ 2292270 w 2292270"/>
              <a:gd name="connsiteY1" fmla="*/ 0 h 1778122"/>
              <a:gd name="connsiteX2" fmla="*/ 2292270 w 2292270"/>
              <a:gd name="connsiteY2" fmla="*/ 1778122 h 1778122"/>
              <a:gd name="connsiteX3" fmla="*/ 0 w 2292270"/>
              <a:gd name="connsiteY3" fmla="*/ 1778122 h 1778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2270" h="1778122">
                <a:moveTo>
                  <a:pt x="0" y="0"/>
                </a:moveTo>
                <a:lnTo>
                  <a:pt x="2292270" y="0"/>
                </a:lnTo>
                <a:lnTo>
                  <a:pt x="2292270" y="1778122"/>
                </a:lnTo>
                <a:lnTo>
                  <a:pt x="0" y="177812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87909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solated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8C12860F-B813-4D04-9704-BCF25ECB5F6D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4200818" y="3148823"/>
            <a:ext cx="7203334" cy="2569065"/>
          </a:xfrm>
          <a:custGeom>
            <a:avLst/>
            <a:gdLst>
              <a:gd name="connsiteX0" fmla="*/ 0 w 7203334"/>
              <a:gd name="connsiteY0" fmla="*/ 0 h 2569065"/>
              <a:gd name="connsiteX1" fmla="*/ 7203334 w 7203334"/>
              <a:gd name="connsiteY1" fmla="*/ 0 h 2569065"/>
              <a:gd name="connsiteX2" fmla="*/ 7203334 w 7203334"/>
              <a:gd name="connsiteY2" fmla="*/ 2569065 h 2569065"/>
              <a:gd name="connsiteX3" fmla="*/ 0 w 7203334"/>
              <a:gd name="connsiteY3" fmla="*/ 2569065 h 2569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3334" h="2569065">
                <a:moveTo>
                  <a:pt x="0" y="0"/>
                </a:moveTo>
                <a:lnTo>
                  <a:pt x="7203334" y="0"/>
                </a:lnTo>
                <a:lnTo>
                  <a:pt x="7203334" y="2569065"/>
                </a:lnTo>
                <a:lnTo>
                  <a:pt x="0" y="256906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99627" y="56691"/>
            <a:ext cx="504525" cy="192612"/>
          </a:xfrm>
        </p:spPr>
        <p:txBody>
          <a:bodyPr/>
          <a:lstStyle/>
          <a:p>
            <a:fld id="{A795EF19-24CB-CF4C-9028-3413C1601FF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28872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573AA38-FECB-404D-9B6D-E9AD461F4E62}"/>
              </a:ext>
            </a:extLst>
          </p:cNvPr>
          <p:cNvSpPr/>
          <p:nvPr userDrawn="1"/>
        </p:nvSpPr>
        <p:spPr>
          <a:xfrm>
            <a:off x="10448015" y="0"/>
            <a:ext cx="905786" cy="32600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48B9843-64AC-4AE3-9811-CDBEEB53F7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9787" y="56691"/>
            <a:ext cx="504525" cy="1926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rgbClr val="000000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fld id="{A795EF19-24CB-CF4C-9028-3413C1601F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AAE83D63-5EF3-4451-A38F-BEC759358E7A}"/>
              </a:ext>
            </a:extLst>
          </p:cNvPr>
          <p:cNvSpPr txBox="1">
            <a:spLocks/>
          </p:cNvSpPr>
          <p:nvPr userDrawn="1"/>
        </p:nvSpPr>
        <p:spPr>
          <a:xfrm>
            <a:off x="10450225" y="66851"/>
            <a:ext cx="540688" cy="1926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b="0" i="0" kern="1200">
                <a:solidFill>
                  <a:srgbClr val="000000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900" b="0" i="0" dirty="0">
                <a:latin typeface="Montserrat" charset="0"/>
                <a:ea typeface="Montserrat" charset="0"/>
                <a:cs typeface="Montserrat" charset="0"/>
              </a:rPr>
              <a:t>PAGE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99FC6BC9-7FF6-46E5-82F7-C35874ABEF9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908300" y="2180089"/>
            <a:ext cx="6375400" cy="2421926"/>
          </a:xfrm>
          <a:custGeom>
            <a:avLst/>
            <a:gdLst>
              <a:gd name="connsiteX0" fmla="*/ 0 w 6375400"/>
              <a:gd name="connsiteY0" fmla="*/ 0 h 2421926"/>
              <a:gd name="connsiteX1" fmla="*/ 6375400 w 6375400"/>
              <a:gd name="connsiteY1" fmla="*/ 0 h 2421926"/>
              <a:gd name="connsiteX2" fmla="*/ 6375400 w 6375400"/>
              <a:gd name="connsiteY2" fmla="*/ 2421926 h 2421926"/>
              <a:gd name="connsiteX3" fmla="*/ 0 w 6375400"/>
              <a:gd name="connsiteY3" fmla="*/ 2421926 h 2421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75400" h="2421926">
                <a:moveTo>
                  <a:pt x="0" y="0"/>
                </a:moveTo>
                <a:lnTo>
                  <a:pt x="6375400" y="0"/>
                </a:lnTo>
                <a:lnTo>
                  <a:pt x="6375400" y="2421926"/>
                </a:lnTo>
                <a:lnTo>
                  <a:pt x="0" y="242192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>
              <a:buNone/>
              <a:defRPr sz="12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369602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32D7973-E30F-4CA1-A340-8C23075AE7E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>
              <a:buNone/>
              <a:defRPr sz="12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564325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32D7973-E30F-4CA1-A340-8C23075AE7E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>
              <a:buNone/>
              <a:defRPr sz="12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062784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2D9110FE-FCAA-491E-8A22-43CAC0046D1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95570" y="3853636"/>
            <a:ext cx="10195747" cy="2255064"/>
          </a:xfrm>
          <a:custGeom>
            <a:avLst/>
            <a:gdLst>
              <a:gd name="connsiteX0" fmla="*/ 0 w 10195747"/>
              <a:gd name="connsiteY0" fmla="*/ 0 h 2255064"/>
              <a:gd name="connsiteX1" fmla="*/ 10195747 w 10195747"/>
              <a:gd name="connsiteY1" fmla="*/ 0 h 2255064"/>
              <a:gd name="connsiteX2" fmla="*/ 10195747 w 10195747"/>
              <a:gd name="connsiteY2" fmla="*/ 2255064 h 2255064"/>
              <a:gd name="connsiteX3" fmla="*/ 0 w 10195747"/>
              <a:gd name="connsiteY3" fmla="*/ 2255064 h 2255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95747" h="2255064">
                <a:moveTo>
                  <a:pt x="0" y="0"/>
                </a:moveTo>
                <a:lnTo>
                  <a:pt x="10195747" y="0"/>
                </a:lnTo>
                <a:lnTo>
                  <a:pt x="10195747" y="2255064"/>
                </a:lnTo>
                <a:lnTo>
                  <a:pt x="0" y="225506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>
              <a:buNone/>
              <a:defRPr sz="12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318342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99627" y="56691"/>
            <a:ext cx="504525" cy="192612"/>
          </a:xfrm>
        </p:spPr>
        <p:txBody>
          <a:bodyPr/>
          <a:lstStyle/>
          <a:p>
            <a:fld id="{A795EF19-24CB-CF4C-9028-3413C1601FF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9331BF8F-A757-49EE-932A-B24157AEC08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342360" y="1993988"/>
            <a:ext cx="3230320" cy="2908266"/>
          </a:xfrm>
          <a:custGeom>
            <a:avLst/>
            <a:gdLst>
              <a:gd name="connsiteX0" fmla="*/ 0 w 3230320"/>
              <a:gd name="connsiteY0" fmla="*/ 0 h 2908266"/>
              <a:gd name="connsiteX1" fmla="*/ 3230320 w 3230320"/>
              <a:gd name="connsiteY1" fmla="*/ 0 h 2908266"/>
              <a:gd name="connsiteX2" fmla="*/ 3230320 w 3230320"/>
              <a:gd name="connsiteY2" fmla="*/ 2908266 h 2908266"/>
              <a:gd name="connsiteX3" fmla="*/ 0 w 3230320"/>
              <a:gd name="connsiteY3" fmla="*/ 2908266 h 290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30320" h="2908266">
                <a:moveTo>
                  <a:pt x="0" y="0"/>
                </a:moveTo>
                <a:lnTo>
                  <a:pt x="3230320" y="0"/>
                </a:lnTo>
                <a:lnTo>
                  <a:pt x="3230320" y="2908266"/>
                </a:lnTo>
                <a:lnTo>
                  <a:pt x="0" y="290826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>
              <a:buNone/>
              <a:defRPr sz="12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690367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99627" y="56691"/>
            <a:ext cx="504525" cy="192612"/>
          </a:xfrm>
        </p:spPr>
        <p:txBody>
          <a:bodyPr/>
          <a:lstStyle/>
          <a:p>
            <a:fld id="{A795EF19-24CB-CF4C-9028-3413C1601FF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C35C6036-D93C-44B9-BE4A-04C53EAF073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213768" y="-1"/>
            <a:ext cx="2724229" cy="6223001"/>
          </a:xfrm>
          <a:custGeom>
            <a:avLst/>
            <a:gdLst>
              <a:gd name="connsiteX0" fmla="*/ 0 w 2724229"/>
              <a:gd name="connsiteY0" fmla="*/ 0 h 6223001"/>
              <a:gd name="connsiteX1" fmla="*/ 2724229 w 2724229"/>
              <a:gd name="connsiteY1" fmla="*/ 0 h 6223001"/>
              <a:gd name="connsiteX2" fmla="*/ 2724229 w 2724229"/>
              <a:gd name="connsiteY2" fmla="*/ 6223001 h 6223001"/>
              <a:gd name="connsiteX3" fmla="*/ 0 w 2724229"/>
              <a:gd name="connsiteY3" fmla="*/ 6223001 h 6223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24229" h="6223001">
                <a:moveTo>
                  <a:pt x="0" y="0"/>
                </a:moveTo>
                <a:lnTo>
                  <a:pt x="2724229" y="0"/>
                </a:lnTo>
                <a:lnTo>
                  <a:pt x="2724229" y="6223001"/>
                </a:lnTo>
                <a:lnTo>
                  <a:pt x="0" y="622300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>
              <a:buNone/>
              <a:defRPr sz="12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1ED955CA-B7CA-419E-A6C7-5E4AC8CC5D6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292770" y="0"/>
            <a:ext cx="2724229" cy="1826827"/>
          </a:xfrm>
          <a:custGeom>
            <a:avLst/>
            <a:gdLst>
              <a:gd name="connsiteX0" fmla="*/ 0 w 2724229"/>
              <a:gd name="connsiteY0" fmla="*/ 0 h 1826827"/>
              <a:gd name="connsiteX1" fmla="*/ 2724229 w 2724229"/>
              <a:gd name="connsiteY1" fmla="*/ 0 h 1826827"/>
              <a:gd name="connsiteX2" fmla="*/ 2724229 w 2724229"/>
              <a:gd name="connsiteY2" fmla="*/ 1826827 h 1826827"/>
              <a:gd name="connsiteX3" fmla="*/ 0 w 2724229"/>
              <a:gd name="connsiteY3" fmla="*/ 1826827 h 1826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24229" h="1826827">
                <a:moveTo>
                  <a:pt x="0" y="0"/>
                </a:moveTo>
                <a:lnTo>
                  <a:pt x="2724229" y="0"/>
                </a:lnTo>
                <a:lnTo>
                  <a:pt x="2724229" y="1826827"/>
                </a:lnTo>
                <a:lnTo>
                  <a:pt x="0" y="182682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>
              <a:buNone/>
              <a:defRPr sz="12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55729C4A-9EE2-40F0-904B-61D81035B85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292771" y="2006600"/>
            <a:ext cx="2724229" cy="4216400"/>
          </a:xfrm>
          <a:custGeom>
            <a:avLst/>
            <a:gdLst>
              <a:gd name="connsiteX0" fmla="*/ 0 w 2724229"/>
              <a:gd name="connsiteY0" fmla="*/ 0 h 4216400"/>
              <a:gd name="connsiteX1" fmla="*/ 2724229 w 2724229"/>
              <a:gd name="connsiteY1" fmla="*/ 0 h 4216400"/>
              <a:gd name="connsiteX2" fmla="*/ 2724229 w 2724229"/>
              <a:gd name="connsiteY2" fmla="*/ 4216400 h 4216400"/>
              <a:gd name="connsiteX3" fmla="*/ 0 w 2724229"/>
              <a:gd name="connsiteY3" fmla="*/ 4216400 h 421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24229" h="4216400">
                <a:moveTo>
                  <a:pt x="0" y="0"/>
                </a:moveTo>
                <a:lnTo>
                  <a:pt x="2724229" y="0"/>
                </a:lnTo>
                <a:lnTo>
                  <a:pt x="2724229" y="4216400"/>
                </a:lnTo>
                <a:lnTo>
                  <a:pt x="0" y="42164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>
              <a:buNone/>
              <a:defRPr sz="12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6035911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0605" y="6456472"/>
            <a:ext cx="1702777" cy="225482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www.herobusiness.com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99627" y="56691"/>
            <a:ext cx="504525" cy="192612"/>
          </a:xfrm>
        </p:spPr>
        <p:txBody>
          <a:bodyPr/>
          <a:lstStyle/>
          <a:p>
            <a:fld id="{A795EF19-24CB-CF4C-9028-3413C1601FF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42185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99627" y="56691"/>
            <a:ext cx="504525" cy="192612"/>
          </a:xfrm>
        </p:spPr>
        <p:txBody>
          <a:bodyPr/>
          <a:lstStyle/>
          <a:p>
            <a:fld id="{A795EF19-24CB-CF4C-9028-3413C1601FF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EFC67F4-CD40-4A68-ADC0-220DEA917EB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635500" y="3944678"/>
            <a:ext cx="3289300" cy="1852583"/>
          </a:xfrm>
          <a:custGeom>
            <a:avLst/>
            <a:gdLst>
              <a:gd name="connsiteX0" fmla="*/ 0 w 3289300"/>
              <a:gd name="connsiteY0" fmla="*/ 0 h 1852583"/>
              <a:gd name="connsiteX1" fmla="*/ 3289300 w 3289300"/>
              <a:gd name="connsiteY1" fmla="*/ 0 h 1852583"/>
              <a:gd name="connsiteX2" fmla="*/ 3289300 w 3289300"/>
              <a:gd name="connsiteY2" fmla="*/ 1852583 h 1852583"/>
              <a:gd name="connsiteX3" fmla="*/ 0 w 3289300"/>
              <a:gd name="connsiteY3" fmla="*/ 1852583 h 1852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9300" h="1852583">
                <a:moveTo>
                  <a:pt x="0" y="0"/>
                </a:moveTo>
                <a:lnTo>
                  <a:pt x="3289300" y="0"/>
                </a:lnTo>
                <a:lnTo>
                  <a:pt x="3289300" y="1852583"/>
                </a:lnTo>
                <a:lnTo>
                  <a:pt x="0" y="185258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>
              <a:buNone/>
              <a:defRPr sz="12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E1DD4337-FF36-46F2-8A1E-7837C022C4D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15300" y="3944679"/>
            <a:ext cx="3229638" cy="1852583"/>
          </a:xfrm>
          <a:custGeom>
            <a:avLst/>
            <a:gdLst>
              <a:gd name="connsiteX0" fmla="*/ 0 w 3229638"/>
              <a:gd name="connsiteY0" fmla="*/ 0 h 1852583"/>
              <a:gd name="connsiteX1" fmla="*/ 3229638 w 3229638"/>
              <a:gd name="connsiteY1" fmla="*/ 0 h 1852583"/>
              <a:gd name="connsiteX2" fmla="*/ 3229638 w 3229638"/>
              <a:gd name="connsiteY2" fmla="*/ 1852583 h 1852583"/>
              <a:gd name="connsiteX3" fmla="*/ 0 w 3229638"/>
              <a:gd name="connsiteY3" fmla="*/ 1852583 h 1852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29638" h="1852583">
                <a:moveTo>
                  <a:pt x="0" y="0"/>
                </a:moveTo>
                <a:lnTo>
                  <a:pt x="3229638" y="0"/>
                </a:lnTo>
                <a:lnTo>
                  <a:pt x="3229638" y="1852583"/>
                </a:lnTo>
                <a:lnTo>
                  <a:pt x="0" y="185258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>
              <a:buNone/>
              <a:defRPr sz="12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726956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380480"/>
            <a:ext cx="12192000" cy="477520"/>
          </a:xfrm>
          <a:prstGeom prst="rect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476885"/>
            <a:ext cx="10515600" cy="6102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249680"/>
            <a:ext cx="10515600" cy="48155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10448015" y="0"/>
            <a:ext cx="905786" cy="32600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09787" y="56691"/>
            <a:ext cx="504525" cy="1926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rgbClr val="000000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fld id="{A795EF19-24CB-CF4C-9028-3413C1601F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10450225" y="66851"/>
            <a:ext cx="540688" cy="1926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b="0" i="0" kern="1200">
                <a:solidFill>
                  <a:srgbClr val="000000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900" b="0" i="0" dirty="0">
                <a:latin typeface="Montserrat" charset="0"/>
                <a:ea typeface="Montserrat" charset="0"/>
                <a:cs typeface="Montserrat" charset="0"/>
              </a:rPr>
              <a:t>PAGE</a:t>
            </a:r>
          </a:p>
        </p:txBody>
      </p:sp>
      <p:sp>
        <p:nvSpPr>
          <p:cNvPr id="16" name="Oval 15"/>
          <p:cNvSpPr/>
          <p:nvPr userDrawn="1"/>
        </p:nvSpPr>
        <p:spPr>
          <a:xfrm>
            <a:off x="11070507" y="6469625"/>
            <a:ext cx="285137" cy="2851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hevron 16"/>
          <p:cNvSpPr/>
          <p:nvPr userDrawn="1"/>
        </p:nvSpPr>
        <p:spPr>
          <a:xfrm>
            <a:off x="11187560" y="6547587"/>
            <a:ext cx="79863" cy="128786"/>
          </a:xfrm>
          <a:prstGeom prst="chevron">
            <a:avLst>
              <a:gd name="adj" fmla="val 7657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Oval 18"/>
          <p:cNvSpPr/>
          <p:nvPr userDrawn="1"/>
        </p:nvSpPr>
        <p:spPr>
          <a:xfrm>
            <a:off x="10722246" y="6469625"/>
            <a:ext cx="285137" cy="2851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hevron 19"/>
          <p:cNvSpPr/>
          <p:nvPr userDrawn="1"/>
        </p:nvSpPr>
        <p:spPr>
          <a:xfrm rot="10800000">
            <a:off x="10820249" y="6547587"/>
            <a:ext cx="79863" cy="128786"/>
          </a:xfrm>
          <a:prstGeom prst="chevron">
            <a:avLst>
              <a:gd name="adj" fmla="val 7657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428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731" r:id="rId4"/>
    <p:sldLayoutId id="2147483730" r:id="rId5"/>
    <p:sldLayoutId id="2147483654" r:id="rId6"/>
    <p:sldLayoutId id="2147483655" r:id="rId7"/>
    <p:sldLayoutId id="2147483653" r:id="rId8"/>
    <p:sldLayoutId id="2147483656" r:id="rId9"/>
    <p:sldLayoutId id="2147483658" r:id="rId10"/>
    <p:sldLayoutId id="2147483659" r:id="rId11"/>
    <p:sldLayoutId id="2147483664" r:id="rId12"/>
    <p:sldLayoutId id="2147483727" r:id="rId13"/>
    <p:sldLayoutId id="2147483729" r:id="rId14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Bebas" charset="0"/>
          <a:ea typeface="Bebas" charset="0"/>
          <a:cs typeface="Bebas" charset="0"/>
        </a:defRPr>
      </a:lvl1pPr>
    </p:titleStyle>
    <p:bodyStyle>
      <a:lvl1pPr marL="228600" indent="-228600" algn="ctr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100" b="0" i="0" kern="1200">
          <a:solidFill>
            <a:schemeClr val="tx1"/>
          </a:solidFill>
          <a:latin typeface="Montserrat Light" charset="0"/>
          <a:ea typeface="Montserrat Light" charset="0"/>
          <a:cs typeface="Montserrat Light" charset="0"/>
        </a:defRPr>
      </a:lvl1pPr>
      <a:lvl2pPr marL="685800" indent="-228600" algn="ctr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tx1"/>
          </a:solidFill>
          <a:latin typeface="Montserrat Light" charset="0"/>
          <a:ea typeface="Montserrat Light" charset="0"/>
          <a:cs typeface="Montserrat Light" charset="0"/>
        </a:defRPr>
      </a:lvl2pPr>
      <a:lvl3pPr marL="1143000" indent="-228600" algn="ctr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500" b="0" i="0" kern="1200">
          <a:solidFill>
            <a:schemeClr val="tx1"/>
          </a:solidFill>
          <a:latin typeface="Montserrat Light" charset="0"/>
          <a:ea typeface="Montserrat Light" charset="0"/>
          <a:cs typeface="Montserrat Light" charset="0"/>
        </a:defRPr>
      </a:lvl3pPr>
      <a:lvl4pPr marL="1600200" indent="-228600" algn="ctr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200" b="0" i="0" kern="1200">
          <a:solidFill>
            <a:schemeClr val="tx1"/>
          </a:solidFill>
          <a:latin typeface="Montserrat Light" charset="0"/>
          <a:ea typeface="Montserrat Light" charset="0"/>
          <a:cs typeface="Montserrat Light" charset="0"/>
        </a:defRPr>
      </a:lvl4pPr>
      <a:lvl5pPr marL="2057400" indent="-228600" algn="ctr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000" b="0" i="0" kern="1200">
          <a:solidFill>
            <a:schemeClr val="tx1"/>
          </a:solidFill>
          <a:latin typeface="Montserrat Light" charset="0"/>
          <a:ea typeface="Montserrat Light" charset="0"/>
          <a:cs typeface="Montserrat Light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jpg"/><Relationship Id="rId4" Type="http://schemas.openxmlformats.org/officeDocument/2006/relationships/image" Target="../media/image7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0C1A887-E607-4D94-B5BD-4056DA722282}"/>
              </a:ext>
            </a:extLst>
          </p:cNvPr>
          <p:cNvSpPr/>
          <p:nvPr/>
        </p:nvSpPr>
        <p:spPr>
          <a:xfrm>
            <a:off x="503583" y="502137"/>
            <a:ext cx="11184835" cy="585372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036A5FDB-F615-4950-AF00-FBFF2DBB3F61}"/>
              </a:ext>
            </a:extLst>
          </p:cNvPr>
          <p:cNvSpPr>
            <a:spLocks/>
          </p:cNvSpPr>
          <p:nvPr/>
        </p:nvSpPr>
        <p:spPr bwMode="auto">
          <a:xfrm>
            <a:off x="1353424" y="0"/>
            <a:ext cx="9485152" cy="6858000"/>
          </a:xfrm>
          <a:custGeom>
            <a:avLst/>
            <a:gdLst>
              <a:gd name="T0" fmla="*/ 0 w 2370"/>
              <a:gd name="T1" fmla="*/ 0 h 2460"/>
              <a:gd name="T2" fmla="*/ 1017 w 2370"/>
              <a:gd name="T3" fmla="*/ 2460 h 2460"/>
              <a:gd name="T4" fmla="*/ 2370 w 2370"/>
              <a:gd name="T5" fmla="*/ 2460 h 2460"/>
              <a:gd name="T6" fmla="*/ 1351 w 2370"/>
              <a:gd name="T7" fmla="*/ 0 h 2460"/>
              <a:gd name="T8" fmla="*/ 0 w 2370"/>
              <a:gd name="T9" fmla="*/ 0 h 2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0" h="2460">
                <a:moveTo>
                  <a:pt x="0" y="0"/>
                </a:moveTo>
                <a:lnTo>
                  <a:pt x="1017" y="2460"/>
                </a:lnTo>
                <a:lnTo>
                  <a:pt x="2370" y="2460"/>
                </a:lnTo>
                <a:lnTo>
                  <a:pt x="1351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67F7734-EE3C-4E54-AC4F-0576A2053B6B}"/>
              </a:ext>
            </a:extLst>
          </p:cNvPr>
          <p:cNvGrpSpPr/>
          <p:nvPr/>
        </p:nvGrpSpPr>
        <p:grpSpPr>
          <a:xfrm>
            <a:off x="4455166" y="2758863"/>
            <a:ext cx="3281668" cy="1340274"/>
            <a:chOff x="4455166" y="2766557"/>
            <a:chExt cx="3281668" cy="1340274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A3C148B-3526-42F7-B096-C48C34C2E3DE}"/>
                </a:ext>
              </a:extLst>
            </p:cNvPr>
            <p:cNvSpPr txBox="1"/>
            <p:nvPr/>
          </p:nvSpPr>
          <p:spPr>
            <a:xfrm>
              <a:off x="4940876" y="3783666"/>
              <a:ext cx="231024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  <a:latin typeface="Bebas" pitchFamily="2" charset="0"/>
                  <a:ea typeface="Roboto Slab" pitchFamily="2" charset="0"/>
                </a:rPr>
                <a:t>C R E A T I V E P R E S E N T A I O N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EDA157A-FD7B-47D9-A507-31A85BCAEA7E}"/>
                </a:ext>
              </a:extLst>
            </p:cNvPr>
            <p:cNvSpPr txBox="1"/>
            <p:nvPr/>
          </p:nvSpPr>
          <p:spPr>
            <a:xfrm>
              <a:off x="4455166" y="2766557"/>
              <a:ext cx="328166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Bebas" pitchFamily="2" charset="0"/>
                  <a:ea typeface="Roboto Slab" pitchFamily="2" charset="0"/>
                </a:rPr>
                <a:t>M I N I M A 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37299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Placeholder 32">
            <a:extLst>
              <a:ext uri="{FF2B5EF4-FFF2-40B4-BE49-F238E27FC236}">
                <a16:creationId xmlns:a16="http://schemas.microsoft.com/office/drawing/2014/main" id="{01CC0EAA-4A51-483C-B548-0CF335EEE23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12862" r="57954"/>
          <a:stretch/>
        </p:blipFill>
        <p:spPr>
          <a:xfrm>
            <a:off x="9213768" y="-1"/>
            <a:ext cx="2724229" cy="6223001"/>
          </a:xfrm>
        </p:spPr>
      </p:pic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039DF133-1108-4D93-B72C-C3E4A5BE498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677" r="677"/>
          <a:stretch>
            <a:fillRect/>
          </a:stretch>
        </p:blipFill>
        <p:spPr/>
      </p:pic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1220E432-6CFA-4169-8DB8-01F09061143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/>
          <a:srcRect l="28422" r="28422"/>
          <a:stretch>
            <a:fillRect/>
          </a:stretch>
        </p:blipFill>
        <p:spPr/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68AFB65F-2AB6-40FA-A391-0B8BFDD12D2C}"/>
              </a:ext>
            </a:extLst>
          </p:cNvPr>
          <p:cNvSpPr/>
          <p:nvPr/>
        </p:nvSpPr>
        <p:spPr>
          <a:xfrm>
            <a:off x="1" y="0"/>
            <a:ext cx="6096000" cy="638628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5"/>
          <p:cNvSpPr txBox="1">
            <a:spLocks/>
          </p:cNvSpPr>
          <p:nvPr/>
        </p:nvSpPr>
        <p:spPr>
          <a:xfrm>
            <a:off x="664582" y="1207322"/>
            <a:ext cx="2892952" cy="627779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Bebas" charset="0"/>
                <a:ea typeface="Bebas" charset="0"/>
                <a:cs typeface="Bebas" charset="0"/>
              </a:defRPr>
            </a:lvl1pPr>
          </a:lstStyle>
          <a:p>
            <a:pPr algn="l"/>
            <a:r>
              <a:rPr lang="en-US" dirty="0">
                <a:latin typeface="Bebas" pitchFamily="2" charset="0"/>
                <a:ea typeface="Roboto Slab" pitchFamily="2" charset="0"/>
              </a:rPr>
              <a:t>About Us</a:t>
            </a:r>
          </a:p>
        </p:txBody>
      </p:sp>
      <p:sp>
        <p:nvSpPr>
          <p:cNvPr id="8" name="Subtitle 6"/>
          <p:cNvSpPr txBox="1">
            <a:spLocks/>
          </p:cNvSpPr>
          <p:nvPr/>
        </p:nvSpPr>
        <p:spPr>
          <a:xfrm>
            <a:off x="664582" y="1826827"/>
            <a:ext cx="5363436" cy="308192"/>
          </a:xfrm>
          <a:prstGeom prst="rect">
            <a:avLst/>
          </a:prstGeom>
        </p:spPr>
        <p:txBody>
          <a:bodyPr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1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5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2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1200" dirty="0">
                <a:latin typeface="Montserrat" panose="00000500000000000000" pitchFamily="50" charset="0"/>
                <a:ea typeface="Roboto Slab" pitchFamily="2" charset="0"/>
              </a:rPr>
              <a:t>The entitle </a:t>
            </a:r>
            <a:r>
              <a:rPr lang="en-US" sz="1200" dirty="0" err="1">
                <a:latin typeface="Montserrat" panose="00000500000000000000" pitchFamily="50" charset="0"/>
                <a:ea typeface="Roboto Slab" pitchFamily="2" charset="0"/>
              </a:rPr>
              <a:t>lorem</a:t>
            </a:r>
            <a:r>
              <a:rPr lang="en-US" sz="1200" dirty="0">
                <a:latin typeface="Montserrat" panose="00000500000000000000" pitchFamily="50" charset="0"/>
                <a:ea typeface="Roboto Slab" pitchFamily="2" charset="0"/>
              </a:rPr>
              <a:t> </a:t>
            </a:r>
            <a:r>
              <a:rPr lang="en-US" sz="1200" dirty="0" err="1">
                <a:latin typeface="Montserrat" panose="00000500000000000000" pitchFamily="50" charset="0"/>
                <a:ea typeface="Roboto Slab" pitchFamily="2" charset="0"/>
              </a:rPr>
              <a:t>ipsum</a:t>
            </a:r>
            <a:r>
              <a:rPr lang="en-US" sz="1200" dirty="0">
                <a:latin typeface="Montserrat" panose="00000500000000000000" pitchFamily="50" charset="0"/>
                <a:ea typeface="Roboto Slab" pitchFamily="2" charset="0"/>
              </a:rPr>
              <a:t> text dolor sit </a:t>
            </a:r>
            <a:r>
              <a:rPr lang="en-US" sz="1200" dirty="0" err="1">
                <a:latin typeface="Montserrat" panose="00000500000000000000" pitchFamily="50" charset="0"/>
                <a:ea typeface="Roboto Slab" pitchFamily="2" charset="0"/>
              </a:rPr>
              <a:t>amet</a:t>
            </a:r>
            <a:r>
              <a:rPr lang="en-US" sz="1200" dirty="0">
                <a:latin typeface="Montserrat" panose="00000500000000000000" pitchFamily="50" charset="0"/>
                <a:ea typeface="Roboto Slab" pitchFamily="2" charset="0"/>
              </a:rPr>
              <a:t> </a:t>
            </a:r>
            <a:r>
              <a:rPr lang="en-US" sz="1200" dirty="0" err="1">
                <a:latin typeface="Montserrat" panose="00000500000000000000" pitchFamily="50" charset="0"/>
                <a:ea typeface="Roboto Slab" pitchFamily="2" charset="0"/>
              </a:rPr>
              <a:t>agam</a:t>
            </a:r>
            <a:r>
              <a:rPr lang="en-US" sz="1200" dirty="0">
                <a:latin typeface="Montserrat" panose="00000500000000000000" pitchFamily="50" charset="0"/>
                <a:ea typeface="Roboto Slab" pitchFamily="2" charset="0"/>
              </a:rPr>
              <a:t> face text.</a:t>
            </a:r>
          </a:p>
        </p:txBody>
      </p:sp>
      <p:sp>
        <p:nvSpPr>
          <p:cNvPr id="9" name="Subtitle 6"/>
          <p:cNvSpPr txBox="1">
            <a:spLocks/>
          </p:cNvSpPr>
          <p:nvPr/>
        </p:nvSpPr>
        <p:spPr>
          <a:xfrm>
            <a:off x="710818" y="2295000"/>
            <a:ext cx="4877182" cy="1058913"/>
          </a:xfrm>
          <a:prstGeom prst="rect">
            <a:avLst/>
          </a:prstGeom>
        </p:spPr>
        <p:txBody>
          <a:bodyPr vert="horz" lIns="91440" tIns="45720" rIns="91440" bIns="45720" numCol="1" spcCol="36576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0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There are many variations of passages of Lorem Ipsum available, but the majority have suffered alteration in some form, by injected </a:t>
            </a:r>
            <a:r>
              <a:rPr lang="en-US" sz="1000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humour</a:t>
            </a:r>
            <a:r>
              <a:rPr lang="en-US" sz="10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, or </a:t>
            </a:r>
            <a:r>
              <a:rPr lang="en-US" sz="1000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randomised</a:t>
            </a:r>
            <a:r>
              <a:rPr lang="en-US" sz="10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 words which don't look even slightly believable. If you are going to use a passage of </a:t>
            </a:r>
            <a:r>
              <a:rPr lang="en-US" sz="1000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lorem</a:t>
            </a:r>
            <a:r>
              <a:rPr lang="en-US" sz="10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Ipsum</a:t>
            </a:r>
            <a:r>
              <a:rPr lang="en-US" sz="10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.</a:t>
            </a:r>
          </a:p>
        </p:txBody>
      </p:sp>
      <p:sp>
        <p:nvSpPr>
          <p:cNvPr id="10" name="Oval 9"/>
          <p:cNvSpPr/>
          <p:nvPr/>
        </p:nvSpPr>
        <p:spPr>
          <a:xfrm>
            <a:off x="838139" y="4068692"/>
            <a:ext cx="1365812" cy="136581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2400721" y="4068692"/>
            <a:ext cx="1365812" cy="136581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963303" y="4068692"/>
            <a:ext cx="1365812" cy="136581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134289" y="4280826"/>
            <a:ext cx="783702" cy="86177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5000" dirty="0">
                <a:solidFill>
                  <a:schemeClr val="bg1"/>
                </a:solidFill>
                <a:latin typeface="FontAwesome" charset="0"/>
                <a:ea typeface="FontAwesome" charset="0"/>
                <a:cs typeface="FontAwesome" charset="0"/>
              </a:rPr>
              <a:t>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696871" y="4280826"/>
            <a:ext cx="783702" cy="86177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5000" dirty="0">
                <a:solidFill>
                  <a:schemeClr val="bg1"/>
                </a:solidFill>
                <a:latin typeface="FontAwesome" charset="0"/>
                <a:ea typeface="FontAwesome" charset="0"/>
                <a:cs typeface="FontAwesome" charset="0"/>
              </a:rPr>
              <a:t>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294178" y="4280826"/>
            <a:ext cx="783702" cy="86177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5000" dirty="0">
                <a:solidFill>
                  <a:schemeClr val="bg1"/>
                </a:solidFill>
                <a:latin typeface="FontAwesome" charset="0"/>
                <a:ea typeface="FontAwesome" charset="0"/>
                <a:cs typeface="FontAwesome" charset="0"/>
              </a:rPr>
              <a:t>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5EF19-24CB-CF4C-9028-3413C1601FF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5311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 animBg="1"/>
      <p:bldP spid="12" grpId="0" animBg="1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Bebas" pitchFamily="2" charset="0"/>
                <a:ea typeface="Roboto Slab" pitchFamily="2" charset="0"/>
              </a:rPr>
              <a:t>About Us</a:t>
            </a:r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F1897445-15F4-4137-B903-0772C35227E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5802" b="5802"/>
          <a:stretch>
            <a:fillRect/>
          </a:stretch>
        </p:blipFill>
        <p:spPr/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latin typeface="Montserrat" panose="00000500000000000000" pitchFamily="50" charset="0"/>
                <a:ea typeface="Roboto Slab" pitchFamily="2" charset="0"/>
              </a:rPr>
              <a:t>The entitle </a:t>
            </a:r>
            <a:r>
              <a:rPr lang="en-US" dirty="0" err="1">
                <a:latin typeface="Montserrat" panose="00000500000000000000" pitchFamily="50" charset="0"/>
                <a:ea typeface="Roboto Slab" pitchFamily="2" charset="0"/>
              </a:rPr>
              <a:t>lorem</a:t>
            </a:r>
            <a:r>
              <a:rPr lang="en-US" dirty="0">
                <a:latin typeface="Montserrat" panose="00000500000000000000" pitchFamily="50" charset="0"/>
                <a:ea typeface="Roboto Slab" pitchFamily="2" charset="0"/>
              </a:rPr>
              <a:t> </a:t>
            </a:r>
            <a:r>
              <a:rPr lang="en-US" dirty="0" err="1">
                <a:latin typeface="Montserrat" panose="00000500000000000000" pitchFamily="50" charset="0"/>
                <a:ea typeface="Roboto Slab" pitchFamily="2" charset="0"/>
              </a:rPr>
              <a:t>ipsum</a:t>
            </a:r>
            <a:r>
              <a:rPr lang="en-US" dirty="0">
                <a:latin typeface="Montserrat" panose="00000500000000000000" pitchFamily="50" charset="0"/>
                <a:ea typeface="Roboto Slab" pitchFamily="2" charset="0"/>
              </a:rPr>
              <a:t> text dolor sit </a:t>
            </a:r>
            <a:r>
              <a:rPr lang="en-US" dirty="0" err="1">
                <a:latin typeface="Montserrat" panose="00000500000000000000" pitchFamily="50" charset="0"/>
                <a:ea typeface="Roboto Slab" pitchFamily="2" charset="0"/>
              </a:rPr>
              <a:t>amet</a:t>
            </a:r>
            <a:r>
              <a:rPr lang="en-US" dirty="0">
                <a:latin typeface="Montserrat" panose="00000500000000000000" pitchFamily="50" charset="0"/>
                <a:ea typeface="Roboto Slab" pitchFamily="2" charset="0"/>
              </a:rPr>
              <a:t> </a:t>
            </a:r>
            <a:r>
              <a:rPr lang="en-US" dirty="0" err="1">
                <a:latin typeface="Montserrat" panose="00000500000000000000" pitchFamily="50" charset="0"/>
                <a:ea typeface="Roboto Slab" pitchFamily="2" charset="0"/>
              </a:rPr>
              <a:t>agam</a:t>
            </a:r>
            <a:r>
              <a:rPr lang="en-US" dirty="0">
                <a:latin typeface="Montserrat" panose="00000500000000000000" pitchFamily="50" charset="0"/>
                <a:ea typeface="Roboto Slab" pitchFamily="2" charset="0"/>
              </a:rPr>
              <a:t> face text goes here.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5EF19-24CB-CF4C-9028-3413C1601FF5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31398" y="1922928"/>
            <a:ext cx="5249282" cy="252804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107507" y="2333136"/>
            <a:ext cx="489767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dirty="0">
                <a:latin typeface="Montserrat" panose="00000500000000000000" pitchFamily="50" charset="0"/>
                <a:ea typeface="Roboto Slab" pitchFamily="2" charset="0"/>
                <a:cs typeface="Bebas" charset="0"/>
              </a:rPr>
              <a:t>WE are best on</a:t>
            </a:r>
          </a:p>
          <a:p>
            <a:r>
              <a:rPr lang="en-US" sz="4500" dirty="0">
                <a:latin typeface="Montserrat" panose="00000500000000000000" pitchFamily="50" charset="0"/>
                <a:ea typeface="Roboto Slab" pitchFamily="2" charset="0"/>
                <a:cs typeface="Bebas" charset="0"/>
              </a:rPr>
              <a:t>the creativeness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1342385" y="3896070"/>
            <a:ext cx="1748118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Subtitle 6"/>
          <p:cNvSpPr txBox="1">
            <a:spLocks/>
          </p:cNvSpPr>
          <p:nvPr/>
        </p:nvSpPr>
        <p:spPr>
          <a:xfrm>
            <a:off x="831398" y="4744572"/>
            <a:ext cx="4696769" cy="1021975"/>
          </a:xfrm>
          <a:prstGeom prst="rect">
            <a:avLst/>
          </a:prstGeom>
        </p:spPr>
        <p:txBody>
          <a:bodyPr vert="horz" lIns="91440" tIns="45720" rIns="91440" bIns="45720" numCol="1" spcCol="36576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5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If you are going to use a passage of </a:t>
            </a:r>
            <a:r>
              <a:rPr lang="en-US" sz="1500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Lorem</a:t>
            </a:r>
            <a:r>
              <a:rPr lang="en-US" sz="15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 </a:t>
            </a:r>
            <a:r>
              <a:rPr lang="en-US" sz="1500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Ipsum</a:t>
            </a:r>
            <a:r>
              <a:rPr lang="en-US" sz="15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, you need to be sure there isn't anything embarrassing hidden in the middle of text.</a:t>
            </a:r>
          </a:p>
        </p:txBody>
      </p:sp>
      <p:sp>
        <p:nvSpPr>
          <p:cNvPr id="14" name="Subtitle 6">
            <a:extLst>
              <a:ext uri="{FF2B5EF4-FFF2-40B4-BE49-F238E27FC236}">
                <a16:creationId xmlns:a16="http://schemas.microsoft.com/office/drawing/2014/main" id="{5A337BA6-2F9A-4209-BDB5-BF28A8CEF3A5}"/>
              </a:ext>
            </a:extLst>
          </p:cNvPr>
          <p:cNvSpPr txBox="1">
            <a:spLocks/>
          </p:cNvSpPr>
          <p:nvPr/>
        </p:nvSpPr>
        <p:spPr>
          <a:xfrm>
            <a:off x="6281287" y="4744572"/>
            <a:ext cx="4696769" cy="1021975"/>
          </a:xfrm>
          <a:prstGeom prst="rect">
            <a:avLst/>
          </a:prstGeom>
        </p:spPr>
        <p:txBody>
          <a:bodyPr vert="horz" lIns="91440" tIns="45720" rIns="91440" bIns="45720" numCol="1" spcCol="36576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5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If you are going to use a passage of </a:t>
            </a:r>
            <a:r>
              <a:rPr lang="en-US" sz="1500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Lorem</a:t>
            </a:r>
            <a:r>
              <a:rPr lang="en-US" sz="15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 </a:t>
            </a:r>
            <a:r>
              <a:rPr lang="en-US" sz="1500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Ipsum</a:t>
            </a:r>
            <a:r>
              <a:rPr lang="en-US" sz="15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, you need to be sure there isn't anything embarrassing hidden in the middle of text.</a:t>
            </a:r>
          </a:p>
        </p:txBody>
      </p:sp>
    </p:spTree>
    <p:extLst>
      <p:ext uri="{BB962C8B-B14F-4D97-AF65-F5344CB8AC3E}">
        <p14:creationId xmlns:p14="http://schemas.microsoft.com/office/powerpoint/2010/main" val="12260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5EF19-24CB-CF4C-9028-3413C1601FF5}" type="slidenum">
              <a:rPr lang="en-US" smtClean="0"/>
              <a:t>12</a:t>
            </a:fld>
            <a:endParaRPr lang="en-US" dirty="0"/>
          </a:p>
        </p:txBody>
      </p: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6E0A2B4B-B075-49E2-A499-2FD541DBC29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7758" b="7758"/>
          <a:stretch>
            <a:fillRect/>
          </a:stretch>
        </p:blipFill>
        <p:spPr/>
      </p:pic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A63F0622-89CC-4D6A-8747-16E74F71271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t="7053" b="7053"/>
          <a:stretch>
            <a:fillRect/>
          </a:stretch>
        </p:blipFill>
        <p:spPr/>
      </p:pic>
      <p:sp>
        <p:nvSpPr>
          <p:cNvPr id="6" name="Rectangle 5"/>
          <p:cNvSpPr/>
          <p:nvPr/>
        </p:nvSpPr>
        <p:spPr>
          <a:xfrm>
            <a:off x="809099" y="706057"/>
            <a:ext cx="10535839" cy="28026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2D01F7C-7621-4F49-8431-F31D8B9CDC91}"/>
              </a:ext>
            </a:extLst>
          </p:cNvPr>
          <p:cNvGrpSpPr/>
          <p:nvPr/>
        </p:nvGrpSpPr>
        <p:grpSpPr>
          <a:xfrm>
            <a:off x="2441098" y="1060739"/>
            <a:ext cx="7271841" cy="2093324"/>
            <a:chOff x="3076175" y="860906"/>
            <a:chExt cx="7271841" cy="2093324"/>
          </a:xfrm>
        </p:grpSpPr>
        <p:sp>
          <p:nvSpPr>
            <p:cNvPr id="12" name="TextBox 11"/>
            <p:cNvSpPr txBox="1"/>
            <p:nvPr/>
          </p:nvSpPr>
          <p:spPr>
            <a:xfrm>
              <a:off x="3076175" y="860906"/>
              <a:ext cx="4167045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500" spc="-300" dirty="0">
                  <a:solidFill>
                    <a:srgbClr val="FFFFFF">
                      <a:alpha val="10000"/>
                    </a:srgbClr>
                  </a:solidFill>
                  <a:latin typeface="Bebas" pitchFamily="2" charset="0"/>
                  <a:ea typeface="Roboto Slab" pitchFamily="2" charset="0"/>
                  <a:cs typeface="Bebas" charset="0"/>
                </a:rPr>
                <a:t>About  Us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097442" y="2092456"/>
              <a:ext cx="7250574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500" dirty="0" err="1">
                  <a:solidFill>
                    <a:srgbClr val="FFFFFF"/>
                  </a:solidFill>
                  <a:latin typeface="Montserrat" panose="00000500000000000000" pitchFamily="50" charset="0"/>
                  <a:ea typeface="Roboto Slab" pitchFamily="2" charset="0"/>
                  <a:cs typeface="Bebas" charset="0"/>
                </a:rPr>
                <a:t>Lorem</a:t>
              </a:r>
              <a:r>
                <a:rPr lang="en-US" sz="2500" dirty="0">
                  <a:solidFill>
                    <a:srgbClr val="FFFFFF"/>
                  </a:solidFill>
                  <a:latin typeface="Montserrat" panose="00000500000000000000" pitchFamily="50" charset="0"/>
                  <a:ea typeface="Roboto Slab" pitchFamily="2" charset="0"/>
                  <a:cs typeface="Bebas" charset="0"/>
                </a:rPr>
                <a:t> </a:t>
              </a:r>
              <a:r>
                <a:rPr lang="en-US" sz="2500" dirty="0" err="1">
                  <a:solidFill>
                    <a:srgbClr val="FFFFFF"/>
                  </a:solidFill>
                  <a:latin typeface="Montserrat" panose="00000500000000000000" pitchFamily="50" charset="0"/>
                  <a:ea typeface="Roboto Slab" pitchFamily="2" charset="0"/>
                  <a:cs typeface="Bebas" charset="0"/>
                </a:rPr>
                <a:t>ipsum</a:t>
              </a:r>
              <a:r>
                <a:rPr lang="en-US" sz="2500" dirty="0">
                  <a:solidFill>
                    <a:srgbClr val="FFFFFF"/>
                  </a:solidFill>
                  <a:latin typeface="Montserrat" panose="00000500000000000000" pitchFamily="50" charset="0"/>
                  <a:ea typeface="Roboto Slab" pitchFamily="2" charset="0"/>
                  <a:cs typeface="Bebas" charset="0"/>
                </a:rPr>
                <a:t> dolor sit </a:t>
              </a:r>
              <a:r>
                <a:rPr lang="en-US" sz="2500" dirty="0" err="1">
                  <a:solidFill>
                    <a:srgbClr val="FFFFFF"/>
                  </a:solidFill>
                  <a:latin typeface="Montserrat" panose="00000500000000000000" pitchFamily="50" charset="0"/>
                  <a:ea typeface="Roboto Slab" pitchFamily="2" charset="0"/>
                  <a:cs typeface="Bebas" charset="0"/>
                </a:rPr>
                <a:t>amet</a:t>
              </a:r>
              <a:r>
                <a:rPr lang="en-US" sz="2500" dirty="0">
                  <a:solidFill>
                    <a:srgbClr val="FFFFFF"/>
                  </a:solidFill>
                  <a:latin typeface="Montserrat" panose="00000500000000000000" pitchFamily="50" charset="0"/>
                  <a:ea typeface="Roboto Slab" pitchFamily="2" charset="0"/>
                  <a:cs typeface="Bebas" charset="0"/>
                </a:rPr>
                <a:t> WE are best on the  </a:t>
              </a:r>
              <a:r>
                <a:rPr lang="en-US" sz="2500" dirty="0" err="1">
                  <a:solidFill>
                    <a:srgbClr val="FFFFFF"/>
                  </a:solidFill>
                  <a:latin typeface="Montserrat" panose="00000500000000000000" pitchFamily="50" charset="0"/>
                  <a:ea typeface="Roboto Slab" pitchFamily="2" charset="0"/>
                  <a:cs typeface="Bebas" charset="0"/>
                </a:rPr>
                <a:t>agam</a:t>
              </a:r>
              <a:r>
                <a:rPr lang="en-US" sz="2500" dirty="0">
                  <a:solidFill>
                    <a:srgbClr val="FFFFFF"/>
                  </a:solidFill>
                  <a:latin typeface="Montserrat" panose="00000500000000000000" pitchFamily="50" charset="0"/>
                  <a:ea typeface="Roboto Slab" pitchFamily="2" charset="0"/>
                  <a:cs typeface="Bebas" charset="0"/>
                </a:rPr>
                <a:t> facer </a:t>
              </a:r>
              <a:r>
                <a:rPr lang="en-US" sz="2500" dirty="0" err="1">
                  <a:solidFill>
                    <a:srgbClr val="FFFFFF"/>
                  </a:solidFill>
                  <a:latin typeface="Montserrat" panose="00000500000000000000" pitchFamily="50" charset="0"/>
                  <a:ea typeface="Roboto Slab" pitchFamily="2" charset="0"/>
                  <a:cs typeface="Bebas" charset="0"/>
                </a:rPr>
                <a:t>modo</a:t>
              </a:r>
              <a:r>
                <a:rPr lang="en-US" sz="2500" dirty="0">
                  <a:solidFill>
                    <a:srgbClr val="FFFFFF"/>
                  </a:solidFill>
                  <a:latin typeface="Montserrat" panose="00000500000000000000" pitchFamily="50" charset="0"/>
                  <a:ea typeface="Roboto Slab" pitchFamily="2" charset="0"/>
                  <a:cs typeface="Bebas" charset="0"/>
                </a:rPr>
                <a:t> creativeness</a:t>
              </a:r>
            </a:p>
          </p:txBody>
        </p:sp>
      </p:grpSp>
      <p:sp>
        <p:nvSpPr>
          <p:cNvPr id="13" name="Subtitle 6"/>
          <p:cNvSpPr txBox="1">
            <a:spLocks/>
          </p:cNvSpPr>
          <p:nvPr/>
        </p:nvSpPr>
        <p:spPr>
          <a:xfrm>
            <a:off x="809099" y="3944678"/>
            <a:ext cx="3635901" cy="1818169"/>
          </a:xfrm>
          <a:prstGeom prst="rect">
            <a:avLst/>
          </a:prstGeom>
        </p:spPr>
        <p:txBody>
          <a:bodyPr vert="horz" lIns="91440" tIns="45720" rIns="91440" bIns="45720" numCol="1" spcCol="36576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0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There are many variations of passages of </a:t>
            </a:r>
            <a:r>
              <a:rPr lang="en-US" sz="1000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Lorem</a:t>
            </a:r>
            <a:r>
              <a:rPr lang="en-US" sz="10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Ipsum</a:t>
            </a:r>
            <a:r>
              <a:rPr lang="en-US" sz="10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 available, but the majority have suffered alteration in some form, by injected </a:t>
            </a:r>
            <a:r>
              <a:rPr lang="en-US" sz="1000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humour</a:t>
            </a:r>
            <a:r>
              <a:rPr lang="en-US" sz="10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, or </a:t>
            </a:r>
            <a:r>
              <a:rPr lang="en-US" sz="1000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randomised</a:t>
            </a:r>
            <a:r>
              <a:rPr lang="en-US" sz="10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 words which don't look even slightly believable. If you are going to use a passage of </a:t>
            </a:r>
            <a:r>
              <a:rPr lang="en-US" sz="1000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Lorem</a:t>
            </a:r>
            <a:r>
              <a:rPr lang="en-US" sz="10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Ipsum</a:t>
            </a:r>
            <a:r>
              <a:rPr lang="en-US" sz="10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, you need to be sure there isn't anything embarrassing hidden in the middle of text. All the Lorem Ipsum generators on the Internet tend to</a:t>
            </a:r>
          </a:p>
        </p:txBody>
      </p:sp>
    </p:spTree>
    <p:extLst>
      <p:ext uri="{BB962C8B-B14F-4D97-AF65-F5344CB8AC3E}">
        <p14:creationId xmlns:p14="http://schemas.microsoft.com/office/powerpoint/2010/main" val="278722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Bebas" pitchFamily="2" charset="0"/>
                <a:ea typeface="Roboto Slab" pitchFamily="2" charset="0"/>
              </a:rPr>
              <a:t>More about us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latin typeface="Montserrat" panose="00000500000000000000" pitchFamily="50" charset="0"/>
                <a:ea typeface="Roboto Slab" pitchFamily="2" charset="0"/>
              </a:rPr>
              <a:t>The entitle </a:t>
            </a:r>
            <a:r>
              <a:rPr lang="en-US" dirty="0" err="1">
                <a:latin typeface="Montserrat" panose="00000500000000000000" pitchFamily="50" charset="0"/>
                <a:ea typeface="Roboto Slab" pitchFamily="2" charset="0"/>
              </a:rPr>
              <a:t>lorem</a:t>
            </a:r>
            <a:r>
              <a:rPr lang="en-US" dirty="0">
                <a:latin typeface="Montserrat" panose="00000500000000000000" pitchFamily="50" charset="0"/>
                <a:ea typeface="Roboto Slab" pitchFamily="2" charset="0"/>
              </a:rPr>
              <a:t> </a:t>
            </a:r>
            <a:r>
              <a:rPr lang="en-US" dirty="0" err="1">
                <a:latin typeface="Montserrat" panose="00000500000000000000" pitchFamily="50" charset="0"/>
                <a:ea typeface="Roboto Slab" pitchFamily="2" charset="0"/>
              </a:rPr>
              <a:t>ipsum</a:t>
            </a:r>
            <a:r>
              <a:rPr lang="en-US" dirty="0">
                <a:latin typeface="Montserrat" panose="00000500000000000000" pitchFamily="50" charset="0"/>
                <a:ea typeface="Roboto Slab" pitchFamily="2" charset="0"/>
              </a:rPr>
              <a:t> text dolor sit </a:t>
            </a:r>
            <a:r>
              <a:rPr lang="en-US" dirty="0" err="1">
                <a:latin typeface="Montserrat" panose="00000500000000000000" pitchFamily="50" charset="0"/>
                <a:ea typeface="Roboto Slab" pitchFamily="2" charset="0"/>
              </a:rPr>
              <a:t>amet</a:t>
            </a:r>
            <a:r>
              <a:rPr lang="en-US" dirty="0">
                <a:latin typeface="Montserrat" panose="00000500000000000000" pitchFamily="50" charset="0"/>
                <a:ea typeface="Roboto Slab" pitchFamily="2" charset="0"/>
              </a:rPr>
              <a:t> </a:t>
            </a:r>
            <a:r>
              <a:rPr lang="en-US" dirty="0" err="1">
                <a:latin typeface="Montserrat" panose="00000500000000000000" pitchFamily="50" charset="0"/>
                <a:ea typeface="Roboto Slab" pitchFamily="2" charset="0"/>
              </a:rPr>
              <a:t>agam</a:t>
            </a:r>
            <a:r>
              <a:rPr lang="en-US" dirty="0">
                <a:latin typeface="Montserrat" panose="00000500000000000000" pitchFamily="50" charset="0"/>
                <a:ea typeface="Roboto Slab" pitchFamily="2" charset="0"/>
              </a:rPr>
              <a:t> face text goes here.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7B57302-F263-48BA-8BF7-D7B80861BCC8}"/>
              </a:ext>
            </a:extLst>
          </p:cNvPr>
          <p:cNvGrpSpPr/>
          <p:nvPr/>
        </p:nvGrpSpPr>
        <p:grpSpPr>
          <a:xfrm>
            <a:off x="1641471" y="2582375"/>
            <a:ext cx="1561846" cy="2698565"/>
            <a:chOff x="1535456" y="1880024"/>
            <a:chExt cx="1561846" cy="2698565"/>
          </a:xfrm>
        </p:grpSpPr>
        <p:sp>
          <p:nvSpPr>
            <p:cNvPr id="5" name="Rectangle 4"/>
            <p:cNvSpPr/>
            <p:nvPr/>
          </p:nvSpPr>
          <p:spPr>
            <a:xfrm>
              <a:off x="1823917" y="1880024"/>
              <a:ext cx="998890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accent3"/>
                  </a:solidFill>
                  <a:latin typeface="FontAwesome" charset="0"/>
                  <a:ea typeface="FontAwesome" charset="0"/>
                  <a:cs typeface="FontAwesome" charset="0"/>
                </a:rPr>
                <a:t>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580368" y="2999428"/>
              <a:ext cx="151693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>
                  <a:latin typeface="Bebas" pitchFamily="2" charset="0"/>
                  <a:ea typeface="Roboto Slab" pitchFamily="2" charset="0"/>
                  <a:cs typeface="Bebas" charset="0"/>
                </a:rPr>
                <a:t>We are best</a:t>
              </a:r>
            </a:p>
          </p:txBody>
        </p:sp>
        <p:sp>
          <p:nvSpPr>
            <p:cNvPr id="11" name="Subtitle 6"/>
            <p:cNvSpPr txBox="1">
              <a:spLocks/>
            </p:cNvSpPr>
            <p:nvPr/>
          </p:nvSpPr>
          <p:spPr>
            <a:xfrm>
              <a:off x="1535456" y="3892278"/>
              <a:ext cx="1561846" cy="686311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500"/>
                </a:lnSpc>
              </a:pPr>
              <a:r>
                <a:rPr lang="en-US" sz="9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Are many variations of passages of </a:t>
              </a:r>
              <a:r>
                <a:rPr lang="en-US" sz="900" dirty="0" err="1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lorem</a:t>
              </a:r>
              <a:r>
                <a:rPr lang="en-US" sz="9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 </a:t>
              </a:r>
              <a:r>
                <a:rPr lang="en-US" sz="900" dirty="0" err="1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ipsum</a:t>
              </a:r>
              <a:r>
                <a:rPr lang="en-US" sz="9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 available.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5EB0409-5CBA-4BC8-9874-65F868FD66C5}"/>
              </a:ext>
            </a:extLst>
          </p:cNvPr>
          <p:cNvGrpSpPr/>
          <p:nvPr/>
        </p:nvGrpSpPr>
        <p:grpSpPr>
          <a:xfrm>
            <a:off x="4090542" y="2582375"/>
            <a:ext cx="1561846" cy="2698565"/>
            <a:chOff x="3959681" y="1880024"/>
            <a:chExt cx="1561846" cy="2698565"/>
          </a:xfrm>
        </p:grpSpPr>
        <p:sp>
          <p:nvSpPr>
            <p:cNvPr id="6" name="Rectangle 5"/>
            <p:cNvSpPr/>
            <p:nvPr/>
          </p:nvSpPr>
          <p:spPr>
            <a:xfrm>
              <a:off x="4338654" y="1880024"/>
              <a:ext cx="998890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accent4"/>
                  </a:solidFill>
                  <a:latin typeface="FontAwesome" charset="0"/>
                  <a:ea typeface="FontAwesome" charset="0"/>
                  <a:cs typeface="FontAwesome" charset="0"/>
                </a:rPr>
                <a:t>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004593" y="2999428"/>
              <a:ext cx="151693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>
                  <a:latin typeface="Bebas" pitchFamily="2" charset="0"/>
                  <a:ea typeface="Roboto Slab" pitchFamily="2" charset="0"/>
                  <a:cs typeface="Bebas" charset="0"/>
                </a:rPr>
                <a:t>We are Experts</a:t>
              </a:r>
            </a:p>
          </p:txBody>
        </p:sp>
        <p:sp>
          <p:nvSpPr>
            <p:cNvPr id="13" name="Subtitle 6"/>
            <p:cNvSpPr txBox="1">
              <a:spLocks/>
            </p:cNvSpPr>
            <p:nvPr/>
          </p:nvSpPr>
          <p:spPr>
            <a:xfrm>
              <a:off x="3959681" y="3892278"/>
              <a:ext cx="1561846" cy="686311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500"/>
                </a:lnSpc>
              </a:pPr>
              <a:r>
                <a:rPr lang="en-US" sz="9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Are many variations of passages of </a:t>
              </a:r>
              <a:r>
                <a:rPr lang="en-US" sz="900" dirty="0" err="1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lorem</a:t>
              </a:r>
              <a:r>
                <a:rPr lang="en-US" sz="9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 </a:t>
              </a:r>
              <a:r>
                <a:rPr lang="en-US" sz="900" dirty="0" err="1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ipsum</a:t>
              </a:r>
              <a:r>
                <a:rPr lang="en-US" sz="9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 available.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43A9A9B-C14F-40A2-86F0-657B904D3496}"/>
              </a:ext>
            </a:extLst>
          </p:cNvPr>
          <p:cNvGrpSpPr/>
          <p:nvPr/>
        </p:nvGrpSpPr>
        <p:grpSpPr>
          <a:xfrm>
            <a:off x="6539613" y="2582375"/>
            <a:ext cx="1561846" cy="2698565"/>
            <a:chOff x="6554025" y="1880024"/>
            <a:chExt cx="1561846" cy="2698565"/>
          </a:xfrm>
        </p:grpSpPr>
        <p:sp>
          <p:nvSpPr>
            <p:cNvPr id="7" name="Rectangle 6"/>
            <p:cNvSpPr/>
            <p:nvPr/>
          </p:nvSpPr>
          <p:spPr>
            <a:xfrm>
              <a:off x="6853391" y="1880024"/>
              <a:ext cx="998890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accent5"/>
                  </a:solidFill>
                  <a:latin typeface="FontAwesome" charset="0"/>
                  <a:ea typeface="FontAwesome" charset="0"/>
                  <a:cs typeface="FontAwesome" charset="0"/>
                </a:rPr>
                <a:t>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598937" y="2999428"/>
              <a:ext cx="151693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>
                  <a:latin typeface="Bebas" pitchFamily="2" charset="0"/>
                  <a:ea typeface="Roboto Slab" pitchFamily="2" charset="0"/>
                  <a:cs typeface="Bebas" charset="0"/>
                </a:rPr>
                <a:t>We are Local</a:t>
              </a:r>
            </a:p>
          </p:txBody>
        </p:sp>
        <p:sp>
          <p:nvSpPr>
            <p:cNvPr id="15" name="Subtitle 6"/>
            <p:cNvSpPr txBox="1">
              <a:spLocks/>
            </p:cNvSpPr>
            <p:nvPr/>
          </p:nvSpPr>
          <p:spPr>
            <a:xfrm>
              <a:off x="6554025" y="3892278"/>
              <a:ext cx="1561846" cy="686311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500"/>
                </a:lnSpc>
              </a:pPr>
              <a:r>
                <a:rPr lang="en-US" sz="9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Are many variations of passages of </a:t>
              </a:r>
              <a:r>
                <a:rPr lang="en-US" sz="900" dirty="0" err="1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lorem</a:t>
              </a:r>
              <a:r>
                <a:rPr lang="en-US" sz="9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 </a:t>
              </a:r>
              <a:r>
                <a:rPr lang="en-US" sz="900" dirty="0" err="1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ipsum</a:t>
              </a:r>
              <a:r>
                <a:rPr lang="en-US" sz="9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 available.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D7D1652E-F8ED-451B-82BA-18472F8C5C20}"/>
              </a:ext>
            </a:extLst>
          </p:cNvPr>
          <p:cNvGrpSpPr/>
          <p:nvPr/>
        </p:nvGrpSpPr>
        <p:grpSpPr>
          <a:xfrm>
            <a:off x="8988684" y="2582375"/>
            <a:ext cx="1561846" cy="2698565"/>
            <a:chOff x="9073941" y="1880024"/>
            <a:chExt cx="1561846" cy="2698565"/>
          </a:xfrm>
        </p:grpSpPr>
        <p:sp>
          <p:nvSpPr>
            <p:cNvPr id="8" name="Rectangle 7"/>
            <p:cNvSpPr/>
            <p:nvPr/>
          </p:nvSpPr>
          <p:spPr>
            <a:xfrm>
              <a:off x="9280612" y="1880024"/>
              <a:ext cx="1216086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accent6"/>
                  </a:solidFill>
                  <a:latin typeface="FontAwesome" charset="0"/>
                </a:rPr>
                <a:t></a:t>
              </a:r>
              <a:endParaRPr lang="en-US" sz="6000" dirty="0">
                <a:solidFill>
                  <a:schemeClr val="accent6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9118853" y="2999428"/>
              <a:ext cx="151693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>
                  <a:latin typeface="Bebas" pitchFamily="2" charset="0"/>
                  <a:ea typeface="Roboto Slab" pitchFamily="2" charset="0"/>
                  <a:cs typeface="Bebas" charset="0"/>
                </a:rPr>
                <a:t>We are Quality</a:t>
              </a:r>
            </a:p>
          </p:txBody>
        </p:sp>
        <p:sp>
          <p:nvSpPr>
            <p:cNvPr id="17" name="Subtitle 6"/>
            <p:cNvSpPr txBox="1">
              <a:spLocks/>
            </p:cNvSpPr>
            <p:nvPr/>
          </p:nvSpPr>
          <p:spPr>
            <a:xfrm>
              <a:off x="9073941" y="3892278"/>
              <a:ext cx="1561846" cy="686311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500"/>
                </a:lnSpc>
              </a:pPr>
              <a:r>
                <a:rPr lang="en-US" sz="9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Are many variations of passages of </a:t>
              </a:r>
              <a:r>
                <a:rPr lang="en-US" sz="900" dirty="0" err="1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lorem</a:t>
              </a:r>
              <a:r>
                <a:rPr lang="en-US" sz="9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 </a:t>
              </a:r>
              <a:r>
                <a:rPr lang="en-US" sz="900" dirty="0" err="1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ipsum</a:t>
              </a:r>
              <a:r>
                <a:rPr lang="en-US" sz="9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 available.</a:t>
              </a:r>
            </a:p>
          </p:txBody>
        </p:sp>
      </p:grp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5EF19-24CB-CF4C-9028-3413C1601FF5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259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-949335" y="-470541"/>
            <a:ext cx="14090670" cy="254389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2"/>
                </a:solidFill>
                <a:latin typeface="Bebas" charset="0"/>
                <a:ea typeface="Bebas" charset="0"/>
                <a:cs typeface="Bebas" charset="0"/>
              </a:defRPr>
            </a:lvl1pPr>
          </a:lstStyle>
          <a:p>
            <a:r>
              <a:rPr lang="en-US" sz="17700" spc="-300" dirty="0">
                <a:solidFill>
                  <a:srgbClr val="FFFFFF">
                    <a:alpha val="7000"/>
                  </a:srgbClr>
                </a:solidFill>
                <a:latin typeface="Bebas" pitchFamily="2" charset="0"/>
                <a:ea typeface="Roboto Slab" pitchFamily="2" charset="0"/>
              </a:rPr>
              <a:t>Our services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5EF19-24CB-CF4C-9028-3413C1601FF5}" type="slidenum">
              <a:rPr lang="en-US" smtClean="0"/>
              <a:t>14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D4A9D1A-2C7A-4E51-8E20-70A645A4D9F1}"/>
              </a:ext>
            </a:extLst>
          </p:cNvPr>
          <p:cNvSpPr/>
          <p:nvPr/>
        </p:nvSpPr>
        <p:spPr>
          <a:xfrm>
            <a:off x="0" y="2362200"/>
            <a:ext cx="12192000" cy="381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5"/>
          <p:cNvSpPr txBox="1">
            <a:spLocks/>
          </p:cNvSpPr>
          <p:nvPr/>
        </p:nvSpPr>
        <p:spPr>
          <a:xfrm>
            <a:off x="1005602" y="1239677"/>
            <a:ext cx="3259058" cy="627779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Bebas" charset="0"/>
                <a:ea typeface="Bebas" charset="0"/>
                <a:cs typeface="Bebas" charset="0"/>
              </a:defRPr>
            </a:lvl1pPr>
          </a:lstStyle>
          <a:p>
            <a:pPr algn="l"/>
            <a:r>
              <a:rPr lang="en-US" dirty="0">
                <a:solidFill>
                  <a:srgbClr val="FFFFFF"/>
                </a:solidFill>
                <a:latin typeface="Bebas" pitchFamily="2" charset="0"/>
                <a:ea typeface="Roboto Slab" pitchFamily="2" charset="0"/>
              </a:rPr>
              <a:t>Our Services</a:t>
            </a:r>
          </a:p>
        </p:txBody>
      </p:sp>
      <p:sp>
        <p:nvSpPr>
          <p:cNvPr id="8" name="Subtitle 6"/>
          <p:cNvSpPr txBox="1">
            <a:spLocks/>
          </p:cNvSpPr>
          <p:nvPr/>
        </p:nvSpPr>
        <p:spPr>
          <a:xfrm>
            <a:off x="1005601" y="1832678"/>
            <a:ext cx="6597681" cy="308192"/>
          </a:xfrm>
          <a:prstGeom prst="rect">
            <a:avLst/>
          </a:prstGeom>
        </p:spPr>
        <p:txBody>
          <a:bodyPr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1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5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2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1200" dirty="0">
                <a:solidFill>
                  <a:srgbClr val="FFFFFF"/>
                </a:solidFill>
                <a:latin typeface="Montserrat" panose="00000500000000000000" pitchFamily="50" charset="0"/>
                <a:ea typeface="Roboto Slab" pitchFamily="2" charset="0"/>
              </a:rPr>
              <a:t>The entitle </a:t>
            </a:r>
            <a:r>
              <a:rPr lang="en-US" sz="1200" dirty="0" err="1">
                <a:solidFill>
                  <a:srgbClr val="FFFFFF"/>
                </a:solidFill>
                <a:latin typeface="Montserrat" panose="00000500000000000000" pitchFamily="50" charset="0"/>
                <a:ea typeface="Roboto Slab" pitchFamily="2" charset="0"/>
              </a:rPr>
              <a:t>lorem</a:t>
            </a:r>
            <a:r>
              <a:rPr lang="en-US" sz="1200" dirty="0">
                <a:solidFill>
                  <a:srgbClr val="FFFFFF"/>
                </a:solidFill>
                <a:latin typeface="Montserrat" panose="00000500000000000000" pitchFamily="50" charset="0"/>
                <a:ea typeface="Roboto Slab" pitchFamily="2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Montserrat" panose="00000500000000000000" pitchFamily="50" charset="0"/>
                <a:ea typeface="Roboto Slab" pitchFamily="2" charset="0"/>
              </a:rPr>
              <a:t>ipsum</a:t>
            </a:r>
            <a:r>
              <a:rPr lang="en-US" sz="1200" dirty="0">
                <a:solidFill>
                  <a:srgbClr val="FFFFFF"/>
                </a:solidFill>
                <a:latin typeface="Montserrat" panose="00000500000000000000" pitchFamily="50" charset="0"/>
                <a:ea typeface="Roboto Slab" pitchFamily="2" charset="0"/>
              </a:rPr>
              <a:t> text dolor sit </a:t>
            </a:r>
            <a:r>
              <a:rPr lang="en-US" sz="1200" dirty="0" err="1">
                <a:solidFill>
                  <a:srgbClr val="FFFFFF"/>
                </a:solidFill>
                <a:latin typeface="Montserrat" panose="00000500000000000000" pitchFamily="50" charset="0"/>
                <a:ea typeface="Roboto Slab" pitchFamily="2" charset="0"/>
              </a:rPr>
              <a:t>amet</a:t>
            </a:r>
            <a:r>
              <a:rPr lang="en-US" sz="1200" dirty="0">
                <a:solidFill>
                  <a:srgbClr val="FFFFFF"/>
                </a:solidFill>
                <a:latin typeface="Montserrat" panose="00000500000000000000" pitchFamily="50" charset="0"/>
                <a:ea typeface="Roboto Slab" pitchFamily="2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Montserrat" panose="00000500000000000000" pitchFamily="50" charset="0"/>
                <a:ea typeface="Roboto Slab" pitchFamily="2" charset="0"/>
              </a:rPr>
              <a:t>agam</a:t>
            </a:r>
            <a:r>
              <a:rPr lang="en-US" sz="1200" dirty="0">
                <a:solidFill>
                  <a:srgbClr val="FFFFFF"/>
                </a:solidFill>
                <a:latin typeface="Montserrat" panose="00000500000000000000" pitchFamily="50" charset="0"/>
                <a:ea typeface="Roboto Slab" pitchFamily="2" charset="0"/>
              </a:rPr>
              <a:t> face text.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A201071-4F95-440A-BB43-004D85A88606}"/>
              </a:ext>
            </a:extLst>
          </p:cNvPr>
          <p:cNvGrpSpPr/>
          <p:nvPr/>
        </p:nvGrpSpPr>
        <p:grpSpPr>
          <a:xfrm>
            <a:off x="692647" y="2904823"/>
            <a:ext cx="10806706" cy="2724754"/>
            <a:chOff x="1005602" y="2909830"/>
            <a:chExt cx="10806706" cy="2724754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414E2898-EE67-4BB8-89F1-9EB6A564B2A9}"/>
                </a:ext>
              </a:extLst>
            </p:cNvPr>
            <p:cNvGrpSpPr/>
            <p:nvPr/>
          </p:nvGrpSpPr>
          <p:grpSpPr>
            <a:xfrm>
              <a:off x="1005602" y="2909830"/>
              <a:ext cx="1222745" cy="1222745"/>
              <a:chOff x="1216972" y="2626241"/>
              <a:chExt cx="1222745" cy="1222745"/>
            </a:xfrm>
          </p:grpSpPr>
          <p:sp>
            <p:nvSpPr>
              <p:cNvPr id="9" name="Rounded Rectangle 8"/>
              <p:cNvSpPr/>
              <p:nvPr/>
            </p:nvSpPr>
            <p:spPr>
              <a:xfrm>
                <a:off x="1216972" y="2626241"/>
                <a:ext cx="1222745" cy="1222745"/>
              </a:xfrm>
              <a:prstGeom prst="roundRect">
                <a:avLst>
                  <a:gd name="adj" fmla="val 457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1493851" y="2893459"/>
                <a:ext cx="734496" cy="707886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4000" dirty="0">
                    <a:solidFill>
                      <a:schemeClr val="bg1"/>
                    </a:solidFill>
                    <a:latin typeface="FontAwesome" charset="0"/>
                  </a:rPr>
                  <a:t></a:t>
                </a:r>
                <a:endParaRPr lang="en-US" sz="40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294C2CC1-64F1-4B50-9D77-62A657A2BAA3}"/>
                </a:ext>
              </a:extLst>
            </p:cNvPr>
            <p:cNvGrpSpPr/>
            <p:nvPr/>
          </p:nvGrpSpPr>
          <p:grpSpPr>
            <a:xfrm>
              <a:off x="6697526" y="2909830"/>
              <a:ext cx="1222745" cy="1222745"/>
              <a:chOff x="2492879" y="2626241"/>
              <a:chExt cx="1222745" cy="1222745"/>
            </a:xfrm>
          </p:grpSpPr>
          <p:sp>
            <p:nvSpPr>
              <p:cNvPr id="10" name="Rounded Rectangle 9"/>
              <p:cNvSpPr/>
              <p:nvPr/>
            </p:nvSpPr>
            <p:spPr>
              <a:xfrm>
                <a:off x="2492879" y="2626241"/>
                <a:ext cx="1222745" cy="1222745"/>
              </a:xfrm>
              <a:prstGeom prst="roundRect">
                <a:avLst>
                  <a:gd name="adj" fmla="val 457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2775155" y="2852333"/>
                <a:ext cx="697627" cy="707886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4000" dirty="0">
                    <a:solidFill>
                      <a:schemeClr val="bg1"/>
                    </a:solidFill>
                    <a:latin typeface="FontAwesome" charset="0"/>
                  </a:rPr>
                  <a:t></a:t>
                </a:r>
                <a:endParaRPr lang="en-US" sz="40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1E71ACFC-33FB-4987-8494-CDEE0EE0D61A}"/>
                </a:ext>
              </a:extLst>
            </p:cNvPr>
            <p:cNvGrpSpPr/>
            <p:nvPr/>
          </p:nvGrpSpPr>
          <p:grpSpPr>
            <a:xfrm>
              <a:off x="6697526" y="4411839"/>
              <a:ext cx="1222745" cy="1222745"/>
              <a:chOff x="2492879" y="3902148"/>
              <a:chExt cx="1222745" cy="1222745"/>
            </a:xfrm>
          </p:grpSpPr>
          <p:sp>
            <p:nvSpPr>
              <p:cNvPr id="12" name="Rounded Rectangle 11"/>
              <p:cNvSpPr/>
              <p:nvPr/>
            </p:nvSpPr>
            <p:spPr>
              <a:xfrm>
                <a:off x="2492879" y="3902148"/>
                <a:ext cx="1222745" cy="1222745"/>
              </a:xfrm>
              <a:prstGeom prst="roundRect">
                <a:avLst>
                  <a:gd name="adj" fmla="val 4570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2762199" y="4128106"/>
                <a:ext cx="697627" cy="707886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4000" dirty="0">
                    <a:solidFill>
                      <a:schemeClr val="bg1"/>
                    </a:solidFill>
                    <a:latin typeface="FontAwesome" charset="0"/>
                  </a:rPr>
                  <a:t></a:t>
                </a:r>
                <a:endParaRPr lang="en-US" sz="40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FC636DAB-67D3-4EF1-AD08-08D25B337817}"/>
                </a:ext>
              </a:extLst>
            </p:cNvPr>
            <p:cNvGrpSpPr/>
            <p:nvPr/>
          </p:nvGrpSpPr>
          <p:grpSpPr>
            <a:xfrm>
              <a:off x="1005602" y="4411839"/>
              <a:ext cx="1222745" cy="1222745"/>
              <a:chOff x="1216972" y="3902148"/>
              <a:chExt cx="1222745" cy="1222745"/>
            </a:xfrm>
          </p:grpSpPr>
          <p:sp>
            <p:nvSpPr>
              <p:cNvPr id="11" name="Rounded Rectangle 10"/>
              <p:cNvSpPr/>
              <p:nvPr/>
            </p:nvSpPr>
            <p:spPr>
              <a:xfrm>
                <a:off x="1216972" y="3902148"/>
                <a:ext cx="1222745" cy="1222745"/>
              </a:xfrm>
              <a:prstGeom prst="roundRect">
                <a:avLst>
                  <a:gd name="adj" fmla="val 457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1522530" y="4152013"/>
                <a:ext cx="623889" cy="707886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4000" dirty="0">
                    <a:solidFill>
                      <a:schemeClr val="bg1"/>
                    </a:solidFill>
                    <a:latin typeface="FontAwesome" charset="0"/>
                  </a:rPr>
                  <a:t></a:t>
                </a:r>
                <a:endParaRPr lang="en-US" sz="40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8" name="Subtitle 6"/>
            <p:cNvSpPr txBox="1">
              <a:spLocks/>
            </p:cNvSpPr>
            <p:nvPr/>
          </p:nvSpPr>
          <p:spPr>
            <a:xfrm>
              <a:off x="2293856" y="3239438"/>
              <a:ext cx="3936517" cy="563528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600"/>
                </a:lnSpc>
              </a:pPr>
              <a:r>
                <a:rPr lang="en-US" dirty="0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Passages of </a:t>
              </a:r>
              <a:r>
                <a:rPr lang="en-US" dirty="0" err="1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Lorem</a:t>
              </a:r>
              <a:r>
                <a:rPr lang="en-US" dirty="0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 </a:t>
              </a:r>
              <a:r>
                <a:rPr lang="en-US" dirty="0" err="1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Ipsum</a:t>
              </a:r>
              <a:r>
                <a:rPr lang="en-US" dirty="0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 available, but the majority have </a:t>
              </a:r>
              <a:r>
                <a:rPr lang="en-US" dirty="0" err="1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suffere</a:t>
              </a:r>
              <a:r>
                <a:rPr lang="en-US" dirty="0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 alteration in some form, by injected </a:t>
              </a:r>
              <a:r>
                <a:rPr lang="en-US" dirty="0" err="1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humour</a:t>
              </a:r>
              <a:r>
                <a:rPr lang="en-US" dirty="0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, or </a:t>
              </a:r>
              <a:r>
                <a:rPr lang="en-US" dirty="0" err="1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randomised</a:t>
              </a:r>
              <a:r>
                <a:rPr lang="en-US" dirty="0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 word.</a:t>
              </a:r>
            </a:p>
          </p:txBody>
        </p:sp>
        <p:sp>
          <p:nvSpPr>
            <p:cNvPr id="23" name="Subtitle 6">
              <a:extLst>
                <a:ext uri="{FF2B5EF4-FFF2-40B4-BE49-F238E27FC236}">
                  <a16:creationId xmlns:a16="http://schemas.microsoft.com/office/drawing/2014/main" id="{CCF4C5B3-A2EB-4276-BF95-A372FAD96CF2}"/>
                </a:ext>
              </a:extLst>
            </p:cNvPr>
            <p:cNvSpPr txBox="1">
              <a:spLocks/>
            </p:cNvSpPr>
            <p:nvPr/>
          </p:nvSpPr>
          <p:spPr>
            <a:xfrm>
              <a:off x="2293856" y="4709976"/>
              <a:ext cx="3936517" cy="563528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600"/>
                </a:lnSpc>
              </a:pPr>
              <a:r>
                <a:rPr lang="en-US" dirty="0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Passages of </a:t>
              </a:r>
              <a:r>
                <a:rPr lang="en-US" dirty="0" err="1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Lorem</a:t>
              </a:r>
              <a:r>
                <a:rPr lang="en-US" dirty="0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 </a:t>
              </a:r>
              <a:r>
                <a:rPr lang="en-US" dirty="0" err="1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Ipsum</a:t>
              </a:r>
              <a:r>
                <a:rPr lang="en-US" dirty="0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 available, but the majority have </a:t>
              </a:r>
              <a:r>
                <a:rPr lang="en-US" dirty="0" err="1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suffere</a:t>
              </a:r>
              <a:r>
                <a:rPr lang="en-US" dirty="0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 alteration in some form, by injected </a:t>
              </a:r>
              <a:r>
                <a:rPr lang="en-US" dirty="0" err="1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humour</a:t>
              </a:r>
              <a:r>
                <a:rPr lang="en-US" dirty="0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, or </a:t>
              </a:r>
              <a:r>
                <a:rPr lang="en-US" dirty="0" err="1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randomised</a:t>
              </a:r>
              <a:r>
                <a:rPr lang="en-US" dirty="0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 word.</a:t>
              </a:r>
            </a:p>
          </p:txBody>
        </p:sp>
        <p:sp>
          <p:nvSpPr>
            <p:cNvPr id="24" name="Subtitle 6">
              <a:extLst>
                <a:ext uri="{FF2B5EF4-FFF2-40B4-BE49-F238E27FC236}">
                  <a16:creationId xmlns:a16="http://schemas.microsoft.com/office/drawing/2014/main" id="{F211218F-3AE5-472E-A04A-1846908D4A71}"/>
                </a:ext>
              </a:extLst>
            </p:cNvPr>
            <p:cNvSpPr txBox="1">
              <a:spLocks/>
            </p:cNvSpPr>
            <p:nvPr/>
          </p:nvSpPr>
          <p:spPr>
            <a:xfrm>
              <a:off x="8044113" y="3233723"/>
              <a:ext cx="3508887" cy="563528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600"/>
                </a:lnSpc>
              </a:pPr>
              <a:r>
                <a:rPr lang="en-US" dirty="0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Passages of Lorem Ipsum available, but the majority have </a:t>
              </a:r>
              <a:r>
                <a:rPr lang="en-US" dirty="0" err="1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suffere</a:t>
              </a:r>
              <a:r>
                <a:rPr lang="en-US" dirty="0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 alteration in some form, injected </a:t>
              </a:r>
              <a:r>
                <a:rPr lang="en-US" dirty="0" err="1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humour</a:t>
              </a:r>
              <a:r>
                <a:rPr lang="en-US" dirty="0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, or </a:t>
              </a:r>
              <a:r>
                <a:rPr lang="en-US" dirty="0" err="1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randomised</a:t>
              </a:r>
              <a:endParaRPr lang="en-US" dirty="0">
                <a:solidFill>
                  <a:schemeClr val="tx1"/>
                </a:solidFill>
                <a:latin typeface="Roboto Slab" pitchFamily="2" charset="0"/>
                <a:ea typeface="Roboto Slab" pitchFamily="2" charset="0"/>
                <a:cs typeface="Montserrat" charset="0"/>
              </a:endParaRPr>
            </a:p>
          </p:txBody>
        </p:sp>
        <p:sp>
          <p:nvSpPr>
            <p:cNvPr id="25" name="Subtitle 6">
              <a:extLst>
                <a:ext uri="{FF2B5EF4-FFF2-40B4-BE49-F238E27FC236}">
                  <a16:creationId xmlns:a16="http://schemas.microsoft.com/office/drawing/2014/main" id="{5CE59DEE-87C7-4420-A0DD-5A6F898B75FA}"/>
                </a:ext>
              </a:extLst>
            </p:cNvPr>
            <p:cNvSpPr txBox="1">
              <a:spLocks/>
            </p:cNvSpPr>
            <p:nvPr/>
          </p:nvSpPr>
          <p:spPr>
            <a:xfrm>
              <a:off x="8044113" y="4704261"/>
              <a:ext cx="3768195" cy="563528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600"/>
                </a:lnSpc>
              </a:pPr>
              <a:r>
                <a:rPr lang="en-US" dirty="0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Passages of Lorem Ipsum available, but the majority have </a:t>
              </a:r>
              <a:r>
                <a:rPr lang="en-US" dirty="0" err="1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suffere</a:t>
              </a:r>
              <a:r>
                <a:rPr lang="en-US" dirty="0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 alteration in some form, injected </a:t>
              </a:r>
              <a:r>
                <a:rPr lang="en-US" dirty="0" err="1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humour</a:t>
              </a:r>
              <a:r>
                <a:rPr lang="en-US" dirty="0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, or </a:t>
              </a:r>
              <a:r>
                <a:rPr lang="en-US" dirty="0" err="1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randomised</a:t>
              </a:r>
              <a:endParaRPr lang="en-US" dirty="0">
                <a:solidFill>
                  <a:schemeClr val="tx1"/>
                </a:solidFill>
                <a:latin typeface="Roboto Slab" pitchFamily="2" charset="0"/>
                <a:ea typeface="Roboto Slab" pitchFamily="2" charset="0"/>
                <a:cs typeface="Montserrat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8721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Placeholder 49">
            <a:extLst>
              <a:ext uri="{FF2B5EF4-FFF2-40B4-BE49-F238E27FC236}">
                <a16:creationId xmlns:a16="http://schemas.microsoft.com/office/drawing/2014/main" id="{BF2F16A7-E9BC-40DA-B67E-A7354BE461B2}"/>
              </a:ext>
            </a:extLst>
          </p:cNvPr>
          <p:cNvPicPr>
            <a:picLocks noGrp="1" noChangeAspect="1"/>
          </p:cNvPicPr>
          <p:nvPr>
            <p:ph type="pic" sz="quarter" idx="39"/>
          </p:nvPr>
        </p:nvPicPr>
        <p:blipFill>
          <a:blip r:embed="rId2"/>
          <a:srcRect l="7024" r="7024"/>
          <a:stretch>
            <a:fillRect/>
          </a:stretch>
        </p:blipFill>
        <p:spPr/>
      </p:pic>
      <p:pic>
        <p:nvPicPr>
          <p:cNvPr id="48" name="Picture Placeholder 47">
            <a:extLst>
              <a:ext uri="{FF2B5EF4-FFF2-40B4-BE49-F238E27FC236}">
                <a16:creationId xmlns:a16="http://schemas.microsoft.com/office/drawing/2014/main" id="{EEE1BEEC-DFEA-460B-891C-5C8F4A01D130}"/>
              </a:ext>
            </a:extLst>
          </p:cNvPr>
          <p:cNvPicPr>
            <a:picLocks noGrp="1" noChangeAspect="1"/>
          </p:cNvPicPr>
          <p:nvPr>
            <p:ph type="pic" sz="quarter" idx="38"/>
          </p:nvPr>
        </p:nvPicPr>
        <p:blipFill>
          <a:blip r:embed="rId3"/>
          <a:srcRect l="5395" r="5395"/>
          <a:stretch>
            <a:fillRect/>
          </a:stretch>
        </p:blipFill>
        <p:spPr/>
      </p:pic>
      <p:pic>
        <p:nvPicPr>
          <p:cNvPr id="46" name="Picture Placeholder 45">
            <a:extLst>
              <a:ext uri="{FF2B5EF4-FFF2-40B4-BE49-F238E27FC236}">
                <a16:creationId xmlns:a16="http://schemas.microsoft.com/office/drawing/2014/main" id="{67CB352D-2922-4637-BE4A-B76A3841D338}"/>
              </a:ext>
            </a:extLst>
          </p:cNvPr>
          <p:cNvPicPr>
            <a:picLocks noGrp="1" noChangeAspect="1"/>
          </p:cNvPicPr>
          <p:nvPr>
            <p:ph type="pic" sz="quarter" idx="37"/>
          </p:nvPr>
        </p:nvPicPr>
        <p:blipFill>
          <a:blip r:embed="rId4"/>
          <a:srcRect l="12024" r="12024"/>
          <a:stretch>
            <a:fillRect/>
          </a:stretch>
        </p:blipFill>
        <p:spPr/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5EF19-24CB-CF4C-9028-3413C1601FF5}" type="slidenum">
              <a:rPr lang="en-US" smtClean="0"/>
              <a:t>15</a:t>
            </a:fld>
            <a:endParaRPr lang="en-US" dirty="0"/>
          </a:p>
        </p:txBody>
      </p:sp>
      <p:pic>
        <p:nvPicPr>
          <p:cNvPr id="52" name="Picture Placeholder 51">
            <a:extLst>
              <a:ext uri="{FF2B5EF4-FFF2-40B4-BE49-F238E27FC236}">
                <a16:creationId xmlns:a16="http://schemas.microsoft.com/office/drawing/2014/main" id="{68458DE2-C11C-4939-B37A-DE590C34152A}"/>
              </a:ext>
            </a:extLst>
          </p:cNvPr>
          <p:cNvPicPr>
            <a:picLocks noGrp="1" noChangeAspect="1"/>
          </p:cNvPicPr>
          <p:nvPr>
            <p:ph type="pic" sz="quarter" idx="40"/>
          </p:nvPr>
        </p:nvPicPr>
        <p:blipFill>
          <a:blip r:embed="rId5"/>
          <a:srcRect l="7024" r="7024"/>
          <a:stretch>
            <a:fillRect/>
          </a:stretch>
        </p:blipFill>
        <p:spPr/>
      </p:pic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815973" y="434975"/>
            <a:ext cx="10560050" cy="628650"/>
          </a:xfrm>
        </p:spPr>
        <p:txBody>
          <a:bodyPr/>
          <a:lstStyle/>
          <a:p>
            <a:r>
              <a:rPr lang="en-US" dirty="0">
                <a:latin typeface="Bebas" pitchFamily="2" charset="0"/>
                <a:ea typeface="Roboto Slab" pitchFamily="2" charset="0"/>
              </a:rPr>
              <a:t>Our Services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815973" y="1085850"/>
            <a:ext cx="10560050" cy="27305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>
                <a:latin typeface="Montserrat" panose="00000500000000000000" pitchFamily="50" charset="0"/>
                <a:ea typeface="Roboto Slab" pitchFamily="2" charset="0"/>
              </a:rPr>
              <a:t>The entitle </a:t>
            </a:r>
            <a:r>
              <a:rPr lang="en-US" dirty="0" err="1">
                <a:latin typeface="Montserrat" panose="00000500000000000000" pitchFamily="50" charset="0"/>
                <a:ea typeface="Roboto Slab" pitchFamily="2" charset="0"/>
              </a:rPr>
              <a:t>lorem</a:t>
            </a:r>
            <a:r>
              <a:rPr lang="en-US" dirty="0">
                <a:latin typeface="Montserrat" panose="00000500000000000000" pitchFamily="50" charset="0"/>
                <a:ea typeface="Roboto Slab" pitchFamily="2" charset="0"/>
              </a:rPr>
              <a:t> </a:t>
            </a:r>
            <a:r>
              <a:rPr lang="en-US" dirty="0" err="1">
                <a:latin typeface="Montserrat" panose="00000500000000000000" pitchFamily="50" charset="0"/>
                <a:ea typeface="Roboto Slab" pitchFamily="2" charset="0"/>
              </a:rPr>
              <a:t>ipsum</a:t>
            </a:r>
            <a:r>
              <a:rPr lang="en-US" dirty="0">
                <a:latin typeface="Montserrat" panose="00000500000000000000" pitchFamily="50" charset="0"/>
                <a:ea typeface="Roboto Slab" pitchFamily="2" charset="0"/>
              </a:rPr>
              <a:t> text dolor sit </a:t>
            </a:r>
            <a:r>
              <a:rPr lang="en-US" dirty="0" err="1">
                <a:latin typeface="Montserrat" panose="00000500000000000000" pitchFamily="50" charset="0"/>
                <a:ea typeface="Roboto Slab" pitchFamily="2" charset="0"/>
              </a:rPr>
              <a:t>amet</a:t>
            </a:r>
            <a:r>
              <a:rPr lang="en-US" dirty="0">
                <a:latin typeface="Montserrat" panose="00000500000000000000" pitchFamily="50" charset="0"/>
                <a:ea typeface="Roboto Slab" pitchFamily="2" charset="0"/>
              </a:rPr>
              <a:t> </a:t>
            </a:r>
            <a:r>
              <a:rPr lang="en-US" dirty="0" err="1">
                <a:latin typeface="Montserrat" panose="00000500000000000000" pitchFamily="50" charset="0"/>
                <a:ea typeface="Roboto Slab" pitchFamily="2" charset="0"/>
              </a:rPr>
              <a:t>agam</a:t>
            </a:r>
            <a:r>
              <a:rPr lang="en-US" dirty="0">
                <a:latin typeface="Montserrat" panose="00000500000000000000" pitchFamily="50" charset="0"/>
                <a:ea typeface="Roboto Slab" pitchFamily="2" charset="0"/>
              </a:rPr>
              <a:t> face text goes here.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647180" y="1949572"/>
            <a:ext cx="967152" cy="967150"/>
          </a:xfrm>
          <a:prstGeom prst="roundRect">
            <a:avLst>
              <a:gd name="adj" fmla="val 457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897393" y="2165936"/>
            <a:ext cx="532234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3000" dirty="0">
                <a:solidFill>
                  <a:srgbClr val="000000"/>
                </a:solidFill>
                <a:latin typeface="FontAwesome" charset="0"/>
              </a:rPr>
              <a:t></a:t>
            </a:r>
            <a:endParaRPr lang="en-US" sz="3000" dirty="0">
              <a:solidFill>
                <a:srgbClr val="000000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647180" y="2961508"/>
            <a:ext cx="967152" cy="967150"/>
          </a:xfrm>
          <a:prstGeom prst="roundRect">
            <a:avLst>
              <a:gd name="adj" fmla="val 457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897393" y="3177872"/>
            <a:ext cx="532234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3000" dirty="0">
                <a:solidFill>
                  <a:srgbClr val="000000"/>
                </a:solidFill>
                <a:latin typeface="FontAwesome" charset="0"/>
              </a:rPr>
              <a:t></a:t>
            </a:r>
            <a:endParaRPr lang="en-US" sz="3000" dirty="0">
              <a:solidFill>
                <a:srgbClr val="000000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1647180" y="3961252"/>
            <a:ext cx="967152" cy="967150"/>
          </a:xfrm>
          <a:prstGeom prst="roundRect">
            <a:avLst>
              <a:gd name="adj" fmla="val 457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897393" y="4177616"/>
            <a:ext cx="532234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3000" dirty="0">
                <a:solidFill>
                  <a:srgbClr val="000000"/>
                </a:solidFill>
                <a:latin typeface="FontAwesome" charset="0"/>
              </a:rPr>
              <a:t></a:t>
            </a:r>
            <a:endParaRPr lang="en-US" sz="3000" dirty="0">
              <a:solidFill>
                <a:srgbClr val="000000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1647180" y="4973188"/>
            <a:ext cx="967152" cy="967150"/>
          </a:xfrm>
          <a:prstGeom prst="roundRect">
            <a:avLst>
              <a:gd name="adj" fmla="val 457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897393" y="5189552"/>
            <a:ext cx="532234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3000" dirty="0">
                <a:solidFill>
                  <a:srgbClr val="000000"/>
                </a:solidFill>
                <a:latin typeface="FontAwesome" charset="0"/>
              </a:rPr>
              <a:t></a:t>
            </a:r>
            <a:endParaRPr lang="en-US" sz="3000" dirty="0">
              <a:solidFill>
                <a:srgbClr val="000000"/>
              </a:solidFill>
            </a:endParaRPr>
          </a:p>
        </p:txBody>
      </p:sp>
      <p:sp>
        <p:nvSpPr>
          <p:cNvPr id="17" name="Subtitle 6"/>
          <p:cNvSpPr txBox="1">
            <a:spLocks/>
          </p:cNvSpPr>
          <p:nvPr/>
        </p:nvSpPr>
        <p:spPr>
          <a:xfrm>
            <a:off x="4797252" y="2090696"/>
            <a:ext cx="1640754" cy="686311"/>
          </a:xfrm>
          <a:prstGeom prst="rect">
            <a:avLst/>
          </a:prstGeom>
        </p:spPr>
        <p:txBody>
          <a:bodyPr vert="horz" lIns="91440" tIns="45720" rIns="91440" bIns="45720" numCol="1" spcCol="36576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500"/>
              </a:lnSpc>
            </a:pPr>
            <a:r>
              <a:rPr lang="en-US" sz="9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Are many variations of passages of </a:t>
            </a:r>
            <a:r>
              <a:rPr lang="en-US" sz="900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lorem</a:t>
            </a:r>
            <a:r>
              <a:rPr lang="en-US" sz="9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ipsum</a:t>
            </a:r>
            <a:r>
              <a:rPr lang="en-US" sz="9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 available.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836774" y="2075670"/>
            <a:ext cx="15169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accent3"/>
                </a:solidFill>
                <a:latin typeface="Bebas" pitchFamily="2" charset="0"/>
                <a:ea typeface="Roboto Slab" pitchFamily="2" charset="0"/>
                <a:cs typeface="Bebas" charset="0"/>
              </a:rPr>
              <a:t>Service</a:t>
            </a:r>
          </a:p>
          <a:p>
            <a:r>
              <a:rPr lang="en-US" sz="2200" dirty="0">
                <a:solidFill>
                  <a:schemeClr val="accent3"/>
                </a:solidFill>
                <a:latin typeface="Bebas" pitchFamily="2" charset="0"/>
                <a:ea typeface="Roboto Slab" pitchFamily="2" charset="0"/>
                <a:cs typeface="Bebas" charset="0"/>
              </a:rPr>
              <a:t>One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4459428" y="2038899"/>
            <a:ext cx="0" cy="804671"/>
          </a:xfrm>
          <a:prstGeom prst="line">
            <a:avLst/>
          </a:prstGeom>
          <a:ln w="19050">
            <a:solidFill>
              <a:schemeClr val="tx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Subtitle 6"/>
          <p:cNvSpPr txBox="1">
            <a:spLocks/>
          </p:cNvSpPr>
          <p:nvPr/>
        </p:nvSpPr>
        <p:spPr>
          <a:xfrm>
            <a:off x="4797252" y="3090440"/>
            <a:ext cx="1640754" cy="686311"/>
          </a:xfrm>
          <a:prstGeom prst="rect">
            <a:avLst/>
          </a:prstGeom>
        </p:spPr>
        <p:txBody>
          <a:bodyPr vert="horz" lIns="91440" tIns="45720" rIns="91440" bIns="45720" numCol="1" spcCol="36576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500"/>
              </a:lnSpc>
            </a:pPr>
            <a:r>
              <a:rPr lang="en-US" sz="9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Are many variations of passages of </a:t>
            </a:r>
            <a:r>
              <a:rPr lang="en-US" sz="900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lorem</a:t>
            </a:r>
            <a:r>
              <a:rPr lang="en-US" sz="9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ipsum</a:t>
            </a:r>
            <a:r>
              <a:rPr lang="en-US" sz="9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 available.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836774" y="3075414"/>
            <a:ext cx="16226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accent4"/>
                </a:solidFill>
                <a:latin typeface="Bebas" pitchFamily="2" charset="0"/>
                <a:ea typeface="Roboto Slab" pitchFamily="2" charset="0"/>
                <a:cs typeface="Bebas" charset="0"/>
              </a:rPr>
              <a:t>Service</a:t>
            </a:r>
          </a:p>
          <a:p>
            <a:r>
              <a:rPr lang="en-US" sz="2200" dirty="0">
                <a:solidFill>
                  <a:schemeClr val="accent4"/>
                </a:solidFill>
                <a:latin typeface="Bebas" pitchFamily="2" charset="0"/>
                <a:ea typeface="Roboto Slab" pitchFamily="2" charset="0"/>
                <a:cs typeface="Bebas" charset="0"/>
              </a:rPr>
              <a:t>Name Two</a:t>
            </a:r>
          </a:p>
        </p:txBody>
      </p:sp>
      <p:cxnSp>
        <p:nvCxnSpPr>
          <p:cNvPr id="24" name="Straight Connector 23"/>
          <p:cNvCxnSpPr/>
          <p:nvPr/>
        </p:nvCxnSpPr>
        <p:spPr>
          <a:xfrm>
            <a:off x="4459428" y="3038643"/>
            <a:ext cx="0" cy="804671"/>
          </a:xfrm>
          <a:prstGeom prst="line">
            <a:avLst/>
          </a:prstGeom>
          <a:ln w="19050">
            <a:solidFill>
              <a:schemeClr val="tx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Subtitle 6"/>
          <p:cNvSpPr txBox="1">
            <a:spLocks/>
          </p:cNvSpPr>
          <p:nvPr/>
        </p:nvSpPr>
        <p:spPr>
          <a:xfrm>
            <a:off x="4797252" y="4102376"/>
            <a:ext cx="1640754" cy="686311"/>
          </a:xfrm>
          <a:prstGeom prst="rect">
            <a:avLst/>
          </a:prstGeom>
        </p:spPr>
        <p:txBody>
          <a:bodyPr vert="horz" lIns="91440" tIns="45720" rIns="91440" bIns="45720" numCol="1" spcCol="36576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500"/>
              </a:lnSpc>
            </a:pPr>
            <a:r>
              <a:rPr lang="en-US" sz="9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Are many variations of passages of </a:t>
            </a:r>
            <a:r>
              <a:rPr lang="en-US" sz="900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lorem</a:t>
            </a:r>
            <a:r>
              <a:rPr lang="en-US" sz="9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ipsum</a:t>
            </a:r>
            <a:r>
              <a:rPr lang="en-US" sz="9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 available.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836774" y="4087350"/>
            <a:ext cx="15169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accent5"/>
                </a:solidFill>
                <a:latin typeface="Bebas" pitchFamily="2" charset="0"/>
                <a:ea typeface="Roboto Slab" pitchFamily="2" charset="0"/>
                <a:cs typeface="Bebas" charset="0"/>
              </a:rPr>
              <a:t>Third Service</a:t>
            </a:r>
          </a:p>
        </p:txBody>
      </p:sp>
      <p:cxnSp>
        <p:nvCxnSpPr>
          <p:cNvPr id="27" name="Straight Connector 26"/>
          <p:cNvCxnSpPr/>
          <p:nvPr/>
        </p:nvCxnSpPr>
        <p:spPr>
          <a:xfrm>
            <a:off x="4459428" y="4050579"/>
            <a:ext cx="0" cy="804671"/>
          </a:xfrm>
          <a:prstGeom prst="line">
            <a:avLst/>
          </a:prstGeom>
          <a:ln w="19050">
            <a:solidFill>
              <a:schemeClr val="tx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Subtitle 6"/>
          <p:cNvSpPr txBox="1">
            <a:spLocks/>
          </p:cNvSpPr>
          <p:nvPr/>
        </p:nvSpPr>
        <p:spPr>
          <a:xfrm>
            <a:off x="4797252" y="5114312"/>
            <a:ext cx="1640754" cy="686311"/>
          </a:xfrm>
          <a:prstGeom prst="rect">
            <a:avLst/>
          </a:prstGeom>
        </p:spPr>
        <p:txBody>
          <a:bodyPr vert="horz" lIns="91440" tIns="45720" rIns="91440" bIns="45720" numCol="1" spcCol="36576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500"/>
              </a:lnSpc>
            </a:pPr>
            <a:r>
              <a:rPr lang="en-US" sz="9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Are many variations of passages of </a:t>
            </a:r>
            <a:r>
              <a:rPr lang="en-US" sz="900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lorem</a:t>
            </a:r>
            <a:r>
              <a:rPr lang="en-US" sz="9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ipsum</a:t>
            </a:r>
            <a:r>
              <a:rPr lang="en-US" sz="9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 available.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836774" y="5099286"/>
            <a:ext cx="15169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accent6"/>
                </a:solidFill>
                <a:latin typeface="Bebas" pitchFamily="2" charset="0"/>
                <a:ea typeface="Roboto Slab" pitchFamily="2" charset="0"/>
                <a:cs typeface="Bebas" charset="0"/>
              </a:rPr>
              <a:t>Service</a:t>
            </a:r>
          </a:p>
          <a:p>
            <a:r>
              <a:rPr lang="en-US" sz="2200" dirty="0">
                <a:solidFill>
                  <a:schemeClr val="accent6"/>
                </a:solidFill>
                <a:latin typeface="Bebas" pitchFamily="2" charset="0"/>
                <a:ea typeface="Roboto Slab" pitchFamily="2" charset="0"/>
                <a:cs typeface="Bebas" charset="0"/>
              </a:rPr>
              <a:t>Four</a:t>
            </a:r>
          </a:p>
        </p:txBody>
      </p:sp>
      <p:cxnSp>
        <p:nvCxnSpPr>
          <p:cNvPr id="30" name="Straight Connector 29"/>
          <p:cNvCxnSpPr/>
          <p:nvPr/>
        </p:nvCxnSpPr>
        <p:spPr>
          <a:xfrm>
            <a:off x="4459428" y="5062515"/>
            <a:ext cx="0" cy="804671"/>
          </a:xfrm>
          <a:prstGeom prst="line">
            <a:avLst/>
          </a:prstGeom>
          <a:ln w="19050">
            <a:solidFill>
              <a:schemeClr val="tx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ounded Rectangle 31"/>
          <p:cNvSpPr/>
          <p:nvPr/>
        </p:nvSpPr>
        <p:spPr>
          <a:xfrm>
            <a:off x="1066578" y="2173642"/>
            <a:ext cx="519012" cy="519010"/>
          </a:xfrm>
          <a:prstGeom prst="roundRect">
            <a:avLst>
              <a:gd name="adj" fmla="val 4570"/>
            </a:avLst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ounded Rectangle 32"/>
          <p:cNvSpPr/>
          <p:nvPr/>
        </p:nvSpPr>
        <p:spPr>
          <a:xfrm>
            <a:off x="1066578" y="3185578"/>
            <a:ext cx="519012" cy="519010"/>
          </a:xfrm>
          <a:prstGeom prst="roundRect">
            <a:avLst>
              <a:gd name="adj" fmla="val 4570"/>
            </a:avLst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ounded Rectangle 33"/>
          <p:cNvSpPr/>
          <p:nvPr/>
        </p:nvSpPr>
        <p:spPr>
          <a:xfrm>
            <a:off x="1066578" y="4185322"/>
            <a:ext cx="519012" cy="519010"/>
          </a:xfrm>
          <a:prstGeom prst="roundRect">
            <a:avLst>
              <a:gd name="adj" fmla="val 4570"/>
            </a:avLst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ounded Rectangle 34"/>
          <p:cNvSpPr/>
          <p:nvPr/>
        </p:nvSpPr>
        <p:spPr>
          <a:xfrm>
            <a:off x="1066578" y="5197258"/>
            <a:ext cx="519012" cy="519010"/>
          </a:xfrm>
          <a:prstGeom prst="roundRect">
            <a:avLst>
              <a:gd name="adj" fmla="val 4570"/>
            </a:avLst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1033388" y="2221974"/>
            <a:ext cx="6121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solidFill>
                  <a:schemeClr val="tx1">
                    <a:alpha val="40000"/>
                  </a:schemeClr>
                </a:solidFill>
                <a:latin typeface="Montserrat" panose="00000500000000000000" pitchFamily="50" charset="0"/>
                <a:ea typeface="Roboto Slab" pitchFamily="2" charset="0"/>
                <a:cs typeface="Bebas" charset="0"/>
              </a:rPr>
              <a:t>01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033388" y="3221718"/>
            <a:ext cx="6121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solidFill>
                  <a:schemeClr val="tx1">
                    <a:alpha val="40000"/>
                  </a:schemeClr>
                </a:solidFill>
                <a:latin typeface="Montserrat" panose="00000500000000000000" pitchFamily="50" charset="0"/>
                <a:ea typeface="Roboto Slab" pitchFamily="2" charset="0"/>
                <a:cs typeface="Bebas" charset="0"/>
              </a:rPr>
              <a:t>02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043920" y="4221462"/>
            <a:ext cx="5910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solidFill>
                  <a:schemeClr val="tx1">
                    <a:alpha val="40000"/>
                  </a:schemeClr>
                </a:solidFill>
                <a:latin typeface="Montserrat" panose="00000500000000000000" pitchFamily="50" charset="0"/>
                <a:ea typeface="Roboto Slab" pitchFamily="2" charset="0"/>
                <a:cs typeface="Bebas" charset="0"/>
              </a:rPr>
              <a:t>03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026168" y="5221206"/>
            <a:ext cx="62657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solidFill>
                  <a:schemeClr val="tx1">
                    <a:alpha val="40000"/>
                  </a:schemeClr>
                </a:solidFill>
                <a:latin typeface="Montserrat" panose="00000500000000000000" pitchFamily="50" charset="0"/>
                <a:ea typeface="Roboto Slab" pitchFamily="2" charset="0"/>
                <a:cs typeface="Bebas" charset="0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1314218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A5849984-BB13-4316-A319-8B393311043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3538" b="3538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-27886" y="0"/>
            <a:ext cx="12192000" cy="6858000"/>
          </a:xfrm>
          <a:prstGeom prst="rect">
            <a:avLst/>
          </a:prstGeom>
          <a:solidFill>
            <a:srgbClr val="0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-1394711" y="-812390"/>
            <a:ext cx="14991442" cy="3660208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2"/>
                </a:solidFill>
                <a:latin typeface="Bebas" charset="0"/>
                <a:ea typeface="Bebas" charset="0"/>
                <a:cs typeface="Bebas" charset="0"/>
              </a:defRPr>
            </a:lvl1pPr>
          </a:lstStyle>
          <a:p>
            <a:r>
              <a:rPr lang="en-US" sz="20500" spc="600" dirty="0">
                <a:solidFill>
                  <a:srgbClr val="FFFFFF">
                    <a:alpha val="25000"/>
                  </a:srgbClr>
                </a:solidFill>
                <a:latin typeface="Bebas" pitchFamily="2" charset="0"/>
                <a:ea typeface="Roboto Slab" pitchFamily="2" charset="0"/>
              </a:rPr>
              <a:t>Our Team</a:t>
            </a:r>
          </a:p>
        </p:txBody>
      </p:sp>
      <p:sp>
        <p:nvSpPr>
          <p:cNvPr id="6" name="Title 5"/>
          <p:cNvSpPr txBox="1">
            <a:spLocks/>
          </p:cNvSpPr>
          <p:nvPr/>
        </p:nvSpPr>
        <p:spPr>
          <a:xfrm>
            <a:off x="4438585" y="3407408"/>
            <a:ext cx="3259058" cy="627779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Bebas" charset="0"/>
                <a:ea typeface="Bebas" charset="0"/>
                <a:cs typeface="Bebas" charset="0"/>
              </a:defRPr>
            </a:lvl1pPr>
          </a:lstStyle>
          <a:p>
            <a:r>
              <a:rPr lang="en-US" dirty="0">
                <a:solidFill>
                  <a:srgbClr val="FFFFFF"/>
                </a:solidFill>
                <a:latin typeface="Bebas" pitchFamily="2" charset="0"/>
                <a:ea typeface="Roboto Slab" pitchFamily="2" charset="0"/>
              </a:rPr>
              <a:t>Our Team </a:t>
            </a:r>
          </a:p>
        </p:txBody>
      </p:sp>
      <p:sp>
        <p:nvSpPr>
          <p:cNvPr id="7" name="Subtitle 6"/>
          <p:cNvSpPr txBox="1">
            <a:spLocks/>
          </p:cNvSpPr>
          <p:nvPr/>
        </p:nvSpPr>
        <p:spPr>
          <a:xfrm>
            <a:off x="2769274" y="4000409"/>
            <a:ext cx="6597681" cy="308192"/>
          </a:xfrm>
          <a:prstGeom prst="rect">
            <a:avLst/>
          </a:prstGeom>
        </p:spPr>
        <p:txBody>
          <a:bodyPr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1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5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2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>
                <a:solidFill>
                  <a:srgbClr val="FFFFFF"/>
                </a:solidFill>
                <a:latin typeface="Montserrat" panose="00000500000000000000" pitchFamily="50" charset="0"/>
                <a:ea typeface="Roboto Slab" pitchFamily="2" charset="0"/>
              </a:rPr>
              <a:t>The entitle </a:t>
            </a:r>
            <a:r>
              <a:rPr lang="en-US" sz="1200" dirty="0" err="1">
                <a:solidFill>
                  <a:srgbClr val="FFFFFF"/>
                </a:solidFill>
                <a:latin typeface="Montserrat" panose="00000500000000000000" pitchFamily="50" charset="0"/>
                <a:ea typeface="Roboto Slab" pitchFamily="2" charset="0"/>
              </a:rPr>
              <a:t>lorem</a:t>
            </a:r>
            <a:r>
              <a:rPr lang="en-US" sz="1200" dirty="0">
                <a:solidFill>
                  <a:srgbClr val="FFFFFF"/>
                </a:solidFill>
                <a:latin typeface="Montserrat" panose="00000500000000000000" pitchFamily="50" charset="0"/>
                <a:ea typeface="Roboto Slab" pitchFamily="2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Montserrat" panose="00000500000000000000" pitchFamily="50" charset="0"/>
                <a:ea typeface="Roboto Slab" pitchFamily="2" charset="0"/>
              </a:rPr>
              <a:t>ipsum</a:t>
            </a:r>
            <a:r>
              <a:rPr lang="en-US" sz="1200" dirty="0">
                <a:solidFill>
                  <a:srgbClr val="FFFFFF"/>
                </a:solidFill>
                <a:latin typeface="Montserrat" panose="00000500000000000000" pitchFamily="50" charset="0"/>
                <a:ea typeface="Roboto Slab" pitchFamily="2" charset="0"/>
              </a:rPr>
              <a:t> text dolor sit </a:t>
            </a:r>
            <a:r>
              <a:rPr lang="en-US" sz="1200" dirty="0" err="1">
                <a:solidFill>
                  <a:srgbClr val="FFFFFF"/>
                </a:solidFill>
                <a:latin typeface="Montserrat" panose="00000500000000000000" pitchFamily="50" charset="0"/>
                <a:ea typeface="Roboto Slab" pitchFamily="2" charset="0"/>
              </a:rPr>
              <a:t>amet</a:t>
            </a:r>
            <a:r>
              <a:rPr lang="en-US" sz="1200" dirty="0">
                <a:solidFill>
                  <a:srgbClr val="FFFFFF"/>
                </a:solidFill>
                <a:latin typeface="Montserrat" panose="00000500000000000000" pitchFamily="50" charset="0"/>
                <a:ea typeface="Roboto Slab" pitchFamily="2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Montserrat" panose="00000500000000000000" pitchFamily="50" charset="0"/>
                <a:ea typeface="Roboto Slab" pitchFamily="2" charset="0"/>
              </a:rPr>
              <a:t>agam</a:t>
            </a:r>
            <a:r>
              <a:rPr lang="en-US" sz="1200" dirty="0">
                <a:solidFill>
                  <a:srgbClr val="FFFFFF"/>
                </a:solidFill>
                <a:latin typeface="Montserrat" panose="00000500000000000000" pitchFamily="50" charset="0"/>
                <a:ea typeface="Roboto Slab" pitchFamily="2" charset="0"/>
              </a:rPr>
              <a:t> face text.</a:t>
            </a:r>
          </a:p>
        </p:txBody>
      </p:sp>
      <p:sp>
        <p:nvSpPr>
          <p:cNvPr id="8" name="Subtitle 6"/>
          <p:cNvSpPr txBox="1">
            <a:spLocks/>
          </p:cNvSpPr>
          <p:nvPr/>
        </p:nvSpPr>
        <p:spPr>
          <a:xfrm>
            <a:off x="2526823" y="4479324"/>
            <a:ext cx="7110664" cy="563528"/>
          </a:xfrm>
          <a:prstGeom prst="rect">
            <a:avLst/>
          </a:prstGeom>
        </p:spPr>
        <p:txBody>
          <a:bodyPr vert="horz" lIns="91440" tIns="45720" rIns="91440" bIns="45720" numCol="1" spcCol="36576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00"/>
              </a:lnSpc>
            </a:pPr>
            <a:r>
              <a:rPr lang="en-US" dirty="0">
                <a:solidFill>
                  <a:schemeClr val="accent4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Passages of </a:t>
            </a:r>
            <a:r>
              <a:rPr lang="en-US" dirty="0" err="1">
                <a:solidFill>
                  <a:schemeClr val="accent4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Lorem</a:t>
            </a:r>
            <a:r>
              <a:rPr lang="en-US" dirty="0">
                <a:solidFill>
                  <a:schemeClr val="accent4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 </a:t>
            </a:r>
            <a:r>
              <a:rPr lang="en-US" dirty="0" err="1">
                <a:solidFill>
                  <a:schemeClr val="accent4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Ipsum</a:t>
            </a:r>
            <a:r>
              <a:rPr lang="en-US" dirty="0">
                <a:solidFill>
                  <a:schemeClr val="accent4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 available, but the majority have </a:t>
            </a:r>
            <a:r>
              <a:rPr lang="en-US" dirty="0" err="1">
                <a:solidFill>
                  <a:schemeClr val="accent4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suffere</a:t>
            </a:r>
            <a:r>
              <a:rPr lang="en-US" dirty="0">
                <a:solidFill>
                  <a:schemeClr val="accent4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 alteration in some form, by injected </a:t>
            </a:r>
            <a:r>
              <a:rPr lang="en-US" dirty="0" err="1">
                <a:solidFill>
                  <a:schemeClr val="accent4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humour</a:t>
            </a:r>
            <a:r>
              <a:rPr lang="en-US" dirty="0">
                <a:solidFill>
                  <a:schemeClr val="accent4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, or </a:t>
            </a:r>
            <a:r>
              <a:rPr lang="en-US" dirty="0" err="1">
                <a:solidFill>
                  <a:schemeClr val="accent4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randomised</a:t>
            </a:r>
            <a:r>
              <a:rPr lang="en-US" dirty="0">
                <a:solidFill>
                  <a:schemeClr val="accent4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 word.</a:t>
            </a:r>
          </a:p>
        </p:txBody>
      </p:sp>
    </p:spTree>
    <p:extLst>
      <p:ext uri="{BB962C8B-B14F-4D97-AF65-F5344CB8AC3E}">
        <p14:creationId xmlns:p14="http://schemas.microsoft.com/office/powerpoint/2010/main" val="829570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Bebas" pitchFamily="2" charset="0"/>
                <a:ea typeface="Roboto Slab" pitchFamily="2" charset="0"/>
              </a:rPr>
              <a:t>Our Team Member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latin typeface="Montserrat" panose="00000500000000000000" pitchFamily="50" charset="0"/>
                <a:ea typeface="Roboto Slab" pitchFamily="2" charset="0"/>
              </a:rPr>
              <a:t>The entitle </a:t>
            </a:r>
            <a:r>
              <a:rPr lang="en-US" dirty="0" err="1">
                <a:latin typeface="Montserrat" panose="00000500000000000000" pitchFamily="50" charset="0"/>
                <a:ea typeface="Roboto Slab" pitchFamily="2" charset="0"/>
              </a:rPr>
              <a:t>lorem</a:t>
            </a:r>
            <a:r>
              <a:rPr lang="en-US" dirty="0">
                <a:latin typeface="Montserrat" panose="00000500000000000000" pitchFamily="50" charset="0"/>
                <a:ea typeface="Roboto Slab" pitchFamily="2" charset="0"/>
              </a:rPr>
              <a:t> </a:t>
            </a:r>
            <a:r>
              <a:rPr lang="en-US" dirty="0" err="1">
                <a:latin typeface="Montserrat" panose="00000500000000000000" pitchFamily="50" charset="0"/>
                <a:ea typeface="Roboto Slab" pitchFamily="2" charset="0"/>
              </a:rPr>
              <a:t>ipsum</a:t>
            </a:r>
            <a:r>
              <a:rPr lang="en-US" dirty="0">
                <a:latin typeface="Montserrat" panose="00000500000000000000" pitchFamily="50" charset="0"/>
                <a:ea typeface="Roboto Slab" pitchFamily="2" charset="0"/>
              </a:rPr>
              <a:t> text dolor sit </a:t>
            </a:r>
            <a:r>
              <a:rPr lang="en-US" dirty="0" err="1">
                <a:latin typeface="Montserrat" panose="00000500000000000000" pitchFamily="50" charset="0"/>
                <a:ea typeface="Roboto Slab" pitchFamily="2" charset="0"/>
              </a:rPr>
              <a:t>amet</a:t>
            </a:r>
            <a:r>
              <a:rPr lang="en-US" dirty="0">
                <a:latin typeface="Montserrat" panose="00000500000000000000" pitchFamily="50" charset="0"/>
                <a:ea typeface="Roboto Slab" pitchFamily="2" charset="0"/>
              </a:rPr>
              <a:t> </a:t>
            </a:r>
            <a:r>
              <a:rPr lang="en-US" dirty="0" err="1">
                <a:latin typeface="Montserrat" panose="00000500000000000000" pitchFamily="50" charset="0"/>
                <a:ea typeface="Roboto Slab" pitchFamily="2" charset="0"/>
              </a:rPr>
              <a:t>agam</a:t>
            </a:r>
            <a:r>
              <a:rPr lang="en-US" dirty="0">
                <a:latin typeface="Montserrat" panose="00000500000000000000" pitchFamily="50" charset="0"/>
                <a:ea typeface="Roboto Slab" pitchFamily="2" charset="0"/>
              </a:rPr>
              <a:t> face text goes here.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5EF19-24CB-CF4C-9028-3413C1601FF5}" type="slidenum">
              <a:rPr lang="en-US" smtClean="0"/>
              <a:t>17</a:t>
            </a:fld>
            <a:endParaRPr lang="en-US" dirty="0"/>
          </a:p>
        </p:txBody>
      </p:sp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3C4A6E0D-0482-4D91-952A-8ED3580E3D4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29984" b="29984"/>
          <a:stretch>
            <a:fillRect/>
          </a:stretch>
        </p:blipFill>
        <p:spPr/>
      </p:pic>
      <p:pic>
        <p:nvPicPr>
          <p:cNvPr id="30" name="Picture Placeholder 29">
            <a:extLst>
              <a:ext uri="{FF2B5EF4-FFF2-40B4-BE49-F238E27FC236}">
                <a16:creationId xmlns:a16="http://schemas.microsoft.com/office/drawing/2014/main" id="{4277D812-F962-456B-8D11-3EF1123EFDB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27627" b="27627"/>
          <a:stretch>
            <a:fillRect/>
          </a:stretch>
        </p:blipFill>
        <p:spPr/>
      </p:pic>
      <p:sp>
        <p:nvSpPr>
          <p:cNvPr id="12" name="Rectangle 11"/>
          <p:cNvSpPr/>
          <p:nvPr/>
        </p:nvSpPr>
        <p:spPr>
          <a:xfrm>
            <a:off x="2544981" y="4389667"/>
            <a:ext cx="3508196" cy="1331241"/>
          </a:xfrm>
          <a:prstGeom prst="rect">
            <a:avLst/>
          </a:prstGeom>
          <a:solidFill>
            <a:schemeClr val="accent3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836938" y="4648715"/>
            <a:ext cx="1830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solidFill>
                  <a:srgbClr val="FFFFFF"/>
                </a:solidFill>
                <a:latin typeface="Bebas" pitchFamily="2" charset="0"/>
                <a:ea typeface="Roboto Slab" pitchFamily="2" charset="0"/>
                <a:cs typeface="Bebas" charset="0"/>
              </a:rPr>
              <a:t>Salena</a:t>
            </a:r>
            <a:r>
              <a:rPr lang="en-US" sz="2000" dirty="0">
                <a:solidFill>
                  <a:srgbClr val="FFFFFF"/>
                </a:solidFill>
                <a:latin typeface="Bebas" pitchFamily="2" charset="0"/>
                <a:ea typeface="Roboto Slab" pitchFamily="2" charset="0"/>
                <a:cs typeface="Bebas" charset="0"/>
              </a:rPr>
              <a:t> John</a:t>
            </a:r>
          </a:p>
        </p:txBody>
      </p:sp>
      <p:sp>
        <p:nvSpPr>
          <p:cNvPr id="16" name="Subtitle 6"/>
          <p:cNvSpPr txBox="1">
            <a:spLocks/>
          </p:cNvSpPr>
          <p:nvPr/>
        </p:nvSpPr>
        <p:spPr>
          <a:xfrm>
            <a:off x="2836937" y="5107052"/>
            <a:ext cx="2867450" cy="397042"/>
          </a:xfrm>
          <a:prstGeom prst="rect">
            <a:avLst/>
          </a:prstGeom>
        </p:spPr>
        <p:txBody>
          <a:bodyPr vert="horz" lIns="91440" tIns="45720" rIns="91440" bIns="45720" numCol="1" spcCol="36576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500"/>
              </a:lnSpc>
            </a:pPr>
            <a:r>
              <a:rPr lang="en-US" sz="900" dirty="0">
                <a:solidFill>
                  <a:srgbClr val="FFFFFF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Variations of passages of </a:t>
            </a:r>
            <a:r>
              <a:rPr lang="en-US" sz="900" dirty="0" err="1">
                <a:solidFill>
                  <a:srgbClr val="FFFFFF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lorem</a:t>
            </a:r>
            <a:r>
              <a:rPr lang="en-US" sz="900" dirty="0">
                <a:solidFill>
                  <a:srgbClr val="FFFFFF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 </a:t>
            </a:r>
            <a:r>
              <a:rPr lang="en-US" sz="900" dirty="0" err="1">
                <a:solidFill>
                  <a:srgbClr val="FFFFFF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ipsum</a:t>
            </a:r>
            <a:r>
              <a:rPr lang="en-US" sz="900" dirty="0">
                <a:solidFill>
                  <a:srgbClr val="FFFFFF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 available Are many variations of passages.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345225" y="4761837"/>
            <a:ext cx="12746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FFFF"/>
                </a:solidFill>
                <a:latin typeface="Bebas" pitchFamily="2" charset="0"/>
                <a:ea typeface="Roboto Slab" pitchFamily="2" charset="0"/>
                <a:cs typeface="Bebas" charset="0"/>
              </a:rPr>
              <a:t>/ POST TITLE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121395" y="4389667"/>
            <a:ext cx="3525625" cy="1331241"/>
          </a:xfrm>
          <a:prstGeom prst="rect">
            <a:avLst/>
          </a:prstGeom>
          <a:solidFill>
            <a:schemeClr val="accent4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6477915" y="4648715"/>
            <a:ext cx="20143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n-IN" dirty="0">
                <a:solidFill>
                  <a:srgbClr val="FFFFFF"/>
                </a:solidFill>
                <a:latin typeface="Bebas" pitchFamily="2" charset="0"/>
                <a:ea typeface="Roboto Slab" pitchFamily="2" charset="0"/>
                <a:cs typeface="Bebas" charset="0"/>
              </a:rPr>
              <a:t>Mike</a:t>
            </a:r>
            <a:r>
              <a:rPr lang="en-US" dirty="0">
                <a:solidFill>
                  <a:srgbClr val="FFFFFF"/>
                </a:solidFill>
                <a:latin typeface="Bebas" pitchFamily="2" charset="0"/>
                <a:ea typeface="Roboto Slab" pitchFamily="2" charset="0"/>
                <a:cs typeface="Bebas" charset="0"/>
              </a:rPr>
              <a:t> Johnson</a:t>
            </a:r>
          </a:p>
        </p:txBody>
      </p:sp>
      <p:sp>
        <p:nvSpPr>
          <p:cNvPr id="20" name="Subtitle 6"/>
          <p:cNvSpPr txBox="1">
            <a:spLocks/>
          </p:cNvSpPr>
          <p:nvPr/>
        </p:nvSpPr>
        <p:spPr>
          <a:xfrm>
            <a:off x="6477915" y="5107052"/>
            <a:ext cx="2867450" cy="397042"/>
          </a:xfrm>
          <a:prstGeom prst="rect">
            <a:avLst/>
          </a:prstGeom>
        </p:spPr>
        <p:txBody>
          <a:bodyPr vert="horz" lIns="91440" tIns="45720" rIns="91440" bIns="45720" numCol="1" spcCol="36576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500"/>
              </a:lnSpc>
            </a:pPr>
            <a:r>
              <a:rPr lang="en-US" sz="900" dirty="0">
                <a:solidFill>
                  <a:srgbClr val="FFFFFF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Variations of passages of </a:t>
            </a:r>
            <a:r>
              <a:rPr lang="en-US" sz="900" dirty="0" err="1">
                <a:solidFill>
                  <a:srgbClr val="FFFFFF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lorem</a:t>
            </a:r>
            <a:r>
              <a:rPr lang="en-US" sz="900" dirty="0">
                <a:solidFill>
                  <a:srgbClr val="FFFFFF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 </a:t>
            </a:r>
            <a:r>
              <a:rPr lang="en-US" sz="900" dirty="0" err="1">
                <a:solidFill>
                  <a:srgbClr val="FFFFFF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ipsum</a:t>
            </a:r>
            <a:r>
              <a:rPr lang="en-US" sz="900" dirty="0">
                <a:solidFill>
                  <a:srgbClr val="FFFFFF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 available Are many variations of passages.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080472" y="4761837"/>
            <a:ext cx="12648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FFFF"/>
                </a:solidFill>
                <a:latin typeface="Bebas" pitchFamily="2" charset="0"/>
                <a:ea typeface="Roboto Slab" pitchFamily="2" charset="0"/>
                <a:cs typeface="Bebas" charset="0"/>
              </a:rPr>
              <a:t>/ POST TITLE</a:t>
            </a:r>
          </a:p>
        </p:txBody>
      </p:sp>
    </p:spTree>
    <p:extLst>
      <p:ext uri="{BB962C8B-B14F-4D97-AF65-F5344CB8AC3E}">
        <p14:creationId xmlns:p14="http://schemas.microsoft.com/office/powerpoint/2010/main" val="2007905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Bebas" pitchFamily="2" charset="0"/>
                <a:ea typeface="Roboto Slab" pitchFamily="2" charset="0"/>
              </a:rPr>
              <a:t>Our Team Member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latin typeface="Montserrat" panose="00000500000000000000" pitchFamily="50" charset="0"/>
                <a:ea typeface="Roboto Slab" pitchFamily="2" charset="0"/>
              </a:rPr>
              <a:t>The entitle </a:t>
            </a:r>
            <a:r>
              <a:rPr lang="en-US" dirty="0" err="1">
                <a:latin typeface="Montserrat" panose="00000500000000000000" pitchFamily="50" charset="0"/>
                <a:ea typeface="Roboto Slab" pitchFamily="2" charset="0"/>
              </a:rPr>
              <a:t>lorem</a:t>
            </a:r>
            <a:r>
              <a:rPr lang="en-US" dirty="0">
                <a:latin typeface="Montserrat" panose="00000500000000000000" pitchFamily="50" charset="0"/>
                <a:ea typeface="Roboto Slab" pitchFamily="2" charset="0"/>
              </a:rPr>
              <a:t> </a:t>
            </a:r>
            <a:r>
              <a:rPr lang="en-US" dirty="0" err="1">
                <a:latin typeface="Montserrat" panose="00000500000000000000" pitchFamily="50" charset="0"/>
                <a:ea typeface="Roboto Slab" pitchFamily="2" charset="0"/>
              </a:rPr>
              <a:t>ipsum</a:t>
            </a:r>
            <a:r>
              <a:rPr lang="en-US" dirty="0">
                <a:latin typeface="Montserrat" panose="00000500000000000000" pitchFamily="50" charset="0"/>
                <a:ea typeface="Roboto Slab" pitchFamily="2" charset="0"/>
              </a:rPr>
              <a:t> text dolor sit </a:t>
            </a:r>
            <a:r>
              <a:rPr lang="en-US" dirty="0" err="1">
                <a:latin typeface="Montserrat" panose="00000500000000000000" pitchFamily="50" charset="0"/>
                <a:ea typeface="Roboto Slab" pitchFamily="2" charset="0"/>
              </a:rPr>
              <a:t>amet</a:t>
            </a:r>
            <a:r>
              <a:rPr lang="en-US" dirty="0">
                <a:latin typeface="Montserrat" panose="00000500000000000000" pitchFamily="50" charset="0"/>
                <a:ea typeface="Roboto Slab" pitchFamily="2" charset="0"/>
              </a:rPr>
              <a:t> </a:t>
            </a:r>
            <a:r>
              <a:rPr lang="en-US" dirty="0" err="1">
                <a:latin typeface="Montserrat" panose="00000500000000000000" pitchFamily="50" charset="0"/>
                <a:ea typeface="Roboto Slab" pitchFamily="2" charset="0"/>
              </a:rPr>
              <a:t>agam</a:t>
            </a:r>
            <a:r>
              <a:rPr lang="en-US" dirty="0">
                <a:latin typeface="Montserrat" panose="00000500000000000000" pitchFamily="50" charset="0"/>
                <a:ea typeface="Roboto Slab" pitchFamily="2" charset="0"/>
              </a:rPr>
              <a:t> face text goes here.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5EF19-24CB-CF4C-9028-3413C1601FF5}" type="slidenum">
              <a:rPr lang="en-US" smtClean="0"/>
              <a:t>18</a:t>
            </a:fld>
            <a:endParaRPr lang="en-US" dirty="0"/>
          </a:p>
        </p:txBody>
      </p:sp>
      <p:pic>
        <p:nvPicPr>
          <p:cNvPr id="61" name="Picture Placeholder 60">
            <a:extLst>
              <a:ext uri="{FF2B5EF4-FFF2-40B4-BE49-F238E27FC236}">
                <a16:creationId xmlns:a16="http://schemas.microsoft.com/office/drawing/2014/main" id="{10284EF8-DAA3-4CB6-86C6-B64AB1E0E59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2529" r="2529"/>
          <a:stretch>
            <a:fillRect/>
          </a:stretch>
        </p:blipFill>
        <p:spPr/>
      </p:pic>
      <p:pic>
        <p:nvPicPr>
          <p:cNvPr id="63" name="Picture Placeholder 62">
            <a:extLst>
              <a:ext uri="{FF2B5EF4-FFF2-40B4-BE49-F238E27FC236}">
                <a16:creationId xmlns:a16="http://schemas.microsoft.com/office/drawing/2014/main" id="{E74F7D6D-DE01-4F81-9587-1E1AA0BC044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l="2529" r="2529"/>
          <a:stretch>
            <a:fillRect/>
          </a:stretch>
        </p:blipFill>
        <p:spPr/>
      </p:pic>
      <p:pic>
        <p:nvPicPr>
          <p:cNvPr id="65" name="Picture Placeholder 64">
            <a:extLst>
              <a:ext uri="{FF2B5EF4-FFF2-40B4-BE49-F238E27FC236}">
                <a16:creationId xmlns:a16="http://schemas.microsoft.com/office/drawing/2014/main" id="{03C33E27-65FC-4E2D-816D-22800DDB9FA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/>
          <a:srcRect l="2529" r="2529"/>
          <a:stretch>
            <a:fillRect/>
          </a:stretch>
        </p:blipFill>
        <p:spPr/>
      </p:pic>
      <p:sp>
        <p:nvSpPr>
          <p:cNvPr id="14" name="TextBox 13"/>
          <p:cNvSpPr txBox="1"/>
          <p:nvPr/>
        </p:nvSpPr>
        <p:spPr>
          <a:xfrm>
            <a:off x="1924606" y="3982644"/>
            <a:ext cx="206616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>
                <a:latin typeface="Bebas" pitchFamily="2" charset="0"/>
                <a:ea typeface="Roboto Slab" pitchFamily="2" charset="0"/>
                <a:cs typeface="Bebas" charset="0"/>
              </a:rPr>
              <a:t>Mike Johnson</a:t>
            </a:r>
          </a:p>
        </p:txBody>
      </p:sp>
      <p:sp>
        <p:nvSpPr>
          <p:cNvPr id="15" name="Subtitle 6"/>
          <p:cNvSpPr txBox="1">
            <a:spLocks/>
          </p:cNvSpPr>
          <p:nvPr/>
        </p:nvSpPr>
        <p:spPr>
          <a:xfrm>
            <a:off x="1924606" y="4761490"/>
            <a:ext cx="2113303" cy="632711"/>
          </a:xfrm>
          <a:prstGeom prst="rect">
            <a:avLst/>
          </a:prstGeom>
        </p:spPr>
        <p:txBody>
          <a:bodyPr vert="horz" lIns="91440" tIns="45720" rIns="91440" bIns="45720" numCol="1" spcCol="36576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500"/>
              </a:lnSpc>
            </a:pPr>
            <a:r>
              <a:rPr lang="en-US" sz="9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Passages of </a:t>
            </a:r>
            <a:r>
              <a:rPr lang="en-US" sz="900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lorem</a:t>
            </a:r>
            <a:r>
              <a:rPr lang="en-US" sz="9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ipsum</a:t>
            </a:r>
            <a:r>
              <a:rPr lang="en-US" sz="9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 available Are many variations of passages example text.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924605" y="4350289"/>
            <a:ext cx="12310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Bebas" pitchFamily="2" charset="0"/>
                <a:ea typeface="Roboto Slab" pitchFamily="2" charset="0"/>
                <a:cs typeface="Bebas" charset="0"/>
              </a:rPr>
              <a:t>/ POST TITLE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949061" y="5654955"/>
            <a:ext cx="3609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accent3"/>
                </a:solidFill>
                <a:latin typeface="FontAwesome" charset="0"/>
              </a:rPr>
              <a:t></a:t>
            </a:r>
            <a:endParaRPr lang="en-US" sz="1600" dirty="0">
              <a:solidFill>
                <a:schemeClr val="accent3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339517" y="5654955"/>
            <a:ext cx="37542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accent4"/>
                </a:solidFill>
                <a:latin typeface="FontAwesome" charset="0"/>
              </a:rPr>
              <a:t></a:t>
            </a:r>
            <a:endParaRPr lang="en-US" sz="1600" dirty="0">
              <a:solidFill>
                <a:schemeClr val="accent4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747605" y="5654955"/>
            <a:ext cx="4491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accent5"/>
                </a:solidFill>
                <a:latin typeface="FontAwesome" charset="0"/>
              </a:rPr>
              <a:t></a:t>
            </a:r>
            <a:endParaRPr lang="en-US" sz="1600" dirty="0">
              <a:solidFill>
                <a:schemeClr val="accent5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155692" y="5654955"/>
            <a:ext cx="3609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accent6"/>
                </a:solidFill>
                <a:latin typeface="FontAwesome" charset="0"/>
              </a:rPr>
              <a:t></a:t>
            </a:r>
            <a:endParaRPr lang="en-US" sz="1600" dirty="0">
              <a:solidFill>
                <a:schemeClr val="accent6"/>
              </a:solidFill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>
            <a:off x="2028869" y="5558551"/>
            <a:ext cx="1961906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039350" y="3982644"/>
            <a:ext cx="192306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 err="1">
                <a:latin typeface="Bebas" pitchFamily="2" charset="0"/>
                <a:ea typeface="Roboto Slab" pitchFamily="2" charset="0"/>
                <a:cs typeface="Bebas" charset="0"/>
              </a:rPr>
              <a:t>Salena</a:t>
            </a:r>
            <a:r>
              <a:rPr lang="en-US" sz="2100" dirty="0">
                <a:latin typeface="Bebas" pitchFamily="2" charset="0"/>
                <a:ea typeface="Roboto Slab" pitchFamily="2" charset="0"/>
                <a:cs typeface="Bebas" charset="0"/>
              </a:rPr>
              <a:t> John</a:t>
            </a:r>
          </a:p>
        </p:txBody>
      </p:sp>
      <p:sp>
        <p:nvSpPr>
          <p:cNvPr id="25" name="Subtitle 6"/>
          <p:cNvSpPr txBox="1">
            <a:spLocks/>
          </p:cNvSpPr>
          <p:nvPr/>
        </p:nvSpPr>
        <p:spPr>
          <a:xfrm>
            <a:off x="5039349" y="4761490"/>
            <a:ext cx="2113303" cy="632711"/>
          </a:xfrm>
          <a:prstGeom prst="rect">
            <a:avLst/>
          </a:prstGeom>
        </p:spPr>
        <p:txBody>
          <a:bodyPr vert="horz" lIns="91440" tIns="45720" rIns="91440" bIns="45720" numCol="1" spcCol="36576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500"/>
              </a:lnSpc>
            </a:pPr>
            <a:r>
              <a:rPr lang="en-US" sz="9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Passages of </a:t>
            </a:r>
            <a:r>
              <a:rPr lang="en-US" sz="900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lorem</a:t>
            </a:r>
            <a:r>
              <a:rPr lang="en-US" sz="9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ipsum</a:t>
            </a:r>
            <a:r>
              <a:rPr lang="en-US" sz="9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 available Are many variations of passages example text.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039348" y="4350289"/>
            <a:ext cx="12310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Bebas" pitchFamily="2" charset="0"/>
                <a:ea typeface="Roboto Slab" pitchFamily="2" charset="0"/>
                <a:cs typeface="Bebas" charset="0"/>
              </a:rPr>
              <a:t>/ POST TITLE</a:t>
            </a:r>
          </a:p>
        </p:txBody>
      </p:sp>
      <p:sp>
        <p:nvSpPr>
          <p:cNvPr id="27" name="Rectangle 26"/>
          <p:cNvSpPr/>
          <p:nvPr/>
        </p:nvSpPr>
        <p:spPr>
          <a:xfrm>
            <a:off x="5063804" y="5654955"/>
            <a:ext cx="3609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>
                <a:solidFill>
                  <a:schemeClr val="accent3"/>
                </a:solidFill>
                <a:latin typeface="FontAwesome" charset="0"/>
              </a:rPr>
              <a:t></a:t>
            </a:r>
            <a:endParaRPr lang="en-US" sz="1600">
              <a:solidFill>
                <a:schemeClr val="accent3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454260" y="5654955"/>
            <a:ext cx="37542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accent4"/>
                </a:solidFill>
                <a:latin typeface="FontAwesome" charset="0"/>
              </a:rPr>
              <a:t></a:t>
            </a:r>
            <a:endParaRPr lang="en-US" sz="1600" dirty="0">
              <a:solidFill>
                <a:schemeClr val="accent4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862348" y="5654955"/>
            <a:ext cx="4491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accent5"/>
                </a:solidFill>
                <a:latin typeface="FontAwesome" charset="0"/>
              </a:rPr>
              <a:t></a:t>
            </a:r>
            <a:endParaRPr lang="en-US" sz="1600" dirty="0">
              <a:solidFill>
                <a:schemeClr val="accent5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270435" y="5654955"/>
            <a:ext cx="3609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accent6"/>
                </a:solidFill>
                <a:latin typeface="FontAwesome" charset="0"/>
              </a:rPr>
              <a:t></a:t>
            </a:r>
            <a:endParaRPr lang="en-US" sz="1600" dirty="0">
              <a:solidFill>
                <a:schemeClr val="accent6"/>
              </a:solidFill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5143612" y="5558551"/>
            <a:ext cx="1961906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8154094" y="3982644"/>
            <a:ext cx="200960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 err="1">
                <a:latin typeface="Bebas" pitchFamily="2" charset="0"/>
                <a:ea typeface="Roboto Slab" pitchFamily="2" charset="0"/>
                <a:cs typeface="Bebas" charset="0"/>
              </a:rPr>
              <a:t>TippirE</a:t>
            </a:r>
            <a:r>
              <a:rPr lang="en-US" sz="2100" dirty="0">
                <a:latin typeface="Bebas" pitchFamily="2" charset="0"/>
                <a:ea typeface="Roboto Slab" pitchFamily="2" charset="0"/>
                <a:cs typeface="Bebas" charset="0"/>
              </a:rPr>
              <a:t> </a:t>
            </a:r>
            <a:r>
              <a:rPr lang="en-US" sz="2100" dirty="0" err="1">
                <a:latin typeface="Bebas" pitchFamily="2" charset="0"/>
                <a:ea typeface="Roboto Slab" pitchFamily="2" charset="0"/>
                <a:cs typeface="Bebas" charset="0"/>
              </a:rPr>
              <a:t>Daawl</a:t>
            </a:r>
            <a:endParaRPr lang="en-US" sz="2100" dirty="0">
              <a:latin typeface="Bebas" pitchFamily="2" charset="0"/>
              <a:ea typeface="Roboto Slab" pitchFamily="2" charset="0"/>
              <a:cs typeface="Bebas" charset="0"/>
            </a:endParaRPr>
          </a:p>
        </p:txBody>
      </p:sp>
      <p:sp>
        <p:nvSpPr>
          <p:cNvPr id="33" name="Subtitle 6"/>
          <p:cNvSpPr txBox="1">
            <a:spLocks/>
          </p:cNvSpPr>
          <p:nvPr/>
        </p:nvSpPr>
        <p:spPr>
          <a:xfrm>
            <a:off x="8154093" y="4761490"/>
            <a:ext cx="2113303" cy="632711"/>
          </a:xfrm>
          <a:prstGeom prst="rect">
            <a:avLst/>
          </a:prstGeom>
        </p:spPr>
        <p:txBody>
          <a:bodyPr vert="horz" lIns="91440" tIns="45720" rIns="91440" bIns="45720" numCol="1" spcCol="36576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500"/>
              </a:lnSpc>
            </a:pPr>
            <a:r>
              <a:rPr lang="en-US" sz="9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Passages of </a:t>
            </a:r>
            <a:r>
              <a:rPr lang="en-US" sz="900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lorem</a:t>
            </a:r>
            <a:r>
              <a:rPr lang="en-US" sz="9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ipsum</a:t>
            </a:r>
            <a:r>
              <a:rPr lang="en-US" sz="9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 available Are many variations of passages example text.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154092" y="4350289"/>
            <a:ext cx="12310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Bebas" pitchFamily="2" charset="0"/>
                <a:ea typeface="Roboto Slab" pitchFamily="2" charset="0"/>
                <a:cs typeface="Bebas" charset="0"/>
              </a:rPr>
              <a:t>/ POST TITLE</a:t>
            </a:r>
          </a:p>
        </p:txBody>
      </p:sp>
      <p:sp>
        <p:nvSpPr>
          <p:cNvPr id="35" name="Rectangle 34"/>
          <p:cNvSpPr/>
          <p:nvPr/>
        </p:nvSpPr>
        <p:spPr>
          <a:xfrm>
            <a:off x="8178548" y="5654955"/>
            <a:ext cx="3609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accent3"/>
                </a:solidFill>
                <a:latin typeface="FontAwesome" charset="0"/>
              </a:rPr>
              <a:t></a:t>
            </a:r>
            <a:endParaRPr lang="en-US" sz="1600" dirty="0">
              <a:solidFill>
                <a:schemeClr val="accent3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8569004" y="5654955"/>
            <a:ext cx="37542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accent4"/>
                </a:solidFill>
                <a:latin typeface="FontAwesome" charset="0"/>
              </a:rPr>
              <a:t></a:t>
            </a:r>
            <a:endParaRPr lang="en-US" sz="1600" dirty="0">
              <a:solidFill>
                <a:schemeClr val="accent4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8977092" y="5654955"/>
            <a:ext cx="4491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accent5"/>
                </a:solidFill>
                <a:latin typeface="FontAwesome" charset="0"/>
              </a:rPr>
              <a:t></a:t>
            </a:r>
            <a:endParaRPr lang="en-US" sz="1600" dirty="0">
              <a:solidFill>
                <a:schemeClr val="accent5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9385179" y="5654955"/>
            <a:ext cx="3609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accent6"/>
                </a:solidFill>
                <a:latin typeface="FontAwesome" charset="0"/>
              </a:rPr>
              <a:t></a:t>
            </a:r>
            <a:endParaRPr lang="en-US" sz="1600" dirty="0">
              <a:solidFill>
                <a:schemeClr val="accent6"/>
              </a:solidFill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>
            <a:off x="8258356" y="5558551"/>
            <a:ext cx="1961906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5894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121F6CA8-0A2A-43C3-B574-15C975F69ED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27093" b="27093"/>
          <a:stretch>
            <a:fillRect/>
          </a:stretch>
        </p:blipFill>
        <p:spPr/>
      </p:pic>
      <p:sp>
        <p:nvSpPr>
          <p:cNvPr id="9" name="Rectangle 8"/>
          <p:cNvSpPr/>
          <p:nvPr/>
        </p:nvSpPr>
        <p:spPr>
          <a:xfrm>
            <a:off x="853440" y="813816"/>
            <a:ext cx="10485120" cy="3209544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53440" y="4023360"/>
            <a:ext cx="10485120" cy="18562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061273" y="327304"/>
            <a:ext cx="1034287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0" spc="3500" dirty="0">
                <a:solidFill>
                  <a:srgbClr val="000000">
                    <a:alpha val="40000"/>
                  </a:srgbClr>
                </a:solidFill>
                <a:latin typeface="Bebas" pitchFamily="2" charset="0"/>
                <a:ea typeface="Roboto Slab" pitchFamily="2" charset="0"/>
                <a:cs typeface="Bebas" charset="0"/>
              </a:rPr>
              <a:t>History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139799" y="2944367"/>
            <a:ext cx="2050288" cy="208483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5EF19-24CB-CF4C-9028-3413C1601FF5}" type="slidenum">
              <a:rPr lang="en-US" smtClean="0"/>
              <a:t>19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5585511" y="3253478"/>
            <a:ext cx="11422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latin typeface="FontAwesome" charset="0"/>
                <a:ea typeface="FontAwesome" charset="0"/>
                <a:cs typeface="FontAwesome" charset="0"/>
              </a:rPr>
              <a:t>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>
          <a:xfrm>
            <a:off x="7377139" y="3412315"/>
            <a:ext cx="3683908" cy="1423845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Bebas" charset="0"/>
                <a:ea typeface="Bebas" charset="0"/>
                <a:cs typeface="Bebas" charset="0"/>
              </a:defRPr>
            </a:lvl1pPr>
          </a:lstStyle>
          <a:p>
            <a:pPr algn="l">
              <a:lnSpc>
                <a:spcPts val="5000"/>
              </a:lnSpc>
            </a:pPr>
            <a:r>
              <a:rPr lang="en-US" sz="5000" dirty="0">
                <a:solidFill>
                  <a:schemeClr val="accent4"/>
                </a:solidFill>
                <a:latin typeface="Bebas" pitchFamily="2" charset="0"/>
                <a:ea typeface="Roboto Slab" pitchFamily="2" charset="0"/>
              </a:rPr>
              <a:t>Our History</a:t>
            </a:r>
          </a:p>
          <a:p>
            <a:pPr algn="l">
              <a:lnSpc>
                <a:spcPts val="5000"/>
              </a:lnSpc>
            </a:pPr>
            <a:r>
              <a:rPr lang="en-US" sz="5000" dirty="0">
                <a:solidFill>
                  <a:schemeClr val="accent4"/>
                </a:solidFill>
                <a:latin typeface="Bebas" pitchFamily="2" charset="0"/>
                <a:ea typeface="Roboto Slab" pitchFamily="2" charset="0"/>
              </a:rPr>
              <a:t>&amp; Timeline</a:t>
            </a:r>
          </a:p>
        </p:txBody>
      </p:sp>
      <p:sp>
        <p:nvSpPr>
          <p:cNvPr id="13" name="Subtitle 6"/>
          <p:cNvSpPr txBox="1">
            <a:spLocks/>
          </p:cNvSpPr>
          <p:nvPr/>
        </p:nvSpPr>
        <p:spPr>
          <a:xfrm>
            <a:off x="1117721" y="4561814"/>
            <a:ext cx="3744565" cy="779323"/>
          </a:xfrm>
          <a:prstGeom prst="rect">
            <a:avLst/>
          </a:prstGeom>
        </p:spPr>
        <p:txBody>
          <a:bodyPr vert="horz" lIns="91440" tIns="45720" rIns="91440" bIns="45720" numCol="1" spcCol="36576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000" dirty="0">
                <a:solidFill>
                  <a:srgbClr val="FFFFFF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Lorem Ipsum available, but the majority have suffered alteration in some form, by injected </a:t>
            </a:r>
            <a:r>
              <a:rPr lang="en-US" sz="1000" dirty="0" err="1">
                <a:solidFill>
                  <a:srgbClr val="FFFFFF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humour</a:t>
            </a:r>
            <a:r>
              <a:rPr lang="en-US" sz="1000" dirty="0">
                <a:solidFill>
                  <a:srgbClr val="FFFFFF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, or </a:t>
            </a:r>
            <a:r>
              <a:rPr lang="en-US" sz="1000" dirty="0" err="1">
                <a:solidFill>
                  <a:srgbClr val="FFFFFF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randomised</a:t>
            </a:r>
            <a:r>
              <a:rPr lang="en-US" sz="1000" dirty="0">
                <a:solidFill>
                  <a:srgbClr val="FFFFFF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 there isn't anything embarrassing hidden</a:t>
            </a:r>
          </a:p>
        </p:txBody>
      </p:sp>
    </p:spTree>
    <p:extLst>
      <p:ext uri="{BB962C8B-B14F-4D97-AF65-F5344CB8AC3E}">
        <p14:creationId xmlns:p14="http://schemas.microsoft.com/office/powerpoint/2010/main" val="628175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E5F0541-EB45-4D29-89F4-72A42857AD06}"/>
              </a:ext>
            </a:extLst>
          </p:cNvPr>
          <p:cNvSpPr/>
          <p:nvPr/>
        </p:nvSpPr>
        <p:spPr>
          <a:xfrm>
            <a:off x="503583" y="502137"/>
            <a:ext cx="11184835" cy="585372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6">
            <a:extLst>
              <a:ext uri="{FF2B5EF4-FFF2-40B4-BE49-F238E27FC236}">
                <a16:creationId xmlns:a16="http://schemas.microsoft.com/office/drawing/2014/main" id="{5EE09CB3-840D-444D-B950-E452E7669E0A}"/>
              </a:ext>
            </a:extLst>
          </p:cNvPr>
          <p:cNvSpPr>
            <a:spLocks/>
          </p:cNvSpPr>
          <p:nvPr/>
        </p:nvSpPr>
        <p:spPr bwMode="auto">
          <a:xfrm>
            <a:off x="1353424" y="0"/>
            <a:ext cx="9485152" cy="6858000"/>
          </a:xfrm>
          <a:custGeom>
            <a:avLst/>
            <a:gdLst>
              <a:gd name="T0" fmla="*/ 0 w 2370"/>
              <a:gd name="T1" fmla="*/ 0 h 2460"/>
              <a:gd name="T2" fmla="*/ 1017 w 2370"/>
              <a:gd name="T3" fmla="*/ 2460 h 2460"/>
              <a:gd name="T4" fmla="*/ 2370 w 2370"/>
              <a:gd name="T5" fmla="*/ 2460 h 2460"/>
              <a:gd name="T6" fmla="*/ 1351 w 2370"/>
              <a:gd name="T7" fmla="*/ 0 h 2460"/>
              <a:gd name="T8" fmla="*/ 0 w 2370"/>
              <a:gd name="T9" fmla="*/ 0 h 2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0" h="2460">
                <a:moveTo>
                  <a:pt x="0" y="0"/>
                </a:moveTo>
                <a:lnTo>
                  <a:pt x="1017" y="2460"/>
                </a:lnTo>
                <a:lnTo>
                  <a:pt x="2370" y="2460"/>
                </a:lnTo>
                <a:lnTo>
                  <a:pt x="1351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79D2F7C-7C82-40FF-8218-9A8D1851DB77}"/>
              </a:ext>
            </a:extLst>
          </p:cNvPr>
          <p:cNvGrpSpPr/>
          <p:nvPr/>
        </p:nvGrpSpPr>
        <p:grpSpPr>
          <a:xfrm>
            <a:off x="4455166" y="2758863"/>
            <a:ext cx="3281668" cy="1340274"/>
            <a:chOff x="4455166" y="2766557"/>
            <a:chExt cx="3281668" cy="1340274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4055851-F844-48BD-89F0-E923C6CAAA26}"/>
                </a:ext>
              </a:extLst>
            </p:cNvPr>
            <p:cNvSpPr txBox="1"/>
            <p:nvPr/>
          </p:nvSpPr>
          <p:spPr>
            <a:xfrm>
              <a:off x="4940876" y="3783666"/>
              <a:ext cx="231024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00" dirty="0">
                  <a:solidFill>
                    <a:sysClr val="windowText" lastClr="000000"/>
                  </a:solidFill>
                  <a:latin typeface="Bebas" pitchFamily="2" charset="0"/>
                  <a:ea typeface="Roboto Slab" pitchFamily="2" charset="0"/>
                </a:rPr>
                <a:t>C R E A T I V E P R E S E N T A I O N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DD548F0-D2A0-4825-9FFA-C77FA4998C88}"/>
                </a:ext>
              </a:extLst>
            </p:cNvPr>
            <p:cNvSpPr txBox="1"/>
            <p:nvPr/>
          </p:nvSpPr>
          <p:spPr>
            <a:xfrm>
              <a:off x="4455166" y="2766557"/>
              <a:ext cx="328166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000" dirty="0">
                  <a:solidFill>
                    <a:sysClr val="windowText" lastClr="000000"/>
                  </a:solidFill>
                  <a:latin typeface="Bebas" pitchFamily="2" charset="0"/>
                  <a:ea typeface="Roboto Slab" pitchFamily="2" charset="0"/>
                </a:rPr>
                <a:t>M I N I M A 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5202362"/>
      </p:ext>
    </p:extLst>
  </p:cSld>
  <p:clrMapOvr>
    <a:masterClrMapping/>
  </p:clrMapOvr>
  <p:transition spd="med">
    <p:pull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Bebas" pitchFamily="2" charset="0"/>
                <a:ea typeface="Roboto Slab" pitchFamily="2" charset="0"/>
              </a:rPr>
              <a:t>Our History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6077" y="1086292"/>
            <a:ext cx="10559846" cy="271872"/>
          </a:xfrm>
        </p:spPr>
        <p:txBody>
          <a:bodyPr/>
          <a:lstStyle/>
          <a:p>
            <a:r>
              <a:rPr lang="en-US" dirty="0">
                <a:latin typeface="Montserrat" panose="00000500000000000000" pitchFamily="50" charset="0"/>
                <a:ea typeface="Roboto Slab" pitchFamily="2" charset="0"/>
              </a:rPr>
              <a:t>The entitle </a:t>
            </a:r>
            <a:r>
              <a:rPr lang="en-US" dirty="0" err="1">
                <a:latin typeface="Montserrat" panose="00000500000000000000" pitchFamily="50" charset="0"/>
                <a:ea typeface="Roboto Slab" pitchFamily="2" charset="0"/>
              </a:rPr>
              <a:t>lorem</a:t>
            </a:r>
            <a:r>
              <a:rPr lang="en-US" dirty="0">
                <a:latin typeface="Montserrat" panose="00000500000000000000" pitchFamily="50" charset="0"/>
                <a:ea typeface="Roboto Slab" pitchFamily="2" charset="0"/>
              </a:rPr>
              <a:t> </a:t>
            </a:r>
            <a:r>
              <a:rPr lang="en-US" dirty="0" err="1">
                <a:latin typeface="Montserrat" panose="00000500000000000000" pitchFamily="50" charset="0"/>
                <a:ea typeface="Roboto Slab" pitchFamily="2" charset="0"/>
              </a:rPr>
              <a:t>ipsum</a:t>
            </a:r>
            <a:r>
              <a:rPr lang="en-US" dirty="0">
                <a:latin typeface="Montserrat" panose="00000500000000000000" pitchFamily="50" charset="0"/>
                <a:ea typeface="Roboto Slab" pitchFamily="2" charset="0"/>
              </a:rPr>
              <a:t> text dolor sit </a:t>
            </a:r>
            <a:r>
              <a:rPr lang="en-US" dirty="0" err="1">
                <a:latin typeface="Montserrat" panose="00000500000000000000" pitchFamily="50" charset="0"/>
                <a:ea typeface="Roboto Slab" pitchFamily="2" charset="0"/>
              </a:rPr>
              <a:t>amet</a:t>
            </a:r>
            <a:r>
              <a:rPr lang="en-US" dirty="0">
                <a:latin typeface="Montserrat" panose="00000500000000000000" pitchFamily="50" charset="0"/>
                <a:ea typeface="Roboto Slab" pitchFamily="2" charset="0"/>
              </a:rPr>
              <a:t> </a:t>
            </a:r>
            <a:r>
              <a:rPr lang="en-US" dirty="0" err="1">
                <a:latin typeface="Montserrat" panose="00000500000000000000" pitchFamily="50" charset="0"/>
                <a:ea typeface="Roboto Slab" pitchFamily="2" charset="0"/>
              </a:rPr>
              <a:t>agam</a:t>
            </a:r>
            <a:r>
              <a:rPr lang="en-US" dirty="0">
                <a:latin typeface="Montserrat" panose="00000500000000000000" pitchFamily="50" charset="0"/>
                <a:ea typeface="Roboto Slab" pitchFamily="2" charset="0"/>
              </a:rPr>
              <a:t> face text goes here.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68F1D28-A857-41E4-8271-846F9B47EFAF}"/>
              </a:ext>
            </a:extLst>
          </p:cNvPr>
          <p:cNvGrpSpPr/>
          <p:nvPr/>
        </p:nvGrpSpPr>
        <p:grpSpPr>
          <a:xfrm>
            <a:off x="1815482" y="1881881"/>
            <a:ext cx="8561036" cy="1779692"/>
            <a:chOff x="1815483" y="2166191"/>
            <a:chExt cx="8561036" cy="1779692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A1AFC1EC-FC94-447E-A996-4F8C659CF627}"/>
                </a:ext>
              </a:extLst>
            </p:cNvPr>
            <p:cNvGrpSpPr/>
            <p:nvPr/>
          </p:nvGrpSpPr>
          <p:grpSpPr>
            <a:xfrm>
              <a:off x="1815483" y="2166191"/>
              <a:ext cx="3369056" cy="605536"/>
              <a:chOff x="1037481" y="2166191"/>
              <a:chExt cx="3369056" cy="605536"/>
            </a:xfrm>
          </p:grpSpPr>
          <p:sp>
            <p:nvSpPr>
              <p:cNvPr id="9" name="Oval 8"/>
              <p:cNvSpPr/>
              <p:nvPr/>
            </p:nvSpPr>
            <p:spPr>
              <a:xfrm>
                <a:off x="1037481" y="2166191"/>
                <a:ext cx="605536" cy="60553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1110105" y="2270019"/>
                <a:ext cx="4719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rgbClr val="FFFFFF"/>
                    </a:solidFill>
                    <a:latin typeface="Montserrat" panose="00000500000000000000" pitchFamily="50" charset="0"/>
                    <a:ea typeface="Roboto Slab" pitchFamily="2" charset="0"/>
                    <a:cs typeface="Bebas" charset="0"/>
                  </a:rPr>
                  <a:t>01</a:t>
                </a:r>
              </a:p>
            </p:txBody>
          </p:sp>
          <p:sp>
            <p:nvSpPr>
              <p:cNvPr id="26" name="Subtitle 6"/>
              <p:cNvSpPr txBox="1">
                <a:spLocks/>
              </p:cNvSpPr>
              <p:nvPr/>
            </p:nvSpPr>
            <p:spPr>
              <a:xfrm>
                <a:off x="1714638" y="2229552"/>
                <a:ext cx="2691899" cy="462927"/>
              </a:xfrm>
              <a:prstGeom prst="rect">
                <a:avLst/>
              </a:prstGeom>
            </p:spPr>
            <p:txBody>
              <a:bodyPr vert="horz" lIns="91440" tIns="45720" rIns="91440" bIns="45720" numCol="1" spcCol="365760" rtlCol="0" anchor="ctr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/>
                  <a:buNone/>
                  <a:defRPr sz="1200" b="0" i="0" kern="1200">
                    <a:solidFill>
                      <a:schemeClr val="accent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20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8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ts val="1500"/>
                  </a:lnSpc>
                </a:pPr>
                <a:r>
                  <a:rPr lang="en-US" sz="900" dirty="0" err="1">
                    <a:solidFill>
                      <a:schemeClr val="tx1"/>
                    </a:solidFill>
                    <a:latin typeface="Montserrat" panose="00000500000000000000" pitchFamily="50" charset="0"/>
                    <a:ea typeface="Roboto Slab" pitchFamily="2" charset="0"/>
                    <a:cs typeface="Montserrat" charset="0"/>
                  </a:rPr>
                  <a:t>Lorem</a:t>
                </a:r>
                <a:r>
                  <a:rPr lang="en-US" sz="900" dirty="0">
                    <a:solidFill>
                      <a:schemeClr val="tx1"/>
                    </a:solidFill>
                    <a:latin typeface="Montserrat" panose="00000500000000000000" pitchFamily="50" charset="0"/>
                    <a:ea typeface="Roboto Slab" pitchFamily="2" charset="0"/>
                    <a:cs typeface="Montserrat" charset="0"/>
                  </a:rPr>
                  <a:t> </a:t>
                </a:r>
                <a:r>
                  <a:rPr lang="en-US" sz="900" dirty="0" err="1">
                    <a:solidFill>
                      <a:schemeClr val="tx1"/>
                    </a:solidFill>
                    <a:latin typeface="Montserrat" panose="00000500000000000000" pitchFamily="50" charset="0"/>
                    <a:ea typeface="Roboto Slab" pitchFamily="2" charset="0"/>
                    <a:cs typeface="Montserrat" charset="0"/>
                  </a:rPr>
                  <a:t>ipsum</a:t>
                </a:r>
                <a:r>
                  <a:rPr lang="en-US" sz="900" dirty="0">
                    <a:solidFill>
                      <a:schemeClr val="tx1"/>
                    </a:solidFill>
                    <a:latin typeface="Montserrat" panose="00000500000000000000" pitchFamily="50" charset="0"/>
                    <a:ea typeface="Roboto Slab" pitchFamily="2" charset="0"/>
                    <a:cs typeface="Montserrat" charset="0"/>
                  </a:rPr>
                  <a:t> available Are many variations of passages example text.</a:t>
                </a: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CD26B486-4405-4469-B19D-5F846FB5D2B5}"/>
                </a:ext>
              </a:extLst>
            </p:cNvPr>
            <p:cNvGrpSpPr/>
            <p:nvPr/>
          </p:nvGrpSpPr>
          <p:grpSpPr>
            <a:xfrm>
              <a:off x="1815483" y="3340347"/>
              <a:ext cx="3369056" cy="605536"/>
              <a:chOff x="1037481" y="2946479"/>
              <a:chExt cx="3369056" cy="605536"/>
            </a:xfrm>
          </p:grpSpPr>
          <p:sp>
            <p:nvSpPr>
              <p:cNvPr id="15" name="Oval 14"/>
              <p:cNvSpPr/>
              <p:nvPr/>
            </p:nvSpPr>
            <p:spPr>
              <a:xfrm>
                <a:off x="1037481" y="2946479"/>
                <a:ext cx="605536" cy="60553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1110105" y="3050307"/>
                <a:ext cx="4719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rgbClr val="FFFFFF"/>
                    </a:solidFill>
                    <a:latin typeface="Montserrat" panose="00000500000000000000" pitchFamily="50" charset="0"/>
                    <a:ea typeface="Roboto Slab" pitchFamily="2" charset="0"/>
                    <a:cs typeface="Bebas" charset="0"/>
                  </a:rPr>
                  <a:t>02</a:t>
                </a:r>
              </a:p>
            </p:txBody>
          </p:sp>
          <p:sp>
            <p:nvSpPr>
              <p:cNvPr id="27" name="Subtitle 6"/>
              <p:cNvSpPr txBox="1">
                <a:spLocks/>
              </p:cNvSpPr>
              <p:nvPr/>
            </p:nvSpPr>
            <p:spPr>
              <a:xfrm>
                <a:off x="1714638" y="3001712"/>
                <a:ext cx="2691899" cy="462927"/>
              </a:xfrm>
              <a:prstGeom prst="rect">
                <a:avLst/>
              </a:prstGeom>
            </p:spPr>
            <p:txBody>
              <a:bodyPr vert="horz" lIns="91440" tIns="45720" rIns="91440" bIns="45720" numCol="1" spcCol="365760" rtlCol="0" anchor="ctr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/>
                  <a:buNone/>
                  <a:defRPr sz="1200" b="0" i="0" kern="1200">
                    <a:solidFill>
                      <a:schemeClr val="accent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20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8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ts val="1500"/>
                  </a:lnSpc>
                </a:pPr>
                <a:r>
                  <a:rPr lang="en-US" sz="900" dirty="0" err="1">
                    <a:solidFill>
                      <a:schemeClr val="tx1"/>
                    </a:solidFill>
                    <a:latin typeface="Montserrat" panose="00000500000000000000" pitchFamily="50" charset="0"/>
                    <a:ea typeface="Roboto Slab" pitchFamily="2" charset="0"/>
                    <a:cs typeface="Montserrat" charset="0"/>
                  </a:rPr>
                  <a:t>Ipsum</a:t>
                </a:r>
                <a:r>
                  <a:rPr lang="en-US" sz="900" dirty="0">
                    <a:solidFill>
                      <a:schemeClr val="tx1"/>
                    </a:solidFill>
                    <a:latin typeface="Montserrat" panose="00000500000000000000" pitchFamily="50" charset="0"/>
                    <a:ea typeface="Roboto Slab" pitchFamily="2" charset="0"/>
                    <a:cs typeface="Montserrat" charset="0"/>
                  </a:rPr>
                  <a:t> available Are many variations of passages example text.</a:t>
                </a: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58E1B76-4ED6-4E30-A4F6-ABA2474261A1}"/>
                </a:ext>
              </a:extLst>
            </p:cNvPr>
            <p:cNvGrpSpPr/>
            <p:nvPr/>
          </p:nvGrpSpPr>
          <p:grpSpPr>
            <a:xfrm>
              <a:off x="7007463" y="2166191"/>
              <a:ext cx="3369056" cy="605536"/>
              <a:chOff x="1037481" y="3726767"/>
              <a:chExt cx="3369056" cy="605536"/>
            </a:xfrm>
          </p:grpSpPr>
          <p:sp>
            <p:nvSpPr>
              <p:cNvPr id="18" name="Oval 17"/>
              <p:cNvSpPr/>
              <p:nvPr/>
            </p:nvSpPr>
            <p:spPr>
              <a:xfrm>
                <a:off x="1037481" y="3726767"/>
                <a:ext cx="605536" cy="605536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1110105" y="3830595"/>
                <a:ext cx="4719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rgbClr val="FFFFFF"/>
                    </a:solidFill>
                    <a:latin typeface="Montserrat" panose="00000500000000000000" pitchFamily="50" charset="0"/>
                    <a:ea typeface="Roboto Slab" pitchFamily="2" charset="0"/>
                    <a:cs typeface="Bebas" charset="0"/>
                  </a:rPr>
                  <a:t>03</a:t>
                </a:r>
              </a:p>
            </p:txBody>
          </p:sp>
          <p:sp>
            <p:nvSpPr>
              <p:cNvPr id="28" name="Subtitle 6"/>
              <p:cNvSpPr txBox="1">
                <a:spLocks/>
              </p:cNvSpPr>
              <p:nvPr/>
            </p:nvSpPr>
            <p:spPr>
              <a:xfrm>
                <a:off x="1714638" y="3794192"/>
                <a:ext cx="2691899" cy="462927"/>
              </a:xfrm>
              <a:prstGeom prst="rect">
                <a:avLst/>
              </a:prstGeom>
            </p:spPr>
            <p:txBody>
              <a:bodyPr vert="horz" lIns="91440" tIns="45720" rIns="91440" bIns="45720" numCol="1" spcCol="365760" rtlCol="0" anchor="ctr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/>
                  <a:buNone/>
                  <a:defRPr sz="1200" b="0" i="0" kern="1200">
                    <a:solidFill>
                      <a:schemeClr val="accent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20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8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ts val="1500"/>
                  </a:lnSpc>
                </a:pPr>
                <a:r>
                  <a:rPr lang="en-US" sz="900" dirty="0">
                    <a:solidFill>
                      <a:schemeClr val="tx1"/>
                    </a:solidFill>
                    <a:latin typeface="Montserrat" panose="00000500000000000000" pitchFamily="50" charset="0"/>
                    <a:ea typeface="Roboto Slab" pitchFamily="2" charset="0"/>
                    <a:cs typeface="Montserrat" charset="0"/>
                  </a:rPr>
                  <a:t>Passages of </a:t>
                </a:r>
                <a:r>
                  <a:rPr lang="en-US" sz="900" dirty="0" err="1">
                    <a:solidFill>
                      <a:schemeClr val="tx1"/>
                    </a:solidFill>
                    <a:latin typeface="Montserrat" panose="00000500000000000000" pitchFamily="50" charset="0"/>
                    <a:ea typeface="Roboto Slab" pitchFamily="2" charset="0"/>
                    <a:cs typeface="Montserrat" charset="0"/>
                  </a:rPr>
                  <a:t>lorem</a:t>
                </a:r>
                <a:r>
                  <a:rPr lang="en-US" sz="900" dirty="0">
                    <a:solidFill>
                      <a:schemeClr val="tx1"/>
                    </a:solidFill>
                    <a:latin typeface="Montserrat" panose="00000500000000000000" pitchFamily="50" charset="0"/>
                    <a:ea typeface="Roboto Slab" pitchFamily="2" charset="0"/>
                    <a:cs typeface="Montserrat" charset="0"/>
                  </a:rPr>
                  <a:t> </a:t>
                </a:r>
                <a:r>
                  <a:rPr lang="en-US" sz="900" dirty="0" err="1">
                    <a:solidFill>
                      <a:schemeClr val="tx1"/>
                    </a:solidFill>
                    <a:latin typeface="Montserrat" panose="00000500000000000000" pitchFamily="50" charset="0"/>
                    <a:ea typeface="Roboto Slab" pitchFamily="2" charset="0"/>
                    <a:cs typeface="Montserrat" charset="0"/>
                  </a:rPr>
                  <a:t>ipsum</a:t>
                </a:r>
                <a:r>
                  <a:rPr lang="en-US" sz="900" dirty="0">
                    <a:solidFill>
                      <a:schemeClr val="tx1"/>
                    </a:solidFill>
                    <a:latin typeface="Montserrat" panose="00000500000000000000" pitchFamily="50" charset="0"/>
                    <a:ea typeface="Roboto Slab" pitchFamily="2" charset="0"/>
                    <a:cs typeface="Montserrat" charset="0"/>
                  </a:rPr>
                  <a:t> available Are many variations of passages example text.</a:t>
                </a: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F46A222B-671E-4665-BD44-11A7EEE06E28}"/>
                </a:ext>
              </a:extLst>
            </p:cNvPr>
            <p:cNvGrpSpPr/>
            <p:nvPr/>
          </p:nvGrpSpPr>
          <p:grpSpPr>
            <a:xfrm>
              <a:off x="7007463" y="3340347"/>
              <a:ext cx="3369056" cy="605536"/>
              <a:chOff x="1037481" y="4507055"/>
              <a:chExt cx="3369056" cy="605536"/>
            </a:xfrm>
          </p:grpSpPr>
          <p:sp>
            <p:nvSpPr>
              <p:cNvPr id="21" name="Oval 20"/>
              <p:cNvSpPr/>
              <p:nvPr/>
            </p:nvSpPr>
            <p:spPr>
              <a:xfrm>
                <a:off x="1037481" y="4507055"/>
                <a:ext cx="605536" cy="60553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1110105" y="4610883"/>
                <a:ext cx="4719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rgbClr val="FFFFFF"/>
                    </a:solidFill>
                    <a:latin typeface="Montserrat" panose="00000500000000000000" pitchFamily="50" charset="0"/>
                    <a:ea typeface="Roboto Slab" pitchFamily="2" charset="0"/>
                    <a:cs typeface="Bebas" charset="0"/>
                  </a:rPr>
                  <a:t>04</a:t>
                </a:r>
              </a:p>
            </p:txBody>
          </p:sp>
          <p:sp>
            <p:nvSpPr>
              <p:cNvPr id="29" name="Subtitle 6"/>
              <p:cNvSpPr txBox="1">
                <a:spLocks/>
              </p:cNvSpPr>
              <p:nvPr/>
            </p:nvSpPr>
            <p:spPr>
              <a:xfrm>
                <a:off x="1714638" y="4576512"/>
                <a:ext cx="2691899" cy="462927"/>
              </a:xfrm>
              <a:prstGeom prst="rect">
                <a:avLst/>
              </a:prstGeom>
            </p:spPr>
            <p:txBody>
              <a:bodyPr vert="horz" lIns="91440" tIns="45720" rIns="91440" bIns="45720" numCol="1" spcCol="365760" rtlCol="0" anchor="ctr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/>
                  <a:buNone/>
                  <a:defRPr sz="1200" b="0" i="0" kern="1200">
                    <a:solidFill>
                      <a:schemeClr val="accent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20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8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ts val="1500"/>
                  </a:lnSpc>
                </a:pPr>
                <a:r>
                  <a:rPr lang="en-US" sz="900" dirty="0" err="1">
                    <a:solidFill>
                      <a:schemeClr val="tx1"/>
                    </a:solidFill>
                    <a:latin typeface="Montserrat" panose="00000500000000000000" pitchFamily="50" charset="0"/>
                    <a:ea typeface="Roboto Slab" pitchFamily="2" charset="0"/>
                    <a:cs typeface="Montserrat" charset="0"/>
                  </a:rPr>
                  <a:t>Iorem</a:t>
                </a:r>
                <a:r>
                  <a:rPr lang="en-US" sz="900" dirty="0">
                    <a:solidFill>
                      <a:schemeClr val="tx1"/>
                    </a:solidFill>
                    <a:latin typeface="Montserrat" panose="00000500000000000000" pitchFamily="50" charset="0"/>
                    <a:ea typeface="Roboto Slab" pitchFamily="2" charset="0"/>
                    <a:cs typeface="Montserrat" charset="0"/>
                  </a:rPr>
                  <a:t> </a:t>
                </a:r>
                <a:r>
                  <a:rPr lang="en-US" sz="900" dirty="0" err="1">
                    <a:solidFill>
                      <a:schemeClr val="tx1"/>
                    </a:solidFill>
                    <a:latin typeface="Montserrat" panose="00000500000000000000" pitchFamily="50" charset="0"/>
                    <a:ea typeface="Roboto Slab" pitchFamily="2" charset="0"/>
                    <a:cs typeface="Montserrat" charset="0"/>
                  </a:rPr>
                  <a:t>ipsum</a:t>
                </a:r>
                <a:r>
                  <a:rPr lang="en-US" sz="900" dirty="0">
                    <a:solidFill>
                      <a:schemeClr val="tx1"/>
                    </a:solidFill>
                    <a:latin typeface="Montserrat" panose="00000500000000000000" pitchFamily="50" charset="0"/>
                    <a:ea typeface="Roboto Slab" pitchFamily="2" charset="0"/>
                    <a:cs typeface="Montserrat" charset="0"/>
                  </a:rPr>
                  <a:t> available Are many variations of passages example text.</a:t>
                </a:r>
              </a:p>
            </p:txBody>
          </p:sp>
        </p:grpSp>
      </p:grp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5EF19-24CB-CF4C-9028-3413C1601FF5}" type="slidenum">
              <a:rPr lang="en-US" smtClean="0"/>
              <a:t>20</a:t>
            </a:fld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E321BD6-B00E-4794-A232-89C35E4F1025}"/>
              </a:ext>
            </a:extLst>
          </p:cNvPr>
          <p:cNvSpPr/>
          <p:nvPr/>
        </p:nvSpPr>
        <p:spPr>
          <a:xfrm>
            <a:off x="0" y="4095750"/>
            <a:ext cx="12192000" cy="18383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BD4969-3028-47A7-94EB-70131A5FC4C7}"/>
              </a:ext>
            </a:extLst>
          </p:cNvPr>
          <p:cNvSpPr/>
          <p:nvPr/>
        </p:nvSpPr>
        <p:spPr>
          <a:xfrm>
            <a:off x="1539257" y="4634423"/>
            <a:ext cx="9113486" cy="760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b="1" dirty="0">
                <a:solidFill>
                  <a:srgbClr val="000000"/>
                </a:solidFill>
                <a:latin typeface="Montserrat" panose="00000500000000000000" pitchFamily="50" charset="0"/>
              </a:rPr>
              <a:t>Lorem Ipsum</a:t>
            </a:r>
            <a:r>
              <a:rPr lang="en-US" sz="1000" dirty="0">
                <a:solidFill>
                  <a:srgbClr val="000000"/>
                </a:solidFill>
                <a:latin typeface="Montserrat" panose="00000500000000000000" pitchFamily="50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</a:t>
            </a:r>
            <a:endParaRPr lang="en-US" sz="1000" dirty="0"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322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19320" y="1993988"/>
            <a:ext cx="7600756" cy="29082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5EF19-24CB-CF4C-9028-3413C1601FF5}" type="slidenum">
              <a:rPr lang="en-US" smtClean="0"/>
              <a:t>21</a:t>
            </a:fld>
            <a:endParaRPr lang="en-US" dirty="0"/>
          </a:p>
        </p:txBody>
      </p:sp>
      <p:pic>
        <p:nvPicPr>
          <p:cNvPr id="35" name="Picture Placeholder 34">
            <a:extLst>
              <a:ext uri="{FF2B5EF4-FFF2-40B4-BE49-F238E27FC236}">
                <a16:creationId xmlns:a16="http://schemas.microsoft.com/office/drawing/2014/main" id="{3CDCB077-EA9F-4F4E-A8E4-FC827EC24CF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2901" r="12901"/>
          <a:stretch>
            <a:fillRect/>
          </a:stretch>
        </p:blipFill>
        <p:spPr/>
      </p:pic>
      <p:sp>
        <p:nvSpPr>
          <p:cNvPr id="7" name="TextBox 6"/>
          <p:cNvSpPr txBox="1"/>
          <p:nvPr/>
        </p:nvSpPr>
        <p:spPr>
          <a:xfrm>
            <a:off x="619319" y="359370"/>
            <a:ext cx="426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600" dirty="0">
                <a:latin typeface="Bebas" pitchFamily="2" charset="0"/>
                <a:ea typeface="Roboto Slab" pitchFamily="2" charset="0"/>
                <a:cs typeface="Bebas" charset="0"/>
              </a:rPr>
              <a:t>Our History</a:t>
            </a:r>
          </a:p>
        </p:txBody>
      </p:sp>
      <p:sp>
        <p:nvSpPr>
          <p:cNvPr id="8" name="Subtitle 6"/>
          <p:cNvSpPr txBox="1">
            <a:spLocks/>
          </p:cNvSpPr>
          <p:nvPr/>
        </p:nvSpPr>
        <p:spPr>
          <a:xfrm>
            <a:off x="619319" y="1008468"/>
            <a:ext cx="4094480" cy="755716"/>
          </a:xfrm>
          <a:prstGeom prst="rect">
            <a:avLst/>
          </a:prstGeom>
        </p:spPr>
        <p:txBody>
          <a:bodyPr vert="horz" lIns="91440" tIns="45720" rIns="91440" bIns="45720" numCol="1" spcCol="36576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000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Lorem</a:t>
            </a:r>
            <a:r>
              <a:rPr lang="en-US" sz="10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Ipsum</a:t>
            </a:r>
            <a:r>
              <a:rPr lang="en-US" sz="10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 available, but the majority have suffered alteration in some form, by injected </a:t>
            </a:r>
            <a:r>
              <a:rPr lang="en-US" sz="1000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humour</a:t>
            </a:r>
            <a:r>
              <a:rPr lang="en-US" sz="10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, or </a:t>
            </a:r>
            <a:r>
              <a:rPr lang="en-US" sz="1000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randomised</a:t>
            </a:r>
            <a:r>
              <a:rPr lang="en-US" sz="10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 words which don't look even slightly believable.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B2F03F3-7949-43B2-B28F-4D3739C38DED}"/>
              </a:ext>
            </a:extLst>
          </p:cNvPr>
          <p:cNvGrpSpPr/>
          <p:nvPr/>
        </p:nvGrpSpPr>
        <p:grpSpPr>
          <a:xfrm>
            <a:off x="1238638" y="2183152"/>
            <a:ext cx="3210314" cy="2533716"/>
            <a:chOff x="673068" y="3663884"/>
            <a:chExt cx="3210314" cy="2533716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94A3A15F-55B4-4F77-8F5C-5C3B7C53AA9A}"/>
                </a:ext>
              </a:extLst>
            </p:cNvPr>
            <p:cNvGrpSpPr/>
            <p:nvPr/>
          </p:nvGrpSpPr>
          <p:grpSpPr>
            <a:xfrm>
              <a:off x="673068" y="3718793"/>
              <a:ext cx="527710" cy="2423947"/>
              <a:chOff x="673068" y="3718793"/>
              <a:chExt cx="527710" cy="2423947"/>
            </a:xfrm>
          </p:grpSpPr>
          <p:sp>
            <p:nvSpPr>
              <p:cNvPr id="9" name="Rectangle 8"/>
              <p:cNvSpPr/>
              <p:nvPr/>
            </p:nvSpPr>
            <p:spPr>
              <a:xfrm>
                <a:off x="676274" y="3718793"/>
                <a:ext cx="505268" cy="477054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2500" dirty="0">
                    <a:solidFill>
                      <a:srgbClr val="000000"/>
                    </a:solidFill>
                    <a:latin typeface="FontAwesome" charset="0"/>
                  </a:rPr>
                  <a:t></a:t>
                </a:r>
                <a:endParaRPr lang="en-US" sz="25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" name="Rectangle 9"/>
              <p:cNvSpPr/>
              <p:nvPr/>
            </p:nvSpPr>
            <p:spPr>
              <a:xfrm>
                <a:off x="679481" y="4367757"/>
                <a:ext cx="482825" cy="477054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2500" dirty="0">
                    <a:solidFill>
                      <a:srgbClr val="000000"/>
                    </a:solidFill>
                    <a:latin typeface="FontAwesome" charset="0"/>
                    <a:ea typeface="FontAwesome" charset="0"/>
                    <a:cs typeface="FontAwesome" charset="0"/>
                  </a:rPr>
                  <a:t></a:t>
                </a:r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695064" y="5016721"/>
                <a:ext cx="458780" cy="477054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2500">
                    <a:solidFill>
                      <a:srgbClr val="000000"/>
                    </a:solidFill>
                    <a:latin typeface="FontAwesome" charset="0"/>
                  </a:rPr>
                  <a:t></a:t>
                </a:r>
                <a:endParaRPr lang="en-US" sz="2500">
                  <a:solidFill>
                    <a:srgbClr val="000000"/>
                  </a:solidFill>
                </a:endParaRPr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673068" y="5665686"/>
                <a:ext cx="527710" cy="477054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2500" dirty="0">
                    <a:solidFill>
                      <a:srgbClr val="000000"/>
                    </a:solidFill>
                    <a:latin typeface="FontAwesome" charset="0"/>
                  </a:rPr>
                  <a:t></a:t>
                </a:r>
                <a:endParaRPr lang="en-US" sz="2500" dirty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3" name="Subtitle 6"/>
            <p:cNvSpPr txBox="1">
              <a:spLocks/>
            </p:cNvSpPr>
            <p:nvPr/>
          </p:nvSpPr>
          <p:spPr>
            <a:xfrm>
              <a:off x="1323062" y="3663884"/>
              <a:ext cx="2560320" cy="582996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t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</a:pPr>
              <a:r>
                <a:rPr lang="en-US" sz="1000" dirty="0" err="1">
                  <a:solidFill>
                    <a:srgbClr val="000000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Lorem</a:t>
              </a:r>
              <a:r>
                <a:rPr lang="en-US" sz="1000" dirty="0">
                  <a:solidFill>
                    <a:srgbClr val="000000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 </a:t>
              </a:r>
              <a:r>
                <a:rPr lang="en-US" sz="1000" dirty="0" err="1">
                  <a:solidFill>
                    <a:srgbClr val="000000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Ipsum</a:t>
              </a:r>
              <a:r>
                <a:rPr lang="en-US" sz="1000" dirty="0">
                  <a:solidFill>
                    <a:srgbClr val="000000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 available, but the majority have suffered alteration in some form, by injected </a:t>
              </a:r>
              <a:r>
                <a:rPr lang="en-US" sz="1000" dirty="0" err="1">
                  <a:solidFill>
                    <a:srgbClr val="000000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humour</a:t>
              </a:r>
              <a:r>
                <a:rPr lang="en-US" sz="1000" dirty="0">
                  <a:solidFill>
                    <a:srgbClr val="000000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.</a:t>
              </a:r>
            </a:p>
          </p:txBody>
        </p:sp>
        <p:sp>
          <p:nvSpPr>
            <p:cNvPr id="14" name="Subtitle 6"/>
            <p:cNvSpPr txBox="1">
              <a:spLocks/>
            </p:cNvSpPr>
            <p:nvPr/>
          </p:nvSpPr>
          <p:spPr>
            <a:xfrm>
              <a:off x="1323062" y="4314124"/>
              <a:ext cx="2560320" cy="582996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t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</a:pPr>
              <a:r>
                <a:rPr lang="en-US" sz="1000" dirty="0" err="1">
                  <a:solidFill>
                    <a:srgbClr val="000000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Lorem</a:t>
              </a:r>
              <a:r>
                <a:rPr lang="en-US" sz="1000" dirty="0">
                  <a:solidFill>
                    <a:srgbClr val="000000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 </a:t>
              </a:r>
              <a:r>
                <a:rPr lang="en-US" sz="1000" dirty="0" err="1">
                  <a:solidFill>
                    <a:srgbClr val="000000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Ipsum</a:t>
              </a:r>
              <a:r>
                <a:rPr lang="en-US" sz="1000" dirty="0">
                  <a:solidFill>
                    <a:srgbClr val="000000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 available, but the majority have suffered alteration in some form, by injected </a:t>
              </a:r>
              <a:r>
                <a:rPr lang="en-US" sz="1000" dirty="0" err="1">
                  <a:solidFill>
                    <a:srgbClr val="000000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humour</a:t>
              </a:r>
              <a:r>
                <a:rPr lang="en-US" sz="1000" dirty="0">
                  <a:solidFill>
                    <a:srgbClr val="000000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.</a:t>
              </a:r>
            </a:p>
          </p:txBody>
        </p:sp>
        <p:sp>
          <p:nvSpPr>
            <p:cNvPr id="15" name="Subtitle 6"/>
            <p:cNvSpPr txBox="1">
              <a:spLocks/>
            </p:cNvSpPr>
            <p:nvPr/>
          </p:nvSpPr>
          <p:spPr>
            <a:xfrm>
              <a:off x="1323062" y="4964364"/>
              <a:ext cx="2560320" cy="582996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t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</a:pPr>
              <a:r>
                <a:rPr lang="en-US" sz="1000" dirty="0" err="1">
                  <a:solidFill>
                    <a:srgbClr val="000000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Lorem</a:t>
              </a:r>
              <a:r>
                <a:rPr lang="en-US" sz="1000" dirty="0">
                  <a:solidFill>
                    <a:srgbClr val="000000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 </a:t>
              </a:r>
              <a:r>
                <a:rPr lang="en-US" sz="1000" dirty="0" err="1">
                  <a:solidFill>
                    <a:srgbClr val="000000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Ipsum</a:t>
              </a:r>
              <a:r>
                <a:rPr lang="en-US" sz="1000" dirty="0">
                  <a:solidFill>
                    <a:srgbClr val="000000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 available, but the majority have suffered alteration in some form, by injected </a:t>
              </a:r>
              <a:r>
                <a:rPr lang="en-US" sz="1000" dirty="0" err="1">
                  <a:solidFill>
                    <a:srgbClr val="000000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humour</a:t>
              </a:r>
              <a:r>
                <a:rPr lang="en-US" sz="1000" dirty="0">
                  <a:solidFill>
                    <a:srgbClr val="000000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.</a:t>
              </a:r>
            </a:p>
          </p:txBody>
        </p:sp>
        <p:sp>
          <p:nvSpPr>
            <p:cNvPr id="16" name="Subtitle 6"/>
            <p:cNvSpPr txBox="1">
              <a:spLocks/>
            </p:cNvSpPr>
            <p:nvPr/>
          </p:nvSpPr>
          <p:spPr>
            <a:xfrm>
              <a:off x="1323062" y="5614604"/>
              <a:ext cx="2560320" cy="582996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t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</a:pPr>
              <a:r>
                <a:rPr lang="en-US" sz="1000" dirty="0" err="1">
                  <a:solidFill>
                    <a:srgbClr val="000000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Lorem</a:t>
              </a:r>
              <a:r>
                <a:rPr lang="en-US" sz="1000" dirty="0">
                  <a:solidFill>
                    <a:srgbClr val="000000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 </a:t>
              </a:r>
              <a:r>
                <a:rPr lang="en-US" sz="1000" dirty="0" err="1">
                  <a:solidFill>
                    <a:srgbClr val="000000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Ipsum</a:t>
              </a:r>
              <a:r>
                <a:rPr lang="en-US" sz="1000" dirty="0">
                  <a:solidFill>
                    <a:srgbClr val="000000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 available, but the majority have suffered alteration in some form, by injected </a:t>
              </a:r>
              <a:r>
                <a:rPr lang="en-US" sz="1000" dirty="0" err="1">
                  <a:solidFill>
                    <a:srgbClr val="000000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humour</a:t>
              </a:r>
              <a:r>
                <a:rPr lang="en-US" sz="1000" dirty="0">
                  <a:solidFill>
                    <a:srgbClr val="000000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.</a:t>
              </a: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4753099" y="2265067"/>
            <a:ext cx="268580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bg1"/>
                </a:solidFill>
                <a:latin typeface="Montserrat" panose="00000500000000000000" pitchFamily="50" charset="0"/>
                <a:ea typeface="Roboto Slab" pitchFamily="2" charset="0"/>
                <a:cs typeface="Bebas" charset="0"/>
              </a:rPr>
              <a:t>Example Text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4753099" y="2787103"/>
            <a:ext cx="297688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753098" y="2864507"/>
            <a:ext cx="298994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bg1"/>
                </a:solidFill>
                <a:latin typeface="Montserrat" panose="00000500000000000000" pitchFamily="50" charset="0"/>
                <a:ea typeface="Roboto Slab" pitchFamily="2" charset="0"/>
                <a:cs typeface="Bebas" charset="0"/>
              </a:rPr>
              <a:t>Example Text Two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753099" y="3386543"/>
            <a:ext cx="297688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753099" y="3555387"/>
            <a:ext cx="25603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bg1"/>
                </a:solidFill>
                <a:latin typeface="Montserrat" panose="00000500000000000000" pitchFamily="50" charset="0"/>
                <a:ea typeface="Roboto Slab" pitchFamily="2" charset="0"/>
                <a:cs typeface="Bebas" charset="0"/>
              </a:rPr>
              <a:t>Third Example</a:t>
            </a:r>
          </a:p>
        </p:txBody>
      </p:sp>
      <p:cxnSp>
        <p:nvCxnSpPr>
          <p:cNvPr id="24" name="Straight Connector 23"/>
          <p:cNvCxnSpPr/>
          <p:nvPr/>
        </p:nvCxnSpPr>
        <p:spPr>
          <a:xfrm>
            <a:off x="4753099" y="4077423"/>
            <a:ext cx="297688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4753099" y="4154827"/>
            <a:ext cx="28573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bg1"/>
                </a:solidFill>
                <a:latin typeface="Montserrat" panose="00000500000000000000" pitchFamily="50" charset="0"/>
                <a:ea typeface="Roboto Slab" pitchFamily="2" charset="0"/>
                <a:cs typeface="Bebas" charset="0"/>
              </a:rPr>
              <a:t>Text number Four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4753099" y="4676863"/>
            <a:ext cx="297688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3A6A91AC-A7E2-4CBF-A841-35E0F37A89B1}"/>
              </a:ext>
            </a:extLst>
          </p:cNvPr>
          <p:cNvSpPr/>
          <p:nvPr/>
        </p:nvSpPr>
        <p:spPr>
          <a:xfrm>
            <a:off x="1539257" y="5222169"/>
            <a:ext cx="9113486" cy="760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b="1" dirty="0">
                <a:solidFill>
                  <a:srgbClr val="000000"/>
                </a:solidFill>
                <a:latin typeface="Montserrat" panose="00000500000000000000" pitchFamily="50" charset="0"/>
              </a:rPr>
              <a:t>Lorem Ipsum</a:t>
            </a:r>
            <a:r>
              <a:rPr lang="en-US" sz="1000" dirty="0">
                <a:solidFill>
                  <a:srgbClr val="000000"/>
                </a:solidFill>
                <a:latin typeface="Montserrat" panose="00000500000000000000" pitchFamily="50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</a:t>
            </a:r>
            <a:endParaRPr lang="en-US" sz="1000" dirty="0"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5539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295646" y="2921168"/>
            <a:ext cx="76007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spc="600" dirty="0">
                <a:solidFill>
                  <a:srgbClr val="FFFFFF"/>
                </a:solidFill>
                <a:latin typeface="Montserrat" panose="00000500000000000000" pitchFamily="50" charset="0"/>
                <a:ea typeface="Roboto Slab" pitchFamily="2" charset="0"/>
                <a:cs typeface="Montserrat Thin" charset="0"/>
              </a:rPr>
              <a:t>T H E.E N D</a:t>
            </a:r>
          </a:p>
        </p:txBody>
      </p:sp>
    </p:spTree>
    <p:extLst>
      <p:ext uri="{BB962C8B-B14F-4D97-AF65-F5344CB8AC3E}">
        <p14:creationId xmlns:p14="http://schemas.microsoft.com/office/powerpoint/2010/main" val="1786979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E58092E-84DB-4EC0-93E2-5AA672643C2C}"/>
              </a:ext>
            </a:extLst>
          </p:cNvPr>
          <p:cNvSpPr/>
          <p:nvPr/>
        </p:nvSpPr>
        <p:spPr>
          <a:xfrm>
            <a:off x="4781" y="2736719"/>
            <a:ext cx="12200666" cy="23331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5E7C672-6599-4868-9AAD-475CFF54FA73}"/>
              </a:ext>
            </a:extLst>
          </p:cNvPr>
          <p:cNvSpPr/>
          <p:nvPr/>
        </p:nvSpPr>
        <p:spPr>
          <a:xfrm>
            <a:off x="4294953" y="1781306"/>
            <a:ext cx="3620322" cy="98519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54875E8-213A-408D-85F3-2C65DF1750C0}"/>
              </a:ext>
            </a:extLst>
          </p:cNvPr>
          <p:cNvSpPr/>
          <p:nvPr/>
        </p:nvSpPr>
        <p:spPr>
          <a:xfrm>
            <a:off x="4565276" y="4296366"/>
            <a:ext cx="3092822" cy="54693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Subtitle 6">
            <a:extLst>
              <a:ext uri="{FF2B5EF4-FFF2-40B4-BE49-F238E27FC236}">
                <a16:creationId xmlns:a16="http://schemas.microsoft.com/office/drawing/2014/main" id="{141A84CC-141B-4091-9297-FD25E2ECDEB2}"/>
              </a:ext>
            </a:extLst>
          </p:cNvPr>
          <p:cNvSpPr txBox="1">
            <a:spLocks/>
          </p:cNvSpPr>
          <p:nvPr/>
        </p:nvSpPr>
        <p:spPr>
          <a:xfrm>
            <a:off x="1987922" y="3063087"/>
            <a:ext cx="8229600" cy="11336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000" dirty="0">
                <a:solidFill>
                  <a:schemeClr val="tx1"/>
                </a:solidFill>
              </a:rPr>
              <a:t>There are many variations of passages of Lorem Ipsum available, but the majority have suffered alteration in some form, by injected </a:t>
            </a:r>
            <a:r>
              <a:rPr lang="en-US" sz="1000" dirty="0" err="1">
                <a:solidFill>
                  <a:schemeClr val="tx1"/>
                </a:solidFill>
              </a:rPr>
              <a:t>humour</a:t>
            </a:r>
            <a:r>
              <a:rPr lang="en-US" sz="1000" dirty="0">
                <a:solidFill>
                  <a:schemeClr val="tx1"/>
                </a:solidFill>
              </a:rPr>
              <a:t>, or </a:t>
            </a:r>
            <a:r>
              <a:rPr lang="en-US" sz="1000" dirty="0" err="1">
                <a:solidFill>
                  <a:schemeClr val="tx1"/>
                </a:solidFill>
              </a:rPr>
              <a:t>randomised</a:t>
            </a:r>
            <a:r>
              <a:rPr lang="en-US" sz="1000" dirty="0">
                <a:solidFill>
                  <a:schemeClr val="tx1"/>
                </a:solidFill>
              </a:rPr>
              <a:t> words which don't look even slightly believable. If you are going to use a passage of </a:t>
            </a:r>
            <a:r>
              <a:rPr lang="en-US" sz="1000" dirty="0" err="1">
                <a:solidFill>
                  <a:schemeClr val="tx1"/>
                </a:solidFill>
              </a:rPr>
              <a:t>Lorem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  <a:r>
              <a:rPr lang="en-US" sz="1000" dirty="0" err="1">
                <a:solidFill>
                  <a:schemeClr val="tx1"/>
                </a:solidFill>
              </a:rPr>
              <a:t>Ipsum</a:t>
            </a:r>
            <a:r>
              <a:rPr lang="en-US" sz="1000" dirty="0">
                <a:solidFill>
                  <a:schemeClr val="tx1"/>
                </a:solidFill>
              </a:rPr>
              <a:t>, you need to be sure there isn't anything embarrassing hidden in the middle of text. All the </a:t>
            </a:r>
            <a:r>
              <a:rPr lang="en-US" sz="1000" dirty="0" err="1">
                <a:solidFill>
                  <a:schemeClr val="tx1"/>
                </a:solidFill>
              </a:rPr>
              <a:t>Lorem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  <a:r>
              <a:rPr lang="en-US" sz="1000" dirty="0" err="1">
                <a:solidFill>
                  <a:schemeClr val="tx1"/>
                </a:solidFill>
              </a:rPr>
              <a:t>Ipsum</a:t>
            </a:r>
            <a:r>
              <a:rPr lang="en-US" sz="1000" dirty="0">
                <a:solidFill>
                  <a:schemeClr val="tx1"/>
                </a:solidFill>
              </a:rPr>
              <a:t> generators on the Internet tend to repeat predefined chunks as necessary.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DA833E2-D48C-45C7-8D96-5C569977C362}"/>
              </a:ext>
            </a:extLst>
          </p:cNvPr>
          <p:cNvSpPr txBox="1"/>
          <p:nvPr/>
        </p:nvSpPr>
        <p:spPr>
          <a:xfrm>
            <a:off x="2001369" y="1849737"/>
            <a:ext cx="82161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spc="300" dirty="0">
                <a:solidFill>
                  <a:schemeClr val="bg1"/>
                </a:solidFill>
                <a:latin typeface="Bebas" charset="0"/>
                <a:ea typeface="Bebas" charset="0"/>
                <a:cs typeface="Bebas" charset="0"/>
              </a:rPr>
              <a:t>Welcome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26236C3-37A8-428A-A7DB-EAF8FB26F413}"/>
              </a:ext>
            </a:extLst>
          </p:cNvPr>
          <p:cNvSpPr txBox="1"/>
          <p:nvPr/>
        </p:nvSpPr>
        <p:spPr>
          <a:xfrm>
            <a:off x="4184276" y="4353108"/>
            <a:ext cx="38503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FFFFFF"/>
                </a:solidFill>
                <a:latin typeface="Bebas" charset="0"/>
                <a:ea typeface="Bebas" charset="0"/>
                <a:cs typeface="Bebas" charset="0"/>
              </a:rPr>
              <a:t>THE ANNUAL MEETING 2018</a:t>
            </a:r>
          </a:p>
        </p:txBody>
      </p:sp>
    </p:spTree>
    <p:extLst>
      <p:ext uri="{BB962C8B-B14F-4D97-AF65-F5344CB8AC3E}">
        <p14:creationId xmlns:p14="http://schemas.microsoft.com/office/powerpoint/2010/main" val="1681692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E1865A2-A9B7-4A0A-90F3-41594162FFC0}"/>
              </a:ext>
            </a:extLst>
          </p:cNvPr>
          <p:cNvSpPr/>
          <p:nvPr/>
        </p:nvSpPr>
        <p:spPr>
          <a:xfrm>
            <a:off x="0" y="-16533"/>
            <a:ext cx="12191999" cy="212819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00D7F53A-58A0-4931-A2EE-5BE0ACC39C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rgbClr val="000000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fld id="{A795EF19-24CB-CF4C-9028-3413C1601FF5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7562149-1397-432E-BC33-F7FEE0002456}"/>
              </a:ext>
            </a:extLst>
          </p:cNvPr>
          <p:cNvSpPr/>
          <p:nvPr/>
        </p:nvSpPr>
        <p:spPr>
          <a:xfrm>
            <a:off x="4294953" y="1126467"/>
            <a:ext cx="3620322" cy="98519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98DDCFA-339D-4FB2-844A-48BAB7C6F218}"/>
              </a:ext>
            </a:extLst>
          </p:cNvPr>
          <p:cNvSpPr txBox="1"/>
          <p:nvPr/>
        </p:nvSpPr>
        <p:spPr>
          <a:xfrm>
            <a:off x="2001369" y="1194898"/>
            <a:ext cx="82161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spc="300" dirty="0">
                <a:solidFill>
                  <a:schemeClr val="bg1"/>
                </a:solidFill>
                <a:latin typeface="Bebas" charset="0"/>
                <a:ea typeface="Bebas" charset="0"/>
                <a:cs typeface="Bebas" charset="0"/>
              </a:rPr>
              <a:t>Welcome</a:t>
            </a:r>
          </a:p>
        </p:txBody>
      </p:sp>
      <p:sp>
        <p:nvSpPr>
          <p:cNvPr id="16" name="Subtitle 6">
            <a:extLst>
              <a:ext uri="{FF2B5EF4-FFF2-40B4-BE49-F238E27FC236}">
                <a16:creationId xmlns:a16="http://schemas.microsoft.com/office/drawing/2014/main" id="{8BD6A17A-FC4A-497E-A0FE-2E31300F94BD}"/>
              </a:ext>
            </a:extLst>
          </p:cNvPr>
          <p:cNvSpPr txBox="1">
            <a:spLocks/>
          </p:cNvSpPr>
          <p:nvPr/>
        </p:nvSpPr>
        <p:spPr>
          <a:xfrm>
            <a:off x="1028700" y="4897891"/>
            <a:ext cx="10134600" cy="8336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000" dirty="0">
                <a:solidFill>
                  <a:schemeClr val="tx1"/>
                </a:solidFill>
              </a:rPr>
              <a:t>There are many variations of passages of Lorem Ipsum available, but the majority have suffered alteration in some form, by injected </a:t>
            </a:r>
            <a:r>
              <a:rPr lang="en-US" sz="1000" dirty="0" err="1">
                <a:solidFill>
                  <a:schemeClr val="tx1"/>
                </a:solidFill>
              </a:rPr>
              <a:t>humour</a:t>
            </a:r>
            <a:r>
              <a:rPr lang="en-US" sz="1000" dirty="0">
                <a:solidFill>
                  <a:schemeClr val="tx1"/>
                </a:solidFill>
              </a:rPr>
              <a:t>, or </a:t>
            </a:r>
            <a:r>
              <a:rPr lang="en-US" sz="1000" dirty="0" err="1">
                <a:solidFill>
                  <a:schemeClr val="tx1"/>
                </a:solidFill>
              </a:rPr>
              <a:t>randomised</a:t>
            </a:r>
            <a:r>
              <a:rPr lang="en-US" sz="1000" dirty="0">
                <a:solidFill>
                  <a:schemeClr val="tx1"/>
                </a:solidFill>
              </a:rPr>
              <a:t> words which don't look even slightly believable. If you are going to use a passage of </a:t>
            </a:r>
            <a:r>
              <a:rPr lang="en-US" sz="1000" dirty="0" err="1">
                <a:solidFill>
                  <a:schemeClr val="tx1"/>
                </a:solidFill>
              </a:rPr>
              <a:t>Lorem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  <a:r>
              <a:rPr lang="en-US" sz="1000" dirty="0" err="1">
                <a:solidFill>
                  <a:schemeClr val="tx1"/>
                </a:solidFill>
              </a:rPr>
              <a:t>Ipsum</a:t>
            </a:r>
            <a:r>
              <a:rPr lang="en-US" sz="1000" dirty="0">
                <a:solidFill>
                  <a:schemeClr val="tx1"/>
                </a:solidFill>
              </a:rPr>
              <a:t>, you need to be sure there isn't anything embarrassing hidden in the middle of text. All the </a:t>
            </a:r>
            <a:r>
              <a:rPr lang="en-US" sz="1000" dirty="0" err="1">
                <a:solidFill>
                  <a:schemeClr val="tx1"/>
                </a:solidFill>
              </a:rPr>
              <a:t>Lorem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  <a:r>
              <a:rPr lang="en-US" sz="1000" dirty="0" err="1">
                <a:solidFill>
                  <a:schemeClr val="tx1"/>
                </a:solidFill>
              </a:rPr>
              <a:t>Ipsum</a:t>
            </a:r>
            <a:r>
              <a:rPr lang="en-US" sz="1000" dirty="0">
                <a:solidFill>
                  <a:schemeClr val="tx1"/>
                </a:solidFill>
              </a:rPr>
              <a:t> generators on the Internet tend to repeat predefined chunks as necessary.</a:t>
            </a:r>
          </a:p>
        </p:txBody>
      </p:sp>
      <p:pic>
        <p:nvPicPr>
          <p:cNvPr id="30" name="Picture Placeholder 29">
            <a:extLst>
              <a:ext uri="{FF2B5EF4-FFF2-40B4-BE49-F238E27FC236}">
                <a16:creationId xmlns:a16="http://schemas.microsoft.com/office/drawing/2014/main" id="{D2446CA5-09E0-4849-900E-BAFB1F83734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31001" b="3100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7806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0A33A7F7-AEF0-4A56-B4C3-811F21CCC5FD}"/>
              </a:ext>
            </a:extLst>
          </p:cNvPr>
          <p:cNvGrpSpPr/>
          <p:nvPr/>
        </p:nvGrpSpPr>
        <p:grpSpPr>
          <a:xfrm>
            <a:off x="2001369" y="1511300"/>
            <a:ext cx="8216154" cy="985191"/>
            <a:chOff x="2001369" y="1126467"/>
            <a:chExt cx="8216154" cy="98519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8B21929-6045-422D-A8ED-78A87A2D98D6}"/>
                </a:ext>
              </a:extLst>
            </p:cNvPr>
            <p:cNvSpPr/>
            <p:nvPr/>
          </p:nvSpPr>
          <p:spPr>
            <a:xfrm>
              <a:off x="4294953" y="1126467"/>
              <a:ext cx="3620322" cy="98519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E329ED2-11AF-40EE-B37B-CCBF4BFB2ED7}"/>
                </a:ext>
              </a:extLst>
            </p:cNvPr>
            <p:cNvSpPr txBox="1"/>
            <p:nvPr/>
          </p:nvSpPr>
          <p:spPr>
            <a:xfrm>
              <a:off x="2001369" y="1194898"/>
              <a:ext cx="8216154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000" spc="300" dirty="0">
                  <a:solidFill>
                    <a:schemeClr val="bg1"/>
                  </a:solidFill>
                  <a:latin typeface="Bebas" charset="0"/>
                  <a:ea typeface="Bebas" charset="0"/>
                  <a:cs typeface="Bebas" charset="0"/>
                </a:rPr>
                <a:t>Welcome</a:t>
              </a: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563D87D2-61A2-4EEA-9D00-81479C529E7E}"/>
              </a:ext>
            </a:extLst>
          </p:cNvPr>
          <p:cNvSpPr/>
          <p:nvPr/>
        </p:nvSpPr>
        <p:spPr>
          <a:xfrm>
            <a:off x="5822950" y="0"/>
            <a:ext cx="546100" cy="15113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Subtitle 6">
            <a:extLst>
              <a:ext uri="{FF2B5EF4-FFF2-40B4-BE49-F238E27FC236}">
                <a16:creationId xmlns:a16="http://schemas.microsoft.com/office/drawing/2014/main" id="{AB2CDCCB-7AED-4970-B51A-8EEBA04A08F7}"/>
              </a:ext>
            </a:extLst>
          </p:cNvPr>
          <p:cNvSpPr txBox="1">
            <a:spLocks/>
          </p:cNvSpPr>
          <p:nvPr/>
        </p:nvSpPr>
        <p:spPr>
          <a:xfrm>
            <a:off x="1028700" y="2730749"/>
            <a:ext cx="10134600" cy="8336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000" dirty="0">
                <a:solidFill>
                  <a:schemeClr val="tx1"/>
                </a:solidFill>
              </a:rPr>
              <a:t>There are many variations of passages of Lorem Ipsum available, but the majority have suffered alteration in some form, by injected </a:t>
            </a:r>
            <a:r>
              <a:rPr lang="en-US" sz="1000" dirty="0" err="1">
                <a:solidFill>
                  <a:schemeClr val="tx1"/>
                </a:solidFill>
              </a:rPr>
              <a:t>humour</a:t>
            </a:r>
            <a:r>
              <a:rPr lang="en-US" sz="1000" dirty="0">
                <a:solidFill>
                  <a:schemeClr val="tx1"/>
                </a:solidFill>
              </a:rPr>
              <a:t>, or </a:t>
            </a:r>
            <a:r>
              <a:rPr lang="en-US" sz="1000" dirty="0" err="1">
                <a:solidFill>
                  <a:schemeClr val="tx1"/>
                </a:solidFill>
              </a:rPr>
              <a:t>randomised</a:t>
            </a:r>
            <a:r>
              <a:rPr lang="en-US" sz="1000" dirty="0">
                <a:solidFill>
                  <a:schemeClr val="tx1"/>
                </a:solidFill>
              </a:rPr>
              <a:t> words which don't look even slightly believable. If you are going to use a passage of </a:t>
            </a:r>
            <a:r>
              <a:rPr lang="en-US" sz="1000" dirty="0" err="1">
                <a:solidFill>
                  <a:schemeClr val="tx1"/>
                </a:solidFill>
              </a:rPr>
              <a:t>Lorem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  <a:r>
              <a:rPr lang="en-US" sz="1000" dirty="0" err="1">
                <a:solidFill>
                  <a:schemeClr val="tx1"/>
                </a:solidFill>
              </a:rPr>
              <a:t>Ipsum</a:t>
            </a:r>
            <a:r>
              <a:rPr lang="en-US" sz="1000" dirty="0">
                <a:solidFill>
                  <a:schemeClr val="tx1"/>
                </a:solidFill>
              </a:rPr>
              <a:t>, you need to be sure there isn't anything embarrassing hidden in the middle of text. All the </a:t>
            </a:r>
            <a:r>
              <a:rPr lang="en-US" sz="1000" dirty="0" err="1">
                <a:solidFill>
                  <a:schemeClr val="tx1"/>
                </a:solidFill>
              </a:rPr>
              <a:t>Lorem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  <a:r>
              <a:rPr lang="en-US" sz="1000" dirty="0" err="1">
                <a:solidFill>
                  <a:schemeClr val="tx1"/>
                </a:solidFill>
              </a:rPr>
              <a:t>Ipsum</a:t>
            </a:r>
            <a:r>
              <a:rPr lang="en-US" sz="1000" dirty="0">
                <a:solidFill>
                  <a:schemeClr val="tx1"/>
                </a:solidFill>
              </a:rPr>
              <a:t> generators on the Internet tend to repeat predefined chunks as necessary.</a:t>
            </a:r>
          </a:p>
        </p:txBody>
      </p:sp>
      <p:pic>
        <p:nvPicPr>
          <p:cNvPr id="36" name="Picture Placeholder 35">
            <a:extLst>
              <a:ext uri="{FF2B5EF4-FFF2-40B4-BE49-F238E27FC236}">
                <a16:creationId xmlns:a16="http://schemas.microsoft.com/office/drawing/2014/main" id="{1597C0F2-3B80-4515-9672-D15E0B2D7AF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33407" b="3340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61730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5EF19-24CB-CF4C-9028-3413C1601FF5}" type="slidenum">
              <a:rPr lang="en-US" smtClean="0"/>
              <a:t>6</a:t>
            </a:fld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109882" y="701281"/>
            <a:ext cx="330524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spc="1000" dirty="0">
                <a:latin typeface="Bebas" pitchFamily="2" charset="0"/>
                <a:ea typeface="Roboto Slab" pitchFamily="2" charset="0"/>
                <a:cs typeface="Bebas" charset="0"/>
              </a:rPr>
              <a:t>NOTICE</a:t>
            </a:r>
          </a:p>
        </p:txBody>
      </p:sp>
      <p:sp>
        <p:nvSpPr>
          <p:cNvPr id="5" name="Subtitle 6"/>
          <p:cNvSpPr txBox="1">
            <a:spLocks/>
          </p:cNvSpPr>
          <p:nvPr/>
        </p:nvSpPr>
        <p:spPr>
          <a:xfrm>
            <a:off x="936813" y="2073133"/>
            <a:ext cx="10318374" cy="7705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800"/>
              </a:lnSpc>
            </a:pPr>
            <a:r>
              <a:rPr lang="en-US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 ExtraLight" charset="0"/>
              </a:rPr>
              <a:t>There are many variations of passages of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 ExtraLight" charset="0"/>
              </a:rPr>
              <a:t>Lorem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 ExtraLight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 ExtraLight" charset="0"/>
              </a:rPr>
              <a:t>Ipsum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 ExtraLight" charset="0"/>
              </a:rPr>
              <a:t> available, but the majority have suffered alteration in some form, by injected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 ExtraLight" charset="0"/>
              </a:rPr>
              <a:t>humour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 ExtraLight" charset="0"/>
              </a:rPr>
              <a:t>, or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 ExtraLight" charset="0"/>
              </a:rPr>
              <a:t>randomised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 ExtraLight" charset="0"/>
              </a:rPr>
              <a:t> words which don't look even slightly believable. If you are going to use a passage of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 ExtraLight" charset="0"/>
              </a:rPr>
              <a:t>Lorem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 ExtraLight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 ExtraLight" charset="0"/>
              </a:rPr>
              <a:t>Ipsum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 ExtraLight" charset="0"/>
              </a:rPr>
              <a:t>, you need to be sure there isn't anything embarrassing hidden in the middle of text.</a:t>
            </a:r>
          </a:p>
        </p:txBody>
      </p:sp>
      <p:sp>
        <p:nvSpPr>
          <p:cNvPr id="6" name="Rectangle 5"/>
          <p:cNvSpPr/>
          <p:nvPr/>
        </p:nvSpPr>
        <p:spPr>
          <a:xfrm>
            <a:off x="4291435" y="643740"/>
            <a:ext cx="77777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dirty="0">
                <a:latin typeface="FontAwesome" charset="0"/>
                <a:ea typeface="FontAwesome" charset="0"/>
                <a:cs typeface="FontAwesome" charset="0"/>
              </a:rPr>
              <a:t></a:t>
            </a:r>
            <a:endParaRPr lang="en-US" sz="5000" dirty="0">
              <a:latin typeface="FontAwesome" charset="0"/>
              <a:ea typeface="FontAwesome" charset="0"/>
              <a:cs typeface="FontAwesome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3499174-3F96-4E98-9572-388F837C12F7}"/>
              </a:ext>
            </a:extLst>
          </p:cNvPr>
          <p:cNvSpPr/>
          <p:nvPr/>
        </p:nvSpPr>
        <p:spPr>
          <a:xfrm>
            <a:off x="0" y="3352800"/>
            <a:ext cx="12192000" cy="26797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6DA2F21-E55E-4EC9-9894-D3C8F74B997C}"/>
              </a:ext>
            </a:extLst>
          </p:cNvPr>
          <p:cNvGrpSpPr/>
          <p:nvPr/>
        </p:nvGrpSpPr>
        <p:grpSpPr>
          <a:xfrm>
            <a:off x="979395" y="3697568"/>
            <a:ext cx="10233210" cy="1990164"/>
            <a:chOff x="1021977" y="4411909"/>
            <a:chExt cx="10233210" cy="1990164"/>
          </a:xfrm>
        </p:grpSpPr>
        <p:sp>
          <p:nvSpPr>
            <p:cNvPr id="7" name="Subtitle 6"/>
            <p:cNvSpPr txBox="1">
              <a:spLocks/>
            </p:cNvSpPr>
            <p:nvPr/>
          </p:nvSpPr>
          <p:spPr>
            <a:xfrm>
              <a:off x="3953434" y="4411909"/>
              <a:ext cx="7301753" cy="1990164"/>
            </a:xfrm>
            <a:prstGeom prst="rect">
              <a:avLst/>
            </a:prstGeom>
          </p:spPr>
          <p:txBody>
            <a:bodyPr vert="horz" lIns="91440" tIns="45720" rIns="91440" bIns="45720" numCol="2" spcCol="365760" rtlCol="0" anchor="ctr">
              <a:norm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en-US" sz="8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</a:rPr>
                <a:t>There are many variations of passages of </a:t>
              </a:r>
              <a:r>
                <a:rPr lang="en-US" sz="800" dirty="0" err="1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</a:rPr>
                <a:t>Lorem</a:t>
              </a:r>
              <a:r>
                <a:rPr lang="en-US" sz="8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</a:rPr>
                <a:t> </a:t>
              </a:r>
              <a:r>
                <a:rPr lang="en-US" sz="800" dirty="0" err="1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</a:rPr>
                <a:t>Ipsum</a:t>
              </a:r>
              <a:r>
                <a:rPr lang="en-US" sz="8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</a:rPr>
                <a:t> available, but the majority have suffered alteration in some form, by injected </a:t>
              </a:r>
              <a:r>
                <a:rPr lang="en-US" sz="800" dirty="0" err="1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</a:rPr>
                <a:t>humour</a:t>
              </a:r>
              <a:r>
                <a:rPr lang="en-US" sz="8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</a:rPr>
                <a:t>, or </a:t>
              </a:r>
              <a:r>
                <a:rPr lang="en-US" sz="800" dirty="0" err="1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</a:rPr>
                <a:t>randomised</a:t>
              </a:r>
              <a:r>
                <a:rPr lang="en-US" sz="8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</a:rPr>
                <a:t> words which don't look even slightly believable. If you are going to use a passage of </a:t>
              </a:r>
              <a:r>
                <a:rPr lang="en-US" sz="800" dirty="0" err="1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</a:rPr>
                <a:t>Lorem</a:t>
              </a:r>
              <a:r>
                <a:rPr lang="en-US" sz="8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</a:rPr>
                <a:t> </a:t>
              </a:r>
              <a:r>
                <a:rPr lang="en-US" sz="800" dirty="0" err="1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</a:rPr>
                <a:t>Ipsum</a:t>
              </a:r>
              <a:r>
                <a:rPr lang="en-US" sz="8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</a:rPr>
                <a:t>, you need to be sure there isn't anything embarrassing hidden in the middle of text. All the </a:t>
              </a:r>
              <a:r>
                <a:rPr lang="en-US" sz="800" dirty="0" err="1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</a:rPr>
                <a:t>Lorem</a:t>
              </a:r>
              <a:r>
                <a:rPr lang="en-US" sz="8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</a:rPr>
                <a:t> </a:t>
              </a:r>
              <a:r>
                <a:rPr lang="en-US" sz="800" dirty="0" err="1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</a:rPr>
                <a:t>Ipsum</a:t>
              </a:r>
              <a:r>
                <a:rPr lang="en-US" sz="8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</a:rPr>
                <a:t> generators on the Internet tend to repeat predefined chunks as necessary, making this the first true generator on the Internet. It uses a dictionary of over 200 Latin words, combined with a handful of model sentence structures. There are many variations of passages of </a:t>
              </a:r>
              <a:r>
                <a:rPr lang="en-US" sz="800" dirty="0" err="1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</a:rPr>
                <a:t>Lorem</a:t>
              </a:r>
              <a:r>
                <a:rPr lang="en-US" sz="8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</a:rPr>
                <a:t> </a:t>
              </a:r>
              <a:r>
                <a:rPr lang="en-US" sz="800" dirty="0" err="1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</a:rPr>
                <a:t>Ipsum</a:t>
              </a:r>
              <a:r>
                <a:rPr lang="en-US" sz="8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</a:rPr>
                <a:t> available, but the majority have suffered alteration in some form, by injected </a:t>
              </a:r>
              <a:r>
                <a:rPr lang="en-US" sz="800" dirty="0" err="1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</a:rPr>
                <a:t>humour</a:t>
              </a:r>
              <a:r>
                <a:rPr lang="en-US" sz="8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</a:rPr>
                <a:t>, or </a:t>
              </a:r>
              <a:r>
                <a:rPr lang="en-US" sz="800" dirty="0" err="1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</a:rPr>
                <a:t>randomised</a:t>
              </a:r>
              <a:r>
                <a:rPr lang="en-US" sz="8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</a:rPr>
                <a:t> words which don't look even slightly believable. If you are going to use a passage of </a:t>
              </a:r>
              <a:r>
                <a:rPr lang="en-US" sz="800" dirty="0" err="1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</a:rPr>
                <a:t>Lorem</a:t>
              </a:r>
              <a:r>
                <a:rPr lang="en-US" sz="8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</a:rPr>
                <a:t> </a:t>
              </a:r>
              <a:r>
                <a:rPr lang="en-US" sz="800" dirty="0" err="1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</a:rPr>
                <a:t>Ipsum</a:t>
              </a:r>
              <a:r>
                <a:rPr lang="en-US" sz="8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</a:rPr>
                <a:t>, you need to be sure there isn't anything embarrassing hidden in the middle of text. All the </a:t>
              </a:r>
              <a:r>
                <a:rPr lang="en-US" sz="800" dirty="0" err="1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</a:rPr>
                <a:t>Lorem</a:t>
              </a:r>
              <a:r>
                <a:rPr lang="en-US" sz="8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</a:rPr>
                <a:t> </a:t>
              </a:r>
              <a:r>
                <a:rPr lang="en-US" sz="800" dirty="0" err="1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</a:rPr>
                <a:t>Ipsum</a:t>
              </a:r>
              <a:r>
                <a:rPr lang="en-US" sz="8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</a:rPr>
                <a:t> generators on the Internet tend to repeat predefined chunks as necessary, making this the first true generator on the Internet. It uses a dictionary of over 200 Latin words, combined with a handful of model sentence structures. There are many variations of passages of </a:t>
              </a:r>
              <a:r>
                <a:rPr lang="en-US" sz="800" dirty="0" err="1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</a:rPr>
                <a:t>Lorem</a:t>
              </a:r>
              <a:r>
                <a:rPr lang="en-US" sz="8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</a:rPr>
                <a:t> </a:t>
              </a:r>
              <a:r>
                <a:rPr lang="en-US" sz="800" dirty="0" err="1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</a:rPr>
                <a:t>Ipsum</a:t>
              </a:r>
              <a:r>
                <a:rPr lang="en-US" sz="8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</a:rPr>
                <a:t> available.</a:t>
              </a:r>
            </a:p>
          </p:txBody>
        </p:sp>
        <p:sp>
          <p:nvSpPr>
            <p:cNvPr id="10" name="Subtitle 6"/>
            <p:cNvSpPr txBox="1">
              <a:spLocks/>
            </p:cNvSpPr>
            <p:nvPr/>
          </p:nvSpPr>
          <p:spPr>
            <a:xfrm>
              <a:off x="1021977" y="4680850"/>
              <a:ext cx="2447364" cy="1479176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en-US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ARE MANY VARIATIONS OF PASSAGES OF LOREM IPSUM AVAILABLE, BUT THE MAJORITY HAVE SUFFERED ALTERATION IN SOME.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95519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-648181" y="-1181955"/>
            <a:ext cx="1193809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0" spc="-300" dirty="0">
                <a:solidFill>
                  <a:schemeClr val="tx1">
                    <a:alpha val="5000"/>
                  </a:schemeClr>
                </a:solidFill>
                <a:latin typeface="Bebas" charset="0"/>
                <a:ea typeface="Bebas" charset="0"/>
                <a:cs typeface="Bebas" charset="0"/>
              </a:rPr>
              <a:t>Presenter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5EF19-24CB-CF4C-9028-3413C1601FF5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259085" y="1491797"/>
            <a:ext cx="324074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dirty="0">
                <a:latin typeface="Bebas" pitchFamily="2" charset="0"/>
                <a:ea typeface="Roboto Slab" pitchFamily="2" charset="0"/>
                <a:cs typeface="Bebas" charset="0"/>
              </a:rPr>
              <a:t>Presenter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521" y="980808"/>
            <a:ext cx="14073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Bebas" pitchFamily="2" charset="0"/>
                <a:ea typeface="Roboto Slab" pitchFamily="2" charset="0"/>
                <a:cs typeface="Bebas" charset="0"/>
              </a:rPr>
              <a:t>Note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50165" y="1209409"/>
            <a:ext cx="14864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Bebas" pitchFamily="2" charset="0"/>
                <a:ea typeface="Roboto Slab" pitchFamily="2" charset="0"/>
                <a:cs typeface="Bebas" charset="0"/>
              </a:rPr>
              <a:t>From the</a:t>
            </a:r>
          </a:p>
        </p:txBody>
      </p:sp>
      <p:cxnSp>
        <p:nvCxnSpPr>
          <p:cNvPr id="7" name="Straight Connector 6"/>
          <p:cNvCxnSpPr>
            <a:cxnSpLocks/>
          </p:cNvCxnSpPr>
          <p:nvPr/>
        </p:nvCxnSpPr>
        <p:spPr>
          <a:xfrm>
            <a:off x="1354236" y="2464554"/>
            <a:ext cx="556907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ubtitle 6"/>
          <p:cNvSpPr txBox="1">
            <a:spLocks/>
          </p:cNvSpPr>
          <p:nvPr/>
        </p:nvSpPr>
        <p:spPr>
          <a:xfrm>
            <a:off x="1276618" y="3148823"/>
            <a:ext cx="2447364" cy="1479176"/>
          </a:xfrm>
          <a:prstGeom prst="rect">
            <a:avLst/>
          </a:prstGeom>
        </p:spPr>
        <p:txBody>
          <a:bodyPr vert="horz" lIns="91440" tIns="45720" rIns="91440" bIns="45720" numCol="1" spcCol="36576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b="1" dirty="0">
                <a:solidFill>
                  <a:schemeClr val="accent4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ARE MANY VARIATIONS OF PASSAGES OF LOREM IPSUM AVAILABLE, BUT THE MAJORITY HAVE SUFFERED ALTERATION IN SOME.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289540" y="2690585"/>
            <a:ext cx="54213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dirty="0">
                <a:solidFill>
                  <a:schemeClr val="accent4"/>
                </a:solidFill>
                <a:latin typeface="FontAwesome" charset="0"/>
              </a:rPr>
              <a:t></a:t>
            </a:r>
            <a:endParaRPr lang="en-US" sz="3000" dirty="0">
              <a:solidFill>
                <a:schemeClr val="accent4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96275" y="5075355"/>
            <a:ext cx="2161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err="1">
                <a:latin typeface="Montserrat" panose="00000500000000000000" pitchFamily="50" charset="0"/>
                <a:ea typeface="Roboto Slab" pitchFamily="2" charset="0"/>
                <a:cs typeface="Bebas" charset="0"/>
              </a:rPr>
              <a:t>Jonatha</a:t>
            </a:r>
            <a:r>
              <a:rPr lang="en-US" sz="2200" dirty="0">
                <a:latin typeface="Montserrat" panose="00000500000000000000" pitchFamily="50" charset="0"/>
                <a:ea typeface="Roboto Slab" pitchFamily="2" charset="0"/>
                <a:cs typeface="Bebas" charset="0"/>
              </a:rPr>
              <a:t> Jack</a:t>
            </a:r>
          </a:p>
        </p:txBody>
      </p:sp>
      <p:sp>
        <p:nvSpPr>
          <p:cNvPr id="19" name="Subtitle 6"/>
          <p:cNvSpPr txBox="1">
            <a:spLocks/>
          </p:cNvSpPr>
          <p:nvPr/>
        </p:nvSpPr>
        <p:spPr>
          <a:xfrm>
            <a:off x="1299768" y="5452182"/>
            <a:ext cx="2161061" cy="265707"/>
          </a:xfrm>
          <a:prstGeom prst="rect">
            <a:avLst/>
          </a:prstGeom>
        </p:spPr>
        <p:txBody>
          <a:bodyPr vert="horz" lIns="91440" tIns="45720" rIns="91440" bIns="45720" numCol="1" spcCol="36576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Quality Officer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1354236" y="4837365"/>
            <a:ext cx="2233914" cy="0"/>
          </a:xfrm>
          <a:prstGeom prst="line">
            <a:avLst/>
          </a:prstGeom>
          <a:ln w="254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CE8082DD-CF84-490A-8836-B3BF0FB951FA}"/>
              </a:ext>
            </a:extLst>
          </p:cNvPr>
          <p:cNvPicPr>
            <a:picLocks noGrp="1" noChangeAspect="1"/>
          </p:cNvPicPr>
          <p:nvPr>
            <p:ph type="pic" sz="quarter" idx="37"/>
          </p:nvPr>
        </p:nvPicPr>
        <p:blipFill rotWithShape="1">
          <a:blip r:embed="rId2"/>
          <a:srcRect t="33596" b="19276"/>
          <a:stretch/>
        </p:blipFill>
        <p:spPr>
          <a:xfrm>
            <a:off x="4200818" y="3148823"/>
            <a:ext cx="7203334" cy="2569065"/>
          </a:xfrm>
        </p:spPr>
      </p:pic>
    </p:spTree>
    <p:extLst>
      <p:ext uri="{BB962C8B-B14F-4D97-AF65-F5344CB8AC3E}">
        <p14:creationId xmlns:p14="http://schemas.microsoft.com/office/powerpoint/2010/main" val="16306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4AC80A92-3B75-448D-AFFA-AC41166FD95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7895" b="7895"/>
          <a:stretch>
            <a:fillRect/>
          </a:stretch>
        </p:blipFill>
        <p:spPr/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B816E54C-C125-4602-82CB-75F6FFE392D4}"/>
              </a:ext>
            </a:extLst>
          </p:cNvPr>
          <p:cNvGrpSpPr/>
          <p:nvPr/>
        </p:nvGrpSpPr>
        <p:grpSpPr>
          <a:xfrm>
            <a:off x="0" y="1612900"/>
            <a:ext cx="12192000" cy="3632200"/>
            <a:chOff x="0" y="1447800"/>
            <a:chExt cx="12192000" cy="3632200"/>
          </a:xfrm>
        </p:grpSpPr>
        <p:sp>
          <p:nvSpPr>
            <p:cNvPr id="5" name="Rectangle 4"/>
            <p:cNvSpPr/>
            <p:nvPr/>
          </p:nvSpPr>
          <p:spPr>
            <a:xfrm>
              <a:off x="0" y="1447800"/>
              <a:ext cx="12192000" cy="3632200"/>
            </a:xfrm>
            <a:prstGeom prst="rect">
              <a:avLst/>
            </a:prstGeom>
            <a:solidFill>
              <a:schemeClr val="tx2">
                <a:lumMod val="50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95B21F42-719E-466D-8AA3-228804C6D381}"/>
                </a:ext>
              </a:extLst>
            </p:cNvPr>
            <p:cNvGrpSpPr/>
            <p:nvPr/>
          </p:nvGrpSpPr>
          <p:grpSpPr>
            <a:xfrm>
              <a:off x="3619501" y="1740800"/>
              <a:ext cx="4952998" cy="3046200"/>
              <a:chOff x="3596352" y="1905900"/>
              <a:chExt cx="4952998" cy="3046200"/>
            </a:xfrm>
          </p:grpSpPr>
          <p:sp>
            <p:nvSpPr>
              <p:cNvPr id="6" name="TextBox 5"/>
              <p:cNvSpPr txBox="1"/>
              <p:nvPr/>
            </p:nvSpPr>
            <p:spPr>
              <a:xfrm>
                <a:off x="3596352" y="3320884"/>
                <a:ext cx="4952998" cy="1631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0" b="1" dirty="0">
                    <a:solidFill>
                      <a:schemeClr val="accent4"/>
                    </a:solidFill>
                    <a:latin typeface="Bebas" pitchFamily="2" charset="0"/>
                    <a:ea typeface="Roboto Slab" pitchFamily="2" charset="0"/>
                    <a:cs typeface="Bebas" charset="0"/>
                  </a:rPr>
                  <a:t>General</a:t>
                </a:r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5407729" y="2641054"/>
                <a:ext cx="804586" cy="827407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3686483" y="2622171"/>
                <a:ext cx="1446095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000" dirty="0">
                    <a:solidFill>
                      <a:srgbClr val="FFFFFF"/>
                    </a:solidFill>
                    <a:latin typeface="Bebas" pitchFamily="2" charset="0"/>
                    <a:ea typeface="Roboto Slab" pitchFamily="2" charset="0"/>
                    <a:cs typeface="Bebas" charset="0"/>
                  </a:rPr>
                  <a:t>TOPIC</a:t>
                </a: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5132578" y="2685441"/>
                <a:ext cx="1326098" cy="701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4000" b="1" dirty="0">
                    <a:solidFill>
                      <a:srgbClr val="000000"/>
                    </a:solidFill>
                    <a:latin typeface="Bebas" pitchFamily="2" charset="0"/>
                    <a:ea typeface="Roboto Slab" pitchFamily="2" charset="0"/>
                    <a:cs typeface="Bebas" charset="0"/>
                  </a:rPr>
                  <a:t>01</a:t>
                </a: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3665802" y="2339783"/>
                <a:ext cx="966426" cy="3539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700" dirty="0">
                    <a:solidFill>
                      <a:srgbClr val="FFFFFF"/>
                    </a:solidFill>
                    <a:latin typeface="Bebas" pitchFamily="2" charset="0"/>
                    <a:ea typeface="Roboto Slab" pitchFamily="2" charset="0"/>
                    <a:cs typeface="Bebas" charset="0"/>
                  </a:rPr>
                  <a:t>CORE</a:t>
                </a:r>
              </a:p>
            </p:txBody>
          </p:sp>
          <p:cxnSp>
            <p:nvCxnSpPr>
              <p:cNvPr id="13" name="Straight Connector 12"/>
              <p:cNvCxnSpPr/>
              <p:nvPr/>
            </p:nvCxnSpPr>
            <p:spPr>
              <a:xfrm flipH="1">
                <a:off x="6458675" y="3063347"/>
                <a:ext cx="1620454" cy="0"/>
              </a:xfrm>
              <a:prstGeom prst="line">
                <a:avLst/>
              </a:prstGeom>
              <a:ln w="2540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Rectangle 14"/>
              <p:cNvSpPr/>
              <p:nvPr/>
            </p:nvSpPr>
            <p:spPr>
              <a:xfrm>
                <a:off x="4349308" y="1905900"/>
                <a:ext cx="877163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5400" dirty="0">
                    <a:solidFill>
                      <a:schemeClr val="accent4"/>
                    </a:solidFill>
                    <a:latin typeface="FontAwesome" charset="0"/>
                    <a:ea typeface="FontAwesome" charset="0"/>
                    <a:cs typeface="FontAwesome" charset="0"/>
                  </a:rPr>
                  <a:t></a:t>
                </a:r>
                <a:endParaRPr lang="en-US" sz="5000" dirty="0">
                  <a:solidFill>
                    <a:schemeClr val="accent4"/>
                  </a:solidFill>
                  <a:latin typeface="FontAwesome" charset="0"/>
                  <a:ea typeface="FontAwesome" charset="0"/>
                  <a:cs typeface="FontAwesome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30573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Bebas" pitchFamily="2" charset="0"/>
                <a:ea typeface="Roboto Slab" pitchFamily="2" charset="0"/>
              </a:rPr>
              <a:t>Core Topic : General</a:t>
            </a: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latin typeface="Montserrat" panose="00000500000000000000" pitchFamily="50" charset="0"/>
                <a:ea typeface="Roboto Slab" pitchFamily="2" charset="0"/>
              </a:rPr>
              <a:t>The entitle </a:t>
            </a:r>
            <a:r>
              <a:rPr lang="en-US" dirty="0" err="1">
                <a:latin typeface="Montserrat" panose="00000500000000000000" pitchFamily="50" charset="0"/>
                <a:ea typeface="Roboto Slab" pitchFamily="2" charset="0"/>
              </a:rPr>
              <a:t>lorem</a:t>
            </a:r>
            <a:r>
              <a:rPr lang="en-US" dirty="0">
                <a:latin typeface="Montserrat" panose="00000500000000000000" pitchFamily="50" charset="0"/>
                <a:ea typeface="Roboto Slab" pitchFamily="2" charset="0"/>
              </a:rPr>
              <a:t> </a:t>
            </a:r>
            <a:r>
              <a:rPr lang="en-US" dirty="0" err="1">
                <a:latin typeface="Montserrat" panose="00000500000000000000" pitchFamily="50" charset="0"/>
                <a:ea typeface="Roboto Slab" pitchFamily="2" charset="0"/>
              </a:rPr>
              <a:t>ipsum</a:t>
            </a:r>
            <a:r>
              <a:rPr lang="en-US" dirty="0">
                <a:latin typeface="Montserrat" panose="00000500000000000000" pitchFamily="50" charset="0"/>
                <a:ea typeface="Roboto Slab" pitchFamily="2" charset="0"/>
              </a:rPr>
              <a:t> text dolor sit </a:t>
            </a:r>
            <a:r>
              <a:rPr lang="en-US" dirty="0" err="1">
                <a:latin typeface="Montserrat" panose="00000500000000000000" pitchFamily="50" charset="0"/>
                <a:ea typeface="Roboto Slab" pitchFamily="2" charset="0"/>
              </a:rPr>
              <a:t>amet</a:t>
            </a:r>
            <a:r>
              <a:rPr lang="en-US" dirty="0">
                <a:latin typeface="Montserrat" panose="00000500000000000000" pitchFamily="50" charset="0"/>
                <a:ea typeface="Roboto Slab" pitchFamily="2" charset="0"/>
              </a:rPr>
              <a:t> </a:t>
            </a:r>
            <a:r>
              <a:rPr lang="en-US" dirty="0" err="1">
                <a:latin typeface="Montserrat" panose="00000500000000000000" pitchFamily="50" charset="0"/>
                <a:ea typeface="Roboto Slab" pitchFamily="2" charset="0"/>
              </a:rPr>
              <a:t>agam</a:t>
            </a:r>
            <a:r>
              <a:rPr lang="en-US" dirty="0">
                <a:latin typeface="Montserrat" panose="00000500000000000000" pitchFamily="50" charset="0"/>
                <a:ea typeface="Roboto Slab" pitchFamily="2" charset="0"/>
              </a:rPr>
              <a:t> face text goes here.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5EF19-24CB-CF4C-9028-3413C1601FF5}" type="slidenum">
              <a:rPr lang="en-US" smtClean="0"/>
              <a:t>9</a:t>
            </a:fld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C91D0A9-CA54-4E45-841B-2E8FF333CA7E}"/>
              </a:ext>
            </a:extLst>
          </p:cNvPr>
          <p:cNvGrpSpPr/>
          <p:nvPr/>
        </p:nvGrpSpPr>
        <p:grpSpPr>
          <a:xfrm>
            <a:off x="1338805" y="2167393"/>
            <a:ext cx="9514390" cy="3190916"/>
            <a:chOff x="1338805" y="2726193"/>
            <a:chExt cx="9514390" cy="3190916"/>
          </a:xfrm>
        </p:grpSpPr>
        <p:sp>
          <p:nvSpPr>
            <p:cNvPr id="5" name="Rectangle 4"/>
            <p:cNvSpPr/>
            <p:nvPr/>
          </p:nvSpPr>
          <p:spPr>
            <a:xfrm>
              <a:off x="1813767" y="2726193"/>
              <a:ext cx="1174038" cy="86196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5000" dirty="0">
                  <a:solidFill>
                    <a:schemeClr val="accent3"/>
                  </a:solidFill>
                  <a:latin typeface="FontAwesome" charset="0"/>
                  <a:ea typeface="FontAwesome" charset="0"/>
                  <a:cs typeface="FontAwesome" charset="0"/>
                </a:rPr>
                <a:t>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660933" y="4314083"/>
              <a:ext cx="151693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>
                  <a:latin typeface="Bebas" pitchFamily="2" charset="0"/>
                  <a:ea typeface="Roboto Slab" pitchFamily="2" charset="0"/>
                  <a:cs typeface="Bebas" charset="0"/>
                </a:rPr>
                <a:t>About</a:t>
              </a:r>
            </a:p>
          </p:txBody>
        </p:sp>
        <p:sp>
          <p:nvSpPr>
            <p:cNvPr id="27" name="Subtitle 6"/>
            <p:cNvSpPr txBox="1">
              <a:spLocks/>
            </p:cNvSpPr>
            <p:nvPr/>
          </p:nvSpPr>
          <p:spPr>
            <a:xfrm>
              <a:off x="1627595" y="5230798"/>
              <a:ext cx="1538698" cy="686311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500"/>
                </a:lnSpc>
              </a:pPr>
              <a:r>
                <a:rPr lang="en-US" sz="9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Are many variations of passages of lorem ipsum available.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282047" y="2726193"/>
              <a:ext cx="1174038" cy="86196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5000" dirty="0">
                  <a:solidFill>
                    <a:schemeClr val="accent4"/>
                  </a:solidFill>
                  <a:latin typeface="FontAwesome" charset="0"/>
                  <a:ea typeface="FontAwesome" charset="0"/>
                  <a:cs typeface="FontAwesome" charset="0"/>
                </a:rPr>
                <a:t>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187087" y="4314083"/>
              <a:ext cx="151693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>
                  <a:latin typeface="Bebas" pitchFamily="2" charset="0"/>
                  <a:ea typeface="Roboto Slab" pitchFamily="2" charset="0"/>
                  <a:cs typeface="Bebas" charset="0"/>
                </a:rPr>
                <a:t>Service</a:t>
              </a:r>
            </a:p>
          </p:txBody>
        </p:sp>
        <p:sp>
          <p:nvSpPr>
            <p:cNvPr id="30" name="Subtitle 6"/>
            <p:cNvSpPr txBox="1">
              <a:spLocks/>
            </p:cNvSpPr>
            <p:nvPr/>
          </p:nvSpPr>
          <p:spPr>
            <a:xfrm>
              <a:off x="4142173" y="5230798"/>
              <a:ext cx="1538698" cy="686311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500"/>
                </a:lnSpc>
              </a:pPr>
              <a:r>
                <a:rPr lang="en-US" sz="9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Are many variations of </a:t>
              </a:r>
              <a:r>
                <a:rPr lang="en-US" sz="90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passages of </a:t>
              </a:r>
              <a:r>
                <a:rPr lang="en-US" sz="900" dirty="0" err="1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lorem</a:t>
              </a:r>
              <a:r>
                <a:rPr lang="en-US" sz="9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 </a:t>
              </a:r>
              <a:r>
                <a:rPr lang="en-US" sz="900" dirty="0" err="1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ipsum</a:t>
              </a:r>
              <a:r>
                <a:rPr lang="en-US" sz="9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 available.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877650" y="2726193"/>
              <a:ext cx="1174038" cy="86196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5000" dirty="0">
                  <a:solidFill>
                    <a:schemeClr val="accent5"/>
                  </a:solidFill>
                  <a:latin typeface="FontAwesome" charset="0"/>
                  <a:ea typeface="FontAwesome" charset="0"/>
                  <a:cs typeface="FontAwesome" charset="0"/>
                </a:rPr>
                <a:t>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620643" y="4314083"/>
              <a:ext cx="151693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>
                  <a:latin typeface="Bebas" pitchFamily="2" charset="0"/>
                  <a:ea typeface="Roboto Slab" pitchFamily="2" charset="0"/>
                  <a:cs typeface="Bebas" charset="0"/>
                </a:rPr>
                <a:t>Team</a:t>
              </a:r>
            </a:p>
          </p:txBody>
        </p:sp>
        <p:sp>
          <p:nvSpPr>
            <p:cNvPr id="31" name="Subtitle 6"/>
            <p:cNvSpPr txBox="1">
              <a:spLocks/>
            </p:cNvSpPr>
            <p:nvPr/>
          </p:nvSpPr>
          <p:spPr>
            <a:xfrm>
              <a:off x="6610455" y="5230798"/>
              <a:ext cx="1538698" cy="686311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500"/>
                </a:lnSpc>
              </a:pPr>
              <a:r>
                <a:rPr lang="en-US" sz="9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Are many variations of </a:t>
              </a:r>
              <a:r>
                <a:rPr lang="en-US" sz="90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passages of </a:t>
              </a:r>
              <a:r>
                <a:rPr lang="en-US" sz="900" dirty="0" err="1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lorem</a:t>
              </a:r>
              <a:r>
                <a:rPr lang="en-US" sz="9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 </a:t>
              </a:r>
              <a:r>
                <a:rPr lang="en-US" sz="900" dirty="0" err="1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ipsum</a:t>
              </a:r>
              <a:r>
                <a:rPr lang="en-US" sz="9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 available.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9345931" y="2726193"/>
              <a:ext cx="1174038" cy="86196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5000" dirty="0">
                  <a:solidFill>
                    <a:schemeClr val="accent6"/>
                  </a:solidFill>
                  <a:latin typeface="FontAwesome" charset="0"/>
                  <a:ea typeface="FontAwesome" charset="0"/>
                  <a:cs typeface="FontAwesome" charset="0"/>
                </a:rPr>
                <a:t>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9146798" y="4314083"/>
              <a:ext cx="151693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>
                  <a:latin typeface="Bebas" pitchFamily="2" charset="0"/>
                  <a:ea typeface="Roboto Slab" pitchFamily="2" charset="0"/>
                  <a:cs typeface="Bebas" charset="0"/>
                </a:rPr>
                <a:t>History</a:t>
              </a:r>
            </a:p>
          </p:txBody>
        </p:sp>
        <p:sp>
          <p:nvSpPr>
            <p:cNvPr id="32" name="Subtitle 6"/>
            <p:cNvSpPr txBox="1">
              <a:spLocks/>
            </p:cNvSpPr>
            <p:nvPr/>
          </p:nvSpPr>
          <p:spPr>
            <a:xfrm>
              <a:off x="9125034" y="5230798"/>
              <a:ext cx="1538698" cy="686311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500"/>
                </a:lnSpc>
              </a:pPr>
              <a:r>
                <a:rPr lang="en-US" sz="9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Are many variations of </a:t>
              </a:r>
              <a:r>
                <a:rPr lang="en-US" sz="90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passages of </a:t>
              </a:r>
              <a:r>
                <a:rPr lang="en-US" sz="900" dirty="0" err="1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lorem</a:t>
              </a:r>
              <a:r>
                <a:rPr lang="en-US" sz="9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 </a:t>
              </a:r>
              <a:r>
                <a:rPr lang="en-US" sz="900" dirty="0" err="1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ipsum</a:t>
              </a:r>
              <a:r>
                <a:rPr lang="en-US" sz="9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 available.</a:t>
              </a:r>
            </a:p>
          </p:txBody>
        </p:sp>
        <p:cxnSp>
          <p:nvCxnSpPr>
            <p:cNvPr id="36" name="Straight Connector 35"/>
            <p:cNvCxnSpPr/>
            <p:nvPr/>
          </p:nvCxnSpPr>
          <p:spPr>
            <a:xfrm>
              <a:off x="1338805" y="5020244"/>
              <a:ext cx="951439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DA27C9C9-7F62-4E3D-901F-F00F6485ABB4}"/>
                </a:ext>
              </a:extLst>
            </p:cNvPr>
            <p:cNvSpPr/>
            <p:nvPr/>
          </p:nvSpPr>
          <p:spPr>
            <a:xfrm>
              <a:off x="2239880" y="4930484"/>
              <a:ext cx="179520" cy="179520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EDFB3541-8F29-41AD-9414-C2183917ECD8}"/>
                </a:ext>
              </a:extLst>
            </p:cNvPr>
            <p:cNvSpPr/>
            <p:nvPr/>
          </p:nvSpPr>
          <p:spPr>
            <a:xfrm>
              <a:off x="4866392" y="4927606"/>
              <a:ext cx="179520" cy="179520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036335F-CFEE-485E-9084-1C665FF7AFB6}"/>
                </a:ext>
              </a:extLst>
            </p:cNvPr>
            <p:cNvSpPr/>
            <p:nvPr/>
          </p:nvSpPr>
          <p:spPr>
            <a:xfrm>
              <a:off x="7313384" y="4930484"/>
              <a:ext cx="179520" cy="179520"/>
            </a:xfrm>
            <a:prstGeom prst="ellipse">
              <a:avLst/>
            </a:prstGeom>
            <a:solidFill>
              <a:schemeClr val="accent5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9DCFF684-C2FB-49A0-9350-DC388A3E4397}"/>
                </a:ext>
              </a:extLst>
            </p:cNvPr>
            <p:cNvSpPr/>
            <p:nvPr/>
          </p:nvSpPr>
          <p:spPr>
            <a:xfrm>
              <a:off x="9804623" y="4931350"/>
              <a:ext cx="179520" cy="179520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19407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ore Master">
  <a:themeElements>
    <a:clrScheme name="HeroBiz_Default_Bright">
      <a:dk1>
        <a:srgbClr val="000000"/>
      </a:dk1>
      <a:lt1>
        <a:srgbClr val="FFFFFF"/>
      </a:lt1>
      <a:dk2>
        <a:srgbClr val="464B50"/>
      </a:dk2>
      <a:lt2>
        <a:srgbClr val="E6E6E6"/>
      </a:lt2>
      <a:accent1>
        <a:srgbClr val="878787"/>
      </a:accent1>
      <a:accent2>
        <a:srgbClr val="323232"/>
      </a:accent2>
      <a:accent3>
        <a:srgbClr val="FF6E3C"/>
      </a:accent3>
      <a:accent4>
        <a:srgbClr val="FFB900"/>
      </a:accent4>
      <a:accent5>
        <a:srgbClr val="3CC864"/>
      </a:accent5>
      <a:accent6>
        <a:srgbClr val="50AAF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6618</TotalTime>
  <Words>1726</Words>
  <Application>Microsoft Office PowerPoint</Application>
  <PresentationFormat>Widescreen</PresentationFormat>
  <Paragraphs>188</Paragraphs>
  <Slides>22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Arial</vt:lpstr>
      <vt:lpstr>Bebas</vt:lpstr>
      <vt:lpstr>Calibri</vt:lpstr>
      <vt:lpstr>FontAwesome</vt:lpstr>
      <vt:lpstr>Montserrat</vt:lpstr>
      <vt:lpstr>Montserrat Light</vt:lpstr>
      <vt:lpstr>Roboto Slab</vt:lpstr>
      <vt:lpstr>Core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Core Topic : General</vt:lpstr>
      <vt:lpstr>PowerPoint Presentation</vt:lpstr>
      <vt:lpstr>About Us</vt:lpstr>
      <vt:lpstr>PowerPoint Presentation</vt:lpstr>
      <vt:lpstr>More about us</vt:lpstr>
      <vt:lpstr>PowerPoint Presentation</vt:lpstr>
      <vt:lpstr>Our Services</vt:lpstr>
      <vt:lpstr>PowerPoint Presentation</vt:lpstr>
      <vt:lpstr>Our Team Member</vt:lpstr>
      <vt:lpstr>Our Team Member</vt:lpstr>
      <vt:lpstr>PowerPoint Presentation</vt:lpstr>
      <vt:lpstr>Our History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ismail - [2010]</cp:lastModifiedBy>
  <cp:revision>633</cp:revision>
  <dcterms:created xsi:type="dcterms:W3CDTF">2016-09-24T10:56:48Z</dcterms:created>
  <dcterms:modified xsi:type="dcterms:W3CDTF">2019-12-12T06:46:14Z</dcterms:modified>
</cp:coreProperties>
</file>