
<file path=[Content_Types].xml><?xml version="1.0" encoding="utf-8"?>
<Types xmlns="http://schemas.openxmlformats.org/package/2006/content-types"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0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57" r:id="rId9"/>
  </p:sldIdLst>
  <p:sldSz cx="7559675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044" autoAdjust="0"/>
    <p:restoredTop sz="94660"/>
  </p:normalViewPr>
  <p:slideViewPr>
    <p:cSldViewPr snapToGrid="0">
      <p:cViewPr varScale="1">
        <p:scale>
          <a:sx n="63" d="100"/>
          <a:sy n="63" d="100"/>
        </p:scale>
        <p:origin x="107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3D1EAF32-22BF-4F3A-BEE2-1F4109221C2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2534218" y="2990883"/>
            <a:ext cx="2260862" cy="2260862"/>
          </a:xfrm>
          <a:custGeom>
            <a:avLst/>
            <a:gdLst>
              <a:gd name="connsiteX0" fmla="*/ 850663 w 1701326"/>
              <a:gd name="connsiteY0" fmla="*/ 0 h 1701326"/>
              <a:gd name="connsiteX1" fmla="*/ 1701326 w 1701326"/>
              <a:gd name="connsiteY1" fmla="*/ 850663 h 1701326"/>
              <a:gd name="connsiteX2" fmla="*/ 850663 w 1701326"/>
              <a:gd name="connsiteY2" fmla="*/ 1701326 h 1701326"/>
              <a:gd name="connsiteX3" fmla="*/ 0 w 1701326"/>
              <a:gd name="connsiteY3" fmla="*/ 850663 h 1701326"/>
              <a:gd name="connsiteX4" fmla="*/ 850663 w 1701326"/>
              <a:gd name="connsiteY4" fmla="*/ 0 h 1701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01326" h="1701326">
                <a:moveTo>
                  <a:pt x="850663" y="0"/>
                </a:moveTo>
                <a:cubicBezTo>
                  <a:pt x="1320471" y="0"/>
                  <a:pt x="1701326" y="380855"/>
                  <a:pt x="1701326" y="850663"/>
                </a:cubicBezTo>
                <a:cubicBezTo>
                  <a:pt x="1701326" y="1320471"/>
                  <a:pt x="1320471" y="1701326"/>
                  <a:pt x="850663" y="1701326"/>
                </a:cubicBezTo>
                <a:cubicBezTo>
                  <a:pt x="380855" y="1701326"/>
                  <a:pt x="0" y="1320471"/>
                  <a:pt x="0" y="850663"/>
                </a:cubicBezTo>
                <a:cubicBezTo>
                  <a:pt x="0" y="380855"/>
                  <a:pt x="380855" y="0"/>
                  <a:pt x="850663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323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50278912-5AA0-41AD-A23F-B58B1A0F4E3F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664649" y="2197090"/>
            <a:ext cx="1701326" cy="1701326"/>
          </a:xfrm>
          <a:custGeom>
            <a:avLst/>
            <a:gdLst>
              <a:gd name="connsiteX0" fmla="*/ 850663 w 1701326"/>
              <a:gd name="connsiteY0" fmla="*/ 0 h 1701326"/>
              <a:gd name="connsiteX1" fmla="*/ 1701326 w 1701326"/>
              <a:gd name="connsiteY1" fmla="*/ 850663 h 1701326"/>
              <a:gd name="connsiteX2" fmla="*/ 850663 w 1701326"/>
              <a:gd name="connsiteY2" fmla="*/ 1701326 h 1701326"/>
              <a:gd name="connsiteX3" fmla="*/ 0 w 1701326"/>
              <a:gd name="connsiteY3" fmla="*/ 850663 h 1701326"/>
              <a:gd name="connsiteX4" fmla="*/ 850663 w 1701326"/>
              <a:gd name="connsiteY4" fmla="*/ 0 h 1701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01326" h="1701326">
                <a:moveTo>
                  <a:pt x="850663" y="0"/>
                </a:moveTo>
                <a:cubicBezTo>
                  <a:pt x="1320471" y="0"/>
                  <a:pt x="1701326" y="380855"/>
                  <a:pt x="1701326" y="850663"/>
                </a:cubicBezTo>
                <a:cubicBezTo>
                  <a:pt x="1701326" y="1320471"/>
                  <a:pt x="1320471" y="1701326"/>
                  <a:pt x="850663" y="1701326"/>
                </a:cubicBezTo>
                <a:cubicBezTo>
                  <a:pt x="380855" y="1701326"/>
                  <a:pt x="0" y="1320471"/>
                  <a:pt x="0" y="850663"/>
                </a:cubicBezTo>
                <a:cubicBezTo>
                  <a:pt x="0" y="380855"/>
                  <a:pt x="380855" y="0"/>
                  <a:pt x="850663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323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12180853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D539D848-76DB-4267-BAF5-0662424CBF8C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1" y="-3175"/>
            <a:ext cx="7559674" cy="7562850"/>
          </a:xfrm>
          <a:custGeom>
            <a:avLst/>
            <a:gdLst>
              <a:gd name="connsiteX0" fmla="*/ 0 w 7559674"/>
              <a:gd name="connsiteY0" fmla="*/ 0 h 7562850"/>
              <a:gd name="connsiteX1" fmla="*/ 7559674 w 7559674"/>
              <a:gd name="connsiteY1" fmla="*/ 0 h 7562850"/>
              <a:gd name="connsiteX2" fmla="*/ 7559674 w 7559674"/>
              <a:gd name="connsiteY2" fmla="*/ 7562850 h 7562850"/>
              <a:gd name="connsiteX3" fmla="*/ 0 w 7559674"/>
              <a:gd name="connsiteY3" fmla="*/ 7562850 h 7562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559674" h="7562850">
                <a:moveTo>
                  <a:pt x="0" y="0"/>
                </a:moveTo>
                <a:lnTo>
                  <a:pt x="7559674" y="0"/>
                </a:lnTo>
                <a:lnTo>
                  <a:pt x="7559674" y="7562850"/>
                </a:lnTo>
                <a:lnTo>
                  <a:pt x="0" y="75628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FontTx/>
              <a:buNone/>
              <a:defRPr sz="800">
                <a:latin typeface="+mj-lt"/>
                <a:ea typeface="Open Sans Extrabold" panose="020B0906030804020204" pitchFamily="34" charset="0"/>
                <a:cs typeface="Open Sans Extrabold" panose="020B09060308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5917270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D539D848-76DB-4267-BAF5-0662424CBF8C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1" y="-3175"/>
            <a:ext cx="7559674" cy="7562850"/>
          </a:xfrm>
          <a:custGeom>
            <a:avLst/>
            <a:gdLst>
              <a:gd name="connsiteX0" fmla="*/ 0 w 7559674"/>
              <a:gd name="connsiteY0" fmla="*/ 0 h 7562850"/>
              <a:gd name="connsiteX1" fmla="*/ 7559674 w 7559674"/>
              <a:gd name="connsiteY1" fmla="*/ 0 h 7562850"/>
              <a:gd name="connsiteX2" fmla="*/ 7559674 w 7559674"/>
              <a:gd name="connsiteY2" fmla="*/ 7562850 h 7562850"/>
              <a:gd name="connsiteX3" fmla="*/ 0 w 7559674"/>
              <a:gd name="connsiteY3" fmla="*/ 7562850 h 7562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559674" h="7562850">
                <a:moveTo>
                  <a:pt x="0" y="0"/>
                </a:moveTo>
                <a:lnTo>
                  <a:pt x="7559674" y="0"/>
                </a:lnTo>
                <a:lnTo>
                  <a:pt x="7559674" y="7562850"/>
                </a:lnTo>
                <a:lnTo>
                  <a:pt x="0" y="75628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FontTx/>
              <a:buNone/>
              <a:defRPr sz="800">
                <a:latin typeface="+mj-lt"/>
                <a:ea typeface="Open Sans Extrabold" panose="020B0906030804020204" pitchFamily="34" charset="0"/>
                <a:cs typeface="Open Sans Extrabold" panose="020B09060308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4891601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402484"/>
            <a:ext cx="6520220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012414"/>
            <a:ext cx="6520220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7006700"/>
            <a:ext cx="170092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F6D62B-3700-4F56-9CCB-CE4064D48F31}" type="datetimeFigureOut">
              <a:rPr lang="en-US" smtClean="0"/>
              <a:t>12/9/2018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7006700"/>
            <a:ext cx="2551390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7006700"/>
            <a:ext cx="170092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7A9ABE-FBED-4350-81E8-485B49004D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68214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567D7444-8D9A-4831-8EFA-CAB472D94410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-3175"/>
            <a:ext cx="7648575" cy="7562850"/>
          </a:xfrm>
          <a:prstGeom prst="rect">
            <a:avLst/>
          </a:prstGeom>
          <a:solidFill>
            <a:srgbClr val="1E304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9">
            <a:extLst>
              <a:ext uri="{FF2B5EF4-FFF2-40B4-BE49-F238E27FC236}">
                <a16:creationId xmlns:a16="http://schemas.microsoft.com/office/drawing/2014/main" id="{4E4CA78E-D9C4-434B-8DA8-7809E1F8F8EE}"/>
              </a:ext>
            </a:extLst>
          </p:cNvPr>
          <p:cNvSpPr>
            <a:spLocks noEditPoints="1"/>
          </p:cNvSpPr>
          <p:nvPr/>
        </p:nvSpPr>
        <p:spPr bwMode="auto">
          <a:xfrm>
            <a:off x="-8153939" y="-1058981"/>
            <a:ext cx="15953913" cy="5102846"/>
          </a:xfrm>
          <a:custGeom>
            <a:avLst/>
            <a:gdLst>
              <a:gd name="T0" fmla="*/ 4276 w 5161"/>
              <a:gd name="T1" fmla="*/ 856 h 1653"/>
              <a:gd name="T2" fmla="*/ 4251 w 5161"/>
              <a:gd name="T3" fmla="*/ 361 h 1653"/>
              <a:gd name="T4" fmla="*/ 4024 w 5161"/>
              <a:gd name="T5" fmla="*/ 822 h 1653"/>
              <a:gd name="T6" fmla="*/ 3936 w 5161"/>
              <a:gd name="T7" fmla="*/ 805 h 1653"/>
              <a:gd name="T8" fmla="*/ 3645 w 5161"/>
              <a:gd name="T9" fmla="*/ 1054 h 1653"/>
              <a:gd name="T10" fmla="*/ 4550 w 5161"/>
              <a:gd name="T11" fmla="*/ 292 h 1653"/>
              <a:gd name="T12" fmla="*/ 4485 w 5161"/>
              <a:gd name="T13" fmla="*/ 1005 h 1653"/>
              <a:gd name="T14" fmla="*/ 4908 w 5161"/>
              <a:gd name="T15" fmla="*/ 977 h 1653"/>
              <a:gd name="T16" fmla="*/ 4462 w 5161"/>
              <a:gd name="T17" fmla="*/ 512 h 1653"/>
              <a:gd name="T18" fmla="*/ 4960 w 5161"/>
              <a:gd name="T19" fmla="*/ 259 h 1653"/>
              <a:gd name="T20" fmla="*/ 258 w 5161"/>
              <a:gd name="T21" fmla="*/ 199 h 1653"/>
              <a:gd name="T22" fmla="*/ 4602 w 5161"/>
              <a:gd name="T23" fmla="*/ 1180 h 1653"/>
              <a:gd name="T24" fmla="*/ 4121 w 5161"/>
              <a:gd name="T25" fmla="*/ 1406 h 1653"/>
              <a:gd name="T26" fmla="*/ 3755 w 5161"/>
              <a:gd name="T27" fmla="*/ 1306 h 1653"/>
              <a:gd name="T28" fmla="*/ 4331 w 5161"/>
              <a:gd name="T29" fmla="*/ 1423 h 1653"/>
              <a:gd name="T30" fmla="*/ 4027 w 5161"/>
              <a:gd name="T31" fmla="*/ 1516 h 1653"/>
              <a:gd name="T32" fmla="*/ 3973 w 5161"/>
              <a:gd name="T33" fmla="*/ 1123 h 1653"/>
              <a:gd name="T34" fmla="*/ 2970 w 5161"/>
              <a:gd name="T35" fmla="*/ 1446 h 1653"/>
              <a:gd name="T36" fmla="*/ 3080 w 5161"/>
              <a:gd name="T37" fmla="*/ 1344 h 1653"/>
              <a:gd name="T38" fmla="*/ 3457 w 5161"/>
              <a:gd name="T39" fmla="*/ 1290 h 1653"/>
              <a:gd name="T40" fmla="*/ 1398 w 5161"/>
              <a:gd name="T41" fmla="*/ 1208 h 1653"/>
              <a:gd name="T42" fmla="*/ 1166 w 5161"/>
              <a:gd name="T43" fmla="*/ 1161 h 1653"/>
              <a:gd name="T44" fmla="*/ 1217 w 5161"/>
              <a:gd name="T45" fmla="*/ 739 h 1653"/>
              <a:gd name="T46" fmla="*/ 1350 w 5161"/>
              <a:gd name="T47" fmla="*/ 885 h 1653"/>
              <a:gd name="T48" fmla="*/ 427 w 5161"/>
              <a:gd name="T49" fmla="*/ 637 h 1653"/>
              <a:gd name="T50" fmla="*/ 848 w 5161"/>
              <a:gd name="T51" fmla="*/ 999 h 1653"/>
              <a:gd name="T52" fmla="*/ 472 w 5161"/>
              <a:gd name="T53" fmla="*/ 555 h 1653"/>
              <a:gd name="T54" fmla="*/ 551 w 5161"/>
              <a:gd name="T55" fmla="*/ 858 h 1653"/>
              <a:gd name="T56" fmla="*/ 385 w 5161"/>
              <a:gd name="T57" fmla="*/ 964 h 1653"/>
              <a:gd name="T58" fmla="*/ 1434 w 5161"/>
              <a:gd name="T59" fmla="*/ 667 h 1653"/>
              <a:gd name="T60" fmla="*/ 1608 w 5161"/>
              <a:gd name="T61" fmla="*/ 707 h 1653"/>
              <a:gd name="T62" fmla="*/ 1182 w 5161"/>
              <a:gd name="T63" fmla="*/ 638 h 1653"/>
              <a:gd name="T64" fmla="*/ 2013 w 5161"/>
              <a:gd name="T65" fmla="*/ 372 h 1653"/>
              <a:gd name="T66" fmla="*/ 1806 w 5161"/>
              <a:gd name="T67" fmla="*/ 928 h 1653"/>
              <a:gd name="T68" fmla="*/ 1733 w 5161"/>
              <a:gd name="T69" fmla="*/ 1204 h 1653"/>
              <a:gd name="T70" fmla="*/ 1936 w 5161"/>
              <a:gd name="T71" fmla="*/ 1248 h 1653"/>
              <a:gd name="T72" fmla="*/ 2035 w 5161"/>
              <a:gd name="T73" fmla="*/ 1201 h 1653"/>
              <a:gd name="T74" fmla="*/ 2138 w 5161"/>
              <a:gd name="T75" fmla="*/ 1231 h 1653"/>
              <a:gd name="T76" fmla="*/ 2212 w 5161"/>
              <a:gd name="T77" fmla="*/ 747 h 1653"/>
              <a:gd name="T78" fmla="*/ 2252 w 5161"/>
              <a:gd name="T79" fmla="*/ 1161 h 1653"/>
              <a:gd name="T80" fmla="*/ 2428 w 5161"/>
              <a:gd name="T81" fmla="*/ 871 h 1653"/>
              <a:gd name="T82" fmla="*/ 1854 w 5161"/>
              <a:gd name="T83" fmla="*/ 677 h 1653"/>
              <a:gd name="T84" fmla="*/ 1767 w 5161"/>
              <a:gd name="T85" fmla="*/ 1277 h 1653"/>
              <a:gd name="T86" fmla="*/ 2034 w 5161"/>
              <a:gd name="T87" fmla="*/ 898 h 1653"/>
              <a:gd name="T88" fmla="*/ 1941 w 5161"/>
              <a:gd name="T89" fmla="*/ 1356 h 1653"/>
              <a:gd name="T90" fmla="*/ 2113 w 5161"/>
              <a:gd name="T91" fmla="*/ 1259 h 1653"/>
              <a:gd name="T92" fmla="*/ 3037 w 5161"/>
              <a:gd name="T93" fmla="*/ 1026 h 1653"/>
              <a:gd name="T94" fmla="*/ 2375 w 5161"/>
              <a:gd name="T95" fmla="*/ 1299 h 1653"/>
              <a:gd name="T96" fmla="*/ 2703 w 5161"/>
              <a:gd name="T97" fmla="*/ 1351 h 1653"/>
              <a:gd name="T98" fmla="*/ 2677 w 5161"/>
              <a:gd name="T99" fmla="*/ 848 h 1653"/>
              <a:gd name="T100" fmla="*/ 2360 w 5161"/>
              <a:gd name="T101" fmla="*/ 908 h 1653"/>
              <a:gd name="T102" fmla="*/ 1978 w 5161"/>
              <a:gd name="T103" fmla="*/ 401 h 1653"/>
              <a:gd name="T104" fmla="*/ 2026 w 5161"/>
              <a:gd name="T105" fmla="*/ 144 h 1653"/>
              <a:gd name="T106" fmla="*/ 2215 w 5161"/>
              <a:gd name="T107" fmla="*/ 608 h 1653"/>
              <a:gd name="T108" fmla="*/ 2133 w 5161"/>
              <a:gd name="T109" fmla="*/ 1069 h 1653"/>
              <a:gd name="T110" fmla="*/ 1862 w 5161"/>
              <a:gd name="T111" fmla="*/ 927 h 1653"/>
              <a:gd name="T112" fmla="*/ 2028 w 5161"/>
              <a:gd name="T113" fmla="*/ 202 h 1653"/>
              <a:gd name="T114" fmla="*/ 1083 w 5161"/>
              <a:gd name="T115" fmla="*/ 298 h 1653"/>
              <a:gd name="T116" fmla="*/ 556 w 5161"/>
              <a:gd name="T117" fmla="*/ 269 h 1653"/>
              <a:gd name="T118" fmla="*/ 3652 w 5161"/>
              <a:gd name="T119" fmla="*/ 438 h 1653"/>
              <a:gd name="T120" fmla="*/ 3211 w 5161"/>
              <a:gd name="T121" fmla="*/ 413 h 1653"/>
              <a:gd name="T122" fmla="*/ 3258 w 5161"/>
              <a:gd name="T123" fmla="*/ 440 h 1653"/>
              <a:gd name="T124" fmla="*/ 2400 w 5161"/>
              <a:gd name="T125" fmla="*/ 520 h 16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5161" h="1653">
                <a:moveTo>
                  <a:pt x="5142" y="354"/>
                </a:moveTo>
                <a:cubicBezTo>
                  <a:pt x="5135" y="348"/>
                  <a:pt x="5129" y="342"/>
                  <a:pt x="5122" y="336"/>
                </a:cubicBezTo>
                <a:cubicBezTo>
                  <a:pt x="5118" y="331"/>
                  <a:pt x="5113" y="326"/>
                  <a:pt x="5108" y="322"/>
                </a:cubicBezTo>
                <a:cubicBezTo>
                  <a:pt x="5089" y="305"/>
                  <a:pt x="5067" y="294"/>
                  <a:pt x="5043" y="286"/>
                </a:cubicBezTo>
                <a:cubicBezTo>
                  <a:pt x="5043" y="285"/>
                  <a:pt x="5043" y="284"/>
                  <a:pt x="5043" y="283"/>
                </a:cubicBezTo>
                <a:cubicBezTo>
                  <a:pt x="5053" y="273"/>
                  <a:pt x="5057" y="261"/>
                  <a:pt x="5052" y="247"/>
                </a:cubicBezTo>
                <a:cubicBezTo>
                  <a:pt x="5050" y="243"/>
                  <a:pt x="5053" y="244"/>
                  <a:pt x="5055" y="243"/>
                </a:cubicBezTo>
                <a:cubicBezTo>
                  <a:pt x="5061" y="242"/>
                  <a:pt x="5066" y="240"/>
                  <a:pt x="5070" y="236"/>
                </a:cubicBezTo>
                <a:cubicBezTo>
                  <a:pt x="5072" y="234"/>
                  <a:pt x="5075" y="233"/>
                  <a:pt x="5074" y="229"/>
                </a:cubicBezTo>
                <a:cubicBezTo>
                  <a:pt x="5072" y="225"/>
                  <a:pt x="5069" y="227"/>
                  <a:pt x="5066" y="227"/>
                </a:cubicBezTo>
                <a:cubicBezTo>
                  <a:pt x="5060" y="227"/>
                  <a:pt x="5053" y="227"/>
                  <a:pt x="5047" y="226"/>
                </a:cubicBezTo>
                <a:cubicBezTo>
                  <a:pt x="5041" y="224"/>
                  <a:pt x="5040" y="219"/>
                  <a:pt x="5039" y="215"/>
                </a:cubicBezTo>
                <a:cubicBezTo>
                  <a:pt x="5038" y="210"/>
                  <a:pt x="5043" y="211"/>
                  <a:pt x="5045" y="210"/>
                </a:cubicBezTo>
                <a:cubicBezTo>
                  <a:pt x="5053" y="206"/>
                  <a:pt x="5059" y="201"/>
                  <a:pt x="5064" y="194"/>
                </a:cubicBezTo>
                <a:cubicBezTo>
                  <a:pt x="5066" y="191"/>
                  <a:pt x="5072" y="188"/>
                  <a:pt x="5068" y="183"/>
                </a:cubicBezTo>
                <a:cubicBezTo>
                  <a:pt x="5064" y="179"/>
                  <a:pt x="5061" y="185"/>
                  <a:pt x="5058" y="187"/>
                </a:cubicBezTo>
                <a:cubicBezTo>
                  <a:pt x="5048" y="192"/>
                  <a:pt x="5038" y="199"/>
                  <a:pt x="5025" y="194"/>
                </a:cubicBezTo>
                <a:cubicBezTo>
                  <a:pt x="5029" y="184"/>
                  <a:pt x="5036" y="175"/>
                  <a:pt x="5046" y="173"/>
                </a:cubicBezTo>
                <a:cubicBezTo>
                  <a:pt x="5055" y="172"/>
                  <a:pt x="5055" y="168"/>
                  <a:pt x="5052" y="162"/>
                </a:cubicBezTo>
                <a:cubicBezTo>
                  <a:pt x="5051" y="158"/>
                  <a:pt x="5049" y="153"/>
                  <a:pt x="5043" y="153"/>
                </a:cubicBezTo>
                <a:cubicBezTo>
                  <a:pt x="5038" y="153"/>
                  <a:pt x="5033" y="155"/>
                  <a:pt x="5030" y="160"/>
                </a:cubicBezTo>
                <a:cubicBezTo>
                  <a:pt x="5025" y="168"/>
                  <a:pt x="5018" y="175"/>
                  <a:pt x="5014" y="183"/>
                </a:cubicBezTo>
                <a:cubicBezTo>
                  <a:pt x="5004" y="178"/>
                  <a:pt x="5003" y="171"/>
                  <a:pt x="5004" y="162"/>
                </a:cubicBezTo>
                <a:cubicBezTo>
                  <a:pt x="5005" y="158"/>
                  <a:pt x="5006" y="154"/>
                  <a:pt x="5007" y="150"/>
                </a:cubicBezTo>
                <a:cubicBezTo>
                  <a:pt x="5008" y="146"/>
                  <a:pt x="5009" y="144"/>
                  <a:pt x="5005" y="142"/>
                </a:cubicBezTo>
                <a:cubicBezTo>
                  <a:pt x="5002" y="140"/>
                  <a:pt x="5000" y="142"/>
                  <a:pt x="4998" y="144"/>
                </a:cubicBezTo>
                <a:cubicBezTo>
                  <a:pt x="4993" y="150"/>
                  <a:pt x="4990" y="155"/>
                  <a:pt x="4989" y="162"/>
                </a:cubicBezTo>
                <a:cubicBezTo>
                  <a:pt x="4988" y="166"/>
                  <a:pt x="4988" y="167"/>
                  <a:pt x="4983" y="167"/>
                </a:cubicBezTo>
                <a:cubicBezTo>
                  <a:pt x="4966" y="166"/>
                  <a:pt x="4949" y="165"/>
                  <a:pt x="4934" y="174"/>
                </a:cubicBezTo>
                <a:cubicBezTo>
                  <a:pt x="4912" y="186"/>
                  <a:pt x="4901" y="206"/>
                  <a:pt x="4893" y="229"/>
                </a:cubicBezTo>
                <a:cubicBezTo>
                  <a:pt x="4890" y="238"/>
                  <a:pt x="4889" y="247"/>
                  <a:pt x="4876" y="246"/>
                </a:cubicBezTo>
                <a:cubicBezTo>
                  <a:pt x="4874" y="246"/>
                  <a:pt x="4873" y="247"/>
                  <a:pt x="4871" y="247"/>
                </a:cubicBezTo>
                <a:cubicBezTo>
                  <a:pt x="4863" y="250"/>
                  <a:pt x="4855" y="254"/>
                  <a:pt x="4846" y="256"/>
                </a:cubicBezTo>
                <a:cubicBezTo>
                  <a:pt x="4816" y="262"/>
                  <a:pt x="4786" y="273"/>
                  <a:pt x="4754" y="278"/>
                </a:cubicBezTo>
                <a:cubicBezTo>
                  <a:pt x="4744" y="279"/>
                  <a:pt x="4736" y="288"/>
                  <a:pt x="4726" y="290"/>
                </a:cubicBezTo>
                <a:cubicBezTo>
                  <a:pt x="4715" y="293"/>
                  <a:pt x="4705" y="297"/>
                  <a:pt x="4697" y="305"/>
                </a:cubicBezTo>
                <a:cubicBezTo>
                  <a:pt x="4695" y="306"/>
                  <a:pt x="4693" y="308"/>
                  <a:pt x="4690" y="308"/>
                </a:cubicBezTo>
                <a:cubicBezTo>
                  <a:pt x="4671" y="314"/>
                  <a:pt x="4657" y="329"/>
                  <a:pt x="4637" y="334"/>
                </a:cubicBezTo>
                <a:cubicBezTo>
                  <a:pt x="4632" y="335"/>
                  <a:pt x="4627" y="338"/>
                  <a:pt x="4621" y="338"/>
                </a:cubicBezTo>
                <a:cubicBezTo>
                  <a:pt x="4607" y="340"/>
                  <a:pt x="4595" y="344"/>
                  <a:pt x="4583" y="351"/>
                </a:cubicBezTo>
                <a:cubicBezTo>
                  <a:pt x="4573" y="358"/>
                  <a:pt x="4562" y="364"/>
                  <a:pt x="4551" y="369"/>
                </a:cubicBezTo>
                <a:cubicBezTo>
                  <a:pt x="4559" y="355"/>
                  <a:pt x="4566" y="341"/>
                  <a:pt x="4573" y="327"/>
                </a:cubicBezTo>
                <a:cubicBezTo>
                  <a:pt x="4580" y="314"/>
                  <a:pt x="4589" y="301"/>
                  <a:pt x="4586" y="285"/>
                </a:cubicBezTo>
                <a:cubicBezTo>
                  <a:pt x="4583" y="267"/>
                  <a:pt x="4579" y="250"/>
                  <a:pt x="4567" y="235"/>
                </a:cubicBezTo>
                <a:cubicBezTo>
                  <a:pt x="4559" y="225"/>
                  <a:pt x="4559" y="219"/>
                  <a:pt x="4568" y="209"/>
                </a:cubicBezTo>
                <a:cubicBezTo>
                  <a:pt x="4581" y="193"/>
                  <a:pt x="4595" y="177"/>
                  <a:pt x="4607" y="160"/>
                </a:cubicBezTo>
                <a:cubicBezTo>
                  <a:pt x="4611" y="155"/>
                  <a:pt x="4612" y="145"/>
                  <a:pt x="4609" y="141"/>
                </a:cubicBezTo>
                <a:cubicBezTo>
                  <a:pt x="4599" y="129"/>
                  <a:pt x="4591" y="113"/>
                  <a:pt x="4573" y="108"/>
                </a:cubicBezTo>
                <a:cubicBezTo>
                  <a:pt x="4571" y="107"/>
                  <a:pt x="4569" y="105"/>
                  <a:pt x="4569" y="103"/>
                </a:cubicBezTo>
                <a:cubicBezTo>
                  <a:pt x="4565" y="92"/>
                  <a:pt x="4554" y="88"/>
                  <a:pt x="4546" y="90"/>
                </a:cubicBezTo>
                <a:cubicBezTo>
                  <a:pt x="4539" y="92"/>
                  <a:pt x="4533" y="102"/>
                  <a:pt x="4528" y="109"/>
                </a:cubicBezTo>
                <a:cubicBezTo>
                  <a:pt x="4524" y="117"/>
                  <a:pt x="4521" y="126"/>
                  <a:pt x="4518" y="135"/>
                </a:cubicBezTo>
                <a:cubicBezTo>
                  <a:pt x="4515" y="140"/>
                  <a:pt x="4513" y="147"/>
                  <a:pt x="4510" y="152"/>
                </a:cubicBezTo>
                <a:cubicBezTo>
                  <a:pt x="4504" y="158"/>
                  <a:pt x="4498" y="167"/>
                  <a:pt x="4491" y="167"/>
                </a:cubicBezTo>
                <a:cubicBezTo>
                  <a:pt x="4473" y="168"/>
                  <a:pt x="4454" y="162"/>
                  <a:pt x="4435" y="167"/>
                </a:cubicBezTo>
                <a:cubicBezTo>
                  <a:pt x="4420" y="170"/>
                  <a:pt x="4407" y="175"/>
                  <a:pt x="4395" y="184"/>
                </a:cubicBezTo>
                <a:cubicBezTo>
                  <a:pt x="4380" y="197"/>
                  <a:pt x="4366" y="212"/>
                  <a:pt x="4350" y="225"/>
                </a:cubicBezTo>
                <a:cubicBezTo>
                  <a:pt x="4337" y="236"/>
                  <a:pt x="4327" y="251"/>
                  <a:pt x="4309" y="256"/>
                </a:cubicBezTo>
                <a:cubicBezTo>
                  <a:pt x="4303" y="258"/>
                  <a:pt x="4297" y="260"/>
                  <a:pt x="4291" y="262"/>
                </a:cubicBezTo>
                <a:cubicBezTo>
                  <a:pt x="4279" y="266"/>
                  <a:pt x="4267" y="272"/>
                  <a:pt x="4254" y="275"/>
                </a:cubicBezTo>
                <a:cubicBezTo>
                  <a:pt x="4234" y="279"/>
                  <a:pt x="4216" y="289"/>
                  <a:pt x="4200" y="300"/>
                </a:cubicBezTo>
                <a:cubicBezTo>
                  <a:pt x="4190" y="307"/>
                  <a:pt x="4181" y="313"/>
                  <a:pt x="4171" y="317"/>
                </a:cubicBezTo>
                <a:cubicBezTo>
                  <a:pt x="4157" y="323"/>
                  <a:pt x="4142" y="324"/>
                  <a:pt x="4129" y="331"/>
                </a:cubicBezTo>
                <a:cubicBezTo>
                  <a:pt x="4108" y="342"/>
                  <a:pt x="4089" y="355"/>
                  <a:pt x="4069" y="368"/>
                </a:cubicBezTo>
                <a:cubicBezTo>
                  <a:pt x="4060" y="374"/>
                  <a:pt x="4051" y="382"/>
                  <a:pt x="4041" y="385"/>
                </a:cubicBezTo>
                <a:cubicBezTo>
                  <a:pt x="4019" y="391"/>
                  <a:pt x="4002" y="404"/>
                  <a:pt x="3987" y="421"/>
                </a:cubicBezTo>
                <a:cubicBezTo>
                  <a:pt x="3979" y="429"/>
                  <a:pt x="3968" y="432"/>
                  <a:pt x="3955" y="430"/>
                </a:cubicBezTo>
                <a:cubicBezTo>
                  <a:pt x="3943" y="428"/>
                  <a:pt x="3929" y="426"/>
                  <a:pt x="3917" y="428"/>
                </a:cubicBezTo>
                <a:cubicBezTo>
                  <a:pt x="3902" y="431"/>
                  <a:pt x="3887" y="429"/>
                  <a:pt x="3872" y="427"/>
                </a:cubicBezTo>
                <a:cubicBezTo>
                  <a:pt x="3859" y="424"/>
                  <a:pt x="3846" y="419"/>
                  <a:pt x="3832" y="416"/>
                </a:cubicBezTo>
                <a:cubicBezTo>
                  <a:pt x="3826" y="414"/>
                  <a:pt x="3819" y="414"/>
                  <a:pt x="3813" y="415"/>
                </a:cubicBezTo>
                <a:cubicBezTo>
                  <a:pt x="3791" y="419"/>
                  <a:pt x="3781" y="437"/>
                  <a:pt x="3771" y="453"/>
                </a:cubicBezTo>
                <a:cubicBezTo>
                  <a:pt x="3765" y="461"/>
                  <a:pt x="3772" y="473"/>
                  <a:pt x="3782" y="471"/>
                </a:cubicBezTo>
                <a:cubicBezTo>
                  <a:pt x="3800" y="468"/>
                  <a:pt x="3816" y="476"/>
                  <a:pt x="3832" y="481"/>
                </a:cubicBezTo>
                <a:cubicBezTo>
                  <a:pt x="3849" y="486"/>
                  <a:pt x="3866" y="490"/>
                  <a:pt x="3883" y="494"/>
                </a:cubicBezTo>
                <a:cubicBezTo>
                  <a:pt x="3889" y="495"/>
                  <a:pt x="3895" y="497"/>
                  <a:pt x="3901" y="499"/>
                </a:cubicBezTo>
                <a:cubicBezTo>
                  <a:pt x="3915" y="505"/>
                  <a:pt x="3929" y="512"/>
                  <a:pt x="3943" y="518"/>
                </a:cubicBezTo>
                <a:cubicBezTo>
                  <a:pt x="3949" y="520"/>
                  <a:pt x="3957" y="522"/>
                  <a:pt x="3964" y="522"/>
                </a:cubicBezTo>
                <a:cubicBezTo>
                  <a:pt x="3995" y="521"/>
                  <a:pt x="4025" y="512"/>
                  <a:pt x="4053" y="500"/>
                </a:cubicBezTo>
                <a:cubicBezTo>
                  <a:pt x="4055" y="499"/>
                  <a:pt x="4058" y="499"/>
                  <a:pt x="4061" y="499"/>
                </a:cubicBezTo>
                <a:cubicBezTo>
                  <a:pt x="4051" y="512"/>
                  <a:pt x="4042" y="523"/>
                  <a:pt x="4034" y="534"/>
                </a:cubicBezTo>
                <a:cubicBezTo>
                  <a:pt x="4026" y="546"/>
                  <a:pt x="4019" y="558"/>
                  <a:pt x="4012" y="570"/>
                </a:cubicBezTo>
                <a:cubicBezTo>
                  <a:pt x="4007" y="577"/>
                  <a:pt x="4002" y="583"/>
                  <a:pt x="3998" y="590"/>
                </a:cubicBezTo>
                <a:cubicBezTo>
                  <a:pt x="3991" y="604"/>
                  <a:pt x="3984" y="619"/>
                  <a:pt x="3978" y="634"/>
                </a:cubicBezTo>
                <a:cubicBezTo>
                  <a:pt x="3972" y="647"/>
                  <a:pt x="3966" y="660"/>
                  <a:pt x="3961" y="673"/>
                </a:cubicBezTo>
                <a:cubicBezTo>
                  <a:pt x="3954" y="691"/>
                  <a:pt x="3948" y="711"/>
                  <a:pt x="3938" y="727"/>
                </a:cubicBezTo>
                <a:cubicBezTo>
                  <a:pt x="3927" y="746"/>
                  <a:pt x="3921" y="767"/>
                  <a:pt x="3917" y="788"/>
                </a:cubicBezTo>
                <a:cubicBezTo>
                  <a:pt x="3905" y="785"/>
                  <a:pt x="3893" y="782"/>
                  <a:pt x="3881" y="781"/>
                </a:cubicBezTo>
                <a:cubicBezTo>
                  <a:pt x="3868" y="780"/>
                  <a:pt x="3854" y="777"/>
                  <a:pt x="3848" y="762"/>
                </a:cubicBezTo>
                <a:cubicBezTo>
                  <a:pt x="3847" y="760"/>
                  <a:pt x="3844" y="758"/>
                  <a:pt x="3843" y="756"/>
                </a:cubicBezTo>
                <a:cubicBezTo>
                  <a:pt x="3809" y="723"/>
                  <a:pt x="3773" y="690"/>
                  <a:pt x="3743" y="652"/>
                </a:cubicBezTo>
                <a:cubicBezTo>
                  <a:pt x="3741" y="650"/>
                  <a:pt x="3739" y="647"/>
                  <a:pt x="3736" y="645"/>
                </a:cubicBezTo>
                <a:cubicBezTo>
                  <a:pt x="3714" y="628"/>
                  <a:pt x="3688" y="616"/>
                  <a:pt x="3675" y="589"/>
                </a:cubicBezTo>
                <a:cubicBezTo>
                  <a:pt x="3674" y="587"/>
                  <a:pt x="3671" y="586"/>
                  <a:pt x="3669" y="584"/>
                </a:cubicBezTo>
                <a:cubicBezTo>
                  <a:pt x="3655" y="571"/>
                  <a:pt x="3636" y="570"/>
                  <a:pt x="3618" y="566"/>
                </a:cubicBezTo>
                <a:cubicBezTo>
                  <a:pt x="3603" y="563"/>
                  <a:pt x="3587" y="561"/>
                  <a:pt x="3571" y="566"/>
                </a:cubicBezTo>
                <a:cubicBezTo>
                  <a:pt x="3531" y="580"/>
                  <a:pt x="3493" y="598"/>
                  <a:pt x="3455" y="616"/>
                </a:cubicBezTo>
                <a:cubicBezTo>
                  <a:pt x="3448" y="619"/>
                  <a:pt x="3443" y="626"/>
                  <a:pt x="3435" y="629"/>
                </a:cubicBezTo>
                <a:cubicBezTo>
                  <a:pt x="3407" y="640"/>
                  <a:pt x="3391" y="664"/>
                  <a:pt x="3391" y="694"/>
                </a:cubicBezTo>
                <a:cubicBezTo>
                  <a:pt x="3387" y="721"/>
                  <a:pt x="3388" y="751"/>
                  <a:pt x="3386" y="780"/>
                </a:cubicBezTo>
                <a:cubicBezTo>
                  <a:pt x="3385" y="787"/>
                  <a:pt x="3382" y="785"/>
                  <a:pt x="3378" y="786"/>
                </a:cubicBezTo>
                <a:cubicBezTo>
                  <a:pt x="3348" y="789"/>
                  <a:pt x="3317" y="790"/>
                  <a:pt x="3291" y="809"/>
                </a:cubicBezTo>
                <a:cubicBezTo>
                  <a:pt x="3276" y="820"/>
                  <a:pt x="3261" y="830"/>
                  <a:pt x="3247" y="840"/>
                </a:cubicBezTo>
                <a:cubicBezTo>
                  <a:pt x="3231" y="851"/>
                  <a:pt x="3219" y="865"/>
                  <a:pt x="3215" y="885"/>
                </a:cubicBezTo>
                <a:cubicBezTo>
                  <a:pt x="3212" y="904"/>
                  <a:pt x="3212" y="922"/>
                  <a:pt x="3214" y="941"/>
                </a:cubicBezTo>
                <a:cubicBezTo>
                  <a:pt x="3217" y="965"/>
                  <a:pt x="3225" y="987"/>
                  <a:pt x="3245" y="1003"/>
                </a:cubicBezTo>
                <a:cubicBezTo>
                  <a:pt x="3280" y="1032"/>
                  <a:pt x="3322" y="1047"/>
                  <a:pt x="3365" y="1059"/>
                </a:cubicBezTo>
                <a:cubicBezTo>
                  <a:pt x="3402" y="1069"/>
                  <a:pt x="3440" y="1074"/>
                  <a:pt x="3478" y="1080"/>
                </a:cubicBezTo>
                <a:cubicBezTo>
                  <a:pt x="3505" y="1084"/>
                  <a:pt x="3532" y="1090"/>
                  <a:pt x="3560" y="1092"/>
                </a:cubicBezTo>
                <a:cubicBezTo>
                  <a:pt x="3599" y="1095"/>
                  <a:pt x="3638" y="1099"/>
                  <a:pt x="3677" y="1099"/>
                </a:cubicBezTo>
                <a:cubicBezTo>
                  <a:pt x="3719" y="1100"/>
                  <a:pt x="3760" y="1103"/>
                  <a:pt x="3802" y="1098"/>
                </a:cubicBezTo>
                <a:cubicBezTo>
                  <a:pt x="3836" y="1094"/>
                  <a:pt x="3869" y="1090"/>
                  <a:pt x="3902" y="1084"/>
                </a:cubicBezTo>
                <a:cubicBezTo>
                  <a:pt x="3931" y="1079"/>
                  <a:pt x="3959" y="1070"/>
                  <a:pt x="3986" y="1058"/>
                </a:cubicBezTo>
                <a:cubicBezTo>
                  <a:pt x="4014" y="1046"/>
                  <a:pt x="4040" y="1033"/>
                  <a:pt x="4065" y="1016"/>
                </a:cubicBezTo>
                <a:cubicBezTo>
                  <a:pt x="4075" y="1009"/>
                  <a:pt x="4084" y="999"/>
                  <a:pt x="4087" y="986"/>
                </a:cubicBezTo>
                <a:cubicBezTo>
                  <a:pt x="4096" y="959"/>
                  <a:pt x="4100" y="932"/>
                  <a:pt x="4094" y="904"/>
                </a:cubicBezTo>
                <a:cubicBezTo>
                  <a:pt x="4090" y="886"/>
                  <a:pt x="4086" y="868"/>
                  <a:pt x="4074" y="856"/>
                </a:cubicBezTo>
                <a:cubicBezTo>
                  <a:pt x="4082" y="851"/>
                  <a:pt x="4091" y="847"/>
                  <a:pt x="4100" y="844"/>
                </a:cubicBezTo>
                <a:cubicBezTo>
                  <a:pt x="4125" y="837"/>
                  <a:pt x="4146" y="824"/>
                  <a:pt x="4167" y="811"/>
                </a:cubicBezTo>
                <a:cubicBezTo>
                  <a:pt x="4185" y="800"/>
                  <a:pt x="4200" y="783"/>
                  <a:pt x="4215" y="768"/>
                </a:cubicBezTo>
                <a:cubicBezTo>
                  <a:pt x="4226" y="757"/>
                  <a:pt x="4236" y="744"/>
                  <a:pt x="4246" y="732"/>
                </a:cubicBezTo>
                <a:cubicBezTo>
                  <a:pt x="4247" y="733"/>
                  <a:pt x="4248" y="733"/>
                  <a:pt x="4249" y="734"/>
                </a:cubicBezTo>
                <a:cubicBezTo>
                  <a:pt x="4250" y="738"/>
                  <a:pt x="4250" y="742"/>
                  <a:pt x="4250" y="745"/>
                </a:cubicBezTo>
                <a:cubicBezTo>
                  <a:pt x="4250" y="749"/>
                  <a:pt x="4250" y="753"/>
                  <a:pt x="4249" y="757"/>
                </a:cubicBezTo>
                <a:cubicBezTo>
                  <a:pt x="4242" y="795"/>
                  <a:pt x="4252" y="827"/>
                  <a:pt x="4276" y="856"/>
                </a:cubicBezTo>
                <a:cubicBezTo>
                  <a:pt x="4251" y="853"/>
                  <a:pt x="4226" y="850"/>
                  <a:pt x="4202" y="847"/>
                </a:cubicBezTo>
                <a:cubicBezTo>
                  <a:pt x="4193" y="846"/>
                  <a:pt x="4186" y="848"/>
                  <a:pt x="4179" y="854"/>
                </a:cubicBezTo>
                <a:cubicBezTo>
                  <a:pt x="4165" y="866"/>
                  <a:pt x="4154" y="881"/>
                  <a:pt x="4140" y="892"/>
                </a:cubicBezTo>
                <a:cubicBezTo>
                  <a:pt x="4123" y="905"/>
                  <a:pt x="4120" y="923"/>
                  <a:pt x="4122" y="941"/>
                </a:cubicBezTo>
                <a:cubicBezTo>
                  <a:pt x="4125" y="974"/>
                  <a:pt x="4137" y="1004"/>
                  <a:pt x="4162" y="1028"/>
                </a:cubicBezTo>
                <a:cubicBezTo>
                  <a:pt x="4186" y="1050"/>
                  <a:pt x="4214" y="1068"/>
                  <a:pt x="4245" y="1079"/>
                </a:cubicBezTo>
                <a:cubicBezTo>
                  <a:pt x="4268" y="1087"/>
                  <a:pt x="4292" y="1096"/>
                  <a:pt x="4318" y="1098"/>
                </a:cubicBezTo>
                <a:cubicBezTo>
                  <a:pt x="4331" y="1099"/>
                  <a:pt x="4344" y="1106"/>
                  <a:pt x="4358" y="1101"/>
                </a:cubicBezTo>
                <a:cubicBezTo>
                  <a:pt x="4359" y="1101"/>
                  <a:pt x="4359" y="1101"/>
                  <a:pt x="4360" y="1101"/>
                </a:cubicBezTo>
                <a:cubicBezTo>
                  <a:pt x="4373" y="1106"/>
                  <a:pt x="4386" y="1100"/>
                  <a:pt x="4399" y="1097"/>
                </a:cubicBezTo>
                <a:cubicBezTo>
                  <a:pt x="4438" y="1089"/>
                  <a:pt x="4470" y="1069"/>
                  <a:pt x="4501" y="1047"/>
                </a:cubicBezTo>
                <a:cubicBezTo>
                  <a:pt x="4528" y="1028"/>
                  <a:pt x="4543" y="1002"/>
                  <a:pt x="4547" y="970"/>
                </a:cubicBezTo>
                <a:cubicBezTo>
                  <a:pt x="4548" y="964"/>
                  <a:pt x="4549" y="958"/>
                  <a:pt x="4550" y="953"/>
                </a:cubicBezTo>
                <a:cubicBezTo>
                  <a:pt x="4561" y="969"/>
                  <a:pt x="4573" y="984"/>
                  <a:pt x="4583" y="1001"/>
                </a:cubicBezTo>
                <a:cubicBezTo>
                  <a:pt x="4596" y="1024"/>
                  <a:pt x="4614" y="1045"/>
                  <a:pt x="4638" y="1059"/>
                </a:cubicBezTo>
                <a:cubicBezTo>
                  <a:pt x="4652" y="1068"/>
                  <a:pt x="4668" y="1073"/>
                  <a:pt x="4680" y="1084"/>
                </a:cubicBezTo>
                <a:cubicBezTo>
                  <a:pt x="4686" y="1090"/>
                  <a:pt x="4693" y="1092"/>
                  <a:pt x="4701" y="1092"/>
                </a:cubicBezTo>
                <a:cubicBezTo>
                  <a:pt x="4720" y="1090"/>
                  <a:pt x="4739" y="1092"/>
                  <a:pt x="4758" y="1093"/>
                </a:cubicBezTo>
                <a:cubicBezTo>
                  <a:pt x="4793" y="1094"/>
                  <a:pt x="4822" y="1080"/>
                  <a:pt x="4849" y="1059"/>
                </a:cubicBezTo>
                <a:cubicBezTo>
                  <a:pt x="4858" y="1051"/>
                  <a:pt x="4867" y="1041"/>
                  <a:pt x="4879" y="1036"/>
                </a:cubicBezTo>
                <a:cubicBezTo>
                  <a:pt x="4886" y="1034"/>
                  <a:pt x="4891" y="1030"/>
                  <a:pt x="4896" y="1024"/>
                </a:cubicBezTo>
                <a:cubicBezTo>
                  <a:pt x="4936" y="981"/>
                  <a:pt x="4953" y="930"/>
                  <a:pt x="4949" y="872"/>
                </a:cubicBezTo>
                <a:cubicBezTo>
                  <a:pt x="4947" y="847"/>
                  <a:pt x="4938" y="826"/>
                  <a:pt x="4921" y="807"/>
                </a:cubicBezTo>
                <a:cubicBezTo>
                  <a:pt x="4910" y="793"/>
                  <a:pt x="4894" y="783"/>
                  <a:pt x="4883" y="770"/>
                </a:cubicBezTo>
                <a:cubicBezTo>
                  <a:pt x="4859" y="744"/>
                  <a:pt x="4826" y="733"/>
                  <a:pt x="4798" y="713"/>
                </a:cubicBezTo>
                <a:cubicBezTo>
                  <a:pt x="4784" y="704"/>
                  <a:pt x="4770" y="694"/>
                  <a:pt x="4759" y="681"/>
                </a:cubicBezTo>
                <a:cubicBezTo>
                  <a:pt x="4748" y="667"/>
                  <a:pt x="4743" y="649"/>
                  <a:pt x="4741" y="631"/>
                </a:cubicBezTo>
                <a:cubicBezTo>
                  <a:pt x="4740" y="620"/>
                  <a:pt x="4748" y="613"/>
                  <a:pt x="4754" y="605"/>
                </a:cubicBezTo>
                <a:cubicBezTo>
                  <a:pt x="4757" y="604"/>
                  <a:pt x="4760" y="604"/>
                  <a:pt x="4764" y="604"/>
                </a:cubicBezTo>
                <a:cubicBezTo>
                  <a:pt x="4789" y="600"/>
                  <a:pt x="4815" y="597"/>
                  <a:pt x="4840" y="594"/>
                </a:cubicBezTo>
                <a:cubicBezTo>
                  <a:pt x="4871" y="590"/>
                  <a:pt x="4903" y="584"/>
                  <a:pt x="4934" y="587"/>
                </a:cubicBezTo>
                <a:cubicBezTo>
                  <a:pt x="4960" y="589"/>
                  <a:pt x="4986" y="587"/>
                  <a:pt x="5011" y="585"/>
                </a:cubicBezTo>
                <a:cubicBezTo>
                  <a:pt x="5041" y="583"/>
                  <a:pt x="5070" y="573"/>
                  <a:pt x="5101" y="572"/>
                </a:cubicBezTo>
                <a:cubicBezTo>
                  <a:pt x="5110" y="572"/>
                  <a:pt x="5119" y="570"/>
                  <a:pt x="5128" y="566"/>
                </a:cubicBezTo>
                <a:cubicBezTo>
                  <a:pt x="5138" y="563"/>
                  <a:pt x="5146" y="557"/>
                  <a:pt x="5147" y="546"/>
                </a:cubicBezTo>
                <a:cubicBezTo>
                  <a:pt x="5150" y="525"/>
                  <a:pt x="5151" y="504"/>
                  <a:pt x="5151" y="482"/>
                </a:cubicBezTo>
                <a:cubicBezTo>
                  <a:pt x="5152" y="460"/>
                  <a:pt x="5148" y="438"/>
                  <a:pt x="5153" y="416"/>
                </a:cubicBezTo>
                <a:cubicBezTo>
                  <a:pt x="5154" y="409"/>
                  <a:pt x="5154" y="401"/>
                  <a:pt x="5156" y="393"/>
                </a:cubicBezTo>
                <a:cubicBezTo>
                  <a:pt x="5161" y="376"/>
                  <a:pt x="5157" y="364"/>
                  <a:pt x="5142" y="354"/>
                </a:cubicBezTo>
                <a:close/>
                <a:moveTo>
                  <a:pt x="5044" y="201"/>
                </a:moveTo>
                <a:cubicBezTo>
                  <a:pt x="5044" y="201"/>
                  <a:pt x="5044" y="201"/>
                  <a:pt x="5044" y="201"/>
                </a:cubicBezTo>
                <a:cubicBezTo>
                  <a:pt x="5042" y="201"/>
                  <a:pt x="5040" y="201"/>
                  <a:pt x="5038" y="201"/>
                </a:cubicBezTo>
                <a:cubicBezTo>
                  <a:pt x="5040" y="201"/>
                  <a:pt x="5042" y="201"/>
                  <a:pt x="5044" y="201"/>
                </a:cubicBezTo>
                <a:close/>
                <a:moveTo>
                  <a:pt x="4910" y="210"/>
                </a:moveTo>
                <a:cubicBezTo>
                  <a:pt x="4921" y="188"/>
                  <a:pt x="4939" y="174"/>
                  <a:pt x="4967" y="174"/>
                </a:cubicBezTo>
                <a:cubicBezTo>
                  <a:pt x="4975" y="175"/>
                  <a:pt x="4986" y="173"/>
                  <a:pt x="4995" y="180"/>
                </a:cubicBezTo>
                <a:cubicBezTo>
                  <a:pt x="5004" y="187"/>
                  <a:pt x="5013" y="194"/>
                  <a:pt x="5021" y="201"/>
                </a:cubicBezTo>
                <a:cubicBezTo>
                  <a:pt x="5023" y="202"/>
                  <a:pt x="5025" y="203"/>
                  <a:pt x="5023" y="206"/>
                </a:cubicBezTo>
                <a:cubicBezTo>
                  <a:pt x="5021" y="208"/>
                  <a:pt x="5023" y="210"/>
                  <a:pt x="5024" y="210"/>
                </a:cubicBezTo>
                <a:cubicBezTo>
                  <a:pt x="5032" y="212"/>
                  <a:pt x="5032" y="219"/>
                  <a:pt x="5034" y="225"/>
                </a:cubicBezTo>
                <a:cubicBezTo>
                  <a:pt x="5035" y="231"/>
                  <a:pt x="5038" y="237"/>
                  <a:pt x="5042" y="244"/>
                </a:cubicBezTo>
                <a:cubicBezTo>
                  <a:pt x="5049" y="257"/>
                  <a:pt x="5047" y="264"/>
                  <a:pt x="5039" y="277"/>
                </a:cubicBezTo>
                <a:cubicBezTo>
                  <a:pt x="5028" y="295"/>
                  <a:pt x="5008" y="299"/>
                  <a:pt x="4991" y="305"/>
                </a:cubicBezTo>
                <a:cubicBezTo>
                  <a:pt x="4965" y="313"/>
                  <a:pt x="4939" y="323"/>
                  <a:pt x="4914" y="334"/>
                </a:cubicBezTo>
                <a:cubicBezTo>
                  <a:pt x="4902" y="339"/>
                  <a:pt x="4890" y="344"/>
                  <a:pt x="4878" y="336"/>
                </a:cubicBezTo>
                <a:cubicBezTo>
                  <a:pt x="4876" y="335"/>
                  <a:pt x="4873" y="335"/>
                  <a:pt x="4874" y="331"/>
                </a:cubicBezTo>
                <a:cubicBezTo>
                  <a:pt x="4884" y="290"/>
                  <a:pt x="4891" y="248"/>
                  <a:pt x="4910" y="210"/>
                </a:cubicBezTo>
                <a:close/>
                <a:moveTo>
                  <a:pt x="4551" y="116"/>
                </a:moveTo>
                <a:cubicBezTo>
                  <a:pt x="4562" y="126"/>
                  <a:pt x="4574" y="137"/>
                  <a:pt x="4587" y="148"/>
                </a:cubicBezTo>
                <a:cubicBezTo>
                  <a:pt x="4572" y="166"/>
                  <a:pt x="4557" y="183"/>
                  <a:pt x="4542" y="200"/>
                </a:cubicBezTo>
                <a:cubicBezTo>
                  <a:pt x="4534" y="194"/>
                  <a:pt x="4526" y="186"/>
                  <a:pt x="4518" y="179"/>
                </a:cubicBezTo>
                <a:cubicBezTo>
                  <a:pt x="4529" y="159"/>
                  <a:pt x="4539" y="138"/>
                  <a:pt x="4551" y="116"/>
                </a:cubicBezTo>
                <a:close/>
                <a:moveTo>
                  <a:pt x="4359" y="249"/>
                </a:moveTo>
                <a:cubicBezTo>
                  <a:pt x="4379" y="231"/>
                  <a:pt x="4399" y="213"/>
                  <a:pt x="4420" y="195"/>
                </a:cubicBezTo>
                <a:cubicBezTo>
                  <a:pt x="4425" y="192"/>
                  <a:pt x="4432" y="191"/>
                  <a:pt x="4439" y="191"/>
                </a:cubicBezTo>
                <a:cubicBezTo>
                  <a:pt x="4404" y="219"/>
                  <a:pt x="4369" y="247"/>
                  <a:pt x="4334" y="275"/>
                </a:cubicBezTo>
                <a:cubicBezTo>
                  <a:pt x="4334" y="274"/>
                  <a:pt x="4333" y="273"/>
                  <a:pt x="4332" y="272"/>
                </a:cubicBezTo>
                <a:cubicBezTo>
                  <a:pt x="4341" y="264"/>
                  <a:pt x="4350" y="257"/>
                  <a:pt x="4359" y="249"/>
                </a:cubicBezTo>
                <a:close/>
                <a:moveTo>
                  <a:pt x="4017" y="490"/>
                </a:moveTo>
                <a:cubicBezTo>
                  <a:pt x="4001" y="492"/>
                  <a:pt x="3985" y="498"/>
                  <a:pt x="3969" y="500"/>
                </a:cubicBezTo>
                <a:cubicBezTo>
                  <a:pt x="3959" y="501"/>
                  <a:pt x="3948" y="496"/>
                  <a:pt x="3938" y="493"/>
                </a:cubicBezTo>
                <a:cubicBezTo>
                  <a:pt x="3927" y="489"/>
                  <a:pt x="3916" y="483"/>
                  <a:pt x="3905" y="478"/>
                </a:cubicBezTo>
                <a:cubicBezTo>
                  <a:pt x="3900" y="476"/>
                  <a:pt x="3895" y="475"/>
                  <a:pt x="3890" y="474"/>
                </a:cubicBezTo>
                <a:cubicBezTo>
                  <a:pt x="3879" y="471"/>
                  <a:pt x="3867" y="469"/>
                  <a:pt x="3857" y="466"/>
                </a:cubicBezTo>
                <a:cubicBezTo>
                  <a:pt x="3839" y="461"/>
                  <a:pt x="3821" y="455"/>
                  <a:pt x="3803" y="449"/>
                </a:cubicBezTo>
                <a:cubicBezTo>
                  <a:pt x="3806" y="437"/>
                  <a:pt x="3818" y="433"/>
                  <a:pt x="3834" y="438"/>
                </a:cubicBezTo>
                <a:cubicBezTo>
                  <a:pt x="3846" y="442"/>
                  <a:pt x="3858" y="446"/>
                  <a:pt x="3870" y="448"/>
                </a:cubicBezTo>
                <a:cubicBezTo>
                  <a:pt x="3887" y="451"/>
                  <a:pt x="3904" y="453"/>
                  <a:pt x="3921" y="449"/>
                </a:cubicBezTo>
                <a:cubicBezTo>
                  <a:pt x="3931" y="447"/>
                  <a:pt x="3942" y="449"/>
                  <a:pt x="3953" y="451"/>
                </a:cubicBezTo>
                <a:cubicBezTo>
                  <a:pt x="3970" y="455"/>
                  <a:pt x="3986" y="451"/>
                  <a:pt x="3998" y="439"/>
                </a:cubicBezTo>
                <a:cubicBezTo>
                  <a:pt x="4013" y="423"/>
                  <a:pt x="4028" y="410"/>
                  <a:pt x="4050" y="404"/>
                </a:cubicBezTo>
                <a:cubicBezTo>
                  <a:pt x="4059" y="402"/>
                  <a:pt x="4066" y="395"/>
                  <a:pt x="4074" y="389"/>
                </a:cubicBezTo>
                <a:cubicBezTo>
                  <a:pt x="4086" y="382"/>
                  <a:pt x="4096" y="373"/>
                  <a:pt x="4108" y="367"/>
                </a:cubicBezTo>
                <a:cubicBezTo>
                  <a:pt x="4129" y="356"/>
                  <a:pt x="4149" y="343"/>
                  <a:pt x="4174" y="339"/>
                </a:cubicBezTo>
                <a:cubicBezTo>
                  <a:pt x="4184" y="337"/>
                  <a:pt x="4194" y="332"/>
                  <a:pt x="4202" y="325"/>
                </a:cubicBezTo>
                <a:cubicBezTo>
                  <a:pt x="4224" y="308"/>
                  <a:pt x="4248" y="298"/>
                  <a:pt x="4275" y="292"/>
                </a:cubicBezTo>
                <a:cubicBezTo>
                  <a:pt x="4281" y="291"/>
                  <a:pt x="4286" y="289"/>
                  <a:pt x="4292" y="286"/>
                </a:cubicBezTo>
                <a:cubicBezTo>
                  <a:pt x="4295" y="285"/>
                  <a:pt x="4297" y="283"/>
                  <a:pt x="4300" y="282"/>
                </a:cubicBezTo>
                <a:cubicBezTo>
                  <a:pt x="4303" y="281"/>
                  <a:pt x="4306" y="281"/>
                  <a:pt x="4311" y="282"/>
                </a:cubicBezTo>
                <a:cubicBezTo>
                  <a:pt x="4301" y="287"/>
                  <a:pt x="4293" y="291"/>
                  <a:pt x="4283" y="295"/>
                </a:cubicBezTo>
                <a:cubicBezTo>
                  <a:pt x="4266" y="302"/>
                  <a:pt x="4249" y="309"/>
                  <a:pt x="4232" y="317"/>
                </a:cubicBezTo>
                <a:cubicBezTo>
                  <a:pt x="4230" y="317"/>
                  <a:pt x="4230" y="321"/>
                  <a:pt x="4229" y="324"/>
                </a:cubicBezTo>
                <a:cubicBezTo>
                  <a:pt x="4232" y="325"/>
                  <a:pt x="4236" y="327"/>
                  <a:pt x="4239" y="326"/>
                </a:cubicBezTo>
                <a:cubicBezTo>
                  <a:pt x="4248" y="323"/>
                  <a:pt x="4258" y="319"/>
                  <a:pt x="4267" y="316"/>
                </a:cubicBezTo>
                <a:cubicBezTo>
                  <a:pt x="4279" y="312"/>
                  <a:pt x="4292" y="309"/>
                  <a:pt x="4303" y="303"/>
                </a:cubicBezTo>
                <a:cubicBezTo>
                  <a:pt x="4325" y="292"/>
                  <a:pt x="4349" y="286"/>
                  <a:pt x="4368" y="269"/>
                </a:cubicBezTo>
                <a:cubicBezTo>
                  <a:pt x="4384" y="254"/>
                  <a:pt x="4400" y="239"/>
                  <a:pt x="4418" y="225"/>
                </a:cubicBezTo>
                <a:cubicBezTo>
                  <a:pt x="4434" y="213"/>
                  <a:pt x="4452" y="202"/>
                  <a:pt x="4470" y="191"/>
                </a:cubicBezTo>
                <a:cubicBezTo>
                  <a:pt x="4475" y="189"/>
                  <a:pt x="4482" y="191"/>
                  <a:pt x="4488" y="193"/>
                </a:cubicBezTo>
                <a:cubicBezTo>
                  <a:pt x="4486" y="195"/>
                  <a:pt x="4483" y="198"/>
                  <a:pt x="4481" y="199"/>
                </a:cubicBezTo>
                <a:cubicBezTo>
                  <a:pt x="4463" y="203"/>
                  <a:pt x="4453" y="217"/>
                  <a:pt x="4442" y="229"/>
                </a:cubicBezTo>
                <a:cubicBezTo>
                  <a:pt x="4432" y="240"/>
                  <a:pt x="4423" y="253"/>
                  <a:pt x="4413" y="264"/>
                </a:cubicBezTo>
                <a:cubicBezTo>
                  <a:pt x="4407" y="270"/>
                  <a:pt x="4399" y="274"/>
                  <a:pt x="4391" y="278"/>
                </a:cubicBezTo>
                <a:cubicBezTo>
                  <a:pt x="4380" y="284"/>
                  <a:pt x="4369" y="289"/>
                  <a:pt x="4357" y="293"/>
                </a:cubicBezTo>
                <a:cubicBezTo>
                  <a:pt x="4339" y="299"/>
                  <a:pt x="4320" y="304"/>
                  <a:pt x="4302" y="309"/>
                </a:cubicBezTo>
                <a:cubicBezTo>
                  <a:pt x="4294" y="312"/>
                  <a:pt x="4288" y="316"/>
                  <a:pt x="4280" y="319"/>
                </a:cubicBezTo>
                <a:cubicBezTo>
                  <a:pt x="4270" y="323"/>
                  <a:pt x="4261" y="328"/>
                  <a:pt x="4250" y="332"/>
                </a:cubicBezTo>
                <a:cubicBezTo>
                  <a:pt x="4240" y="335"/>
                  <a:pt x="4230" y="341"/>
                  <a:pt x="4219" y="339"/>
                </a:cubicBezTo>
                <a:cubicBezTo>
                  <a:pt x="4218" y="339"/>
                  <a:pt x="4216" y="343"/>
                  <a:pt x="4216" y="345"/>
                </a:cubicBezTo>
                <a:cubicBezTo>
                  <a:pt x="4217" y="352"/>
                  <a:pt x="4227" y="357"/>
                  <a:pt x="4234" y="354"/>
                </a:cubicBezTo>
                <a:cubicBezTo>
                  <a:pt x="4258" y="344"/>
                  <a:pt x="4283" y="339"/>
                  <a:pt x="4305" y="325"/>
                </a:cubicBezTo>
                <a:cubicBezTo>
                  <a:pt x="4321" y="316"/>
                  <a:pt x="4340" y="314"/>
                  <a:pt x="4358" y="309"/>
                </a:cubicBezTo>
                <a:cubicBezTo>
                  <a:pt x="4365" y="307"/>
                  <a:pt x="4372" y="305"/>
                  <a:pt x="4378" y="302"/>
                </a:cubicBezTo>
                <a:cubicBezTo>
                  <a:pt x="4399" y="291"/>
                  <a:pt x="4422" y="283"/>
                  <a:pt x="4437" y="263"/>
                </a:cubicBezTo>
                <a:cubicBezTo>
                  <a:pt x="4446" y="250"/>
                  <a:pt x="4453" y="237"/>
                  <a:pt x="4464" y="226"/>
                </a:cubicBezTo>
                <a:cubicBezTo>
                  <a:pt x="4475" y="216"/>
                  <a:pt x="4489" y="209"/>
                  <a:pt x="4503" y="201"/>
                </a:cubicBezTo>
                <a:cubicBezTo>
                  <a:pt x="4504" y="202"/>
                  <a:pt x="4505" y="204"/>
                  <a:pt x="4506" y="205"/>
                </a:cubicBezTo>
                <a:cubicBezTo>
                  <a:pt x="4490" y="218"/>
                  <a:pt x="4486" y="238"/>
                  <a:pt x="4478" y="255"/>
                </a:cubicBezTo>
                <a:cubicBezTo>
                  <a:pt x="4474" y="263"/>
                  <a:pt x="4464" y="269"/>
                  <a:pt x="4457" y="276"/>
                </a:cubicBezTo>
                <a:cubicBezTo>
                  <a:pt x="4450" y="282"/>
                  <a:pt x="4443" y="291"/>
                  <a:pt x="4435" y="295"/>
                </a:cubicBezTo>
                <a:cubicBezTo>
                  <a:pt x="4418" y="305"/>
                  <a:pt x="4402" y="317"/>
                  <a:pt x="4382" y="320"/>
                </a:cubicBezTo>
                <a:cubicBezTo>
                  <a:pt x="4378" y="320"/>
                  <a:pt x="4374" y="323"/>
                  <a:pt x="4371" y="324"/>
                </a:cubicBezTo>
                <a:cubicBezTo>
                  <a:pt x="4341" y="333"/>
                  <a:pt x="4311" y="342"/>
                  <a:pt x="4281" y="351"/>
                </a:cubicBezTo>
                <a:cubicBezTo>
                  <a:pt x="4272" y="354"/>
                  <a:pt x="4263" y="355"/>
                  <a:pt x="4255" y="357"/>
                </a:cubicBezTo>
                <a:cubicBezTo>
                  <a:pt x="4253" y="358"/>
                  <a:pt x="4252" y="360"/>
                  <a:pt x="4251" y="361"/>
                </a:cubicBezTo>
                <a:cubicBezTo>
                  <a:pt x="4251" y="362"/>
                  <a:pt x="4252" y="365"/>
                  <a:pt x="4253" y="366"/>
                </a:cubicBezTo>
                <a:cubicBezTo>
                  <a:pt x="4255" y="367"/>
                  <a:pt x="4258" y="369"/>
                  <a:pt x="4260" y="369"/>
                </a:cubicBezTo>
                <a:cubicBezTo>
                  <a:pt x="4271" y="368"/>
                  <a:pt x="4282" y="367"/>
                  <a:pt x="4292" y="364"/>
                </a:cubicBezTo>
                <a:cubicBezTo>
                  <a:pt x="4312" y="359"/>
                  <a:pt x="4330" y="347"/>
                  <a:pt x="4351" y="348"/>
                </a:cubicBezTo>
                <a:cubicBezTo>
                  <a:pt x="4354" y="348"/>
                  <a:pt x="4357" y="346"/>
                  <a:pt x="4360" y="345"/>
                </a:cubicBezTo>
                <a:cubicBezTo>
                  <a:pt x="4380" y="337"/>
                  <a:pt x="4400" y="331"/>
                  <a:pt x="4419" y="323"/>
                </a:cubicBezTo>
                <a:cubicBezTo>
                  <a:pt x="4453" y="310"/>
                  <a:pt x="4474" y="283"/>
                  <a:pt x="4495" y="256"/>
                </a:cubicBezTo>
                <a:cubicBezTo>
                  <a:pt x="4499" y="251"/>
                  <a:pt x="4499" y="242"/>
                  <a:pt x="4503" y="236"/>
                </a:cubicBezTo>
                <a:cubicBezTo>
                  <a:pt x="4509" y="227"/>
                  <a:pt x="4516" y="219"/>
                  <a:pt x="4524" y="210"/>
                </a:cubicBezTo>
                <a:cubicBezTo>
                  <a:pt x="4528" y="213"/>
                  <a:pt x="4530" y="216"/>
                  <a:pt x="4531" y="216"/>
                </a:cubicBezTo>
                <a:cubicBezTo>
                  <a:pt x="4522" y="231"/>
                  <a:pt x="4512" y="244"/>
                  <a:pt x="4506" y="258"/>
                </a:cubicBezTo>
                <a:cubicBezTo>
                  <a:pt x="4495" y="281"/>
                  <a:pt x="4480" y="300"/>
                  <a:pt x="4461" y="316"/>
                </a:cubicBezTo>
                <a:cubicBezTo>
                  <a:pt x="4445" y="331"/>
                  <a:pt x="4426" y="344"/>
                  <a:pt x="4403" y="348"/>
                </a:cubicBezTo>
                <a:cubicBezTo>
                  <a:pt x="4390" y="351"/>
                  <a:pt x="4378" y="358"/>
                  <a:pt x="4364" y="362"/>
                </a:cubicBezTo>
                <a:cubicBezTo>
                  <a:pt x="4344" y="367"/>
                  <a:pt x="4323" y="371"/>
                  <a:pt x="4302" y="376"/>
                </a:cubicBezTo>
                <a:cubicBezTo>
                  <a:pt x="4290" y="378"/>
                  <a:pt x="4278" y="381"/>
                  <a:pt x="4265" y="383"/>
                </a:cubicBezTo>
                <a:cubicBezTo>
                  <a:pt x="4251" y="386"/>
                  <a:pt x="4235" y="387"/>
                  <a:pt x="4221" y="391"/>
                </a:cubicBezTo>
                <a:cubicBezTo>
                  <a:pt x="4199" y="398"/>
                  <a:pt x="4176" y="404"/>
                  <a:pt x="4155" y="415"/>
                </a:cubicBezTo>
                <a:cubicBezTo>
                  <a:pt x="4135" y="427"/>
                  <a:pt x="4116" y="442"/>
                  <a:pt x="4097" y="455"/>
                </a:cubicBezTo>
                <a:cubicBezTo>
                  <a:pt x="4073" y="471"/>
                  <a:pt x="4046" y="484"/>
                  <a:pt x="4017" y="490"/>
                </a:cubicBezTo>
                <a:close/>
                <a:moveTo>
                  <a:pt x="4253" y="432"/>
                </a:moveTo>
                <a:cubicBezTo>
                  <a:pt x="4238" y="454"/>
                  <a:pt x="4242" y="454"/>
                  <a:pt x="4211" y="432"/>
                </a:cubicBezTo>
                <a:cubicBezTo>
                  <a:pt x="4223" y="421"/>
                  <a:pt x="4226" y="421"/>
                  <a:pt x="4238" y="429"/>
                </a:cubicBezTo>
                <a:cubicBezTo>
                  <a:pt x="4242" y="431"/>
                  <a:pt x="4248" y="431"/>
                  <a:pt x="4253" y="432"/>
                </a:cubicBezTo>
                <a:close/>
                <a:moveTo>
                  <a:pt x="4243" y="409"/>
                </a:moveTo>
                <a:cubicBezTo>
                  <a:pt x="4244" y="408"/>
                  <a:pt x="4244" y="407"/>
                  <a:pt x="4244" y="405"/>
                </a:cubicBezTo>
                <a:cubicBezTo>
                  <a:pt x="4255" y="405"/>
                  <a:pt x="4267" y="405"/>
                  <a:pt x="4280" y="405"/>
                </a:cubicBezTo>
                <a:cubicBezTo>
                  <a:pt x="4265" y="426"/>
                  <a:pt x="4262" y="426"/>
                  <a:pt x="4243" y="409"/>
                </a:cubicBezTo>
                <a:close/>
                <a:moveTo>
                  <a:pt x="4228" y="462"/>
                </a:moveTo>
                <a:cubicBezTo>
                  <a:pt x="4221" y="469"/>
                  <a:pt x="4215" y="477"/>
                  <a:pt x="4208" y="484"/>
                </a:cubicBezTo>
                <a:cubicBezTo>
                  <a:pt x="4196" y="479"/>
                  <a:pt x="4184" y="473"/>
                  <a:pt x="4170" y="466"/>
                </a:cubicBezTo>
                <a:cubicBezTo>
                  <a:pt x="4176" y="461"/>
                  <a:pt x="4180" y="457"/>
                  <a:pt x="4185" y="453"/>
                </a:cubicBezTo>
                <a:cubicBezTo>
                  <a:pt x="4189" y="450"/>
                  <a:pt x="4194" y="448"/>
                  <a:pt x="4199" y="445"/>
                </a:cubicBezTo>
                <a:cubicBezTo>
                  <a:pt x="4209" y="450"/>
                  <a:pt x="4218" y="456"/>
                  <a:pt x="4228" y="462"/>
                </a:cubicBezTo>
                <a:close/>
                <a:moveTo>
                  <a:pt x="4154" y="460"/>
                </a:moveTo>
                <a:cubicBezTo>
                  <a:pt x="4151" y="458"/>
                  <a:pt x="4149" y="456"/>
                  <a:pt x="4146" y="454"/>
                </a:cubicBezTo>
                <a:cubicBezTo>
                  <a:pt x="4145" y="453"/>
                  <a:pt x="4144" y="452"/>
                  <a:pt x="4143" y="450"/>
                </a:cubicBezTo>
                <a:cubicBezTo>
                  <a:pt x="4153" y="437"/>
                  <a:pt x="4170" y="430"/>
                  <a:pt x="4178" y="436"/>
                </a:cubicBezTo>
                <a:cubicBezTo>
                  <a:pt x="4170" y="443"/>
                  <a:pt x="4163" y="451"/>
                  <a:pt x="4154" y="460"/>
                </a:cubicBezTo>
                <a:close/>
                <a:moveTo>
                  <a:pt x="4156" y="483"/>
                </a:moveTo>
                <a:cubicBezTo>
                  <a:pt x="4158" y="482"/>
                  <a:pt x="4161" y="481"/>
                  <a:pt x="4163" y="482"/>
                </a:cubicBezTo>
                <a:cubicBezTo>
                  <a:pt x="4174" y="486"/>
                  <a:pt x="4185" y="492"/>
                  <a:pt x="4197" y="497"/>
                </a:cubicBezTo>
                <a:cubicBezTo>
                  <a:pt x="4192" y="504"/>
                  <a:pt x="4188" y="510"/>
                  <a:pt x="4184" y="515"/>
                </a:cubicBezTo>
                <a:cubicBezTo>
                  <a:pt x="4183" y="516"/>
                  <a:pt x="4179" y="518"/>
                  <a:pt x="4178" y="517"/>
                </a:cubicBezTo>
                <a:cubicBezTo>
                  <a:pt x="4166" y="511"/>
                  <a:pt x="4156" y="505"/>
                  <a:pt x="4143" y="498"/>
                </a:cubicBezTo>
                <a:cubicBezTo>
                  <a:pt x="4148" y="492"/>
                  <a:pt x="4152" y="487"/>
                  <a:pt x="4156" y="483"/>
                </a:cubicBezTo>
                <a:close/>
                <a:moveTo>
                  <a:pt x="4169" y="532"/>
                </a:moveTo>
                <a:cubicBezTo>
                  <a:pt x="4168" y="534"/>
                  <a:pt x="4168" y="534"/>
                  <a:pt x="4168" y="535"/>
                </a:cubicBezTo>
                <a:cubicBezTo>
                  <a:pt x="4164" y="539"/>
                  <a:pt x="4161" y="543"/>
                  <a:pt x="4157" y="548"/>
                </a:cubicBezTo>
                <a:cubicBezTo>
                  <a:pt x="4140" y="548"/>
                  <a:pt x="4134" y="531"/>
                  <a:pt x="4120" y="527"/>
                </a:cubicBezTo>
                <a:cubicBezTo>
                  <a:pt x="4125" y="513"/>
                  <a:pt x="4135" y="508"/>
                  <a:pt x="4148" y="519"/>
                </a:cubicBezTo>
                <a:cubicBezTo>
                  <a:pt x="4154" y="524"/>
                  <a:pt x="4162" y="527"/>
                  <a:pt x="4169" y="532"/>
                </a:cubicBezTo>
                <a:close/>
                <a:moveTo>
                  <a:pt x="4125" y="490"/>
                </a:moveTo>
                <a:cubicBezTo>
                  <a:pt x="4119" y="492"/>
                  <a:pt x="4111" y="486"/>
                  <a:pt x="4103" y="484"/>
                </a:cubicBezTo>
                <a:cubicBezTo>
                  <a:pt x="4115" y="464"/>
                  <a:pt x="4128" y="460"/>
                  <a:pt x="4143" y="474"/>
                </a:cubicBezTo>
                <a:cubicBezTo>
                  <a:pt x="4137" y="480"/>
                  <a:pt x="4132" y="488"/>
                  <a:pt x="4125" y="490"/>
                </a:cubicBezTo>
                <a:close/>
                <a:moveTo>
                  <a:pt x="4116" y="503"/>
                </a:moveTo>
                <a:cubicBezTo>
                  <a:pt x="4111" y="508"/>
                  <a:pt x="4107" y="513"/>
                  <a:pt x="4102" y="518"/>
                </a:cubicBezTo>
                <a:cubicBezTo>
                  <a:pt x="4094" y="515"/>
                  <a:pt x="4087" y="513"/>
                  <a:pt x="4080" y="510"/>
                </a:cubicBezTo>
                <a:cubicBezTo>
                  <a:pt x="4084" y="505"/>
                  <a:pt x="4089" y="500"/>
                  <a:pt x="4094" y="494"/>
                </a:cubicBezTo>
                <a:cubicBezTo>
                  <a:pt x="4101" y="496"/>
                  <a:pt x="4108" y="499"/>
                  <a:pt x="4116" y="503"/>
                </a:cubicBezTo>
                <a:close/>
                <a:moveTo>
                  <a:pt x="4108" y="540"/>
                </a:moveTo>
                <a:cubicBezTo>
                  <a:pt x="4119" y="547"/>
                  <a:pt x="4130" y="555"/>
                  <a:pt x="4143" y="564"/>
                </a:cubicBezTo>
                <a:cubicBezTo>
                  <a:pt x="4138" y="572"/>
                  <a:pt x="4131" y="580"/>
                  <a:pt x="4124" y="591"/>
                </a:cubicBezTo>
                <a:cubicBezTo>
                  <a:pt x="4111" y="583"/>
                  <a:pt x="4098" y="576"/>
                  <a:pt x="4084" y="568"/>
                </a:cubicBezTo>
                <a:cubicBezTo>
                  <a:pt x="4093" y="558"/>
                  <a:pt x="4100" y="549"/>
                  <a:pt x="4108" y="540"/>
                </a:cubicBezTo>
                <a:close/>
                <a:moveTo>
                  <a:pt x="4109" y="604"/>
                </a:moveTo>
                <a:cubicBezTo>
                  <a:pt x="4108" y="608"/>
                  <a:pt x="4107" y="611"/>
                  <a:pt x="4106" y="614"/>
                </a:cubicBezTo>
                <a:cubicBezTo>
                  <a:pt x="4102" y="623"/>
                  <a:pt x="4096" y="625"/>
                  <a:pt x="4086" y="620"/>
                </a:cubicBezTo>
                <a:cubicBezTo>
                  <a:pt x="4079" y="616"/>
                  <a:pt x="4071" y="612"/>
                  <a:pt x="4061" y="607"/>
                </a:cubicBezTo>
                <a:cubicBezTo>
                  <a:pt x="4066" y="600"/>
                  <a:pt x="4071" y="592"/>
                  <a:pt x="4077" y="584"/>
                </a:cubicBezTo>
                <a:cubicBezTo>
                  <a:pt x="4088" y="591"/>
                  <a:pt x="4099" y="597"/>
                  <a:pt x="4109" y="604"/>
                </a:cubicBezTo>
                <a:close/>
                <a:moveTo>
                  <a:pt x="4062" y="742"/>
                </a:moveTo>
                <a:cubicBezTo>
                  <a:pt x="4058" y="744"/>
                  <a:pt x="4054" y="747"/>
                  <a:pt x="4050" y="749"/>
                </a:cubicBezTo>
                <a:cubicBezTo>
                  <a:pt x="4049" y="745"/>
                  <a:pt x="4047" y="742"/>
                  <a:pt x="4047" y="738"/>
                </a:cubicBezTo>
                <a:cubicBezTo>
                  <a:pt x="4047" y="735"/>
                  <a:pt x="4049" y="732"/>
                  <a:pt x="4051" y="730"/>
                </a:cubicBezTo>
                <a:cubicBezTo>
                  <a:pt x="4053" y="726"/>
                  <a:pt x="4055" y="722"/>
                  <a:pt x="4058" y="721"/>
                </a:cubicBezTo>
                <a:cubicBezTo>
                  <a:pt x="4059" y="720"/>
                  <a:pt x="4065" y="724"/>
                  <a:pt x="4066" y="726"/>
                </a:cubicBezTo>
                <a:cubicBezTo>
                  <a:pt x="4067" y="729"/>
                  <a:pt x="4066" y="733"/>
                  <a:pt x="4065" y="737"/>
                </a:cubicBezTo>
                <a:cubicBezTo>
                  <a:pt x="4064" y="738"/>
                  <a:pt x="4062" y="740"/>
                  <a:pt x="4061" y="741"/>
                </a:cubicBezTo>
                <a:cubicBezTo>
                  <a:pt x="4061" y="741"/>
                  <a:pt x="4062" y="742"/>
                  <a:pt x="4062" y="742"/>
                </a:cubicBezTo>
                <a:close/>
                <a:moveTo>
                  <a:pt x="4065" y="705"/>
                </a:moveTo>
                <a:cubicBezTo>
                  <a:pt x="4068" y="699"/>
                  <a:pt x="4071" y="693"/>
                  <a:pt x="4074" y="686"/>
                </a:cubicBezTo>
                <a:cubicBezTo>
                  <a:pt x="4080" y="691"/>
                  <a:pt x="4086" y="696"/>
                  <a:pt x="4092" y="702"/>
                </a:cubicBezTo>
                <a:cubicBezTo>
                  <a:pt x="4088" y="707"/>
                  <a:pt x="4084" y="712"/>
                  <a:pt x="4079" y="717"/>
                </a:cubicBezTo>
                <a:cubicBezTo>
                  <a:pt x="4074" y="713"/>
                  <a:pt x="4069" y="709"/>
                  <a:pt x="4065" y="705"/>
                </a:cubicBezTo>
                <a:close/>
                <a:moveTo>
                  <a:pt x="4085" y="671"/>
                </a:moveTo>
                <a:cubicBezTo>
                  <a:pt x="4090" y="664"/>
                  <a:pt x="4095" y="658"/>
                  <a:pt x="4101" y="650"/>
                </a:cubicBezTo>
                <a:cubicBezTo>
                  <a:pt x="4108" y="656"/>
                  <a:pt x="4116" y="662"/>
                  <a:pt x="4124" y="668"/>
                </a:cubicBezTo>
                <a:cubicBezTo>
                  <a:pt x="4117" y="675"/>
                  <a:pt x="4111" y="681"/>
                  <a:pt x="4104" y="687"/>
                </a:cubicBezTo>
                <a:cubicBezTo>
                  <a:pt x="4098" y="682"/>
                  <a:pt x="4092" y="677"/>
                  <a:pt x="4085" y="671"/>
                </a:cubicBezTo>
                <a:close/>
                <a:moveTo>
                  <a:pt x="4069" y="634"/>
                </a:moveTo>
                <a:cubicBezTo>
                  <a:pt x="4075" y="636"/>
                  <a:pt x="4080" y="639"/>
                  <a:pt x="4087" y="643"/>
                </a:cubicBezTo>
                <a:cubicBezTo>
                  <a:pt x="4077" y="647"/>
                  <a:pt x="4078" y="665"/>
                  <a:pt x="4063" y="657"/>
                </a:cubicBezTo>
                <a:cubicBezTo>
                  <a:pt x="4043" y="645"/>
                  <a:pt x="4043" y="645"/>
                  <a:pt x="4053" y="628"/>
                </a:cubicBezTo>
                <a:cubicBezTo>
                  <a:pt x="4059" y="630"/>
                  <a:pt x="4064" y="632"/>
                  <a:pt x="4069" y="634"/>
                </a:cubicBezTo>
                <a:close/>
                <a:moveTo>
                  <a:pt x="4050" y="693"/>
                </a:moveTo>
                <a:cubicBezTo>
                  <a:pt x="4043" y="689"/>
                  <a:pt x="4036" y="684"/>
                  <a:pt x="4029" y="679"/>
                </a:cubicBezTo>
                <a:cubicBezTo>
                  <a:pt x="4031" y="673"/>
                  <a:pt x="4033" y="667"/>
                  <a:pt x="4035" y="660"/>
                </a:cubicBezTo>
                <a:cubicBezTo>
                  <a:pt x="4061" y="668"/>
                  <a:pt x="4065" y="677"/>
                  <a:pt x="4050" y="693"/>
                </a:cubicBezTo>
                <a:close/>
                <a:moveTo>
                  <a:pt x="4040" y="711"/>
                </a:moveTo>
                <a:cubicBezTo>
                  <a:pt x="4042" y="714"/>
                  <a:pt x="4034" y="727"/>
                  <a:pt x="4031" y="727"/>
                </a:cubicBezTo>
                <a:cubicBezTo>
                  <a:pt x="4024" y="726"/>
                  <a:pt x="4016" y="721"/>
                  <a:pt x="4008" y="717"/>
                </a:cubicBezTo>
                <a:cubicBezTo>
                  <a:pt x="4012" y="708"/>
                  <a:pt x="4016" y="701"/>
                  <a:pt x="4020" y="692"/>
                </a:cubicBezTo>
                <a:cubicBezTo>
                  <a:pt x="4028" y="699"/>
                  <a:pt x="4037" y="704"/>
                  <a:pt x="4040" y="711"/>
                </a:cubicBezTo>
                <a:close/>
                <a:moveTo>
                  <a:pt x="4037" y="768"/>
                </a:moveTo>
                <a:cubicBezTo>
                  <a:pt x="4033" y="772"/>
                  <a:pt x="4029" y="781"/>
                  <a:pt x="4020" y="771"/>
                </a:cubicBezTo>
                <a:cubicBezTo>
                  <a:pt x="4025" y="766"/>
                  <a:pt x="4029" y="761"/>
                  <a:pt x="4034" y="755"/>
                </a:cubicBezTo>
                <a:cubicBezTo>
                  <a:pt x="4040" y="759"/>
                  <a:pt x="4043" y="763"/>
                  <a:pt x="4037" y="768"/>
                </a:cubicBezTo>
                <a:close/>
                <a:moveTo>
                  <a:pt x="4021" y="742"/>
                </a:moveTo>
                <a:cubicBezTo>
                  <a:pt x="4017" y="749"/>
                  <a:pt x="4013" y="754"/>
                  <a:pt x="4008" y="761"/>
                </a:cubicBezTo>
                <a:cubicBezTo>
                  <a:pt x="4002" y="757"/>
                  <a:pt x="3997" y="754"/>
                  <a:pt x="3991" y="751"/>
                </a:cubicBezTo>
                <a:cubicBezTo>
                  <a:pt x="3994" y="744"/>
                  <a:pt x="3996" y="738"/>
                  <a:pt x="3998" y="731"/>
                </a:cubicBezTo>
                <a:cubicBezTo>
                  <a:pt x="4007" y="735"/>
                  <a:pt x="4013" y="738"/>
                  <a:pt x="4021" y="742"/>
                </a:cubicBezTo>
                <a:close/>
                <a:moveTo>
                  <a:pt x="3984" y="797"/>
                </a:moveTo>
                <a:cubicBezTo>
                  <a:pt x="3973" y="793"/>
                  <a:pt x="3974" y="789"/>
                  <a:pt x="3985" y="769"/>
                </a:cubicBezTo>
                <a:cubicBezTo>
                  <a:pt x="4000" y="775"/>
                  <a:pt x="4000" y="775"/>
                  <a:pt x="3984" y="797"/>
                </a:cubicBezTo>
                <a:close/>
                <a:moveTo>
                  <a:pt x="4012" y="849"/>
                </a:moveTo>
                <a:cubicBezTo>
                  <a:pt x="4014" y="849"/>
                  <a:pt x="4017" y="853"/>
                  <a:pt x="4020" y="855"/>
                </a:cubicBezTo>
                <a:cubicBezTo>
                  <a:pt x="4005" y="863"/>
                  <a:pt x="3996" y="864"/>
                  <a:pt x="3985" y="860"/>
                </a:cubicBezTo>
                <a:cubicBezTo>
                  <a:pt x="3994" y="856"/>
                  <a:pt x="4003" y="852"/>
                  <a:pt x="4012" y="849"/>
                </a:cubicBezTo>
                <a:close/>
                <a:moveTo>
                  <a:pt x="4010" y="814"/>
                </a:moveTo>
                <a:cubicBezTo>
                  <a:pt x="4016" y="810"/>
                  <a:pt x="4021" y="806"/>
                  <a:pt x="4026" y="802"/>
                </a:cubicBezTo>
                <a:cubicBezTo>
                  <a:pt x="4030" y="806"/>
                  <a:pt x="4034" y="810"/>
                  <a:pt x="4038" y="814"/>
                </a:cubicBezTo>
                <a:cubicBezTo>
                  <a:pt x="4033" y="816"/>
                  <a:pt x="4029" y="819"/>
                  <a:pt x="4024" y="822"/>
                </a:cubicBezTo>
                <a:cubicBezTo>
                  <a:pt x="4020" y="819"/>
                  <a:pt x="4015" y="816"/>
                  <a:pt x="4010" y="814"/>
                </a:cubicBezTo>
                <a:close/>
                <a:moveTo>
                  <a:pt x="4045" y="848"/>
                </a:moveTo>
                <a:cubicBezTo>
                  <a:pt x="4039" y="850"/>
                  <a:pt x="4033" y="851"/>
                  <a:pt x="4032" y="849"/>
                </a:cubicBezTo>
                <a:cubicBezTo>
                  <a:pt x="4030" y="846"/>
                  <a:pt x="4030" y="843"/>
                  <a:pt x="4030" y="839"/>
                </a:cubicBezTo>
                <a:cubicBezTo>
                  <a:pt x="4035" y="842"/>
                  <a:pt x="4040" y="845"/>
                  <a:pt x="4045" y="848"/>
                </a:cubicBezTo>
                <a:close/>
                <a:moveTo>
                  <a:pt x="4041" y="833"/>
                </a:moveTo>
                <a:cubicBezTo>
                  <a:pt x="4045" y="832"/>
                  <a:pt x="4049" y="831"/>
                  <a:pt x="4053" y="830"/>
                </a:cubicBezTo>
                <a:cubicBezTo>
                  <a:pt x="4053" y="833"/>
                  <a:pt x="4055" y="838"/>
                  <a:pt x="4054" y="841"/>
                </a:cubicBezTo>
                <a:cubicBezTo>
                  <a:pt x="4049" y="838"/>
                  <a:pt x="4045" y="836"/>
                  <a:pt x="4041" y="833"/>
                </a:cubicBezTo>
                <a:close/>
                <a:moveTo>
                  <a:pt x="4051" y="803"/>
                </a:moveTo>
                <a:cubicBezTo>
                  <a:pt x="4047" y="799"/>
                  <a:pt x="4043" y="795"/>
                  <a:pt x="4039" y="790"/>
                </a:cubicBezTo>
                <a:cubicBezTo>
                  <a:pt x="4044" y="785"/>
                  <a:pt x="4050" y="778"/>
                  <a:pt x="4055" y="778"/>
                </a:cubicBezTo>
                <a:cubicBezTo>
                  <a:pt x="4059" y="778"/>
                  <a:pt x="4064" y="786"/>
                  <a:pt x="4070" y="792"/>
                </a:cubicBezTo>
                <a:cubicBezTo>
                  <a:pt x="4064" y="796"/>
                  <a:pt x="4058" y="799"/>
                  <a:pt x="4051" y="803"/>
                </a:cubicBezTo>
                <a:close/>
                <a:moveTo>
                  <a:pt x="4066" y="764"/>
                </a:moveTo>
                <a:cubicBezTo>
                  <a:pt x="4071" y="758"/>
                  <a:pt x="4076" y="752"/>
                  <a:pt x="4083" y="744"/>
                </a:cubicBezTo>
                <a:cubicBezTo>
                  <a:pt x="4090" y="751"/>
                  <a:pt x="4098" y="759"/>
                  <a:pt x="4105" y="766"/>
                </a:cubicBezTo>
                <a:cubicBezTo>
                  <a:pt x="4104" y="768"/>
                  <a:pt x="4104" y="768"/>
                  <a:pt x="4104" y="768"/>
                </a:cubicBezTo>
                <a:cubicBezTo>
                  <a:pt x="4086" y="784"/>
                  <a:pt x="4086" y="784"/>
                  <a:pt x="4066" y="764"/>
                </a:cubicBezTo>
                <a:close/>
                <a:moveTo>
                  <a:pt x="4093" y="729"/>
                </a:moveTo>
                <a:cubicBezTo>
                  <a:pt x="4097" y="724"/>
                  <a:pt x="4102" y="719"/>
                  <a:pt x="4107" y="713"/>
                </a:cubicBezTo>
                <a:cubicBezTo>
                  <a:pt x="4115" y="720"/>
                  <a:pt x="4123" y="727"/>
                  <a:pt x="4131" y="734"/>
                </a:cubicBezTo>
                <a:cubicBezTo>
                  <a:pt x="4137" y="740"/>
                  <a:pt x="4136" y="746"/>
                  <a:pt x="4128" y="749"/>
                </a:cubicBezTo>
                <a:cubicBezTo>
                  <a:pt x="4125" y="751"/>
                  <a:pt x="4121" y="752"/>
                  <a:pt x="4117" y="754"/>
                </a:cubicBezTo>
                <a:cubicBezTo>
                  <a:pt x="4109" y="746"/>
                  <a:pt x="4101" y="738"/>
                  <a:pt x="4093" y="729"/>
                </a:cubicBezTo>
                <a:close/>
                <a:moveTo>
                  <a:pt x="4119" y="699"/>
                </a:moveTo>
                <a:cubicBezTo>
                  <a:pt x="4124" y="693"/>
                  <a:pt x="4130" y="687"/>
                  <a:pt x="4137" y="679"/>
                </a:cubicBezTo>
                <a:cubicBezTo>
                  <a:pt x="4146" y="691"/>
                  <a:pt x="4155" y="701"/>
                  <a:pt x="4161" y="713"/>
                </a:cubicBezTo>
                <a:cubicBezTo>
                  <a:pt x="4162" y="716"/>
                  <a:pt x="4153" y="724"/>
                  <a:pt x="4150" y="730"/>
                </a:cubicBezTo>
                <a:cubicBezTo>
                  <a:pt x="4138" y="719"/>
                  <a:pt x="4129" y="709"/>
                  <a:pt x="4119" y="699"/>
                </a:cubicBezTo>
                <a:close/>
                <a:moveTo>
                  <a:pt x="4136" y="654"/>
                </a:moveTo>
                <a:cubicBezTo>
                  <a:pt x="4129" y="648"/>
                  <a:pt x="4122" y="643"/>
                  <a:pt x="4116" y="636"/>
                </a:cubicBezTo>
                <a:cubicBezTo>
                  <a:pt x="4114" y="635"/>
                  <a:pt x="4114" y="630"/>
                  <a:pt x="4115" y="628"/>
                </a:cubicBezTo>
                <a:cubicBezTo>
                  <a:pt x="4118" y="623"/>
                  <a:pt x="4122" y="618"/>
                  <a:pt x="4127" y="612"/>
                </a:cubicBezTo>
                <a:cubicBezTo>
                  <a:pt x="4159" y="633"/>
                  <a:pt x="4159" y="633"/>
                  <a:pt x="4136" y="654"/>
                </a:cubicBezTo>
                <a:close/>
                <a:moveTo>
                  <a:pt x="4140" y="598"/>
                </a:moveTo>
                <a:cubicBezTo>
                  <a:pt x="4146" y="590"/>
                  <a:pt x="4152" y="582"/>
                  <a:pt x="4158" y="573"/>
                </a:cubicBezTo>
                <a:cubicBezTo>
                  <a:pt x="4168" y="580"/>
                  <a:pt x="4178" y="587"/>
                  <a:pt x="4189" y="594"/>
                </a:cubicBezTo>
                <a:cubicBezTo>
                  <a:pt x="4182" y="602"/>
                  <a:pt x="4176" y="609"/>
                  <a:pt x="4170" y="616"/>
                </a:cubicBezTo>
                <a:cubicBezTo>
                  <a:pt x="4168" y="617"/>
                  <a:pt x="4163" y="618"/>
                  <a:pt x="4162" y="617"/>
                </a:cubicBezTo>
                <a:cubicBezTo>
                  <a:pt x="4154" y="611"/>
                  <a:pt x="4147" y="605"/>
                  <a:pt x="4140" y="598"/>
                </a:cubicBezTo>
                <a:close/>
                <a:moveTo>
                  <a:pt x="4202" y="606"/>
                </a:moveTo>
                <a:cubicBezTo>
                  <a:pt x="4212" y="621"/>
                  <a:pt x="4221" y="634"/>
                  <a:pt x="4231" y="649"/>
                </a:cubicBezTo>
                <a:cubicBezTo>
                  <a:pt x="4225" y="656"/>
                  <a:pt x="4219" y="662"/>
                  <a:pt x="4213" y="669"/>
                </a:cubicBezTo>
                <a:cubicBezTo>
                  <a:pt x="4202" y="657"/>
                  <a:pt x="4191" y="645"/>
                  <a:pt x="4179" y="632"/>
                </a:cubicBezTo>
                <a:cubicBezTo>
                  <a:pt x="4186" y="625"/>
                  <a:pt x="4193" y="617"/>
                  <a:pt x="4202" y="606"/>
                </a:cubicBezTo>
                <a:close/>
                <a:moveTo>
                  <a:pt x="4209" y="578"/>
                </a:moveTo>
                <a:cubicBezTo>
                  <a:pt x="4206" y="580"/>
                  <a:pt x="4201" y="581"/>
                  <a:pt x="4198" y="580"/>
                </a:cubicBezTo>
                <a:cubicBezTo>
                  <a:pt x="4189" y="574"/>
                  <a:pt x="4180" y="567"/>
                  <a:pt x="4170" y="560"/>
                </a:cubicBezTo>
                <a:cubicBezTo>
                  <a:pt x="4175" y="553"/>
                  <a:pt x="4179" y="547"/>
                  <a:pt x="4185" y="539"/>
                </a:cubicBezTo>
                <a:cubicBezTo>
                  <a:pt x="4197" y="548"/>
                  <a:pt x="4208" y="557"/>
                  <a:pt x="4220" y="566"/>
                </a:cubicBezTo>
                <a:cubicBezTo>
                  <a:pt x="4215" y="571"/>
                  <a:pt x="4213" y="576"/>
                  <a:pt x="4209" y="578"/>
                </a:cubicBezTo>
                <a:close/>
                <a:moveTo>
                  <a:pt x="4196" y="526"/>
                </a:moveTo>
                <a:cubicBezTo>
                  <a:pt x="4202" y="519"/>
                  <a:pt x="4207" y="513"/>
                  <a:pt x="4213" y="506"/>
                </a:cubicBezTo>
                <a:cubicBezTo>
                  <a:pt x="4225" y="516"/>
                  <a:pt x="4236" y="526"/>
                  <a:pt x="4249" y="537"/>
                </a:cubicBezTo>
                <a:cubicBezTo>
                  <a:pt x="4243" y="543"/>
                  <a:pt x="4238" y="548"/>
                  <a:pt x="4232" y="554"/>
                </a:cubicBezTo>
                <a:cubicBezTo>
                  <a:pt x="4220" y="544"/>
                  <a:pt x="4209" y="535"/>
                  <a:pt x="4196" y="526"/>
                </a:cubicBezTo>
                <a:close/>
                <a:moveTo>
                  <a:pt x="4226" y="496"/>
                </a:moveTo>
                <a:cubicBezTo>
                  <a:pt x="4225" y="495"/>
                  <a:pt x="4225" y="489"/>
                  <a:pt x="4226" y="486"/>
                </a:cubicBezTo>
                <a:cubicBezTo>
                  <a:pt x="4230" y="481"/>
                  <a:pt x="4235" y="477"/>
                  <a:pt x="4240" y="470"/>
                </a:cubicBezTo>
                <a:cubicBezTo>
                  <a:pt x="4252" y="481"/>
                  <a:pt x="4264" y="492"/>
                  <a:pt x="4278" y="503"/>
                </a:cubicBezTo>
                <a:cubicBezTo>
                  <a:pt x="4272" y="511"/>
                  <a:pt x="4267" y="518"/>
                  <a:pt x="4262" y="524"/>
                </a:cubicBezTo>
                <a:cubicBezTo>
                  <a:pt x="4249" y="515"/>
                  <a:pt x="4237" y="506"/>
                  <a:pt x="4226" y="496"/>
                </a:cubicBezTo>
                <a:close/>
                <a:moveTo>
                  <a:pt x="4251" y="457"/>
                </a:moveTo>
                <a:cubicBezTo>
                  <a:pt x="4254" y="453"/>
                  <a:pt x="4257" y="451"/>
                  <a:pt x="4260" y="448"/>
                </a:cubicBezTo>
                <a:cubicBezTo>
                  <a:pt x="4264" y="444"/>
                  <a:pt x="4268" y="443"/>
                  <a:pt x="4273" y="448"/>
                </a:cubicBezTo>
                <a:cubicBezTo>
                  <a:pt x="4278" y="454"/>
                  <a:pt x="4284" y="459"/>
                  <a:pt x="4290" y="465"/>
                </a:cubicBezTo>
                <a:cubicBezTo>
                  <a:pt x="4297" y="473"/>
                  <a:pt x="4297" y="481"/>
                  <a:pt x="4289" y="490"/>
                </a:cubicBezTo>
                <a:cubicBezTo>
                  <a:pt x="4276" y="478"/>
                  <a:pt x="4264" y="468"/>
                  <a:pt x="4251" y="457"/>
                </a:cubicBezTo>
                <a:close/>
                <a:moveTo>
                  <a:pt x="4279" y="431"/>
                </a:moveTo>
                <a:cubicBezTo>
                  <a:pt x="4284" y="426"/>
                  <a:pt x="4290" y="421"/>
                  <a:pt x="4295" y="416"/>
                </a:cubicBezTo>
                <a:cubicBezTo>
                  <a:pt x="4303" y="427"/>
                  <a:pt x="4311" y="438"/>
                  <a:pt x="4320" y="450"/>
                </a:cubicBezTo>
                <a:cubicBezTo>
                  <a:pt x="4317" y="455"/>
                  <a:pt x="4314" y="460"/>
                  <a:pt x="4310" y="464"/>
                </a:cubicBezTo>
                <a:cubicBezTo>
                  <a:pt x="4300" y="453"/>
                  <a:pt x="4290" y="443"/>
                  <a:pt x="4279" y="431"/>
                </a:cubicBezTo>
                <a:close/>
                <a:moveTo>
                  <a:pt x="4309" y="407"/>
                </a:moveTo>
                <a:cubicBezTo>
                  <a:pt x="4310" y="405"/>
                  <a:pt x="4311" y="403"/>
                  <a:pt x="4313" y="401"/>
                </a:cubicBezTo>
                <a:cubicBezTo>
                  <a:pt x="4325" y="406"/>
                  <a:pt x="4336" y="411"/>
                  <a:pt x="4349" y="417"/>
                </a:cubicBezTo>
                <a:cubicBezTo>
                  <a:pt x="4343" y="424"/>
                  <a:pt x="4338" y="430"/>
                  <a:pt x="4332" y="437"/>
                </a:cubicBezTo>
                <a:cubicBezTo>
                  <a:pt x="4324" y="426"/>
                  <a:pt x="4316" y="417"/>
                  <a:pt x="4309" y="407"/>
                </a:cubicBezTo>
                <a:close/>
                <a:moveTo>
                  <a:pt x="4337" y="392"/>
                </a:moveTo>
                <a:cubicBezTo>
                  <a:pt x="4352" y="388"/>
                  <a:pt x="4366" y="385"/>
                  <a:pt x="4382" y="381"/>
                </a:cubicBezTo>
                <a:cubicBezTo>
                  <a:pt x="4373" y="392"/>
                  <a:pt x="4365" y="400"/>
                  <a:pt x="4357" y="409"/>
                </a:cubicBezTo>
                <a:cubicBezTo>
                  <a:pt x="4351" y="404"/>
                  <a:pt x="4345" y="398"/>
                  <a:pt x="4337" y="392"/>
                </a:cubicBezTo>
                <a:close/>
                <a:moveTo>
                  <a:pt x="4070" y="529"/>
                </a:moveTo>
                <a:cubicBezTo>
                  <a:pt x="4074" y="526"/>
                  <a:pt x="4083" y="530"/>
                  <a:pt x="4092" y="531"/>
                </a:cubicBezTo>
                <a:cubicBezTo>
                  <a:pt x="4083" y="543"/>
                  <a:pt x="4076" y="551"/>
                  <a:pt x="4070" y="560"/>
                </a:cubicBezTo>
                <a:cubicBezTo>
                  <a:pt x="4063" y="558"/>
                  <a:pt x="4057" y="556"/>
                  <a:pt x="4048" y="553"/>
                </a:cubicBezTo>
                <a:cubicBezTo>
                  <a:pt x="4056" y="544"/>
                  <a:pt x="4061" y="534"/>
                  <a:pt x="4070" y="529"/>
                </a:cubicBezTo>
                <a:close/>
                <a:moveTo>
                  <a:pt x="4060" y="577"/>
                </a:moveTo>
                <a:cubicBezTo>
                  <a:pt x="4055" y="585"/>
                  <a:pt x="4051" y="593"/>
                  <a:pt x="4045" y="602"/>
                </a:cubicBezTo>
                <a:cubicBezTo>
                  <a:pt x="4040" y="601"/>
                  <a:pt x="4032" y="598"/>
                  <a:pt x="4025" y="596"/>
                </a:cubicBezTo>
                <a:cubicBezTo>
                  <a:pt x="4031" y="567"/>
                  <a:pt x="4044" y="563"/>
                  <a:pt x="4060" y="577"/>
                </a:cubicBezTo>
                <a:close/>
                <a:moveTo>
                  <a:pt x="4013" y="610"/>
                </a:moveTo>
                <a:cubicBezTo>
                  <a:pt x="4022" y="614"/>
                  <a:pt x="4028" y="617"/>
                  <a:pt x="4037" y="621"/>
                </a:cubicBezTo>
                <a:cubicBezTo>
                  <a:pt x="4034" y="626"/>
                  <a:pt x="4030" y="634"/>
                  <a:pt x="4029" y="634"/>
                </a:cubicBezTo>
                <a:cubicBezTo>
                  <a:pt x="4021" y="632"/>
                  <a:pt x="4014" y="629"/>
                  <a:pt x="4008" y="625"/>
                </a:cubicBezTo>
                <a:cubicBezTo>
                  <a:pt x="4007" y="624"/>
                  <a:pt x="4011" y="616"/>
                  <a:pt x="4013" y="610"/>
                </a:cubicBezTo>
                <a:close/>
                <a:moveTo>
                  <a:pt x="3998" y="641"/>
                </a:moveTo>
                <a:cubicBezTo>
                  <a:pt x="4006" y="645"/>
                  <a:pt x="4012" y="648"/>
                  <a:pt x="4020" y="652"/>
                </a:cubicBezTo>
                <a:cubicBezTo>
                  <a:pt x="4018" y="657"/>
                  <a:pt x="4016" y="664"/>
                  <a:pt x="4014" y="671"/>
                </a:cubicBezTo>
                <a:cubicBezTo>
                  <a:pt x="4005" y="666"/>
                  <a:pt x="3999" y="663"/>
                  <a:pt x="3992" y="659"/>
                </a:cubicBezTo>
                <a:cubicBezTo>
                  <a:pt x="3994" y="653"/>
                  <a:pt x="3996" y="647"/>
                  <a:pt x="3998" y="641"/>
                </a:cubicBezTo>
                <a:close/>
                <a:moveTo>
                  <a:pt x="3986" y="674"/>
                </a:moveTo>
                <a:cubicBezTo>
                  <a:pt x="3993" y="680"/>
                  <a:pt x="4000" y="684"/>
                  <a:pt x="4002" y="689"/>
                </a:cubicBezTo>
                <a:cubicBezTo>
                  <a:pt x="4004" y="693"/>
                  <a:pt x="3998" y="702"/>
                  <a:pt x="3993" y="704"/>
                </a:cubicBezTo>
                <a:cubicBezTo>
                  <a:pt x="3989" y="706"/>
                  <a:pt x="3982" y="702"/>
                  <a:pt x="3976" y="701"/>
                </a:cubicBezTo>
                <a:cubicBezTo>
                  <a:pt x="3979" y="692"/>
                  <a:pt x="3982" y="684"/>
                  <a:pt x="3986" y="674"/>
                </a:cubicBezTo>
                <a:close/>
                <a:moveTo>
                  <a:pt x="3967" y="714"/>
                </a:moveTo>
                <a:cubicBezTo>
                  <a:pt x="3973" y="717"/>
                  <a:pt x="3981" y="720"/>
                  <a:pt x="3982" y="724"/>
                </a:cubicBezTo>
                <a:cubicBezTo>
                  <a:pt x="3984" y="729"/>
                  <a:pt x="3980" y="737"/>
                  <a:pt x="3976" y="741"/>
                </a:cubicBezTo>
                <a:cubicBezTo>
                  <a:pt x="3973" y="743"/>
                  <a:pt x="3965" y="739"/>
                  <a:pt x="3959" y="738"/>
                </a:cubicBezTo>
                <a:cubicBezTo>
                  <a:pt x="3962" y="729"/>
                  <a:pt x="3964" y="723"/>
                  <a:pt x="3967" y="714"/>
                </a:cubicBezTo>
                <a:close/>
                <a:moveTo>
                  <a:pt x="3954" y="754"/>
                </a:moveTo>
                <a:cubicBezTo>
                  <a:pt x="3971" y="761"/>
                  <a:pt x="3972" y="766"/>
                  <a:pt x="3959" y="785"/>
                </a:cubicBezTo>
                <a:cubicBezTo>
                  <a:pt x="3956" y="783"/>
                  <a:pt x="3953" y="781"/>
                  <a:pt x="3950" y="778"/>
                </a:cubicBezTo>
                <a:cubicBezTo>
                  <a:pt x="3948" y="776"/>
                  <a:pt x="3945" y="773"/>
                  <a:pt x="3941" y="769"/>
                </a:cubicBezTo>
                <a:cubicBezTo>
                  <a:pt x="3945" y="763"/>
                  <a:pt x="3950" y="758"/>
                  <a:pt x="3954" y="754"/>
                </a:cubicBezTo>
                <a:close/>
                <a:moveTo>
                  <a:pt x="3937" y="791"/>
                </a:moveTo>
                <a:cubicBezTo>
                  <a:pt x="3939" y="792"/>
                  <a:pt x="3940" y="793"/>
                  <a:pt x="3942" y="794"/>
                </a:cubicBezTo>
                <a:cubicBezTo>
                  <a:pt x="3940" y="793"/>
                  <a:pt x="3939" y="793"/>
                  <a:pt x="3937" y="793"/>
                </a:cubicBezTo>
                <a:cubicBezTo>
                  <a:pt x="3937" y="792"/>
                  <a:pt x="3937" y="792"/>
                  <a:pt x="3937" y="791"/>
                </a:cubicBezTo>
                <a:close/>
                <a:moveTo>
                  <a:pt x="3936" y="805"/>
                </a:moveTo>
                <a:cubicBezTo>
                  <a:pt x="3942" y="806"/>
                  <a:pt x="3947" y="807"/>
                  <a:pt x="3952" y="808"/>
                </a:cubicBezTo>
                <a:cubicBezTo>
                  <a:pt x="3950" y="817"/>
                  <a:pt x="3947" y="826"/>
                  <a:pt x="3944" y="835"/>
                </a:cubicBezTo>
                <a:cubicBezTo>
                  <a:pt x="3936" y="828"/>
                  <a:pt x="3934" y="826"/>
                  <a:pt x="3936" y="805"/>
                </a:cubicBezTo>
                <a:close/>
                <a:moveTo>
                  <a:pt x="3423" y="651"/>
                </a:moveTo>
                <a:cubicBezTo>
                  <a:pt x="3452" y="631"/>
                  <a:pt x="3483" y="613"/>
                  <a:pt x="3517" y="601"/>
                </a:cubicBezTo>
                <a:cubicBezTo>
                  <a:pt x="3537" y="595"/>
                  <a:pt x="3555" y="581"/>
                  <a:pt x="3577" y="577"/>
                </a:cubicBezTo>
                <a:cubicBezTo>
                  <a:pt x="3583" y="576"/>
                  <a:pt x="3589" y="575"/>
                  <a:pt x="3600" y="576"/>
                </a:cubicBezTo>
                <a:cubicBezTo>
                  <a:pt x="3582" y="587"/>
                  <a:pt x="3567" y="598"/>
                  <a:pt x="3552" y="607"/>
                </a:cubicBezTo>
                <a:cubicBezTo>
                  <a:pt x="3538" y="615"/>
                  <a:pt x="3526" y="626"/>
                  <a:pt x="3513" y="637"/>
                </a:cubicBezTo>
                <a:cubicBezTo>
                  <a:pt x="3499" y="650"/>
                  <a:pt x="3496" y="666"/>
                  <a:pt x="3499" y="684"/>
                </a:cubicBezTo>
                <a:cubicBezTo>
                  <a:pt x="3501" y="701"/>
                  <a:pt x="3524" y="710"/>
                  <a:pt x="3545" y="703"/>
                </a:cubicBezTo>
                <a:cubicBezTo>
                  <a:pt x="3566" y="696"/>
                  <a:pt x="3586" y="686"/>
                  <a:pt x="3606" y="676"/>
                </a:cubicBezTo>
                <a:cubicBezTo>
                  <a:pt x="3625" y="666"/>
                  <a:pt x="3642" y="672"/>
                  <a:pt x="3659" y="681"/>
                </a:cubicBezTo>
                <a:cubicBezTo>
                  <a:pt x="3663" y="684"/>
                  <a:pt x="3662" y="687"/>
                  <a:pt x="3660" y="690"/>
                </a:cubicBezTo>
                <a:cubicBezTo>
                  <a:pt x="3657" y="698"/>
                  <a:pt x="3651" y="702"/>
                  <a:pt x="3642" y="705"/>
                </a:cubicBezTo>
                <a:cubicBezTo>
                  <a:pt x="3632" y="708"/>
                  <a:pt x="3620" y="710"/>
                  <a:pt x="3619" y="725"/>
                </a:cubicBezTo>
                <a:cubicBezTo>
                  <a:pt x="3619" y="739"/>
                  <a:pt x="3629" y="747"/>
                  <a:pt x="3639" y="753"/>
                </a:cubicBezTo>
                <a:cubicBezTo>
                  <a:pt x="3655" y="761"/>
                  <a:pt x="3671" y="765"/>
                  <a:pt x="3687" y="750"/>
                </a:cubicBezTo>
                <a:cubicBezTo>
                  <a:pt x="3700" y="738"/>
                  <a:pt x="3732" y="735"/>
                  <a:pt x="3746" y="748"/>
                </a:cubicBezTo>
                <a:cubicBezTo>
                  <a:pt x="3751" y="753"/>
                  <a:pt x="3755" y="757"/>
                  <a:pt x="3749" y="764"/>
                </a:cubicBezTo>
                <a:cubicBezTo>
                  <a:pt x="3747" y="767"/>
                  <a:pt x="3746" y="770"/>
                  <a:pt x="3744" y="774"/>
                </a:cubicBezTo>
                <a:cubicBezTo>
                  <a:pt x="3733" y="796"/>
                  <a:pt x="3735" y="799"/>
                  <a:pt x="3758" y="806"/>
                </a:cubicBezTo>
                <a:cubicBezTo>
                  <a:pt x="3772" y="810"/>
                  <a:pt x="3785" y="810"/>
                  <a:pt x="3799" y="809"/>
                </a:cubicBezTo>
                <a:cubicBezTo>
                  <a:pt x="3805" y="808"/>
                  <a:pt x="3811" y="809"/>
                  <a:pt x="3818" y="809"/>
                </a:cubicBezTo>
                <a:cubicBezTo>
                  <a:pt x="3824" y="809"/>
                  <a:pt x="3828" y="812"/>
                  <a:pt x="3827" y="819"/>
                </a:cubicBezTo>
                <a:cubicBezTo>
                  <a:pt x="3827" y="823"/>
                  <a:pt x="3827" y="827"/>
                  <a:pt x="3831" y="829"/>
                </a:cubicBezTo>
                <a:cubicBezTo>
                  <a:pt x="3836" y="831"/>
                  <a:pt x="3839" y="828"/>
                  <a:pt x="3843" y="826"/>
                </a:cubicBezTo>
                <a:cubicBezTo>
                  <a:pt x="3854" y="817"/>
                  <a:pt x="3853" y="804"/>
                  <a:pt x="3841" y="797"/>
                </a:cubicBezTo>
                <a:cubicBezTo>
                  <a:pt x="3821" y="784"/>
                  <a:pt x="3800" y="789"/>
                  <a:pt x="3779" y="790"/>
                </a:cubicBezTo>
                <a:cubicBezTo>
                  <a:pt x="3776" y="790"/>
                  <a:pt x="3774" y="791"/>
                  <a:pt x="3769" y="792"/>
                </a:cubicBezTo>
                <a:cubicBezTo>
                  <a:pt x="3771" y="784"/>
                  <a:pt x="3772" y="776"/>
                  <a:pt x="3775" y="770"/>
                </a:cubicBezTo>
                <a:cubicBezTo>
                  <a:pt x="3788" y="744"/>
                  <a:pt x="3762" y="723"/>
                  <a:pt x="3740" y="722"/>
                </a:cubicBezTo>
                <a:cubicBezTo>
                  <a:pt x="3729" y="722"/>
                  <a:pt x="3719" y="725"/>
                  <a:pt x="3709" y="728"/>
                </a:cubicBezTo>
                <a:cubicBezTo>
                  <a:pt x="3695" y="731"/>
                  <a:pt x="3680" y="728"/>
                  <a:pt x="3666" y="732"/>
                </a:cubicBezTo>
                <a:cubicBezTo>
                  <a:pt x="3661" y="734"/>
                  <a:pt x="3656" y="730"/>
                  <a:pt x="3654" y="727"/>
                </a:cubicBezTo>
                <a:cubicBezTo>
                  <a:pt x="3652" y="722"/>
                  <a:pt x="3658" y="721"/>
                  <a:pt x="3661" y="719"/>
                </a:cubicBezTo>
                <a:cubicBezTo>
                  <a:pt x="3680" y="708"/>
                  <a:pt x="3688" y="683"/>
                  <a:pt x="3676" y="668"/>
                </a:cubicBezTo>
                <a:cubicBezTo>
                  <a:pt x="3670" y="660"/>
                  <a:pt x="3659" y="657"/>
                  <a:pt x="3650" y="654"/>
                </a:cubicBezTo>
                <a:cubicBezTo>
                  <a:pt x="3628" y="646"/>
                  <a:pt x="3606" y="649"/>
                  <a:pt x="3587" y="664"/>
                </a:cubicBezTo>
                <a:cubicBezTo>
                  <a:pt x="3571" y="676"/>
                  <a:pt x="3551" y="675"/>
                  <a:pt x="3533" y="677"/>
                </a:cubicBezTo>
                <a:cubicBezTo>
                  <a:pt x="3524" y="678"/>
                  <a:pt x="3520" y="664"/>
                  <a:pt x="3526" y="657"/>
                </a:cubicBezTo>
                <a:cubicBezTo>
                  <a:pt x="3543" y="638"/>
                  <a:pt x="3563" y="621"/>
                  <a:pt x="3583" y="605"/>
                </a:cubicBezTo>
                <a:cubicBezTo>
                  <a:pt x="3585" y="604"/>
                  <a:pt x="3589" y="603"/>
                  <a:pt x="3591" y="602"/>
                </a:cubicBezTo>
                <a:cubicBezTo>
                  <a:pt x="3612" y="601"/>
                  <a:pt x="3614" y="599"/>
                  <a:pt x="3611" y="578"/>
                </a:cubicBezTo>
                <a:cubicBezTo>
                  <a:pt x="3635" y="581"/>
                  <a:pt x="3659" y="583"/>
                  <a:pt x="3672" y="607"/>
                </a:cubicBezTo>
                <a:cubicBezTo>
                  <a:pt x="3685" y="629"/>
                  <a:pt x="3708" y="638"/>
                  <a:pt x="3726" y="653"/>
                </a:cubicBezTo>
                <a:cubicBezTo>
                  <a:pt x="3729" y="655"/>
                  <a:pt x="3732" y="657"/>
                  <a:pt x="3734" y="659"/>
                </a:cubicBezTo>
                <a:cubicBezTo>
                  <a:pt x="3763" y="698"/>
                  <a:pt x="3801" y="729"/>
                  <a:pt x="3833" y="765"/>
                </a:cubicBezTo>
                <a:cubicBezTo>
                  <a:pt x="3846" y="779"/>
                  <a:pt x="3861" y="791"/>
                  <a:pt x="3874" y="805"/>
                </a:cubicBezTo>
                <a:cubicBezTo>
                  <a:pt x="3880" y="811"/>
                  <a:pt x="3887" y="821"/>
                  <a:pt x="3881" y="832"/>
                </a:cubicBezTo>
                <a:cubicBezTo>
                  <a:pt x="3875" y="844"/>
                  <a:pt x="3863" y="846"/>
                  <a:pt x="3852" y="842"/>
                </a:cubicBezTo>
                <a:cubicBezTo>
                  <a:pt x="3816" y="829"/>
                  <a:pt x="3778" y="829"/>
                  <a:pt x="3742" y="816"/>
                </a:cubicBezTo>
                <a:cubicBezTo>
                  <a:pt x="3671" y="791"/>
                  <a:pt x="3597" y="775"/>
                  <a:pt x="3529" y="741"/>
                </a:cubicBezTo>
                <a:cubicBezTo>
                  <a:pt x="3498" y="726"/>
                  <a:pt x="3465" y="718"/>
                  <a:pt x="3435" y="702"/>
                </a:cubicBezTo>
                <a:cubicBezTo>
                  <a:pt x="3431" y="700"/>
                  <a:pt x="3427" y="698"/>
                  <a:pt x="3424" y="695"/>
                </a:cubicBezTo>
                <a:cubicBezTo>
                  <a:pt x="3405" y="683"/>
                  <a:pt x="3404" y="663"/>
                  <a:pt x="3423" y="651"/>
                </a:cubicBezTo>
                <a:close/>
                <a:moveTo>
                  <a:pt x="3405" y="743"/>
                </a:moveTo>
                <a:cubicBezTo>
                  <a:pt x="3409" y="739"/>
                  <a:pt x="3415" y="738"/>
                  <a:pt x="3418" y="742"/>
                </a:cubicBezTo>
                <a:cubicBezTo>
                  <a:pt x="3430" y="757"/>
                  <a:pt x="3448" y="759"/>
                  <a:pt x="3464" y="765"/>
                </a:cubicBezTo>
                <a:cubicBezTo>
                  <a:pt x="3483" y="773"/>
                  <a:pt x="3502" y="782"/>
                  <a:pt x="3521" y="791"/>
                </a:cubicBezTo>
                <a:cubicBezTo>
                  <a:pt x="3536" y="798"/>
                  <a:pt x="3551" y="805"/>
                  <a:pt x="3566" y="813"/>
                </a:cubicBezTo>
                <a:cubicBezTo>
                  <a:pt x="3609" y="836"/>
                  <a:pt x="3653" y="858"/>
                  <a:pt x="3701" y="869"/>
                </a:cubicBezTo>
                <a:cubicBezTo>
                  <a:pt x="3748" y="880"/>
                  <a:pt x="3795" y="888"/>
                  <a:pt x="3844" y="887"/>
                </a:cubicBezTo>
                <a:cubicBezTo>
                  <a:pt x="3856" y="886"/>
                  <a:pt x="3868" y="885"/>
                  <a:pt x="3880" y="879"/>
                </a:cubicBezTo>
                <a:cubicBezTo>
                  <a:pt x="3883" y="889"/>
                  <a:pt x="3880" y="893"/>
                  <a:pt x="3871" y="895"/>
                </a:cubicBezTo>
                <a:cubicBezTo>
                  <a:pt x="3858" y="897"/>
                  <a:pt x="3846" y="901"/>
                  <a:pt x="3834" y="901"/>
                </a:cubicBezTo>
                <a:cubicBezTo>
                  <a:pt x="3821" y="902"/>
                  <a:pt x="3807" y="895"/>
                  <a:pt x="3793" y="896"/>
                </a:cubicBezTo>
                <a:cubicBezTo>
                  <a:pt x="3791" y="896"/>
                  <a:pt x="3789" y="895"/>
                  <a:pt x="3787" y="895"/>
                </a:cubicBezTo>
                <a:cubicBezTo>
                  <a:pt x="3759" y="898"/>
                  <a:pt x="3732" y="891"/>
                  <a:pt x="3707" y="883"/>
                </a:cubicBezTo>
                <a:cubicBezTo>
                  <a:pt x="3678" y="874"/>
                  <a:pt x="3649" y="865"/>
                  <a:pt x="3621" y="855"/>
                </a:cubicBezTo>
                <a:cubicBezTo>
                  <a:pt x="3599" y="847"/>
                  <a:pt x="3580" y="833"/>
                  <a:pt x="3561" y="822"/>
                </a:cubicBezTo>
                <a:cubicBezTo>
                  <a:pt x="3545" y="812"/>
                  <a:pt x="3525" y="809"/>
                  <a:pt x="3507" y="802"/>
                </a:cubicBezTo>
                <a:cubicBezTo>
                  <a:pt x="3479" y="791"/>
                  <a:pt x="3451" y="777"/>
                  <a:pt x="3421" y="770"/>
                </a:cubicBezTo>
                <a:cubicBezTo>
                  <a:pt x="3415" y="769"/>
                  <a:pt x="3406" y="765"/>
                  <a:pt x="3403" y="757"/>
                </a:cubicBezTo>
                <a:cubicBezTo>
                  <a:pt x="3400" y="751"/>
                  <a:pt x="3400" y="747"/>
                  <a:pt x="3405" y="743"/>
                </a:cubicBezTo>
                <a:close/>
                <a:moveTo>
                  <a:pt x="3396" y="840"/>
                </a:moveTo>
                <a:cubicBezTo>
                  <a:pt x="3398" y="845"/>
                  <a:pt x="3399" y="846"/>
                  <a:pt x="3399" y="848"/>
                </a:cubicBezTo>
                <a:cubicBezTo>
                  <a:pt x="3400" y="848"/>
                  <a:pt x="3401" y="848"/>
                  <a:pt x="3401" y="847"/>
                </a:cubicBezTo>
                <a:cubicBezTo>
                  <a:pt x="3406" y="824"/>
                  <a:pt x="3412" y="821"/>
                  <a:pt x="3440" y="829"/>
                </a:cubicBezTo>
                <a:cubicBezTo>
                  <a:pt x="3460" y="835"/>
                  <a:pt x="3477" y="846"/>
                  <a:pt x="3494" y="857"/>
                </a:cubicBezTo>
                <a:cubicBezTo>
                  <a:pt x="3530" y="880"/>
                  <a:pt x="3568" y="896"/>
                  <a:pt x="3609" y="905"/>
                </a:cubicBezTo>
                <a:cubicBezTo>
                  <a:pt x="3648" y="914"/>
                  <a:pt x="3685" y="925"/>
                  <a:pt x="3724" y="931"/>
                </a:cubicBezTo>
                <a:cubicBezTo>
                  <a:pt x="3762" y="937"/>
                  <a:pt x="3799" y="948"/>
                  <a:pt x="3838" y="948"/>
                </a:cubicBezTo>
                <a:cubicBezTo>
                  <a:pt x="3849" y="948"/>
                  <a:pt x="3860" y="947"/>
                  <a:pt x="3871" y="942"/>
                </a:cubicBezTo>
                <a:cubicBezTo>
                  <a:pt x="3875" y="941"/>
                  <a:pt x="3878" y="938"/>
                  <a:pt x="3879" y="946"/>
                </a:cubicBezTo>
                <a:cubicBezTo>
                  <a:pt x="3879" y="958"/>
                  <a:pt x="3878" y="970"/>
                  <a:pt x="3875" y="982"/>
                </a:cubicBezTo>
                <a:cubicBezTo>
                  <a:pt x="3874" y="987"/>
                  <a:pt x="3871" y="990"/>
                  <a:pt x="3867" y="991"/>
                </a:cubicBezTo>
                <a:cubicBezTo>
                  <a:pt x="3837" y="1001"/>
                  <a:pt x="3807" y="1004"/>
                  <a:pt x="3776" y="997"/>
                </a:cubicBezTo>
                <a:cubicBezTo>
                  <a:pt x="3725" y="987"/>
                  <a:pt x="3678" y="967"/>
                  <a:pt x="3628" y="953"/>
                </a:cubicBezTo>
                <a:cubicBezTo>
                  <a:pt x="3610" y="949"/>
                  <a:pt x="3594" y="937"/>
                  <a:pt x="3576" y="933"/>
                </a:cubicBezTo>
                <a:cubicBezTo>
                  <a:pt x="3540" y="924"/>
                  <a:pt x="3504" y="915"/>
                  <a:pt x="3468" y="904"/>
                </a:cubicBezTo>
                <a:cubicBezTo>
                  <a:pt x="3446" y="898"/>
                  <a:pt x="3425" y="887"/>
                  <a:pt x="3406" y="875"/>
                </a:cubicBezTo>
                <a:cubicBezTo>
                  <a:pt x="3395" y="869"/>
                  <a:pt x="3395" y="868"/>
                  <a:pt x="3396" y="840"/>
                </a:cubicBezTo>
                <a:close/>
                <a:moveTo>
                  <a:pt x="3235" y="973"/>
                </a:moveTo>
                <a:cubicBezTo>
                  <a:pt x="3234" y="971"/>
                  <a:pt x="3233" y="969"/>
                  <a:pt x="3235" y="967"/>
                </a:cubicBezTo>
                <a:cubicBezTo>
                  <a:pt x="3236" y="968"/>
                  <a:pt x="3236" y="970"/>
                  <a:pt x="3237" y="971"/>
                </a:cubicBezTo>
                <a:cubicBezTo>
                  <a:pt x="3238" y="972"/>
                  <a:pt x="3241" y="972"/>
                  <a:pt x="3239" y="974"/>
                </a:cubicBezTo>
                <a:cubicBezTo>
                  <a:pt x="3237" y="976"/>
                  <a:pt x="3236" y="974"/>
                  <a:pt x="3235" y="973"/>
                </a:cubicBezTo>
                <a:close/>
                <a:moveTo>
                  <a:pt x="4057" y="1007"/>
                </a:moveTo>
                <a:cubicBezTo>
                  <a:pt x="4021" y="1033"/>
                  <a:pt x="3981" y="1051"/>
                  <a:pt x="3939" y="1063"/>
                </a:cubicBezTo>
                <a:cubicBezTo>
                  <a:pt x="3897" y="1074"/>
                  <a:pt x="3852" y="1081"/>
                  <a:pt x="3808" y="1085"/>
                </a:cubicBezTo>
                <a:cubicBezTo>
                  <a:pt x="3751" y="1090"/>
                  <a:pt x="3695" y="1087"/>
                  <a:pt x="3638" y="1085"/>
                </a:cubicBezTo>
                <a:cubicBezTo>
                  <a:pt x="3603" y="1084"/>
                  <a:pt x="3567" y="1080"/>
                  <a:pt x="3532" y="1077"/>
                </a:cubicBezTo>
                <a:cubicBezTo>
                  <a:pt x="3512" y="1074"/>
                  <a:pt x="3492" y="1069"/>
                  <a:pt x="3472" y="1066"/>
                </a:cubicBezTo>
                <a:cubicBezTo>
                  <a:pt x="3425" y="1059"/>
                  <a:pt x="3378" y="1052"/>
                  <a:pt x="3333" y="1036"/>
                </a:cubicBezTo>
                <a:cubicBezTo>
                  <a:pt x="3304" y="1025"/>
                  <a:pt x="3276" y="1013"/>
                  <a:pt x="3251" y="993"/>
                </a:cubicBezTo>
                <a:cubicBezTo>
                  <a:pt x="3246" y="988"/>
                  <a:pt x="3240" y="984"/>
                  <a:pt x="3238" y="976"/>
                </a:cubicBezTo>
                <a:cubicBezTo>
                  <a:pt x="3244" y="974"/>
                  <a:pt x="3246" y="978"/>
                  <a:pt x="3249" y="980"/>
                </a:cubicBezTo>
                <a:cubicBezTo>
                  <a:pt x="3286" y="1006"/>
                  <a:pt x="3329" y="1019"/>
                  <a:pt x="3372" y="1030"/>
                </a:cubicBezTo>
                <a:cubicBezTo>
                  <a:pt x="3391" y="1035"/>
                  <a:pt x="3409" y="1042"/>
                  <a:pt x="3428" y="1044"/>
                </a:cubicBezTo>
                <a:cubicBezTo>
                  <a:pt x="3446" y="1046"/>
                  <a:pt x="3463" y="1049"/>
                  <a:pt x="3480" y="1051"/>
                </a:cubicBezTo>
                <a:cubicBezTo>
                  <a:pt x="3491" y="1052"/>
                  <a:pt x="3503" y="1051"/>
                  <a:pt x="3514" y="1057"/>
                </a:cubicBezTo>
                <a:cubicBezTo>
                  <a:pt x="3523" y="1062"/>
                  <a:pt x="3531" y="1054"/>
                  <a:pt x="3540" y="1058"/>
                </a:cubicBezTo>
                <a:cubicBezTo>
                  <a:pt x="3548" y="1062"/>
                  <a:pt x="3557" y="1064"/>
                  <a:pt x="3566" y="1065"/>
                </a:cubicBezTo>
                <a:cubicBezTo>
                  <a:pt x="3592" y="1069"/>
                  <a:pt x="3618" y="1071"/>
                  <a:pt x="3643" y="1071"/>
                </a:cubicBezTo>
                <a:cubicBezTo>
                  <a:pt x="3655" y="1070"/>
                  <a:pt x="3666" y="1073"/>
                  <a:pt x="3678" y="1072"/>
                </a:cubicBezTo>
                <a:cubicBezTo>
                  <a:pt x="3690" y="1071"/>
                  <a:pt x="3702" y="1073"/>
                  <a:pt x="3714" y="1073"/>
                </a:cubicBezTo>
                <a:cubicBezTo>
                  <a:pt x="3742" y="1073"/>
                  <a:pt x="3771" y="1071"/>
                  <a:pt x="3800" y="1070"/>
                </a:cubicBezTo>
                <a:cubicBezTo>
                  <a:pt x="3829" y="1068"/>
                  <a:pt x="3858" y="1061"/>
                  <a:pt x="3887" y="1054"/>
                </a:cubicBezTo>
                <a:cubicBezTo>
                  <a:pt x="3916" y="1048"/>
                  <a:pt x="3946" y="1045"/>
                  <a:pt x="3975" y="1037"/>
                </a:cubicBezTo>
                <a:cubicBezTo>
                  <a:pt x="4015" y="1025"/>
                  <a:pt x="4053" y="1010"/>
                  <a:pt x="4076" y="971"/>
                </a:cubicBezTo>
                <a:cubicBezTo>
                  <a:pt x="4079" y="989"/>
                  <a:pt x="4067" y="999"/>
                  <a:pt x="4057" y="1007"/>
                </a:cubicBezTo>
                <a:close/>
                <a:moveTo>
                  <a:pt x="4074" y="878"/>
                </a:moveTo>
                <a:cubicBezTo>
                  <a:pt x="4088" y="904"/>
                  <a:pt x="4082" y="943"/>
                  <a:pt x="4065" y="966"/>
                </a:cubicBezTo>
                <a:cubicBezTo>
                  <a:pt x="4040" y="1002"/>
                  <a:pt x="4004" y="1016"/>
                  <a:pt x="3963" y="1026"/>
                </a:cubicBezTo>
                <a:cubicBezTo>
                  <a:pt x="3919" y="1037"/>
                  <a:pt x="3875" y="1045"/>
                  <a:pt x="3831" y="1054"/>
                </a:cubicBezTo>
                <a:cubicBezTo>
                  <a:pt x="3807" y="1060"/>
                  <a:pt x="3782" y="1058"/>
                  <a:pt x="3758" y="1060"/>
                </a:cubicBezTo>
                <a:cubicBezTo>
                  <a:pt x="3720" y="1063"/>
                  <a:pt x="3682" y="1063"/>
                  <a:pt x="3645" y="1054"/>
                </a:cubicBezTo>
                <a:cubicBezTo>
                  <a:pt x="3637" y="1052"/>
                  <a:pt x="3632" y="1060"/>
                  <a:pt x="3624" y="1059"/>
                </a:cubicBezTo>
                <a:cubicBezTo>
                  <a:pt x="3608" y="1056"/>
                  <a:pt x="3593" y="1055"/>
                  <a:pt x="3577" y="1052"/>
                </a:cubicBezTo>
                <a:cubicBezTo>
                  <a:pt x="3556" y="1048"/>
                  <a:pt x="3535" y="1040"/>
                  <a:pt x="3514" y="1040"/>
                </a:cubicBezTo>
                <a:cubicBezTo>
                  <a:pt x="3447" y="1040"/>
                  <a:pt x="3385" y="1017"/>
                  <a:pt x="3322" y="1000"/>
                </a:cubicBezTo>
                <a:cubicBezTo>
                  <a:pt x="3296" y="993"/>
                  <a:pt x="3272" y="982"/>
                  <a:pt x="3250" y="966"/>
                </a:cubicBezTo>
                <a:cubicBezTo>
                  <a:pt x="3225" y="946"/>
                  <a:pt x="3220" y="920"/>
                  <a:pt x="3227" y="890"/>
                </a:cubicBezTo>
                <a:cubicBezTo>
                  <a:pt x="3231" y="869"/>
                  <a:pt x="3243" y="856"/>
                  <a:pt x="3261" y="845"/>
                </a:cubicBezTo>
                <a:cubicBezTo>
                  <a:pt x="3271" y="839"/>
                  <a:pt x="3281" y="832"/>
                  <a:pt x="3290" y="824"/>
                </a:cubicBezTo>
                <a:cubicBezTo>
                  <a:pt x="3309" y="808"/>
                  <a:pt x="3332" y="804"/>
                  <a:pt x="3355" y="799"/>
                </a:cubicBezTo>
                <a:cubicBezTo>
                  <a:pt x="3357" y="799"/>
                  <a:pt x="3359" y="799"/>
                  <a:pt x="3361" y="799"/>
                </a:cubicBezTo>
                <a:cubicBezTo>
                  <a:pt x="3385" y="794"/>
                  <a:pt x="3385" y="794"/>
                  <a:pt x="3386" y="820"/>
                </a:cubicBezTo>
                <a:cubicBezTo>
                  <a:pt x="3386" y="836"/>
                  <a:pt x="3381" y="852"/>
                  <a:pt x="3385" y="868"/>
                </a:cubicBezTo>
                <a:cubicBezTo>
                  <a:pt x="3386" y="877"/>
                  <a:pt x="3389" y="885"/>
                  <a:pt x="3396" y="891"/>
                </a:cubicBezTo>
                <a:cubicBezTo>
                  <a:pt x="3412" y="904"/>
                  <a:pt x="3430" y="917"/>
                  <a:pt x="3453" y="915"/>
                </a:cubicBezTo>
                <a:cubicBezTo>
                  <a:pt x="3466" y="914"/>
                  <a:pt x="3477" y="920"/>
                  <a:pt x="3489" y="923"/>
                </a:cubicBezTo>
                <a:cubicBezTo>
                  <a:pt x="3532" y="934"/>
                  <a:pt x="3575" y="943"/>
                  <a:pt x="3616" y="962"/>
                </a:cubicBezTo>
                <a:cubicBezTo>
                  <a:pt x="3639" y="972"/>
                  <a:pt x="3665" y="977"/>
                  <a:pt x="3689" y="985"/>
                </a:cubicBezTo>
                <a:cubicBezTo>
                  <a:pt x="3721" y="996"/>
                  <a:pt x="3752" y="1006"/>
                  <a:pt x="3785" y="1011"/>
                </a:cubicBezTo>
                <a:cubicBezTo>
                  <a:pt x="3804" y="1014"/>
                  <a:pt x="3822" y="1015"/>
                  <a:pt x="3841" y="1010"/>
                </a:cubicBezTo>
                <a:cubicBezTo>
                  <a:pt x="3855" y="1007"/>
                  <a:pt x="3871" y="1011"/>
                  <a:pt x="3883" y="999"/>
                </a:cubicBezTo>
                <a:cubicBezTo>
                  <a:pt x="3886" y="996"/>
                  <a:pt x="3890" y="995"/>
                  <a:pt x="3889" y="989"/>
                </a:cubicBezTo>
                <a:cubicBezTo>
                  <a:pt x="3889" y="985"/>
                  <a:pt x="3886" y="980"/>
                  <a:pt x="3895" y="981"/>
                </a:cubicBezTo>
                <a:cubicBezTo>
                  <a:pt x="3899" y="981"/>
                  <a:pt x="3900" y="975"/>
                  <a:pt x="3897" y="971"/>
                </a:cubicBezTo>
                <a:cubicBezTo>
                  <a:pt x="3894" y="968"/>
                  <a:pt x="3893" y="964"/>
                  <a:pt x="3894" y="960"/>
                </a:cubicBezTo>
                <a:cubicBezTo>
                  <a:pt x="3904" y="920"/>
                  <a:pt x="3897" y="879"/>
                  <a:pt x="3899" y="839"/>
                </a:cubicBezTo>
                <a:cubicBezTo>
                  <a:pt x="3900" y="822"/>
                  <a:pt x="3890" y="809"/>
                  <a:pt x="3883" y="793"/>
                </a:cubicBezTo>
                <a:cubicBezTo>
                  <a:pt x="3894" y="795"/>
                  <a:pt x="3904" y="797"/>
                  <a:pt x="3915" y="799"/>
                </a:cubicBezTo>
                <a:cubicBezTo>
                  <a:pt x="3915" y="800"/>
                  <a:pt x="3914" y="801"/>
                  <a:pt x="3914" y="801"/>
                </a:cubicBezTo>
                <a:cubicBezTo>
                  <a:pt x="3911" y="826"/>
                  <a:pt x="3916" y="846"/>
                  <a:pt x="3938" y="860"/>
                </a:cubicBezTo>
                <a:cubicBezTo>
                  <a:pt x="3950" y="868"/>
                  <a:pt x="3964" y="875"/>
                  <a:pt x="3977" y="882"/>
                </a:cubicBezTo>
                <a:cubicBezTo>
                  <a:pt x="3981" y="884"/>
                  <a:pt x="3987" y="885"/>
                  <a:pt x="3992" y="884"/>
                </a:cubicBezTo>
                <a:cubicBezTo>
                  <a:pt x="4015" y="882"/>
                  <a:pt x="4037" y="876"/>
                  <a:pt x="4058" y="864"/>
                </a:cubicBezTo>
                <a:cubicBezTo>
                  <a:pt x="4059" y="863"/>
                  <a:pt x="4060" y="863"/>
                  <a:pt x="4062" y="862"/>
                </a:cubicBezTo>
                <a:cubicBezTo>
                  <a:pt x="4066" y="867"/>
                  <a:pt x="4071" y="872"/>
                  <a:pt x="4074" y="878"/>
                </a:cubicBezTo>
                <a:close/>
                <a:moveTo>
                  <a:pt x="4071" y="831"/>
                </a:moveTo>
                <a:cubicBezTo>
                  <a:pt x="4068" y="831"/>
                  <a:pt x="4065" y="824"/>
                  <a:pt x="4061" y="820"/>
                </a:cubicBezTo>
                <a:cubicBezTo>
                  <a:pt x="4068" y="815"/>
                  <a:pt x="4074" y="810"/>
                  <a:pt x="4081" y="804"/>
                </a:cubicBezTo>
                <a:cubicBezTo>
                  <a:pt x="4087" y="811"/>
                  <a:pt x="4091" y="816"/>
                  <a:pt x="4098" y="823"/>
                </a:cubicBezTo>
                <a:cubicBezTo>
                  <a:pt x="4088" y="826"/>
                  <a:pt x="4080" y="830"/>
                  <a:pt x="4071" y="831"/>
                </a:cubicBezTo>
                <a:close/>
                <a:moveTo>
                  <a:pt x="4110" y="819"/>
                </a:moveTo>
                <a:cubicBezTo>
                  <a:pt x="4105" y="810"/>
                  <a:pt x="4100" y="803"/>
                  <a:pt x="4096" y="795"/>
                </a:cubicBezTo>
                <a:cubicBezTo>
                  <a:pt x="4097" y="794"/>
                  <a:pt x="4099" y="792"/>
                  <a:pt x="4100" y="792"/>
                </a:cubicBezTo>
                <a:cubicBezTo>
                  <a:pt x="4109" y="793"/>
                  <a:pt x="4111" y="776"/>
                  <a:pt x="4120" y="784"/>
                </a:cubicBezTo>
                <a:cubicBezTo>
                  <a:pt x="4126" y="789"/>
                  <a:pt x="4128" y="798"/>
                  <a:pt x="4133" y="806"/>
                </a:cubicBezTo>
                <a:cubicBezTo>
                  <a:pt x="4125" y="810"/>
                  <a:pt x="4118" y="814"/>
                  <a:pt x="4110" y="819"/>
                </a:cubicBezTo>
                <a:close/>
                <a:moveTo>
                  <a:pt x="4159" y="788"/>
                </a:moveTo>
                <a:cubicBezTo>
                  <a:pt x="4156" y="793"/>
                  <a:pt x="4150" y="796"/>
                  <a:pt x="4146" y="800"/>
                </a:cubicBezTo>
                <a:cubicBezTo>
                  <a:pt x="4140" y="790"/>
                  <a:pt x="4134" y="782"/>
                  <a:pt x="4130" y="772"/>
                </a:cubicBezTo>
                <a:cubicBezTo>
                  <a:pt x="4129" y="770"/>
                  <a:pt x="4134" y="764"/>
                  <a:pt x="4138" y="761"/>
                </a:cubicBezTo>
                <a:cubicBezTo>
                  <a:pt x="4140" y="759"/>
                  <a:pt x="4143" y="759"/>
                  <a:pt x="4147" y="758"/>
                </a:cubicBezTo>
                <a:cubicBezTo>
                  <a:pt x="4152" y="765"/>
                  <a:pt x="4157" y="771"/>
                  <a:pt x="4160" y="778"/>
                </a:cubicBezTo>
                <a:cubicBezTo>
                  <a:pt x="4162" y="781"/>
                  <a:pt x="4161" y="786"/>
                  <a:pt x="4159" y="788"/>
                </a:cubicBezTo>
                <a:close/>
                <a:moveTo>
                  <a:pt x="4174" y="773"/>
                </a:moveTo>
                <a:cubicBezTo>
                  <a:pt x="4168" y="762"/>
                  <a:pt x="4163" y="753"/>
                  <a:pt x="4158" y="745"/>
                </a:cubicBezTo>
                <a:cubicBezTo>
                  <a:pt x="4163" y="740"/>
                  <a:pt x="4167" y="736"/>
                  <a:pt x="4171" y="732"/>
                </a:cubicBezTo>
                <a:cubicBezTo>
                  <a:pt x="4183" y="739"/>
                  <a:pt x="4189" y="748"/>
                  <a:pt x="4189" y="760"/>
                </a:cubicBezTo>
                <a:cubicBezTo>
                  <a:pt x="4189" y="764"/>
                  <a:pt x="4180" y="768"/>
                  <a:pt x="4174" y="773"/>
                </a:cubicBezTo>
                <a:close/>
                <a:moveTo>
                  <a:pt x="4180" y="705"/>
                </a:moveTo>
                <a:cubicBezTo>
                  <a:pt x="4169" y="691"/>
                  <a:pt x="4159" y="679"/>
                  <a:pt x="4149" y="667"/>
                </a:cubicBezTo>
                <a:cubicBezTo>
                  <a:pt x="4156" y="659"/>
                  <a:pt x="4161" y="653"/>
                  <a:pt x="4168" y="646"/>
                </a:cubicBezTo>
                <a:cubicBezTo>
                  <a:pt x="4177" y="655"/>
                  <a:pt x="4187" y="664"/>
                  <a:pt x="4194" y="674"/>
                </a:cubicBezTo>
                <a:cubicBezTo>
                  <a:pt x="4198" y="679"/>
                  <a:pt x="4200" y="686"/>
                  <a:pt x="4192" y="691"/>
                </a:cubicBezTo>
                <a:cubicBezTo>
                  <a:pt x="4188" y="694"/>
                  <a:pt x="4185" y="699"/>
                  <a:pt x="4180" y="705"/>
                </a:cubicBezTo>
                <a:close/>
                <a:moveTo>
                  <a:pt x="4207" y="743"/>
                </a:moveTo>
                <a:cubicBezTo>
                  <a:pt x="4202" y="734"/>
                  <a:pt x="4197" y="725"/>
                  <a:pt x="4193" y="717"/>
                </a:cubicBezTo>
                <a:cubicBezTo>
                  <a:pt x="4198" y="711"/>
                  <a:pt x="4204" y="705"/>
                  <a:pt x="4209" y="699"/>
                </a:cubicBezTo>
                <a:cubicBezTo>
                  <a:pt x="4225" y="726"/>
                  <a:pt x="4225" y="726"/>
                  <a:pt x="4207" y="743"/>
                </a:cubicBezTo>
                <a:close/>
                <a:moveTo>
                  <a:pt x="4251" y="691"/>
                </a:moveTo>
                <a:cubicBezTo>
                  <a:pt x="4250" y="699"/>
                  <a:pt x="4244" y="707"/>
                  <a:pt x="4239" y="717"/>
                </a:cubicBezTo>
                <a:cubicBezTo>
                  <a:pt x="4234" y="707"/>
                  <a:pt x="4229" y="698"/>
                  <a:pt x="4225" y="690"/>
                </a:cubicBezTo>
                <a:cubicBezTo>
                  <a:pt x="4224" y="688"/>
                  <a:pt x="4223" y="684"/>
                  <a:pt x="4225" y="682"/>
                </a:cubicBezTo>
                <a:cubicBezTo>
                  <a:pt x="4229" y="676"/>
                  <a:pt x="4235" y="670"/>
                  <a:pt x="4240" y="664"/>
                </a:cubicBezTo>
                <a:cubicBezTo>
                  <a:pt x="4241" y="664"/>
                  <a:pt x="4243" y="664"/>
                  <a:pt x="4244" y="664"/>
                </a:cubicBezTo>
                <a:cubicBezTo>
                  <a:pt x="4247" y="673"/>
                  <a:pt x="4252" y="682"/>
                  <a:pt x="4251" y="691"/>
                </a:cubicBezTo>
                <a:close/>
                <a:moveTo>
                  <a:pt x="4242" y="635"/>
                </a:moveTo>
                <a:cubicBezTo>
                  <a:pt x="4237" y="627"/>
                  <a:pt x="4233" y="619"/>
                  <a:pt x="4228" y="612"/>
                </a:cubicBezTo>
                <a:cubicBezTo>
                  <a:pt x="4215" y="595"/>
                  <a:pt x="4215" y="595"/>
                  <a:pt x="4233" y="578"/>
                </a:cubicBezTo>
                <a:cubicBezTo>
                  <a:pt x="4238" y="589"/>
                  <a:pt x="4243" y="598"/>
                  <a:pt x="4247" y="607"/>
                </a:cubicBezTo>
                <a:cubicBezTo>
                  <a:pt x="4248" y="609"/>
                  <a:pt x="4248" y="612"/>
                  <a:pt x="4249" y="613"/>
                </a:cubicBezTo>
                <a:cubicBezTo>
                  <a:pt x="4257" y="623"/>
                  <a:pt x="4252" y="629"/>
                  <a:pt x="4242" y="635"/>
                </a:cubicBezTo>
                <a:close/>
                <a:moveTo>
                  <a:pt x="4261" y="662"/>
                </a:moveTo>
                <a:cubicBezTo>
                  <a:pt x="4262" y="656"/>
                  <a:pt x="4248" y="654"/>
                  <a:pt x="4261" y="644"/>
                </a:cubicBezTo>
                <a:cubicBezTo>
                  <a:pt x="4262" y="650"/>
                  <a:pt x="4264" y="656"/>
                  <a:pt x="4266" y="661"/>
                </a:cubicBezTo>
                <a:cubicBezTo>
                  <a:pt x="4264" y="661"/>
                  <a:pt x="4263" y="662"/>
                  <a:pt x="4261" y="662"/>
                </a:cubicBezTo>
                <a:close/>
                <a:moveTo>
                  <a:pt x="4244" y="564"/>
                </a:moveTo>
                <a:cubicBezTo>
                  <a:pt x="4248" y="561"/>
                  <a:pt x="4252" y="557"/>
                  <a:pt x="4258" y="552"/>
                </a:cubicBezTo>
                <a:cubicBezTo>
                  <a:pt x="4265" y="561"/>
                  <a:pt x="4272" y="568"/>
                  <a:pt x="4278" y="576"/>
                </a:cubicBezTo>
                <a:cubicBezTo>
                  <a:pt x="4279" y="577"/>
                  <a:pt x="4279" y="579"/>
                  <a:pt x="4279" y="580"/>
                </a:cubicBezTo>
                <a:cubicBezTo>
                  <a:pt x="4275" y="589"/>
                  <a:pt x="4272" y="598"/>
                  <a:pt x="4268" y="609"/>
                </a:cubicBezTo>
                <a:cubicBezTo>
                  <a:pt x="4259" y="594"/>
                  <a:pt x="4252" y="580"/>
                  <a:pt x="4244" y="564"/>
                </a:cubicBezTo>
                <a:close/>
                <a:moveTo>
                  <a:pt x="4271" y="796"/>
                </a:moveTo>
                <a:cubicBezTo>
                  <a:pt x="4269" y="786"/>
                  <a:pt x="4268" y="775"/>
                  <a:pt x="4268" y="765"/>
                </a:cubicBezTo>
                <a:cubicBezTo>
                  <a:pt x="4269" y="749"/>
                  <a:pt x="4270" y="732"/>
                  <a:pt x="4272" y="716"/>
                </a:cubicBezTo>
                <a:cubicBezTo>
                  <a:pt x="4272" y="712"/>
                  <a:pt x="4273" y="707"/>
                  <a:pt x="4275" y="704"/>
                </a:cubicBezTo>
                <a:cubicBezTo>
                  <a:pt x="4283" y="690"/>
                  <a:pt x="4284" y="675"/>
                  <a:pt x="4285" y="660"/>
                </a:cubicBezTo>
                <a:cubicBezTo>
                  <a:pt x="4286" y="653"/>
                  <a:pt x="4288" y="646"/>
                  <a:pt x="4289" y="640"/>
                </a:cubicBezTo>
                <a:cubicBezTo>
                  <a:pt x="4290" y="634"/>
                  <a:pt x="4291" y="629"/>
                  <a:pt x="4290" y="623"/>
                </a:cubicBezTo>
                <a:cubicBezTo>
                  <a:pt x="4288" y="608"/>
                  <a:pt x="4296" y="597"/>
                  <a:pt x="4301" y="584"/>
                </a:cubicBezTo>
                <a:cubicBezTo>
                  <a:pt x="4307" y="572"/>
                  <a:pt x="4302" y="560"/>
                  <a:pt x="4300" y="548"/>
                </a:cubicBezTo>
                <a:cubicBezTo>
                  <a:pt x="4299" y="540"/>
                  <a:pt x="4300" y="535"/>
                  <a:pt x="4303" y="528"/>
                </a:cubicBezTo>
                <a:cubicBezTo>
                  <a:pt x="4309" y="516"/>
                  <a:pt x="4313" y="503"/>
                  <a:pt x="4318" y="490"/>
                </a:cubicBezTo>
                <a:cubicBezTo>
                  <a:pt x="4319" y="487"/>
                  <a:pt x="4320" y="484"/>
                  <a:pt x="4322" y="482"/>
                </a:cubicBezTo>
                <a:cubicBezTo>
                  <a:pt x="4336" y="465"/>
                  <a:pt x="4351" y="449"/>
                  <a:pt x="4365" y="432"/>
                </a:cubicBezTo>
                <a:cubicBezTo>
                  <a:pt x="4380" y="413"/>
                  <a:pt x="4394" y="393"/>
                  <a:pt x="4410" y="374"/>
                </a:cubicBezTo>
                <a:cubicBezTo>
                  <a:pt x="4413" y="370"/>
                  <a:pt x="4418" y="368"/>
                  <a:pt x="4423" y="365"/>
                </a:cubicBezTo>
                <a:cubicBezTo>
                  <a:pt x="4439" y="356"/>
                  <a:pt x="4457" y="350"/>
                  <a:pt x="4470" y="337"/>
                </a:cubicBezTo>
                <a:cubicBezTo>
                  <a:pt x="4490" y="316"/>
                  <a:pt x="4508" y="292"/>
                  <a:pt x="4525" y="268"/>
                </a:cubicBezTo>
                <a:cubicBezTo>
                  <a:pt x="4532" y="259"/>
                  <a:pt x="4534" y="247"/>
                  <a:pt x="4540" y="233"/>
                </a:cubicBezTo>
                <a:cubicBezTo>
                  <a:pt x="4544" y="239"/>
                  <a:pt x="4547" y="243"/>
                  <a:pt x="4549" y="246"/>
                </a:cubicBezTo>
                <a:cubicBezTo>
                  <a:pt x="4545" y="258"/>
                  <a:pt x="4541" y="270"/>
                  <a:pt x="4536" y="281"/>
                </a:cubicBezTo>
                <a:cubicBezTo>
                  <a:pt x="4534" y="286"/>
                  <a:pt x="4530" y="291"/>
                  <a:pt x="4527" y="295"/>
                </a:cubicBezTo>
                <a:cubicBezTo>
                  <a:pt x="4512" y="313"/>
                  <a:pt x="4500" y="334"/>
                  <a:pt x="4481" y="347"/>
                </a:cubicBezTo>
                <a:cubicBezTo>
                  <a:pt x="4460" y="362"/>
                  <a:pt x="4443" y="381"/>
                  <a:pt x="4425" y="399"/>
                </a:cubicBezTo>
                <a:cubicBezTo>
                  <a:pt x="4415" y="408"/>
                  <a:pt x="4409" y="419"/>
                  <a:pt x="4404" y="432"/>
                </a:cubicBezTo>
                <a:cubicBezTo>
                  <a:pt x="4399" y="446"/>
                  <a:pt x="4388" y="459"/>
                  <a:pt x="4378" y="471"/>
                </a:cubicBezTo>
                <a:cubicBezTo>
                  <a:pt x="4367" y="483"/>
                  <a:pt x="4362" y="496"/>
                  <a:pt x="4360" y="511"/>
                </a:cubicBezTo>
                <a:cubicBezTo>
                  <a:pt x="4360" y="514"/>
                  <a:pt x="4362" y="517"/>
                  <a:pt x="4364" y="520"/>
                </a:cubicBezTo>
                <a:cubicBezTo>
                  <a:pt x="4366" y="518"/>
                  <a:pt x="4371" y="516"/>
                  <a:pt x="4371" y="514"/>
                </a:cubicBezTo>
                <a:cubicBezTo>
                  <a:pt x="4375" y="489"/>
                  <a:pt x="4397" y="477"/>
                  <a:pt x="4409" y="458"/>
                </a:cubicBezTo>
                <a:cubicBezTo>
                  <a:pt x="4413" y="452"/>
                  <a:pt x="4415" y="445"/>
                  <a:pt x="4417" y="439"/>
                </a:cubicBezTo>
                <a:cubicBezTo>
                  <a:pt x="4421" y="433"/>
                  <a:pt x="4423" y="425"/>
                  <a:pt x="4428" y="420"/>
                </a:cubicBezTo>
                <a:cubicBezTo>
                  <a:pt x="4444" y="402"/>
                  <a:pt x="4460" y="383"/>
                  <a:pt x="4480" y="368"/>
                </a:cubicBezTo>
                <a:cubicBezTo>
                  <a:pt x="4495" y="356"/>
                  <a:pt x="4509" y="345"/>
                  <a:pt x="4521" y="330"/>
                </a:cubicBezTo>
                <a:cubicBezTo>
                  <a:pt x="4529" y="319"/>
                  <a:pt x="4536" y="307"/>
                  <a:pt x="4543" y="295"/>
                </a:cubicBezTo>
                <a:cubicBezTo>
                  <a:pt x="4544" y="294"/>
                  <a:pt x="4546" y="292"/>
                  <a:pt x="4550" y="292"/>
                </a:cubicBezTo>
                <a:cubicBezTo>
                  <a:pt x="4545" y="303"/>
                  <a:pt x="4542" y="315"/>
                  <a:pt x="4535" y="323"/>
                </a:cubicBezTo>
                <a:cubicBezTo>
                  <a:pt x="4516" y="347"/>
                  <a:pt x="4495" y="369"/>
                  <a:pt x="4476" y="393"/>
                </a:cubicBezTo>
                <a:cubicBezTo>
                  <a:pt x="4470" y="401"/>
                  <a:pt x="4464" y="410"/>
                  <a:pt x="4459" y="418"/>
                </a:cubicBezTo>
                <a:cubicBezTo>
                  <a:pt x="4450" y="426"/>
                  <a:pt x="4442" y="435"/>
                  <a:pt x="4435" y="445"/>
                </a:cubicBezTo>
                <a:cubicBezTo>
                  <a:pt x="4430" y="453"/>
                  <a:pt x="4424" y="460"/>
                  <a:pt x="4423" y="470"/>
                </a:cubicBezTo>
                <a:cubicBezTo>
                  <a:pt x="4423" y="471"/>
                  <a:pt x="4422" y="472"/>
                  <a:pt x="4422" y="473"/>
                </a:cubicBezTo>
                <a:cubicBezTo>
                  <a:pt x="4414" y="486"/>
                  <a:pt x="4406" y="501"/>
                  <a:pt x="4405" y="515"/>
                </a:cubicBezTo>
                <a:cubicBezTo>
                  <a:pt x="4403" y="533"/>
                  <a:pt x="4392" y="544"/>
                  <a:pt x="4384" y="557"/>
                </a:cubicBezTo>
                <a:cubicBezTo>
                  <a:pt x="4372" y="576"/>
                  <a:pt x="4357" y="592"/>
                  <a:pt x="4347" y="612"/>
                </a:cubicBezTo>
                <a:cubicBezTo>
                  <a:pt x="4335" y="634"/>
                  <a:pt x="4319" y="655"/>
                  <a:pt x="4314" y="680"/>
                </a:cubicBezTo>
                <a:cubicBezTo>
                  <a:pt x="4313" y="685"/>
                  <a:pt x="4309" y="688"/>
                  <a:pt x="4307" y="693"/>
                </a:cubicBezTo>
                <a:cubicBezTo>
                  <a:pt x="4294" y="719"/>
                  <a:pt x="4287" y="746"/>
                  <a:pt x="4298" y="775"/>
                </a:cubicBezTo>
                <a:cubicBezTo>
                  <a:pt x="4304" y="790"/>
                  <a:pt x="4306" y="805"/>
                  <a:pt x="4313" y="819"/>
                </a:cubicBezTo>
                <a:cubicBezTo>
                  <a:pt x="4319" y="831"/>
                  <a:pt x="4329" y="841"/>
                  <a:pt x="4338" y="850"/>
                </a:cubicBezTo>
                <a:cubicBezTo>
                  <a:pt x="4343" y="855"/>
                  <a:pt x="4350" y="856"/>
                  <a:pt x="4358" y="860"/>
                </a:cubicBezTo>
                <a:cubicBezTo>
                  <a:pt x="4354" y="861"/>
                  <a:pt x="4350" y="862"/>
                  <a:pt x="4346" y="863"/>
                </a:cubicBezTo>
                <a:cubicBezTo>
                  <a:pt x="4333" y="862"/>
                  <a:pt x="4319" y="861"/>
                  <a:pt x="4306" y="859"/>
                </a:cubicBezTo>
                <a:cubicBezTo>
                  <a:pt x="4302" y="855"/>
                  <a:pt x="4299" y="850"/>
                  <a:pt x="4295" y="846"/>
                </a:cubicBezTo>
                <a:cubicBezTo>
                  <a:pt x="4294" y="845"/>
                  <a:pt x="4295" y="843"/>
                  <a:pt x="4294" y="842"/>
                </a:cubicBezTo>
                <a:cubicBezTo>
                  <a:pt x="4280" y="830"/>
                  <a:pt x="4273" y="814"/>
                  <a:pt x="4271" y="796"/>
                </a:cubicBezTo>
                <a:close/>
                <a:moveTo>
                  <a:pt x="4493" y="397"/>
                </a:moveTo>
                <a:cubicBezTo>
                  <a:pt x="4500" y="389"/>
                  <a:pt x="4509" y="382"/>
                  <a:pt x="4517" y="375"/>
                </a:cubicBezTo>
                <a:cubicBezTo>
                  <a:pt x="4515" y="380"/>
                  <a:pt x="4512" y="384"/>
                  <a:pt x="4510" y="388"/>
                </a:cubicBezTo>
                <a:cubicBezTo>
                  <a:pt x="4504" y="391"/>
                  <a:pt x="4498" y="394"/>
                  <a:pt x="4493" y="397"/>
                </a:cubicBezTo>
                <a:close/>
                <a:moveTo>
                  <a:pt x="4503" y="400"/>
                </a:moveTo>
                <a:cubicBezTo>
                  <a:pt x="4481" y="435"/>
                  <a:pt x="4455" y="466"/>
                  <a:pt x="4430" y="499"/>
                </a:cubicBezTo>
                <a:cubicBezTo>
                  <a:pt x="4430" y="496"/>
                  <a:pt x="4429" y="494"/>
                  <a:pt x="4429" y="491"/>
                </a:cubicBezTo>
                <a:cubicBezTo>
                  <a:pt x="4433" y="485"/>
                  <a:pt x="4437" y="479"/>
                  <a:pt x="4441" y="472"/>
                </a:cubicBezTo>
                <a:cubicBezTo>
                  <a:pt x="4453" y="453"/>
                  <a:pt x="4465" y="433"/>
                  <a:pt x="4478" y="414"/>
                </a:cubicBezTo>
                <a:cubicBezTo>
                  <a:pt x="4486" y="409"/>
                  <a:pt x="4494" y="404"/>
                  <a:pt x="4503" y="400"/>
                </a:cubicBezTo>
                <a:close/>
                <a:moveTo>
                  <a:pt x="4219" y="951"/>
                </a:moveTo>
                <a:cubicBezTo>
                  <a:pt x="4239" y="994"/>
                  <a:pt x="4271" y="1016"/>
                  <a:pt x="4319" y="1015"/>
                </a:cubicBezTo>
                <a:cubicBezTo>
                  <a:pt x="4341" y="1015"/>
                  <a:pt x="4360" y="1003"/>
                  <a:pt x="4377" y="990"/>
                </a:cubicBezTo>
                <a:cubicBezTo>
                  <a:pt x="4393" y="978"/>
                  <a:pt x="4407" y="963"/>
                  <a:pt x="4414" y="944"/>
                </a:cubicBezTo>
                <a:cubicBezTo>
                  <a:pt x="4415" y="942"/>
                  <a:pt x="4416" y="938"/>
                  <a:pt x="4419" y="939"/>
                </a:cubicBezTo>
                <a:cubicBezTo>
                  <a:pt x="4429" y="943"/>
                  <a:pt x="4439" y="938"/>
                  <a:pt x="4450" y="940"/>
                </a:cubicBezTo>
                <a:cubicBezTo>
                  <a:pt x="4456" y="941"/>
                  <a:pt x="4457" y="942"/>
                  <a:pt x="4454" y="948"/>
                </a:cubicBezTo>
                <a:cubicBezTo>
                  <a:pt x="4443" y="966"/>
                  <a:pt x="4427" y="979"/>
                  <a:pt x="4415" y="996"/>
                </a:cubicBezTo>
                <a:cubicBezTo>
                  <a:pt x="4394" y="1026"/>
                  <a:pt x="4362" y="1031"/>
                  <a:pt x="4330" y="1037"/>
                </a:cubicBezTo>
                <a:cubicBezTo>
                  <a:pt x="4308" y="1042"/>
                  <a:pt x="4289" y="1032"/>
                  <a:pt x="4269" y="1027"/>
                </a:cubicBezTo>
                <a:cubicBezTo>
                  <a:pt x="4251" y="1022"/>
                  <a:pt x="4237" y="1010"/>
                  <a:pt x="4220" y="1001"/>
                </a:cubicBezTo>
                <a:cubicBezTo>
                  <a:pt x="4216" y="998"/>
                  <a:pt x="4212" y="993"/>
                  <a:pt x="4209" y="989"/>
                </a:cubicBezTo>
                <a:cubicBezTo>
                  <a:pt x="4195" y="968"/>
                  <a:pt x="4178" y="948"/>
                  <a:pt x="4175" y="921"/>
                </a:cubicBezTo>
                <a:cubicBezTo>
                  <a:pt x="4186" y="922"/>
                  <a:pt x="4198" y="923"/>
                  <a:pt x="4209" y="924"/>
                </a:cubicBezTo>
                <a:cubicBezTo>
                  <a:pt x="4214" y="924"/>
                  <a:pt x="4214" y="926"/>
                  <a:pt x="4214" y="930"/>
                </a:cubicBezTo>
                <a:cubicBezTo>
                  <a:pt x="4213" y="938"/>
                  <a:pt x="4215" y="944"/>
                  <a:pt x="4219" y="951"/>
                </a:cubicBezTo>
                <a:close/>
                <a:moveTo>
                  <a:pt x="4321" y="973"/>
                </a:moveTo>
                <a:cubicBezTo>
                  <a:pt x="4341" y="973"/>
                  <a:pt x="4357" y="965"/>
                  <a:pt x="4367" y="947"/>
                </a:cubicBezTo>
                <a:cubicBezTo>
                  <a:pt x="4374" y="934"/>
                  <a:pt x="4384" y="936"/>
                  <a:pt x="4397" y="939"/>
                </a:cubicBezTo>
                <a:cubicBezTo>
                  <a:pt x="4386" y="960"/>
                  <a:pt x="4371" y="975"/>
                  <a:pt x="4351" y="985"/>
                </a:cubicBezTo>
                <a:cubicBezTo>
                  <a:pt x="4341" y="990"/>
                  <a:pt x="4331" y="997"/>
                  <a:pt x="4318" y="998"/>
                </a:cubicBezTo>
                <a:cubicBezTo>
                  <a:pt x="4288" y="1000"/>
                  <a:pt x="4266" y="985"/>
                  <a:pt x="4247" y="965"/>
                </a:cubicBezTo>
                <a:cubicBezTo>
                  <a:pt x="4238" y="956"/>
                  <a:pt x="4234" y="943"/>
                  <a:pt x="4229" y="931"/>
                </a:cubicBezTo>
                <a:cubicBezTo>
                  <a:pt x="4227" y="924"/>
                  <a:pt x="4230" y="922"/>
                  <a:pt x="4236" y="924"/>
                </a:cubicBezTo>
                <a:cubicBezTo>
                  <a:pt x="4246" y="926"/>
                  <a:pt x="4257" y="930"/>
                  <a:pt x="4268" y="931"/>
                </a:cubicBezTo>
                <a:cubicBezTo>
                  <a:pt x="4270" y="931"/>
                  <a:pt x="4274" y="932"/>
                  <a:pt x="4274" y="937"/>
                </a:cubicBezTo>
                <a:cubicBezTo>
                  <a:pt x="4278" y="961"/>
                  <a:pt x="4295" y="974"/>
                  <a:pt x="4321" y="973"/>
                </a:cubicBezTo>
                <a:close/>
                <a:moveTo>
                  <a:pt x="4290" y="935"/>
                </a:moveTo>
                <a:cubicBezTo>
                  <a:pt x="4310" y="931"/>
                  <a:pt x="4331" y="935"/>
                  <a:pt x="4351" y="932"/>
                </a:cubicBezTo>
                <a:cubicBezTo>
                  <a:pt x="4349" y="947"/>
                  <a:pt x="4338" y="954"/>
                  <a:pt x="4321" y="955"/>
                </a:cubicBezTo>
                <a:cubicBezTo>
                  <a:pt x="4303" y="955"/>
                  <a:pt x="4294" y="949"/>
                  <a:pt x="4290" y="935"/>
                </a:cubicBezTo>
                <a:close/>
                <a:moveTo>
                  <a:pt x="4440" y="920"/>
                </a:moveTo>
                <a:cubicBezTo>
                  <a:pt x="4445" y="914"/>
                  <a:pt x="4451" y="910"/>
                  <a:pt x="4458" y="906"/>
                </a:cubicBezTo>
                <a:cubicBezTo>
                  <a:pt x="4464" y="902"/>
                  <a:pt x="4471" y="899"/>
                  <a:pt x="4475" y="892"/>
                </a:cubicBezTo>
                <a:cubicBezTo>
                  <a:pt x="4479" y="886"/>
                  <a:pt x="4488" y="892"/>
                  <a:pt x="4496" y="892"/>
                </a:cubicBezTo>
                <a:cubicBezTo>
                  <a:pt x="4493" y="895"/>
                  <a:pt x="4489" y="899"/>
                  <a:pt x="4487" y="903"/>
                </a:cubicBezTo>
                <a:cubicBezTo>
                  <a:pt x="4477" y="924"/>
                  <a:pt x="4460" y="924"/>
                  <a:pt x="4440" y="920"/>
                </a:cubicBezTo>
                <a:close/>
                <a:moveTo>
                  <a:pt x="4417" y="918"/>
                </a:moveTo>
                <a:cubicBezTo>
                  <a:pt x="4414" y="921"/>
                  <a:pt x="4411" y="920"/>
                  <a:pt x="4408" y="920"/>
                </a:cubicBezTo>
                <a:cubicBezTo>
                  <a:pt x="4401" y="919"/>
                  <a:pt x="4394" y="919"/>
                  <a:pt x="4385" y="919"/>
                </a:cubicBezTo>
                <a:cubicBezTo>
                  <a:pt x="4393" y="913"/>
                  <a:pt x="4399" y="908"/>
                  <a:pt x="4406" y="904"/>
                </a:cubicBezTo>
                <a:cubicBezTo>
                  <a:pt x="4410" y="903"/>
                  <a:pt x="4415" y="901"/>
                  <a:pt x="4416" y="898"/>
                </a:cubicBezTo>
                <a:cubicBezTo>
                  <a:pt x="4424" y="881"/>
                  <a:pt x="4437" y="890"/>
                  <a:pt x="4449" y="889"/>
                </a:cubicBezTo>
                <a:cubicBezTo>
                  <a:pt x="4436" y="897"/>
                  <a:pt x="4427" y="908"/>
                  <a:pt x="4417" y="918"/>
                </a:cubicBezTo>
                <a:close/>
                <a:moveTo>
                  <a:pt x="4377" y="909"/>
                </a:moveTo>
                <a:cubicBezTo>
                  <a:pt x="4373" y="913"/>
                  <a:pt x="4369" y="915"/>
                  <a:pt x="4362" y="915"/>
                </a:cubicBezTo>
                <a:cubicBezTo>
                  <a:pt x="4338" y="915"/>
                  <a:pt x="4314" y="913"/>
                  <a:pt x="4290" y="917"/>
                </a:cubicBezTo>
                <a:cubicBezTo>
                  <a:pt x="4288" y="914"/>
                  <a:pt x="4291" y="913"/>
                  <a:pt x="4292" y="912"/>
                </a:cubicBezTo>
                <a:cubicBezTo>
                  <a:pt x="4306" y="907"/>
                  <a:pt x="4319" y="899"/>
                  <a:pt x="4331" y="891"/>
                </a:cubicBezTo>
                <a:cubicBezTo>
                  <a:pt x="4332" y="890"/>
                  <a:pt x="4333" y="890"/>
                  <a:pt x="4334" y="889"/>
                </a:cubicBezTo>
                <a:cubicBezTo>
                  <a:pt x="4341" y="887"/>
                  <a:pt x="4348" y="886"/>
                  <a:pt x="4355" y="883"/>
                </a:cubicBezTo>
                <a:cubicBezTo>
                  <a:pt x="4369" y="883"/>
                  <a:pt x="4384" y="888"/>
                  <a:pt x="4398" y="887"/>
                </a:cubicBezTo>
                <a:cubicBezTo>
                  <a:pt x="4390" y="893"/>
                  <a:pt x="4383" y="901"/>
                  <a:pt x="4377" y="909"/>
                </a:cubicBezTo>
                <a:close/>
                <a:moveTo>
                  <a:pt x="4292" y="875"/>
                </a:moveTo>
                <a:cubicBezTo>
                  <a:pt x="4293" y="876"/>
                  <a:pt x="4294" y="877"/>
                  <a:pt x="4294" y="879"/>
                </a:cubicBezTo>
                <a:cubicBezTo>
                  <a:pt x="4295" y="883"/>
                  <a:pt x="4298" y="886"/>
                  <a:pt x="4302" y="889"/>
                </a:cubicBezTo>
                <a:cubicBezTo>
                  <a:pt x="4300" y="891"/>
                  <a:pt x="4297" y="893"/>
                  <a:pt x="4294" y="894"/>
                </a:cubicBezTo>
                <a:cubicBezTo>
                  <a:pt x="4290" y="896"/>
                  <a:pt x="4286" y="899"/>
                  <a:pt x="4284" y="903"/>
                </a:cubicBezTo>
                <a:cubicBezTo>
                  <a:pt x="4278" y="915"/>
                  <a:pt x="4269" y="915"/>
                  <a:pt x="4258" y="913"/>
                </a:cubicBezTo>
                <a:cubicBezTo>
                  <a:pt x="4250" y="911"/>
                  <a:pt x="4243" y="909"/>
                  <a:pt x="4236" y="908"/>
                </a:cubicBezTo>
                <a:cubicBezTo>
                  <a:pt x="4252" y="888"/>
                  <a:pt x="4269" y="872"/>
                  <a:pt x="4292" y="875"/>
                </a:cubicBezTo>
                <a:close/>
                <a:moveTo>
                  <a:pt x="4222" y="901"/>
                </a:moveTo>
                <a:cubicBezTo>
                  <a:pt x="4219" y="905"/>
                  <a:pt x="4216" y="907"/>
                  <a:pt x="4211" y="906"/>
                </a:cubicBezTo>
                <a:cubicBezTo>
                  <a:pt x="4204" y="903"/>
                  <a:pt x="4196" y="904"/>
                  <a:pt x="4186" y="903"/>
                </a:cubicBezTo>
                <a:cubicBezTo>
                  <a:pt x="4205" y="890"/>
                  <a:pt x="4221" y="874"/>
                  <a:pt x="4245" y="870"/>
                </a:cubicBezTo>
                <a:cubicBezTo>
                  <a:pt x="4237" y="881"/>
                  <a:pt x="4229" y="891"/>
                  <a:pt x="4222" y="901"/>
                </a:cubicBezTo>
                <a:close/>
                <a:moveTo>
                  <a:pt x="4208" y="866"/>
                </a:moveTo>
                <a:cubicBezTo>
                  <a:pt x="4194" y="873"/>
                  <a:pt x="4186" y="884"/>
                  <a:pt x="4179" y="895"/>
                </a:cubicBezTo>
                <a:cubicBezTo>
                  <a:pt x="4174" y="901"/>
                  <a:pt x="4169" y="903"/>
                  <a:pt x="4161" y="901"/>
                </a:cubicBezTo>
                <a:cubicBezTo>
                  <a:pt x="4183" y="872"/>
                  <a:pt x="4192" y="866"/>
                  <a:pt x="4208" y="866"/>
                </a:cubicBezTo>
                <a:close/>
                <a:moveTo>
                  <a:pt x="4389" y="1067"/>
                </a:moveTo>
                <a:cubicBezTo>
                  <a:pt x="4384" y="1070"/>
                  <a:pt x="4379" y="1071"/>
                  <a:pt x="4373" y="1071"/>
                </a:cubicBezTo>
                <a:cubicBezTo>
                  <a:pt x="4341" y="1075"/>
                  <a:pt x="4309" y="1078"/>
                  <a:pt x="4277" y="1068"/>
                </a:cubicBezTo>
                <a:cubicBezTo>
                  <a:pt x="4255" y="1060"/>
                  <a:pt x="4231" y="1054"/>
                  <a:pt x="4211" y="1041"/>
                </a:cubicBezTo>
                <a:cubicBezTo>
                  <a:pt x="4196" y="1032"/>
                  <a:pt x="4182" y="1019"/>
                  <a:pt x="4169" y="1006"/>
                </a:cubicBezTo>
                <a:cubicBezTo>
                  <a:pt x="4150" y="988"/>
                  <a:pt x="4146" y="963"/>
                  <a:pt x="4139" y="940"/>
                </a:cubicBezTo>
                <a:cubicBezTo>
                  <a:pt x="4135" y="926"/>
                  <a:pt x="4146" y="917"/>
                  <a:pt x="4160" y="921"/>
                </a:cubicBezTo>
                <a:cubicBezTo>
                  <a:pt x="4162" y="922"/>
                  <a:pt x="4163" y="922"/>
                  <a:pt x="4163" y="925"/>
                </a:cubicBezTo>
                <a:cubicBezTo>
                  <a:pt x="4157" y="941"/>
                  <a:pt x="4166" y="953"/>
                  <a:pt x="4172" y="966"/>
                </a:cubicBezTo>
                <a:cubicBezTo>
                  <a:pt x="4178" y="978"/>
                  <a:pt x="4186" y="989"/>
                  <a:pt x="4195" y="999"/>
                </a:cubicBezTo>
                <a:cubicBezTo>
                  <a:pt x="4210" y="1019"/>
                  <a:pt x="4232" y="1031"/>
                  <a:pt x="4255" y="1041"/>
                </a:cubicBezTo>
                <a:cubicBezTo>
                  <a:pt x="4267" y="1045"/>
                  <a:pt x="4279" y="1049"/>
                  <a:pt x="4291" y="1053"/>
                </a:cubicBezTo>
                <a:cubicBezTo>
                  <a:pt x="4303" y="1057"/>
                  <a:pt x="4315" y="1057"/>
                  <a:pt x="4329" y="1055"/>
                </a:cubicBezTo>
                <a:cubicBezTo>
                  <a:pt x="4346" y="1053"/>
                  <a:pt x="4364" y="1047"/>
                  <a:pt x="4381" y="1045"/>
                </a:cubicBezTo>
                <a:cubicBezTo>
                  <a:pt x="4391" y="1044"/>
                  <a:pt x="4399" y="1038"/>
                  <a:pt x="4406" y="1031"/>
                </a:cubicBezTo>
                <a:cubicBezTo>
                  <a:pt x="4424" y="1010"/>
                  <a:pt x="4445" y="991"/>
                  <a:pt x="4461" y="969"/>
                </a:cubicBezTo>
                <a:cubicBezTo>
                  <a:pt x="4466" y="963"/>
                  <a:pt x="4470" y="956"/>
                  <a:pt x="4474" y="949"/>
                </a:cubicBezTo>
                <a:cubicBezTo>
                  <a:pt x="4477" y="942"/>
                  <a:pt x="4482" y="940"/>
                  <a:pt x="4489" y="942"/>
                </a:cubicBezTo>
                <a:cubicBezTo>
                  <a:pt x="4482" y="968"/>
                  <a:pt x="4472" y="992"/>
                  <a:pt x="4454" y="1012"/>
                </a:cubicBezTo>
                <a:cubicBezTo>
                  <a:pt x="4435" y="1033"/>
                  <a:pt x="4413" y="1051"/>
                  <a:pt x="4389" y="1067"/>
                </a:cubicBezTo>
                <a:close/>
                <a:moveTo>
                  <a:pt x="4486" y="1007"/>
                </a:moveTo>
                <a:cubicBezTo>
                  <a:pt x="4483" y="1011"/>
                  <a:pt x="4481" y="1014"/>
                  <a:pt x="4478" y="1018"/>
                </a:cubicBezTo>
                <a:cubicBezTo>
                  <a:pt x="4476" y="1020"/>
                  <a:pt x="4476" y="1023"/>
                  <a:pt x="4473" y="1021"/>
                </a:cubicBezTo>
                <a:cubicBezTo>
                  <a:pt x="4472" y="1021"/>
                  <a:pt x="4474" y="1018"/>
                  <a:pt x="4476" y="1016"/>
                </a:cubicBezTo>
                <a:cubicBezTo>
                  <a:pt x="4477" y="1011"/>
                  <a:pt x="4481" y="1008"/>
                  <a:pt x="4485" y="1005"/>
                </a:cubicBezTo>
                <a:cubicBezTo>
                  <a:pt x="4491" y="990"/>
                  <a:pt x="4500" y="976"/>
                  <a:pt x="4504" y="960"/>
                </a:cubicBezTo>
                <a:cubicBezTo>
                  <a:pt x="4503" y="978"/>
                  <a:pt x="4497" y="993"/>
                  <a:pt x="4486" y="1007"/>
                </a:cubicBezTo>
                <a:close/>
                <a:moveTo>
                  <a:pt x="4519" y="968"/>
                </a:moveTo>
                <a:cubicBezTo>
                  <a:pt x="4517" y="960"/>
                  <a:pt x="4527" y="953"/>
                  <a:pt x="4520" y="947"/>
                </a:cubicBezTo>
                <a:cubicBezTo>
                  <a:pt x="4516" y="943"/>
                  <a:pt x="4512" y="950"/>
                  <a:pt x="4508" y="952"/>
                </a:cubicBezTo>
                <a:cubicBezTo>
                  <a:pt x="4508" y="933"/>
                  <a:pt x="4513" y="917"/>
                  <a:pt x="4532" y="909"/>
                </a:cubicBezTo>
                <a:cubicBezTo>
                  <a:pt x="4533" y="930"/>
                  <a:pt x="4538" y="951"/>
                  <a:pt x="4519" y="968"/>
                </a:cubicBezTo>
                <a:close/>
                <a:moveTo>
                  <a:pt x="4544" y="829"/>
                </a:moveTo>
                <a:cubicBezTo>
                  <a:pt x="4541" y="841"/>
                  <a:pt x="4540" y="853"/>
                  <a:pt x="4539" y="866"/>
                </a:cubicBezTo>
                <a:cubicBezTo>
                  <a:pt x="4537" y="880"/>
                  <a:pt x="4537" y="880"/>
                  <a:pt x="4525" y="873"/>
                </a:cubicBezTo>
                <a:cubicBezTo>
                  <a:pt x="4524" y="873"/>
                  <a:pt x="4522" y="873"/>
                  <a:pt x="4521" y="872"/>
                </a:cubicBezTo>
                <a:cubicBezTo>
                  <a:pt x="4510" y="871"/>
                  <a:pt x="4500" y="870"/>
                  <a:pt x="4489" y="870"/>
                </a:cubicBezTo>
                <a:cubicBezTo>
                  <a:pt x="4453" y="871"/>
                  <a:pt x="4416" y="869"/>
                  <a:pt x="4380" y="866"/>
                </a:cubicBezTo>
                <a:cubicBezTo>
                  <a:pt x="4381" y="865"/>
                  <a:pt x="4382" y="864"/>
                  <a:pt x="4383" y="863"/>
                </a:cubicBezTo>
                <a:cubicBezTo>
                  <a:pt x="4383" y="863"/>
                  <a:pt x="4384" y="862"/>
                  <a:pt x="4385" y="862"/>
                </a:cubicBezTo>
                <a:cubicBezTo>
                  <a:pt x="4395" y="852"/>
                  <a:pt x="4406" y="843"/>
                  <a:pt x="4414" y="832"/>
                </a:cubicBezTo>
                <a:cubicBezTo>
                  <a:pt x="4417" y="829"/>
                  <a:pt x="4416" y="820"/>
                  <a:pt x="4413" y="815"/>
                </a:cubicBezTo>
                <a:cubicBezTo>
                  <a:pt x="4410" y="810"/>
                  <a:pt x="4403" y="812"/>
                  <a:pt x="4397" y="816"/>
                </a:cubicBezTo>
                <a:cubicBezTo>
                  <a:pt x="4389" y="822"/>
                  <a:pt x="4380" y="827"/>
                  <a:pt x="4371" y="832"/>
                </a:cubicBezTo>
                <a:cubicBezTo>
                  <a:pt x="4366" y="834"/>
                  <a:pt x="4357" y="837"/>
                  <a:pt x="4354" y="834"/>
                </a:cubicBezTo>
                <a:cubicBezTo>
                  <a:pt x="4345" y="826"/>
                  <a:pt x="4336" y="817"/>
                  <a:pt x="4330" y="806"/>
                </a:cubicBezTo>
                <a:cubicBezTo>
                  <a:pt x="4324" y="793"/>
                  <a:pt x="4321" y="778"/>
                  <a:pt x="4317" y="765"/>
                </a:cubicBezTo>
                <a:cubicBezTo>
                  <a:pt x="4312" y="750"/>
                  <a:pt x="4313" y="734"/>
                  <a:pt x="4318" y="720"/>
                </a:cubicBezTo>
                <a:cubicBezTo>
                  <a:pt x="4325" y="702"/>
                  <a:pt x="4333" y="684"/>
                  <a:pt x="4341" y="667"/>
                </a:cubicBezTo>
                <a:cubicBezTo>
                  <a:pt x="4352" y="645"/>
                  <a:pt x="4364" y="623"/>
                  <a:pt x="4378" y="603"/>
                </a:cubicBezTo>
                <a:cubicBezTo>
                  <a:pt x="4393" y="580"/>
                  <a:pt x="4410" y="558"/>
                  <a:pt x="4426" y="536"/>
                </a:cubicBezTo>
                <a:cubicBezTo>
                  <a:pt x="4428" y="542"/>
                  <a:pt x="4432" y="548"/>
                  <a:pt x="4438" y="553"/>
                </a:cubicBezTo>
                <a:cubicBezTo>
                  <a:pt x="4439" y="554"/>
                  <a:pt x="4439" y="556"/>
                  <a:pt x="4439" y="557"/>
                </a:cubicBezTo>
                <a:cubicBezTo>
                  <a:pt x="4438" y="573"/>
                  <a:pt x="4442" y="588"/>
                  <a:pt x="4442" y="604"/>
                </a:cubicBezTo>
                <a:cubicBezTo>
                  <a:pt x="4442" y="611"/>
                  <a:pt x="4445" y="614"/>
                  <a:pt x="4451" y="615"/>
                </a:cubicBezTo>
                <a:cubicBezTo>
                  <a:pt x="4468" y="618"/>
                  <a:pt x="4485" y="620"/>
                  <a:pt x="4502" y="621"/>
                </a:cubicBezTo>
                <a:cubicBezTo>
                  <a:pt x="4533" y="621"/>
                  <a:pt x="4564" y="619"/>
                  <a:pt x="4594" y="618"/>
                </a:cubicBezTo>
                <a:cubicBezTo>
                  <a:pt x="4617" y="617"/>
                  <a:pt x="4640" y="619"/>
                  <a:pt x="4662" y="615"/>
                </a:cubicBezTo>
                <a:cubicBezTo>
                  <a:pt x="4683" y="611"/>
                  <a:pt x="4704" y="610"/>
                  <a:pt x="4725" y="608"/>
                </a:cubicBezTo>
                <a:cubicBezTo>
                  <a:pt x="4714" y="617"/>
                  <a:pt x="4705" y="628"/>
                  <a:pt x="4701" y="644"/>
                </a:cubicBezTo>
                <a:cubicBezTo>
                  <a:pt x="4698" y="655"/>
                  <a:pt x="4697" y="667"/>
                  <a:pt x="4690" y="676"/>
                </a:cubicBezTo>
                <a:cubicBezTo>
                  <a:pt x="4674" y="696"/>
                  <a:pt x="4659" y="717"/>
                  <a:pt x="4635" y="729"/>
                </a:cubicBezTo>
                <a:cubicBezTo>
                  <a:pt x="4608" y="743"/>
                  <a:pt x="4589" y="767"/>
                  <a:pt x="4568" y="787"/>
                </a:cubicBezTo>
                <a:cubicBezTo>
                  <a:pt x="4556" y="798"/>
                  <a:pt x="4548" y="813"/>
                  <a:pt x="4544" y="829"/>
                </a:cubicBezTo>
                <a:close/>
                <a:moveTo>
                  <a:pt x="4722" y="674"/>
                </a:moveTo>
                <a:cubicBezTo>
                  <a:pt x="4728" y="683"/>
                  <a:pt x="4730" y="694"/>
                  <a:pt x="4734" y="704"/>
                </a:cubicBezTo>
                <a:cubicBezTo>
                  <a:pt x="4735" y="706"/>
                  <a:pt x="4737" y="708"/>
                  <a:pt x="4734" y="709"/>
                </a:cubicBezTo>
                <a:cubicBezTo>
                  <a:pt x="4731" y="710"/>
                  <a:pt x="4730" y="708"/>
                  <a:pt x="4729" y="706"/>
                </a:cubicBezTo>
                <a:cubicBezTo>
                  <a:pt x="4726" y="699"/>
                  <a:pt x="4728" y="691"/>
                  <a:pt x="4724" y="685"/>
                </a:cubicBezTo>
                <a:cubicBezTo>
                  <a:pt x="4720" y="679"/>
                  <a:pt x="4716" y="675"/>
                  <a:pt x="4708" y="679"/>
                </a:cubicBezTo>
                <a:cubicBezTo>
                  <a:pt x="4715" y="666"/>
                  <a:pt x="4717" y="652"/>
                  <a:pt x="4723" y="636"/>
                </a:cubicBezTo>
                <a:cubicBezTo>
                  <a:pt x="4725" y="647"/>
                  <a:pt x="4727" y="656"/>
                  <a:pt x="4730" y="664"/>
                </a:cubicBezTo>
                <a:cubicBezTo>
                  <a:pt x="4726" y="664"/>
                  <a:pt x="4722" y="662"/>
                  <a:pt x="4720" y="666"/>
                </a:cubicBezTo>
                <a:cubicBezTo>
                  <a:pt x="4718" y="670"/>
                  <a:pt x="4720" y="672"/>
                  <a:pt x="4722" y="674"/>
                </a:cubicBezTo>
                <a:close/>
                <a:moveTo>
                  <a:pt x="4714" y="713"/>
                </a:moveTo>
                <a:cubicBezTo>
                  <a:pt x="4707" y="712"/>
                  <a:pt x="4701" y="715"/>
                  <a:pt x="4699" y="711"/>
                </a:cubicBezTo>
                <a:cubicBezTo>
                  <a:pt x="4697" y="707"/>
                  <a:pt x="4699" y="702"/>
                  <a:pt x="4702" y="699"/>
                </a:cubicBezTo>
                <a:cubicBezTo>
                  <a:pt x="4705" y="695"/>
                  <a:pt x="4704" y="690"/>
                  <a:pt x="4708" y="684"/>
                </a:cubicBezTo>
                <a:cubicBezTo>
                  <a:pt x="4712" y="694"/>
                  <a:pt x="4708" y="704"/>
                  <a:pt x="4714" y="713"/>
                </a:cubicBezTo>
                <a:close/>
                <a:moveTo>
                  <a:pt x="4687" y="758"/>
                </a:moveTo>
                <a:cubicBezTo>
                  <a:pt x="4687" y="758"/>
                  <a:pt x="4686" y="758"/>
                  <a:pt x="4685" y="759"/>
                </a:cubicBezTo>
                <a:cubicBezTo>
                  <a:pt x="4685" y="758"/>
                  <a:pt x="4685" y="757"/>
                  <a:pt x="4686" y="756"/>
                </a:cubicBezTo>
                <a:cubicBezTo>
                  <a:pt x="4686" y="755"/>
                  <a:pt x="4686" y="755"/>
                  <a:pt x="4687" y="756"/>
                </a:cubicBezTo>
                <a:cubicBezTo>
                  <a:pt x="4687" y="756"/>
                  <a:pt x="4687" y="757"/>
                  <a:pt x="4687" y="758"/>
                </a:cubicBezTo>
                <a:close/>
                <a:moveTo>
                  <a:pt x="4604" y="989"/>
                </a:moveTo>
                <a:cubicBezTo>
                  <a:pt x="4603" y="990"/>
                  <a:pt x="4603" y="989"/>
                  <a:pt x="4603" y="988"/>
                </a:cubicBezTo>
                <a:cubicBezTo>
                  <a:pt x="4583" y="966"/>
                  <a:pt x="4572" y="940"/>
                  <a:pt x="4574" y="910"/>
                </a:cubicBezTo>
                <a:cubicBezTo>
                  <a:pt x="4575" y="883"/>
                  <a:pt x="4573" y="855"/>
                  <a:pt x="4578" y="828"/>
                </a:cubicBezTo>
                <a:cubicBezTo>
                  <a:pt x="4581" y="816"/>
                  <a:pt x="4586" y="806"/>
                  <a:pt x="4597" y="796"/>
                </a:cubicBezTo>
                <a:cubicBezTo>
                  <a:pt x="4595" y="807"/>
                  <a:pt x="4590" y="814"/>
                  <a:pt x="4587" y="822"/>
                </a:cubicBezTo>
                <a:cubicBezTo>
                  <a:pt x="4575" y="851"/>
                  <a:pt x="4570" y="881"/>
                  <a:pt x="4580" y="910"/>
                </a:cubicBezTo>
                <a:cubicBezTo>
                  <a:pt x="4588" y="935"/>
                  <a:pt x="4592" y="962"/>
                  <a:pt x="4604" y="987"/>
                </a:cubicBezTo>
                <a:cubicBezTo>
                  <a:pt x="4604" y="988"/>
                  <a:pt x="4605" y="989"/>
                  <a:pt x="4604" y="989"/>
                </a:cubicBezTo>
                <a:close/>
                <a:moveTo>
                  <a:pt x="4898" y="833"/>
                </a:moveTo>
                <a:cubicBezTo>
                  <a:pt x="4895" y="835"/>
                  <a:pt x="4894" y="831"/>
                  <a:pt x="4893" y="829"/>
                </a:cubicBezTo>
                <a:cubicBezTo>
                  <a:pt x="4891" y="828"/>
                  <a:pt x="4889" y="826"/>
                  <a:pt x="4889" y="824"/>
                </a:cubicBezTo>
                <a:cubicBezTo>
                  <a:pt x="4889" y="823"/>
                  <a:pt x="4887" y="822"/>
                  <a:pt x="4887" y="822"/>
                </a:cubicBezTo>
                <a:cubicBezTo>
                  <a:pt x="4889" y="820"/>
                  <a:pt x="4890" y="822"/>
                  <a:pt x="4890" y="822"/>
                </a:cubicBezTo>
                <a:cubicBezTo>
                  <a:pt x="4892" y="824"/>
                  <a:pt x="4893" y="826"/>
                  <a:pt x="4894" y="828"/>
                </a:cubicBezTo>
                <a:cubicBezTo>
                  <a:pt x="4896" y="829"/>
                  <a:pt x="4900" y="831"/>
                  <a:pt x="4898" y="833"/>
                </a:cubicBezTo>
                <a:close/>
                <a:moveTo>
                  <a:pt x="4895" y="805"/>
                </a:moveTo>
                <a:cubicBezTo>
                  <a:pt x="4885" y="807"/>
                  <a:pt x="4881" y="811"/>
                  <a:pt x="4888" y="820"/>
                </a:cubicBezTo>
                <a:cubicBezTo>
                  <a:pt x="4873" y="805"/>
                  <a:pt x="4867" y="786"/>
                  <a:pt x="4853" y="772"/>
                </a:cubicBezTo>
                <a:cubicBezTo>
                  <a:pt x="4867" y="783"/>
                  <a:pt x="4880" y="793"/>
                  <a:pt x="4895" y="805"/>
                </a:cubicBezTo>
                <a:close/>
                <a:moveTo>
                  <a:pt x="4745" y="826"/>
                </a:moveTo>
                <a:cubicBezTo>
                  <a:pt x="4746" y="824"/>
                  <a:pt x="4746" y="822"/>
                  <a:pt x="4747" y="820"/>
                </a:cubicBezTo>
                <a:cubicBezTo>
                  <a:pt x="4752" y="832"/>
                  <a:pt x="4752" y="845"/>
                  <a:pt x="4754" y="857"/>
                </a:cubicBezTo>
                <a:cubicBezTo>
                  <a:pt x="4756" y="878"/>
                  <a:pt x="4758" y="898"/>
                  <a:pt x="4760" y="919"/>
                </a:cubicBezTo>
                <a:cubicBezTo>
                  <a:pt x="4761" y="930"/>
                  <a:pt x="4760" y="940"/>
                  <a:pt x="4758" y="951"/>
                </a:cubicBezTo>
                <a:cubicBezTo>
                  <a:pt x="4758" y="954"/>
                  <a:pt x="4756" y="958"/>
                  <a:pt x="4761" y="959"/>
                </a:cubicBezTo>
                <a:cubicBezTo>
                  <a:pt x="4766" y="960"/>
                  <a:pt x="4767" y="956"/>
                  <a:pt x="4768" y="953"/>
                </a:cubicBezTo>
                <a:cubicBezTo>
                  <a:pt x="4773" y="939"/>
                  <a:pt x="4772" y="925"/>
                  <a:pt x="4771" y="911"/>
                </a:cubicBezTo>
                <a:cubicBezTo>
                  <a:pt x="4768" y="879"/>
                  <a:pt x="4767" y="847"/>
                  <a:pt x="4761" y="815"/>
                </a:cubicBezTo>
                <a:cubicBezTo>
                  <a:pt x="4760" y="813"/>
                  <a:pt x="4759" y="811"/>
                  <a:pt x="4762" y="807"/>
                </a:cubicBezTo>
                <a:cubicBezTo>
                  <a:pt x="4765" y="816"/>
                  <a:pt x="4769" y="824"/>
                  <a:pt x="4772" y="832"/>
                </a:cubicBezTo>
                <a:cubicBezTo>
                  <a:pt x="4773" y="836"/>
                  <a:pt x="4774" y="840"/>
                  <a:pt x="4776" y="843"/>
                </a:cubicBezTo>
                <a:cubicBezTo>
                  <a:pt x="4778" y="847"/>
                  <a:pt x="4779" y="852"/>
                  <a:pt x="4784" y="850"/>
                </a:cubicBezTo>
                <a:cubicBezTo>
                  <a:pt x="4789" y="848"/>
                  <a:pt x="4788" y="843"/>
                  <a:pt x="4787" y="840"/>
                </a:cubicBezTo>
                <a:cubicBezTo>
                  <a:pt x="4784" y="823"/>
                  <a:pt x="4781" y="805"/>
                  <a:pt x="4774" y="789"/>
                </a:cubicBezTo>
                <a:cubicBezTo>
                  <a:pt x="4772" y="783"/>
                  <a:pt x="4770" y="777"/>
                  <a:pt x="4768" y="771"/>
                </a:cubicBezTo>
                <a:cubicBezTo>
                  <a:pt x="4767" y="770"/>
                  <a:pt x="4766" y="768"/>
                  <a:pt x="4768" y="766"/>
                </a:cubicBezTo>
                <a:cubicBezTo>
                  <a:pt x="4769" y="767"/>
                  <a:pt x="4770" y="768"/>
                  <a:pt x="4770" y="770"/>
                </a:cubicBezTo>
                <a:cubicBezTo>
                  <a:pt x="4783" y="785"/>
                  <a:pt x="4783" y="805"/>
                  <a:pt x="4792" y="822"/>
                </a:cubicBezTo>
                <a:cubicBezTo>
                  <a:pt x="4793" y="824"/>
                  <a:pt x="4793" y="826"/>
                  <a:pt x="4794" y="828"/>
                </a:cubicBezTo>
                <a:cubicBezTo>
                  <a:pt x="4795" y="831"/>
                  <a:pt x="4797" y="833"/>
                  <a:pt x="4801" y="832"/>
                </a:cubicBezTo>
                <a:cubicBezTo>
                  <a:pt x="4804" y="832"/>
                  <a:pt x="4805" y="829"/>
                  <a:pt x="4805" y="826"/>
                </a:cubicBezTo>
                <a:cubicBezTo>
                  <a:pt x="4806" y="816"/>
                  <a:pt x="4803" y="806"/>
                  <a:pt x="4802" y="796"/>
                </a:cubicBezTo>
                <a:cubicBezTo>
                  <a:pt x="4801" y="795"/>
                  <a:pt x="4801" y="793"/>
                  <a:pt x="4800" y="788"/>
                </a:cubicBezTo>
                <a:cubicBezTo>
                  <a:pt x="4810" y="803"/>
                  <a:pt x="4820" y="813"/>
                  <a:pt x="4832" y="822"/>
                </a:cubicBezTo>
                <a:cubicBezTo>
                  <a:pt x="4835" y="823"/>
                  <a:pt x="4837" y="827"/>
                  <a:pt x="4841" y="824"/>
                </a:cubicBezTo>
                <a:cubicBezTo>
                  <a:pt x="4845" y="821"/>
                  <a:pt x="4843" y="817"/>
                  <a:pt x="4841" y="814"/>
                </a:cubicBezTo>
                <a:cubicBezTo>
                  <a:pt x="4821" y="792"/>
                  <a:pt x="4811" y="764"/>
                  <a:pt x="4790" y="742"/>
                </a:cubicBezTo>
                <a:cubicBezTo>
                  <a:pt x="4789" y="742"/>
                  <a:pt x="4789" y="741"/>
                  <a:pt x="4788" y="741"/>
                </a:cubicBezTo>
                <a:cubicBezTo>
                  <a:pt x="4788" y="740"/>
                  <a:pt x="4787" y="739"/>
                  <a:pt x="4786" y="739"/>
                </a:cubicBezTo>
                <a:cubicBezTo>
                  <a:pt x="4782" y="736"/>
                  <a:pt x="4778" y="733"/>
                  <a:pt x="4772" y="728"/>
                </a:cubicBezTo>
                <a:cubicBezTo>
                  <a:pt x="4781" y="728"/>
                  <a:pt x="4785" y="731"/>
                  <a:pt x="4787" y="737"/>
                </a:cubicBezTo>
                <a:cubicBezTo>
                  <a:pt x="4788" y="737"/>
                  <a:pt x="4789" y="738"/>
                  <a:pt x="4790" y="739"/>
                </a:cubicBezTo>
                <a:cubicBezTo>
                  <a:pt x="4790" y="740"/>
                  <a:pt x="4791" y="740"/>
                  <a:pt x="4792" y="741"/>
                </a:cubicBezTo>
                <a:cubicBezTo>
                  <a:pt x="4808" y="752"/>
                  <a:pt x="4823" y="765"/>
                  <a:pt x="4833" y="782"/>
                </a:cubicBezTo>
                <a:cubicBezTo>
                  <a:pt x="4835" y="786"/>
                  <a:pt x="4837" y="790"/>
                  <a:pt x="4840" y="792"/>
                </a:cubicBezTo>
                <a:cubicBezTo>
                  <a:pt x="4856" y="805"/>
                  <a:pt x="4863" y="823"/>
                  <a:pt x="4872" y="840"/>
                </a:cubicBezTo>
                <a:cubicBezTo>
                  <a:pt x="4874" y="845"/>
                  <a:pt x="4876" y="848"/>
                  <a:pt x="4881" y="843"/>
                </a:cubicBezTo>
                <a:cubicBezTo>
                  <a:pt x="4884" y="840"/>
                  <a:pt x="4885" y="844"/>
                  <a:pt x="4887" y="845"/>
                </a:cubicBezTo>
                <a:cubicBezTo>
                  <a:pt x="4893" y="851"/>
                  <a:pt x="4895" y="859"/>
                  <a:pt x="4900" y="866"/>
                </a:cubicBezTo>
                <a:cubicBezTo>
                  <a:pt x="4902" y="869"/>
                  <a:pt x="4904" y="872"/>
                  <a:pt x="4908" y="869"/>
                </a:cubicBezTo>
                <a:cubicBezTo>
                  <a:pt x="4911" y="868"/>
                  <a:pt x="4910" y="864"/>
                  <a:pt x="4909" y="862"/>
                </a:cubicBezTo>
                <a:cubicBezTo>
                  <a:pt x="4906" y="852"/>
                  <a:pt x="4903" y="843"/>
                  <a:pt x="4897" y="834"/>
                </a:cubicBezTo>
                <a:cubicBezTo>
                  <a:pt x="4908" y="838"/>
                  <a:pt x="4921" y="854"/>
                  <a:pt x="4925" y="869"/>
                </a:cubicBezTo>
                <a:cubicBezTo>
                  <a:pt x="4930" y="885"/>
                  <a:pt x="4927" y="901"/>
                  <a:pt x="4927" y="917"/>
                </a:cubicBezTo>
                <a:cubicBezTo>
                  <a:pt x="4927" y="939"/>
                  <a:pt x="4920" y="958"/>
                  <a:pt x="4908" y="977"/>
                </a:cubicBezTo>
                <a:cubicBezTo>
                  <a:pt x="4905" y="972"/>
                  <a:pt x="4909" y="969"/>
                  <a:pt x="4910" y="966"/>
                </a:cubicBezTo>
                <a:cubicBezTo>
                  <a:pt x="4911" y="963"/>
                  <a:pt x="4914" y="960"/>
                  <a:pt x="4914" y="957"/>
                </a:cubicBezTo>
                <a:cubicBezTo>
                  <a:pt x="4913" y="951"/>
                  <a:pt x="4918" y="943"/>
                  <a:pt x="4909" y="942"/>
                </a:cubicBezTo>
                <a:cubicBezTo>
                  <a:pt x="4902" y="941"/>
                  <a:pt x="4905" y="949"/>
                  <a:pt x="4902" y="953"/>
                </a:cubicBezTo>
                <a:cubicBezTo>
                  <a:pt x="4891" y="972"/>
                  <a:pt x="4888" y="996"/>
                  <a:pt x="4869" y="1011"/>
                </a:cubicBezTo>
                <a:cubicBezTo>
                  <a:pt x="4874" y="999"/>
                  <a:pt x="4879" y="988"/>
                  <a:pt x="4884" y="977"/>
                </a:cubicBezTo>
                <a:cubicBezTo>
                  <a:pt x="4886" y="973"/>
                  <a:pt x="4892" y="969"/>
                  <a:pt x="4887" y="965"/>
                </a:cubicBezTo>
                <a:cubicBezTo>
                  <a:pt x="4881" y="961"/>
                  <a:pt x="4878" y="968"/>
                  <a:pt x="4875" y="971"/>
                </a:cubicBezTo>
                <a:cubicBezTo>
                  <a:pt x="4873" y="973"/>
                  <a:pt x="4872" y="975"/>
                  <a:pt x="4869" y="979"/>
                </a:cubicBezTo>
                <a:cubicBezTo>
                  <a:pt x="4870" y="963"/>
                  <a:pt x="4871" y="950"/>
                  <a:pt x="4873" y="938"/>
                </a:cubicBezTo>
                <a:cubicBezTo>
                  <a:pt x="4873" y="934"/>
                  <a:pt x="4876" y="929"/>
                  <a:pt x="4870" y="928"/>
                </a:cubicBezTo>
                <a:cubicBezTo>
                  <a:pt x="4865" y="926"/>
                  <a:pt x="4862" y="931"/>
                  <a:pt x="4861" y="934"/>
                </a:cubicBezTo>
                <a:cubicBezTo>
                  <a:pt x="4859" y="941"/>
                  <a:pt x="4858" y="947"/>
                  <a:pt x="4857" y="954"/>
                </a:cubicBezTo>
                <a:cubicBezTo>
                  <a:pt x="4851" y="975"/>
                  <a:pt x="4839" y="994"/>
                  <a:pt x="4827" y="1013"/>
                </a:cubicBezTo>
                <a:cubicBezTo>
                  <a:pt x="4825" y="1015"/>
                  <a:pt x="4824" y="1015"/>
                  <a:pt x="4823" y="1014"/>
                </a:cubicBezTo>
                <a:cubicBezTo>
                  <a:pt x="4818" y="1005"/>
                  <a:pt x="4815" y="1013"/>
                  <a:pt x="4811" y="1016"/>
                </a:cubicBezTo>
                <a:cubicBezTo>
                  <a:pt x="4810" y="1017"/>
                  <a:pt x="4810" y="1020"/>
                  <a:pt x="4807" y="1018"/>
                </a:cubicBezTo>
                <a:cubicBezTo>
                  <a:pt x="4806" y="1017"/>
                  <a:pt x="4808" y="1015"/>
                  <a:pt x="4809" y="1015"/>
                </a:cubicBezTo>
                <a:cubicBezTo>
                  <a:pt x="4815" y="991"/>
                  <a:pt x="4821" y="967"/>
                  <a:pt x="4826" y="943"/>
                </a:cubicBezTo>
                <a:cubicBezTo>
                  <a:pt x="4827" y="940"/>
                  <a:pt x="4829" y="937"/>
                  <a:pt x="4825" y="935"/>
                </a:cubicBezTo>
                <a:cubicBezTo>
                  <a:pt x="4822" y="933"/>
                  <a:pt x="4819" y="935"/>
                  <a:pt x="4817" y="938"/>
                </a:cubicBezTo>
                <a:cubicBezTo>
                  <a:pt x="4815" y="940"/>
                  <a:pt x="4813" y="942"/>
                  <a:pt x="4813" y="944"/>
                </a:cubicBezTo>
                <a:cubicBezTo>
                  <a:pt x="4812" y="954"/>
                  <a:pt x="4806" y="962"/>
                  <a:pt x="4805" y="971"/>
                </a:cubicBezTo>
                <a:cubicBezTo>
                  <a:pt x="4801" y="995"/>
                  <a:pt x="4790" y="1017"/>
                  <a:pt x="4782" y="1040"/>
                </a:cubicBezTo>
                <a:cubicBezTo>
                  <a:pt x="4782" y="1042"/>
                  <a:pt x="4780" y="1043"/>
                  <a:pt x="4779" y="1045"/>
                </a:cubicBezTo>
                <a:cubicBezTo>
                  <a:pt x="4777" y="1039"/>
                  <a:pt x="4780" y="1034"/>
                  <a:pt x="4781" y="1029"/>
                </a:cubicBezTo>
                <a:cubicBezTo>
                  <a:pt x="4787" y="1012"/>
                  <a:pt x="4791" y="995"/>
                  <a:pt x="4795" y="977"/>
                </a:cubicBezTo>
                <a:cubicBezTo>
                  <a:pt x="4796" y="974"/>
                  <a:pt x="4797" y="970"/>
                  <a:pt x="4793" y="969"/>
                </a:cubicBezTo>
                <a:cubicBezTo>
                  <a:pt x="4788" y="967"/>
                  <a:pt x="4787" y="972"/>
                  <a:pt x="4786" y="975"/>
                </a:cubicBezTo>
                <a:cubicBezTo>
                  <a:pt x="4779" y="1000"/>
                  <a:pt x="4768" y="1025"/>
                  <a:pt x="4763" y="1051"/>
                </a:cubicBezTo>
                <a:cubicBezTo>
                  <a:pt x="4761" y="1059"/>
                  <a:pt x="4759" y="1068"/>
                  <a:pt x="4751" y="1077"/>
                </a:cubicBezTo>
                <a:cubicBezTo>
                  <a:pt x="4755" y="1059"/>
                  <a:pt x="4759" y="1045"/>
                  <a:pt x="4762" y="1030"/>
                </a:cubicBezTo>
                <a:cubicBezTo>
                  <a:pt x="4765" y="1014"/>
                  <a:pt x="4767" y="998"/>
                  <a:pt x="4770" y="982"/>
                </a:cubicBezTo>
                <a:cubicBezTo>
                  <a:pt x="4770" y="978"/>
                  <a:pt x="4771" y="972"/>
                  <a:pt x="4766" y="971"/>
                </a:cubicBezTo>
                <a:cubicBezTo>
                  <a:pt x="4760" y="970"/>
                  <a:pt x="4760" y="976"/>
                  <a:pt x="4759" y="980"/>
                </a:cubicBezTo>
                <a:cubicBezTo>
                  <a:pt x="4756" y="991"/>
                  <a:pt x="4752" y="1002"/>
                  <a:pt x="4751" y="1014"/>
                </a:cubicBezTo>
                <a:cubicBezTo>
                  <a:pt x="4751" y="1025"/>
                  <a:pt x="4745" y="1034"/>
                  <a:pt x="4736" y="1040"/>
                </a:cubicBezTo>
                <a:cubicBezTo>
                  <a:pt x="4734" y="1022"/>
                  <a:pt x="4730" y="1002"/>
                  <a:pt x="4732" y="982"/>
                </a:cubicBezTo>
                <a:cubicBezTo>
                  <a:pt x="4732" y="980"/>
                  <a:pt x="4732" y="978"/>
                  <a:pt x="4732" y="977"/>
                </a:cubicBezTo>
                <a:cubicBezTo>
                  <a:pt x="4731" y="973"/>
                  <a:pt x="4730" y="969"/>
                  <a:pt x="4726" y="969"/>
                </a:cubicBezTo>
                <a:cubicBezTo>
                  <a:pt x="4723" y="969"/>
                  <a:pt x="4721" y="972"/>
                  <a:pt x="4721" y="976"/>
                </a:cubicBezTo>
                <a:cubicBezTo>
                  <a:pt x="4721" y="979"/>
                  <a:pt x="4719" y="982"/>
                  <a:pt x="4717" y="985"/>
                </a:cubicBezTo>
                <a:cubicBezTo>
                  <a:pt x="4714" y="974"/>
                  <a:pt x="4713" y="963"/>
                  <a:pt x="4705" y="952"/>
                </a:cubicBezTo>
                <a:cubicBezTo>
                  <a:pt x="4701" y="968"/>
                  <a:pt x="4703" y="982"/>
                  <a:pt x="4705" y="996"/>
                </a:cubicBezTo>
                <a:cubicBezTo>
                  <a:pt x="4707" y="1010"/>
                  <a:pt x="4708" y="1024"/>
                  <a:pt x="4708" y="1038"/>
                </a:cubicBezTo>
                <a:cubicBezTo>
                  <a:pt x="4699" y="1017"/>
                  <a:pt x="4692" y="995"/>
                  <a:pt x="4687" y="972"/>
                </a:cubicBezTo>
                <a:cubicBezTo>
                  <a:pt x="4687" y="969"/>
                  <a:pt x="4687" y="966"/>
                  <a:pt x="4683" y="966"/>
                </a:cubicBezTo>
                <a:cubicBezTo>
                  <a:pt x="4679" y="966"/>
                  <a:pt x="4678" y="969"/>
                  <a:pt x="4679" y="971"/>
                </a:cubicBezTo>
                <a:cubicBezTo>
                  <a:pt x="4679" y="1003"/>
                  <a:pt x="4679" y="1036"/>
                  <a:pt x="4696" y="1065"/>
                </a:cubicBezTo>
                <a:cubicBezTo>
                  <a:pt x="4696" y="1066"/>
                  <a:pt x="4697" y="1067"/>
                  <a:pt x="4696" y="1067"/>
                </a:cubicBezTo>
                <a:cubicBezTo>
                  <a:pt x="4695" y="1068"/>
                  <a:pt x="4694" y="1068"/>
                  <a:pt x="4693" y="1066"/>
                </a:cubicBezTo>
                <a:cubicBezTo>
                  <a:pt x="4686" y="1063"/>
                  <a:pt x="4685" y="1057"/>
                  <a:pt x="4682" y="1051"/>
                </a:cubicBezTo>
                <a:cubicBezTo>
                  <a:pt x="4670" y="1023"/>
                  <a:pt x="4662" y="993"/>
                  <a:pt x="4656" y="964"/>
                </a:cubicBezTo>
                <a:cubicBezTo>
                  <a:pt x="4655" y="960"/>
                  <a:pt x="4655" y="956"/>
                  <a:pt x="4651" y="957"/>
                </a:cubicBezTo>
                <a:cubicBezTo>
                  <a:pt x="4646" y="958"/>
                  <a:pt x="4648" y="961"/>
                  <a:pt x="4647" y="964"/>
                </a:cubicBezTo>
                <a:cubicBezTo>
                  <a:pt x="4646" y="976"/>
                  <a:pt x="4650" y="987"/>
                  <a:pt x="4650" y="1000"/>
                </a:cubicBezTo>
                <a:cubicBezTo>
                  <a:pt x="4643" y="993"/>
                  <a:pt x="4642" y="986"/>
                  <a:pt x="4641" y="979"/>
                </a:cubicBezTo>
                <a:cubicBezTo>
                  <a:pt x="4638" y="959"/>
                  <a:pt x="4635" y="940"/>
                  <a:pt x="4636" y="920"/>
                </a:cubicBezTo>
                <a:cubicBezTo>
                  <a:pt x="4636" y="916"/>
                  <a:pt x="4636" y="913"/>
                  <a:pt x="4632" y="913"/>
                </a:cubicBezTo>
                <a:cubicBezTo>
                  <a:pt x="4628" y="912"/>
                  <a:pt x="4626" y="916"/>
                  <a:pt x="4625" y="919"/>
                </a:cubicBezTo>
                <a:cubicBezTo>
                  <a:pt x="4623" y="934"/>
                  <a:pt x="4622" y="949"/>
                  <a:pt x="4624" y="965"/>
                </a:cubicBezTo>
                <a:cubicBezTo>
                  <a:pt x="4625" y="973"/>
                  <a:pt x="4626" y="981"/>
                  <a:pt x="4625" y="990"/>
                </a:cubicBezTo>
                <a:cubicBezTo>
                  <a:pt x="4619" y="973"/>
                  <a:pt x="4612" y="957"/>
                  <a:pt x="4605" y="940"/>
                </a:cubicBezTo>
                <a:cubicBezTo>
                  <a:pt x="4601" y="929"/>
                  <a:pt x="4596" y="917"/>
                  <a:pt x="4592" y="906"/>
                </a:cubicBezTo>
                <a:cubicBezTo>
                  <a:pt x="4586" y="892"/>
                  <a:pt x="4589" y="876"/>
                  <a:pt x="4590" y="861"/>
                </a:cubicBezTo>
                <a:cubicBezTo>
                  <a:pt x="4593" y="841"/>
                  <a:pt x="4600" y="824"/>
                  <a:pt x="4610" y="807"/>
                </a:cubicBezTo>
                <a:cubicBezTo>
                  <a:pt x="4612" y="813"/>
                  <a:pt x="4612" y="813"/>
                  <a:pt x="4609" y="818"/>
                </a:cubicBezTo>
                <a:cubicBezTo>
                  <a:pt x="4608" y="821"/>
                  <a:pt x="4607" y="825"/>
                  <a:pt x="4607" y="828"/>
                </a:cubicBezTo>
                <a:cubicBezTo>
                  <a:pt x="4607" y="832"/>
                  <a:pt x="4607" y="837"/>
                  <a:pt x="4613" y="838"/>
                </a:cubicBezTo>
                <a:cubicBezTo>
                  <a:pt x="4617" y="838"/>
                  <a:pt x="4617" y="833"/>
                  <a:pt x="4618" y="830"/>
                </a:cubicBezTo>
                <a:cubicBezTo>
                  <a:pt x="4621" y="822"/>
                  <a:pt x="4625" y="814"/>
                  <a:pt x="4629" y="806"/>
                </a:cubicBezTo>
                <a:cubicBezTo>
                  <a:pt x="4631" y="815"/>
                  <a:pt x="4627" y="823"/>
                  <a:pt x="4626" y="831"/>
                </a:cubicBezTo>
                <a:cubicBezTo>
                  <a:pt x="4625" y="834"/>
                  <a:pt x="4623" y="838"/>
                  <a:pt x="4627" y="839"/>
                </a:cubicBezTo>
                <a:cubicBezTo>
                  <a:pt x="4632" y="841"/>
                  <a:pt x="4634" y="837"/>
                  <a:pt x="4636" y="834"/>
                </a:cubicBezTo>
                <a:cubicBezTo>
                  <a:pt x="4639" y="829"/>
                  <a:pt x="4637" y="824"/>
                  <a:pt x="4639" y="819"/>
                </a:cubicBezTo>
                <a:cubicBezTo>
                  <a:pt x="4640" y="819"/>
                  <a:pt x="4641" y="819"/>
                  <a:pt x="4642" y="819"/>
                </a:cubicBezTo>
                <a:cubicBezTo>
                  <a:pt x="4643" y="826"/>
                  <a:pt x="4643" y="832"/>
                  <a:pt x="4643" y="839"/>
                </a:cubicBezTo>
                <a:cubicBezTo>
                  <a:pt x="4643" y="845"/>
                  <a:pt x="4644" y="850"/>
                  <a:pt x="4647" y="855"/>
                </a:cubicBezTo>
                <a:cubicBezTo>
                  <a:pt x="4648" y="858"/>
                  <a:pt x="4650" y="862"/>
                  <a:pt x="4654" y="861"/>
                </a:cubicBezTo>
                <a:cubicBezTo>
                  <a:pt x="4658" y="859"/>
                  <a:pt x="4657" y="856"/>
                  <a:pt x="4657" y="852"/>
                </a:cubicBezTo>
                <a:cubicBezTo>
                  <a:pt x="4652" y="819"/>
                  <a:pt x="4666" y="791"/>
                  <a:pt x="4682" y="763"/>
                </a:cubicBezTo>
                <a:cubicBezTo>
                  <a:pt x="4682" y="762"/>
                  <a:pt x="4683" y="762"/>
                  <a:pt x="4684" y="762"/>
                </a:cubicBezTo>
                <a:cubicBezTo>
                  <a:pt x="4687" y="764"/>
                  <a:pt x="4684" y="767"/>
                  <a:pt x="4683" y="769"/>
                </a:cubicBezTo>
                <a:cubicBezTo>
                  <a:pt x="4683" y="771"/>
                  <a:pt x="4682" y="774"/>
                  <a:pt x="4681" y="776"/>
                </a:cubicBezTo>
                <a:cubicBezTo>
                  <a:pt x="4676" y="793"/>
                  <a:pt x="4673" y="809"/>
                  <a:pt x="4673" y="826"/>
                </a:cubicBezTo>
                <a:cubicBezTo>
                  <a:pt x="4673" y="830"/>
                  <a:pt x="4670" y="834"/>
                  <a:pt x="4676" y="835"/>
                </a:cubicBezTo>
                <a:cubicBezTo>
                  <a:pt x="4681" y="835"/>
                  <a:pt x="4684" y="831"/>
                  <a:pt x="4685" y="827"/>
                </a:cubicBezTo>
                <a:cubicBezTo>
                  <a:pt x="4689" y="810"/>
                  <a:pt x="4694" y="794"/>
                  <a:pt x="4696" y="776"/>
                </a:cubicBezTo>
                <a:cubicBezTo>
                  <a:pt x="4697" y="771"/>
                  <a:pt x="4700" y="766"/>
                  <a:pt x="4703" y="761"/>
                </a:cubicBezTo>
                <a:cubicBezTo>
                  <a:pt x="4702" y="775"/>
                  <a:pt x="4701" y="789"/>
                  <a:pt x="4701" y="803"/>
                </a:cubicBezTo>
                <a:cubicBezTo>
                  <a:pt x="4700" y="818"/>
                  <a:pt x="4709" y="830"/>
                  <a:pt x="4717" y="842"/>
                </a:cubicBezTo>
                <a:cubicBezTo>
                  <a:pt x="4718" y="844"/>
                  <a:pt x="4721" y="847"/>
                  <a:pt x="4724" y="845"/>
                </a:cubicBezTo>
                <a:cubicBezTo>
                  <a:pt x="4728" y="842"/>
                  <a:pt x="4727" y="840"/>
                  <a:pt x="4725" y="836"/>
                </a:cubicBezTo>
                <a:cubicBezTo>
                  <a:pt x="4718" y="820"/>
                  <a:pt x="4718" y="802"/>
                  <a:pt x="4719" y="784"/>
                </a:cubicBezTo>
                <a:cubicBezTo>
                  <a:pt x="4720" y="767"/>
                  <a:pt x="4719" y="749"/>
                  <a:pt x="4721" y="731"/>
                </a:cubicBezTo>
                <a:cubicBezTo>
                  <a:pt x="4719" y="763"/>
                  <a:pt x="4732" y="793"/>
                  <a:pt x="4733" y="824"/>
                </a:cubicBezTo>
                <a:cubicBezTo>
                  <a:pt x="4733" y="824"/>
                  <a:pt x="4733" y="825"/>
                  <a:pt x="4733" y="825"/>
                </a:cubicBezTo>
                <a:cubicBezTo>
                  <a:pt x="4735" y="831"/>
                  <a:pt x="4732" y="841"/>
                  <a:pt x="4741" y="841"/>
                </a:cubicBezTo>
                <a:cubicBezTo>
                  <a:pt x="4749" y="840"/>
                  <a:pt x="4743" y="831"/>
                  <a:pt x="4745" y="826"/>
                </a:cubicBezTo>
                <a:close/>
                <a:moveTo>
                  <a:pt x="4986" y="545"/>
                </a:moveTo>
                <a:cubicBezTo>
                  <a:pt x="4971" y="543"/>
                  <a:pt x="4955" y="548"/>
                  <a:pt x="4940" y="550"/>
                </a:cubicBezTo>
                <a:cubicBezTo>
                  <a:pt x="4929" y="552"/>
                  <a:pt x="4918" y="552"/>
                  <a:pt x="4907" y="552"/>
                </a:cubicBezTo>
                <a:cubicBezTo>
                  <a:pt x="4877" y="551"/>
                  <a:pt x="4847" y="555"/>
                  <a:pt x="4817" y="558"/>
                </a:cubicBezTo>
                <a:cubicBezTo>
                  <a:pt x="4789" y="561"/>
                  <a:pt x="4762" y="564"/>
                  <a:pt x="4734" y="566"/>
                </a:cubicBezTo>
                <a:cubicBezTo>
                  <a:pt x="4717" y="567"/>
                  <a:pt x="4700" y="570"/>
                  <a:pt x="4683" y="571"/>
                </a:cubicBezTo>
                <a:cubicBezTo>
                  <a:pt x="4651" y="573"/>
                  <a:pt x="4618" y="577"/>
                  <a:pt x="4586" y="580"/>
                </a:cubicBezTo>
                <a:cubicBezTo>
                  <a:pt x="4550" y="582"/>
                  <a:pt x="4514" y="580"/>
                  <a:pt x="4479" y="581"/>
                </a:cubicBezTo>
                <a:cubicBezTo>
                  <a:pt x="4470" y="581"/>
                  <a:pt x="4462" y="583"/>
                  <a:pt x="4454" y="585"/>
                </a:cubicBezTo>
                <a:cubicBezTo>
                  <a:pt x="4448" y="587"/>
                  <a:pt x="4447" y="586"/>
                  <a:pt x="4447" y="581"/>
                </a:cubicBezTo>
                <a:cubicBezTo>
                  <a:pt x="4447" y="567"/>
                  <a:pt x="4447" y="568"/>
                  <a:pt x="4460" y="565"/>
                </a:cubicBezTo>
                <a:cubicBezTo>
                  <a:pt x="4477" y="562"/>
                  <a:pt x="4495" y="566"/>
                  <a:pt x="4511" y="562"/>
                </a:cubicBezTo>
                <a:cubicBezTo>
                  <a:pt x="4539" y="556"/>
                  <a:pt x="4567" y="556"/>
                  <a:pt x="4595" y="555"/>
                </a:cubicBezTo>
                <a:cubicBezTo>
                  <a:pt x="4619" y="554"/>
                  <a:pt x="4644" y="554"/>
                  <a:pt x="4668" y="549"/>
                </a:cubicBezTo>
                <a:cubicBezTo>
                  <a:pt x="4680" y="547"/>
                  <a:pt x="4692" y="548"/>
                  <a:pt x="4703" y="548"/>
                </a:cubicBezTo>
                <a:cubicBezTo>
                  <a:pt x="4719" y="549"/>
                  <a:pt x="4735" y="545"/>
                  <a:pt x="4751" y="542"/>
                </a:cubicBezTo>
                <a:cubicBezTo>
                  <a:pt x="4763" y="540"/>
                  <a:pt x="4776" y="538"/>
                  <a:pt x="4789" y="538"/>
                </a:cubicBezTo>
                <a:cubicBezTo>
                  <a:pt x="4798" y="538"/>
                  <a:pt x="4806" y="536"/>
                  <a:pt x="4815" y="535"/>
                </a:cubicBezTo>
                <a:cubicBezTo>
                  <a:pt x="4841" y="534"/>
                  <a:pt x="4868" y="537"/>
                  <a:pt x="4894" y="535"/>
                </a:cubicBezTo>
                <a:cubicBezTo>
                  <a:pt x="4923" y="532"/>
                  <a:pt x="4953" y="528"/>
                  <a:pt x="4982" y="525"/>
                </a:cubicBezTo>
                <a:cubicBezTo>
                  <a:pt x="4985" y="525"/>
                  <a:pt x="4988" y="525"/>
                  <a:pt x="4990" y="525"/>
                </a:cubicBezTo>
                <a:cubicBezTo>
                  <a:pt x="4998" y="523"/>
                  <a:pt x="5005" y="523"/>
                  <a:pt x="5007" y="534"/>
                </a:cubicBezTo>
                <a:cubicBezTo>
                  <a:pt x="5007" y="539"/>
                  <a:pt x="5014" y="540"/>
                  <a:pt x="5018" y="544"/>
                </a:cubicBezTo>
                <a:cubicBezTo>
                  <a:pt x="5007" y="544"/>
                  <a:pt x="4997" y="547"/>
                  <a:pt x="4986" y="545"/>
                </a:cubicBezTo>
                <a:close/>
                <a:moveTo>
                  <a:pt x="4450" y="519"/>
                </a:moveTo>
                <a:cubicBezTo>
                  <a:pt x="4453" y="515"/>
                  <a:pt x="4456" y="512"/>
                  <a:pt x="4462" y="512"/>
                </a:cubicBezTo>
                <a:cubicBezTo>
                  <a:pt x="4469" y="513"/>
                  <a:pt x="4474" y="510"/>
                  <a:pt x="4479" y="506"/>
                </a:cubicBezTo>
                <a:cubicBezTo>
                  <a:pt x="4482" y="503"/>
                  <a:pt x="4485" y="502"/>
                  <a:pt x="4489" y="501"/>
                </a:cubicBezTo>
                <a:cubicBezTo>
                  <a:pt x="4505" y="500"/>
                  <a:pt x="4520" y="497"/>
                  <a:pt x="4536" y="505"/>
                </a:cubicBezTo>
                <a:cubicBezTo>
                  <a:pt x="4541" y="508"/>
                  <a:pt x="4548" y="510"/>
                  <a:pt x="4554" y="509"/>
                </a:cubicBezTo>
                <a:cubicBezTo>
                  <a:pt x="4565" y="508"/>
                  <a:pt x="4574" y="513"/>
                  <a:pt x="4584" y="513"/>
                </a:cubicBezTo>
                <a:cubicBezTo>
                  <a:pt x="4576" y="516"/>
                  <a:pt x="4567" y="514"/>
                  <a:pt x="4558" y="515"/>
                </a:cubicBezTo>
                <a:cubicBezTo>
                  <a:pt x="4529" y="517"/>
                  <a:pt x="4499" y="519"/>
                  <a:pt x="4469" y="524"/>
                </a:cubicBezTo>
                <a:cubicBezTo>
                  <a:pt x="4464" y="525"/>
                  <a:pt x="4458" y="524"/>
                  <a:pt x="4453" y="524"/>
                </a:cubicBezTo>
                <a:cubicBezTo>
                  <a:pt x="4448" y="524"/>
                  <a:pt x="4448" y="522"/>
                  <a:pt x="4450" y="519"/>
                </a:cubicBezTo>
                <a:close/>
                <a:moveTo>
                  <a:pt x="4770" y="493"/>
                </a:moveTo>
                <a:cubicBezTo>
                  <a:pt x="4788" y="485"/>
                  <a:pt x="4806" y="479"/>
                  <a:pt x="4825" y="480"/>
                </a:cubicBezTo>
                <a:cubicBezTo>
                  <a:pt x="4850" y="482"/>
                  <a:pt x="4874" y="479"/>
                  <a:pt x="4897" y="468"/>
                </a:cubicBezTo>
                <a:cubicBezTo>
                  <a:pt x="4905" y="464"/>
                  <a:pt x="4911" y="467"/>
                  <a:pt x="4916" y="475"/>
                </a:cubicBezTo>
                <a:cubicBezTo>
                  <a:pt x="4868" y="485"/>
                  <a:pt x="4819" y="488"/>
                  <a:pt x="4770" y="493"/>
                </a:cubicBezTo>
                <a:close/>
                <a:moveTo>
                  <a:pt x="4972" y="467"/>
                </a:moveTo>
                <a:cubicBezTo>
                  <a:pt x="4976" y="463"/>
                  <a:pt x="4974" y="456"/>
                  <a:pt x="4979" y="455"/>
                </a:cubicBezTo>
                <a:cubicBezTo>
                  <a:pt x="4987" y="452"/>
                  <a:pt x="4996" y="447"/>
                  <a:pt x="5005" y="448"/>
                </a:cubicBezTo>
                <a:cubicBezTo>
                  <a:pt x="5010" y="449"/>
                  <a:pt x="5014" y="451"/>
                  <a:pt x="5013" y="456"/>
                </a:cubicBezTo>
                <a:cubicBezTo>
                  <a:pt x="5013" y="462"/>
                  <a:pt x="5009" y="460"/>
                  <a:pt x="5006" y="461"/>
                </a:cubicBezTo>
                <a:cubicBezTo>
                  <a:pt x="4995" y="463"/>
                  <a:pt x="4984" y="465"/>
                  <a:pt x="4973" y="467"/>
                </a:cubicBezTo>
                <a:cubicBezTo>
                  <a:pt x="4973" y="467"/>
                  <a:pt x="4973" y="467"/>
                  <a:pt x="4972" y="467"/>
                </a:cubicBezTo>
                <a:close/>
                <a:moveTo>
                  <a:pt x="5124" y="528"/>
                </a:moveTo>
                <a:cubicBezTo>
                  <a:pt x="5112" y="531"/>
                  <a:pt x="5099" y="530"/>
                  <a:pt x="5087" y="533"/>
                </a:cubicBezTo>
                <a:cubicBezTo>
                  <a:pt x="5077" y="535"/>
                  <a:pt x="5067" y="538"/>
                  <a:pt x="5057" y="538"/>
                </a:cubicBezTo>
                <a:cubicBezTo>
                  <a:pt x="5060" y="533"/>
                  <a:pt x="5064" y="531"/>
                  <a:pt x="5067" y="529"/>
                </a:cubicBezTo>
                <a:cubicBezTo>
                  <a:pt x="5072" y="525"/>
                  <a:pt x="5076" y="522"/>
                  <a:pt x="5078" y="517"/>
                </a:cubicBezTo>
                <a:cubicBezTo>
                  <a:pt x="5080" y="508"/>
                  <a:pt x="5087" y="506"/>
                  <a:pt x="5094" y="504"/>
                </a:cubicBezTo>
                <a:cubicBezTo>
                  <a:pt x="5108" y="502"/>
                  <a:pt x="5122" y="499"/>
                  <a:pt x="5136" y="497"/>
                </a:cubicBezTo>
                <a:cubicBezTo>
                  <a:pt x="5141" y="496"/>
                  <a:pt x="5143" y="497"/>
                  <a:pt x="5143" y="503"/>
                </a:cubicBezTo>
                <a:cubicBezTo>
                  <a:pt x="5142" y="522"/>
                  <a:pt x="5142" y="522"/>
                  <a:pt x="5124" y="528"/>
                </a:cubicBezTo>
                <a:close/>
                <a:moveTo>
                  <a:pt x="5125" y="440"/>
                </a:moveTo>
                <a:cubicBezTo>
                  <a:pt x="5110" y="444"/>
                  <a:pt x="5095" y="449"/>
                  <a:pt x="5080" y="452"/>
                </a:cubicBezTo>
                <a:cubicBezTo>
                  <a:pt x="5067" y="454"/>
                  <a:pt x="5065" y="452"/>
                  <a:pt x="5069" y="439"/>
                </a:cubicBezTo>
                <a:cubicBezTo>
                  <a:pt x="5073" y="425"/>
                  <a:pt x="5073" y="424"/>
                  <a:pt x="5088" y="425"/>
                </a:cubicBezTo>
                <a:cubicBezTo>
                  <a:pt x="5106" y="425"/>
                  <a:pt x="5124" y="424"/>
                  <a:pt x="5140" y="413"/>
                </a:cubicBezTo>
                <a:cubicBezTo>
                  <a:pt x="5141" y="412"/>
                  <a:pt x="5143" y="412"/>
                  <a:pt x="5144" y="412"/>
                </a:cubicBezTo>
                <a:cubicBezTo>
                  <a:pt x="5144" y="413"/>
                  <a:pt x="5144" y="413"/>
                  <a:pt x="5144" y="413"/>
                </a:cubicBezTo>
                <a:cubicBezTo>
                  <a:pt x="5145" y="434"/>
                  <a:pt x="5145" y="434"/>
                  <a:pt x="5125" y="440"/>
                </a:cubicBezTo>
                <a:close/>
                <a:moveTo>
                  <a:pt x="5135" y="407"/>
                </a:moveTo>
                <a:cubicBezTo>
                  <a:pt x="5122" y="414"/>
                  <a:pt x="5108" y="418"/>
                  <a:pt x="5095" y="417"/>
                </a:cubicBezTo>
                <a:cubicBezTo>
                  <a:pt x="5092" y="417"/>
                  <a:pt x="5091" y="417"/>
                  <a:pt x="5090" y="417"/>
                </a:cubicBezTo>
                <a:cubicBezTo>
                  <a:pt x="5080" y="417"/>
                  <a:pt x="5068" y="415"/>
                  <a:pt x="5064" y="429"/>
                </a:cubicBezTo>
                <a:cubicBezTo>
                  <a:pt x="5061" y="439"/>
                  <a:pt x="5057" y="448"/>
                  <a:pt x="5063" y="459"/>
                </a:cubicBezTo>
                <a:cubicBezTo>
                  <a:pt x="5070" y="474"/>
                  <a:pt x="5074" y="490"/>
                  <a:pt x="5074" y="507"/>
                </a:cubicBezTo>
                <a:cubicBezTo>
                  <a:pt x="5075" y="509"/>
                  <a:pt x="5074" y="512"/>
                  <a:pt x="5073" y="513"/>
                </a:cubicBezTo>
                <a:cubicBezTo>
                  <a:pt x="5061" y="524"/>
                  <a:pt x="5048" y="536"/>
                  <a:pt x="5030" y="536"/>
                </a:cubicBezTo>
                <a:cubicBezTo>
                  <a:pt x="5016" y="536"/>
                  <a:pt x="5004" y="529"/>
                  <a:pt x="5009" y="510"/>
                </a:cubicBezTo>
                <a:cubicBezTo>
                  <a:pt x="5013" y="495"/>
                  <a:pt x="5015" y="479"/>
                  <a:pt x="5021" y="464"/>
                </a:cubicBezTo>
                <a:cubicBezTo>
                  <a:pt x="5027" y="450"/>
                  <a:pt x="5013" y="437"/>
                  <a:pt x="4998" y="440"/>
                </a:cubicBezTo>
                <a:cubicBezTo>
                  <a:pt x="4990" y="442"/>
                  <a:pt x="4982" y="445"/>
                  <a:pt x="4974" y="447"/>
                </a:cubicBezTo>
                <a:cubicBezTo>
                  <a:pt x="4971" y="448"/>
                  <a:pt x="4970" y="450"/>
                  <a:pt x="4969" y="452"/>
                </a:cubicBezTo>
                <a:cubicBezTo>
                  <a:pt x="4967" y="460"/>
                  <a:pt x="4963" y="468"/>
                  <a:pt x="4963" y="476"/>
                </a:cubicBezTo>
                <a:cubicBezTo>
                  <a:pt x="4964" y="485"/>
                  <a:pt x="4956" y="493"/>
                  <a:pt x="4946" y="495"/>
                </a:cubicBezTo>
                <a:cubicBezTo>
                  <a:pt x="4937" y="496"/>
                  <a:pt x="4934" y="488"/>
                  <a:pt x="4931" y="482"/>
                </a:cubicBezTo>
                <a:cubicBezTo>
                  <a:pt x="4927" y="475"/>
                  <a:pt x="4923" y="467"/>
                  <a:pt x="4916" y="462"/>
                </a:cubicBezTo>
                <a:cubicBezTo>
                  <a:pt x="4909" y="457"/>
                  <a:pt x="4901" y="457"/>
                  <a:pt x="4894" y="461"/>
                </a:cubicBezTo>
                <a:cubicBezTo>
                  <a:pt x="4875" y="470"/>
                  <a:pt x="4856" y="473"/>
                  <a:pt x="4835" y="473"/>
                </a:cubicBezTo>
                <a:cubicBezTo>
                  <a:pt x="4816" y="472"/>
                  <a:pt x="4798" y="473"/>
                  <a:pt x="4779" y="479"/>
                </a:cubicBezTo>
                <a:cubicBezTo>
                  <a:pt x="4765" y="485"/>
                  <a:pt x="4753" y="494"/>
                  <a:pt x="4745" y="507"/>
                </a:cubicBezTo>
                <a:cubicBezTo>
                  <a:pt x="4741" y="513"/>
                  <a:pt x="4735" y="518"/>
                  <a:pt x="4726" y="520"/>
                </a:cubicBezTo>
                <a:cubicBezTo>
                  <a:pt x="4712" y="522"/>
                  <a:pt x="4698" y="523"/>
                  <a:pt x="4688" y="511"/>
                </a:cubicBezTo>
                <a:cubicBezTo>
                  <a:pt x="4673" y="493"/>
                  <a:pt x="4654" y="495"/>
                  <a:pt x="4635" y="499"/>
                </a:cubicBezTo>
                <a:cubicBezTo>
                  <a:pt x="4614" y="504"/>
                  <a:pt x="4593" y="505"/>
                  <a:pt x="4571" y="503"/>
                </a:cubicBezTo>
                <a:cubicBezTo>
                  <a:pt x="4554" y="501"/>
                  <a:pt x="4539" y="497"/>
                  <a:pt x="4523" y="493"/>
                </a:cubicBezTo>
                <a:cubicBezTo>
                  <a:pt x="4512" y="489"/>
                  <a:pt x="4500" y="490"/>
                  <a:pt x="4489" y="490"/>
                </a:cubicBezTo>
                <a:cubicBezTo>
                  <a:pt x="4482" y="490"/>
                  <a:pt x="4476" y="493"/>
                  <a:pt x="4473" y="500"/>
                </a:cubicBezTo>
                <a:cubicBezTo>
                  <a:pt x="4472" y="504"/>
                  <a:pt x="4467" y="505"/>
                  <a:pt x="4463" y="505"/>
                </a:cubicBezTo>
                <a:cubicBezTo>
                  <a:pt x="4451" y="506"/>
                  <a:pt x="4449" y="508"/>
                  <a:pt x="4447" y="520"/>
                </a:cubicBezTo>
                <a:cubicBezTo>
                  <a:pt x="4446" y="526"/>
                  <a:pt x="4444" y="531"/>
                  <a:pt x="4441" y="537"/>
                </a:cubicBezTo>
                <a:cubicBezTo>
                  <a:pt x="4440" y="539"/>
                  <a:pt x="4438" y="540"/>
                  <a:pt x="4436" y="539"/>
                </a:cubicBezTo>
                <a:cubicBezTo>
                  <a:pt x="4433" y="538"/>
                  <a:pt x="4432" y="536"/>
                  <a:pt x="4432" y="533"/>
                </a:cubicBezTo>
                <a:cubicBezTo>
                  <a:pt x="4432" y="532"/>
                  <a:pt x="4432" y="531"/>
                  <a:pt x="4432" y="529"/>
                </a:cubicBezTo>
                <a:cubicBezTo>
                  <a:pt x="4434" y="526"/>
                  <a:pt x="4437" y="523"/>
                  <a:pt x="4439" y="519"/>
                </a:cubicBezTo>
                <a:cubicBezTo>
                  <a:pt x="4444" y="513"/>
                  <a:pt x="4453" y="508"/>
                  <a:pt x="4458" y="502"/>
                </a:cubicBezTo>
                <a:cubicBezTo>
                  <a:pt x="4465" y="493"/>
                  <a:pt x="4470" y="483"/>
                  <a:pt x="4477" y="474"/>
                </a:cubicBezTo>
                <a:cubicBezTo>
                  <a:pt x="4488" y="460"/>
                  <a:pt x="4501" y="446"/>
                  <a:pt x="4511" y="431"/>
                </a:cubicBezTo>
                <a:cubicBezTo>
                  <a:pt x="4523" y="415"/>
                  <a:pt x="4534" y="398"/>
                  <a:pt x="4544" y="380"/>
                </a:cubicBezTo>
                <a:cubicBezTo>
                  <a:pt x="4561" y="372"/>
                  <a:pt x="4576" y="364"/>
                  <a:pt x="4592" y="355"/>
                </a:cubicBezTo>
                <a:cubicBezTo>
                  <a:pt x="4600" y="351"/>
                  <a:pt x="4610" y="347"/>
                  <a:pt x="4621" y="349"/>
                </a:cubicBezTo>
                <a:cubicBezTo>
                  <a:pt x="4630" y="350"/>
                  <a:pt x="4640" y="346"/>
                  <a:pt x="4648" y="340"/>
                </a:cubicBezTo>
                <a:cubicBezTo>
                  <a:pt x="4668" y="326"/>
                  <a:pt x="4692" y="318"/>
                  <a:pt x="4712" y="304"/>
                </a:cubicBezTo>
                <a:cubicBezTo>
                  <a:pt x="4718" y="300"/>
                  <a:pt x="4726" y="299"/>
                  <a:pt x="4733" y="296"/>
                </a:cubicBezTo>
                <a:cubicBezTo>
                  <a:pt x="4745" y="292"/>
                  <a:pt x="4756" y="284"/>
                  <a:pt x="4769" y="282"/>
                </a:cubicBezTo>
                <a:cubicBezTo>
                  <a:pt x="4798" y="280"/>
                  <a:pt x="4824" y="268"/>
                  <a:pt x="4852" y="262"/>
                </a:cubicBezTo>
                <a:cubicBezTo>
                  <a:pt x="4860" y="260"/>
                  <a:pt x="4869" y="256"/>
                  <a:pt x="4877" y="253"/>
                </a:cubicBezTo>
                <a:cubicBezTo>
                  <a:pt x="4883" y="251"/>
                  <a:pt x="4886" y="251"/>
                  <a:pt x="4884" y="259"/>
                </a:cubicBezTo>
                <a:cubicBezTo>
                  <a:pt x="4877" y="281"/>
                  <a:pt x="4874" y="305"/>
                  <a:pt x="4865" y="327"/>
                </a:cubicBezTo>
                <a:cubicBezTo>
                  <a:pt x="4863" y="333"/>
                  <a:pt x="4865" y="338"/>
                  <a:pt x="4870" y="341"/>
                </a:cubicBezTo>
                <a:cubicBezTo>
                  <a:pt x="4880" y="347"/>
                  <a:pt x="4891" y="351"/>
                  <a:pt x="4904" y="346"/>
                </a:cubicBezTo>
                <a:cubicBezTo>
                  <a:pt x="4917" y="342"/>
                  <a:pt x="4929" y="337"/>
                  <a:pt x="4941" y="331"/>
                </a:cubicBezTo>
                <a:cubicBezTo>
                  <a:pt x="4956" y="323"/>
                  <a:pt x="4973" y="319"/>
                  <a:pt x="4989" y="314"/>
                </a:cubicBezTo>
                <a:cubicBezTo>
                  <a:pt x="5005" y="310"/>
                  <a:pt x="5020" y="303"/>
                  <a:pt x="5034" y="295"/>
                </a:cubicBezTo>
                <a:cubicBezTo>
                  <a:pt x="5038" y="293"/>
                  <a:pt x="5041" y="293"/>
                  <a:pt x="5044" y="295"/>
                </a:cubicBezTo>
                <a:cubicBezTo>
                  <a:pt x="5073" y="304"/>
                  <a:pt x="5097" y="320"/>
                  <a:pt x="5117" y="342"/>
                </a:cubicBezTo>
                <a:cubicBezTo>
                  <a:pt x="5124" y="349"/>
                  <a:pt x="5130" y="355"/>
                  <a:pt x="5138" y="360"/>
                </a:cubicBezTo>
                <a:cubicBezTo>
                  <a:pt x="5156" y="373"/>
                  <a:pt x="5154" y="395"/>
                  <a:pt x="5135" y="407"/>
                </a:cubicBezTo>
                <a:close/>
                <a:moveTo>
                  <a:pt x="4905" y="266"/>
                </a:moveTo>
                <a:cubicBezTo>
                  <a:pt x="4907" y="266"/>
                  <a:pt x="4907" y="264"/>
                  <a:pt x="4907" y="263"/>
                </a:cubicBezTo>
                <a:cubicBezTo>
                  <a:pt x="4906" y="258"/>
                  <a:pt x="4910" y="257"/>
                  <a:pt x="4912" y="255"/>
                </a:cubicBezTo>
                <a:cubicBezTo>
                  <a:pt x="4915" y="252"/>
                  <a:pt x="4918" y="250"/>
                  <a:pt x="4917" y="246"/>
                </a:cubicBezTo>
                <a:cubicBezTo>
                  <a:pt x="4918" y="243"/>
                  <a:pt x="4916" y="240"/>
                  <a:pt x="4914" y="238"/>
                </a:cubicBezTo>
                <a:cubicBezTo>
                  <a:pt x="4912" y="236"/>
                  <a:pt x="4911" y="237"/>
                  <a:pt x="4909" y="238"/>
                </a:cubicBezTo>
                <a:cubicBezTo>
                  <a:pt x="4904" y="242"/>
                  <a:pt x="4899" y="258"/>
                  <a:pt x="4902" y="264"/>
                </a:cubicBezTo>
                <a:cubicBezTo>
                  <a:pt x="4902" y="265"/>
                  <a:pt x="4903" y="266"/>
                  <a:pt x="4905" y="266"/>
                </a:cubicBezTo>
                <a:close/>
                <a:moveTo>
                  <a:pt x="4983" y="283"/>
                </a:moveTo>
                <a:cubicBezTo>
                  <a:pt x="4978" y="280"/>
                  <a:pt x="4962" y="288"/>
                  <a:pt x="4962" y="294"/>
                </a:cubicBezTo>
                <a:cubicBezTo>
                  <a:pt x="4961" y="295"/>
                  <a:pt x="4962" y="296"/>
                  <a:pt x="4963" y="297"/>
                </a:cubicBezTo>
                <a:cubicBezTo>
                  <a:pt x="4966" y="298"/>
                  <a:pt x="4983" y="293"/>
                  <a:pt x="4985" y="290"/>
                </a:cubicBezTo>
                <a:cubicBezTo>
                  <a:pt x="4987" y="287"/>
                  <a:pt x="4986" y="285"/>
                  <a:pt x="4983" y="283"/>
                </a:cubicBezTo>
                <a:close/>
                <a:moveTo>
                  <a:pt x="4979" y="235"/>
                </a:moveTo>
                <a:cubicBezTo>
                  <a:pt x="4985" y="235"/>
                  <a:pt x="4996" y="224"/>
                  <a:pt x="4996" y="218"/>
                </a:cubicBezTo>
                <a:cubicBezTo>
                  <a:pt x="4996" y="213"/>
                  <a:pt x="4994" y="211"/>
                  <a:pt x="4989" y="211"/>
                </a:cubicBezTo>
                <a:cubicBezTo>
                  <a:pt x="4982" y="211"/>
                  <a:pt x="4973" y="219"/>
                  <a:pt x="4973" y="227"/>
                </a:cubicBezTo>
                <a:cubicBezTo>
                  <a:pt x="4973" y="231"/>
                  <a:pt x="4975" y="235"/>
                  <a:pt x="4979" y="235"/>
                </a:cubicBezTo>
                <a:close/>
                <a:moveTo>
                  <a:pt x="5007" y="270"/>
                </a:moveTo>
                <a:cubicBezTo>
                  <a:pt x="5015" y="269"/>
                  <a:pt x="5024" y="261"/>
                  <a:pt x="5024" y="254"/>
                </a:cubicBezTo>
                <a:cubicBezTo>
                  <a:pt x="5024" y="250"/>
                  <a:pt x="5020" y="248"/>
                  <a:pt x="5016" y="249"/>
                </a:cubicBezTo>
                <a:cubicBezTo>
                  <a:pt x="5010" y="250"/>
                  <a:pt x="5002" y="251"/>
                  <a:pt x="5001" y="258"/>
                </a:cubicBezTo>
                <a:cubicBezTo>
                  <a:pt x="5001" y="261"/>
                  <a:pt x="4998" y="270"/>
                  <a:pt x="5007" y="270"/>
                </a:cubicBezTo>
                <a:close/>
                <a:moveTo>
                  <a:pt x="4947" y="271"/>
                </a:moveTo>
                <a:cubicBezTo>
                  <a:pt x="4947" y="272"/>
                  <a:pt x="4947" y="274"/>
                  <a:pt x="4947" y="275"/>
                </a:cubicBezTo>
                <a:cubicBezTo>
                  <a:pt x="4947" y="276"/>
                  <a:pt x="4948" y="276"/>
                  <a:pt x="4951" y="275"/>
                </a:cubicBezTo>
                <a:cubicBezTo>
                  <a:pt x="4956" y="274"/>
                  <a:pt x="4962" y="275"/>
                  <a:pt x="4967" y="270"/>
                </a:cubicBezTo>
                <a:cubicBezTo>
                  <a:pt x="4971" y="267"/>
                  <a:pt x="4972" y="263"/>
                  <a:pt x="4969" y="259"/>
                </a:cubicBezTo>
                <a:cubicBezTo>
                  <a:pt x="4966" y="255"/>
                  <a:pt x="4963" y="258"/>
                  <a:pt x="4960" y="259"/>
                </a:cubicBezTo>
                <a:cubicBezTo>
                  <a:pt x="4955" y="262"/>
                  <a:pt x="4952" y="268"/>
                  <a:pt x="4947" y="271"/>
                </a:cubicBezTo>
                <a:close/>
                <a:moveTo>
                  <a:pt x="4912" y="313"/>
                </a:moveTo>
                <a:cubicBezTo>
                  <a:pt x="4912" y="316"/>
                  <a:pt x="4914" y="316"/>
                  <a:pt x="4916" y="316"/>
                </a:cubicBezTo>
                <a:cubicBezTo>
                  <a:pt x="4923" y="314"/>
                  <a:pt x="4931" y="313"/>
                  <a:pt x="4937" y="309"/>
                </a:cubicBezTo>
                <a:cubicBezTo>
                  <a:pt x="4940" y="307"/>
                  <a:pt x="4941" y="303"/>
                  <a:pt x="4940" y="300"/>
                </a:cubicBezTo>
                <a:cubicBezTo>
                  <a:pt x="4939" y="297"/>
                  <a:pt x="4937" y="297"/>
                  <a:pt x="4934" y="297"/>
                </a:cubicBezTo>
                <a:cubicBezTo>
                  <a:pt x="4932" y="297"/>
                  <a:pt x="4930" y="298"/>
                  <a:pt x="4928" y="299"/>
                </a:cubicBezTo>
                <a:cubicBezTo>
                  <a:pt x="4924" y="303"/>
                  <a:pt x="4921" y="310"/>
                  <a:pt x="4914" y="310"/>
                </a:cubicBezTo>
                <a:cubicBezTo>
                  <a:pt x="4912" y="310"/>
                  <a:pt x="4912" y="312"/>
                  <a:pt x="4912" y="313"/>
                </a:cubicBezTo>
                <a:close/>
                <a:moveTo>
                  <a:pt x="4957" y="234"/>
                </a:moveTo>
                <a:cubicBezTo>
                  <a:pt x="4958" y="231"/>
                  <a:pt x="4955" y="228"/>
                  <a:pt x="4952" y="227"/>
                </a:cubicBezTo>
                <a:cubicBezTo>
                  <a:pt x="4949" y="225"/>
                  <a:pt x="4946" y="227"/>
                  <a:pt x="4945" y="230"/>
                </a:cubicBezTo>
                <a:cubicBezTo>
                  <a:pt x="4942" y="234"/>
                  <a:pt x="4939" y="239"/>
                  <a:pt x="4937" y="244"/>
                </a:cubicBezTo>
                <a:cubicBezTo>
                  <a:pt x="4935" y="248"/>
                  <a:pt x="4937" y="252"/>
                  <a:pt x="4943" y="251"/>
                </a:cubicBezTo>
                <a:cubicBezTo>
                  <a:pt x="4948" y="250"/>
                  <a:pt x="4957" y="240"/>
                  <a:pt x="4957" y="234"/>
                </a:cubicBezTo>
                <a:close/>
                <a:moveTo>
                  <a:pt x="4893" y="305"/>
                </a:moveTo>
                <a:cubicBezTo>
                  <a:pt x="4900" y="304"/>
                  <a:pt x="4909" y="294"/>
                  <a:pt x="4908" y="287"/>
                </a:cubicBezTo>
                <a:cubicBezTo>
                  <a:pt x="4907" y="283"/>
                  <a:pt x="4905" y="280"/>
                  <a:pt x="4900" y="282"/>
                </a:cubicBezTo>
                <a:cubicBezTo>
                  <a:pt x="4895" y="284"/>
                  <a:pt x="4887" y="297"/>
                  <a:pt x="4889" y="302"/>
                </a:cubicBezTo>
                <a:cubicBezTo>
                  <a:pt x="4889" y="304"/>
                  <a:pt x="4891" y="305"/>
                  <a:pt x="4893" y="305"/>
                </a:cubicBezTo>
                <a:close/>
                <a:moveTo>
                  <a:pt x="4939" y="214"/>
                </a:moveTo>
                <a:cubicBezTo>
                  <a:pt x="4942" y="216"/>
                  <a:pt x="4944" y="215"/>
                  <a:pt x="4946" y="213"/>
                </a:cubicBezTo>
                <a:cubicBezTo>
                  <a:pt x="4950" y="207"/>
                  <a:pt x="4954" y="202"/>
                  <a:pt x="4957" y="196"/>
                </a:cubicBezTo>
                <a:cubicBezTo>
                  <a:pt x="4959" y="192"/>
                  <a:pt x="4957" y="190"/>
                  <a:pt x="4953" y="190"/>
                </a:cubicBezTo>
                <a:cubicBezTo>
                  <a:pt x="4945" y="191"/>
                  <a:pt x="4936" y="202"/>
                  <a:pt x="4936" y="209"/>
                </a:cubicBezTo>
                <a:cubicBezTo>
                  <a:pt x="4936" y="212"/>
                  <a:pt x="4937" y="214"/>
                  <a:pt x="4939" y="214"/>
                </a:cubicBezTo>
                <a:close/>
                <a:moveTo>
                  <a:pt x="174" y="318"/>
                </a:moveTo>
                <a:cubicBezTo>
                  <a:pt x="181" y="318"/>
                  <a:pt x="184" y="323"/>
                  <a:pt x="187" y="327"/>
                </a:cubicBezTo>
                <a:cubicBezTo>
                  <a:pt x="197" y="343"/>
                  <a:pt x="210" y="354"/>
                  <a:pt x="228" y="361"/>
                </a:cubicBezTo>
                <a:cubicBezTo>
                  <a:pt x="240" y="365"/>
                  <a:pt x="252" y="373"/>
                  <a:pt x="258" y="385"/>
                </a:cubicBezTo>
                <a:cubicBezTo>
                  <a:pt x="267" y="402"/>
                  <a:pt x="280" y="409"/>
                  <a:pt x="299" y="408"/>
                </a:cubicBezTo>
                <a:cubicBezTo>
                  <a:pt x="312" y="407"/>
                  <a:pt x="326" y="404"/>
                  <a:pt x="333" y="391"/>
                </a:cubicBezTo>
                <a:cubicBezTo>
                  <a:pt x="345" y="367"/>
                  <a:pt x="359" y="344"/>
                  <a:pt x="380" y="326"/>
                </a:cubicBezTo>
                <a:cubicBezTo>
                  <a:pt x="392" y="315"/>
                  <a:pt x="396" y="301"/>
                  <a:pt x="400" y="286"/>
                </a:cubicBezTo>
                <a:cubicBezTo>
                  <a:pt x="404" y="268"/>
                  <a:pt x="401" y="253"/>
                  <a:pt x="393" y="237"/>
                </a:cubicBezTo>
                <a:cubicBezTo>
                  <a:pt x="385" y="220"/>
                  <a:pt x="367" y="217"/>
                  <a:pt x="353" y="207"/>
                </a:cubicBezTo>
                <a:cubicBezTo>
                  <a:pt x="352" y="206"/>
                  <a:pt x="349" y="206"/>
                  <a:pt x="347" y="207"/>
                </a:cubicBezTo>
                <a:cubicBezTo>
                  <a:pt x="334" y="214"/>
                  <a:pt x="319" y="210"/>
                  <a:pt x="308" y="212"/>
                </a:cubicBezTo>
                <a:cubicBezTo>
                  <a:pt x="298" y="212"/>
                  <a:pt x="290" y="213"/>
                  <a:pt x="282" y="214"/>
                </a:cubicBezTo>
                <a:cubicBezTo>
                  <a:pt x="268" y="215"/>
                  <a:pt x="257" y="224"/>
                  <a:pt x="244" y="224"/>
                </a:cubicBezTo>
                <a:cubicBezTo>
                  <a:pt x="231" y="224"/>
                  <a:pt x="223" y="234"/>
                  <a:pt x="212" y="238"/>
                </a:cubicBezTo>
                <a:cubicBezTo>
                  <a:pt x="209" y="239"/>
                  <a:pt x="207" y="242"/>
                  <a:pt x="206" y="245"/>
                </a:cubicBezTo>
                <a:cubicBezTo>
                  <a:pt x="202" y="257"/>
                  <a:pt x="193" y="267"/>
                  <a:pt x="190" y="279"/>
                </a:cubicBezTo>
                <a:cubicBezTo>
                  <a:pt x="190" y="282"/>
                  <a:pt x="189" y="286"/>
                  <a:pt x="186" y="287"/>
                </a:cubicBezTo>
                <a:cubicBezTo>
                  <a:pt x="178" y="290"/>
                  <a:pt x="175" y="298"/>
                  <a:pt x="169" y="304"/>
                </a:cubicBezTo>
                <a:cubicBezTo>
                  <a:pt x="164" y="309"/>
                  <a:pt x="167" y="318"/>
                  <a:pt x="174" y="318"/>
                </a:cubicBezTo>
                <a:close/>
                <a:moveTo>
                  <a:pt x="202" y="295"/>
                </a:moveTo>
                <a:cubicBezTo>
                  <a:pt x="207" y="286"/>
                  <a:pt x="211" y="276"/>
                  <a:pt x="215" y="266"/>
                </a:cubicBezTo>
                <a:cubicBezTo>
                  <a:pt x="221" y="250"/>
                  <a:pt x="232" y="241"/>
                  <a:pt x="250" y="241"/>
                </a:cubicBezTo>
                <a:cubicBezTo>
                  <a:pt x="263" y="240"/>
                  <a:pt x="274" y="232"/>
                  <a:pt x="288" y="230"/>
                </a:cubicBezTo>
                <a:cubicBezTo>
                  <a:pt x="298" y="229"/>
                  <a:pt x="308" y="229"/>
                  <a:pt x="318" y="229"/>
                </a:cubicBezTo>
                <a:cubicBezTo>
                  <a:pt x="324" y="228"/>
                  <a:pt x="330" y="229"/>
                  <a:pt x="336" y="228"/>
                </a:cubicBezTo>
                <a:cubicBezTo>
                  <a:pt x="347" y="225"/>
                  <a:pt x="355" y="227"/>
                  <a:pt x="364" y="233"/>
                </a:cubicBezTo>
                <a:cubicBezTo>
                  <a:pt x="380" y="241"/>
                  <a:pt x="383" y="255"/>
                  <a:pt x="386" y="269"/>
                </a:cubicBezTo>
                <a:cubicBezTo>
                  <a:pt x="382" y="289"/>
                  <a:pt x="377" y="307"/>
                  <a:pt x="360" y="321"/>
                </a:cubicBezTo>
                <a:cubicBezTo>
                  <a:pt x="342" y="336"/>
                  <a:pt x="330" y="357"/>
                  <a:pt x="320" y="378"/>
                </a:cubicBezTo>
                <a:cubicBezTo>
                  <a:pt x="316" y="388"/>
                  <a:pt x="306" y="389"/>
                  <a:pt x="298" y="391"/>
                </a:cubicBezTo>
                <a:cubicBezTo>
                  <a:pt x="290" y="392"/>
                  <a:pt x="281" y="391"/>
                  <a:pt x="277" y="383"/>
                </a:cubicBezTo>
                <a:cubicBezTo>
                  <a:pt x="266" y="362"/>
                  <a:pt x="247" y="351"/>
                  <a:pt x="227" y="342"/>
                </a:cubicBezTo>
                <a:cubicBezTo>
                  <a:pt x="217" y="338"/>
                  <a:pt x="209" y="331"/>
                  <a:pt x="203" y="321"/>
                </a:cubicBezTo>
                <a:cubicBezTo>
                  <a:pt x="194" y="308"/>
                  <a:pt x="194" y="309"/>
                  <a:pt x="202" y="295"/>
                </a:cubicBezTo>
                <a:close/>
                <a:moveTo>
                  <a:pt x="164" y="469"/>
                </a:moveTo>
                <a:cubicBezTo>
                  <a:pt x="166" y="469"/>
                  <a:pt x="168" y="469"/>
                  <a:pt x="171" y="469"/>
                </a:cubicBezTo>
                <a:cubicBezTo>
                  <a:pt x="171" y="469"/>
                  <a:pt x="171" y="469"/>
                  <a:pt x="171" y="469"/>
                </a:cubicBezTo>
                <a:cubicBezTo>
                  <a:pt x="177" y="469"/>
                  <a:pt x="184" y="468"/>
                  <a:pt x="190" y="468"/>
                </a:cubicBezTo>
                <a:cubicBezTo>
                  <a:pt x="196" y="468"/>
                  <a:pt x="201" y="465"/>
                  <a:pt x="204" y="461"/>
                </a:cubicBezTo>
                <a:cubicBezTo>
                  <a:pt x="209" y="451"/>
                  <a:pt x="217" y="450"/>
                  <a:pt x="227" y="450"/>
                </a:cubicBezTo>
                <a:cubicBezTo>
                  <a:pt x="237" y="450"/>
                  <a:pt x="250" y="440"/>
                  <a:pt x="253" y="430"/>
                </a:cubicBezTo>
                <a:cubicBezTo>
                  <a:pt x="258" y="408"/>
                  <a:pt x="248" y="382"/>
                  <a:pt x="227" y="372"/>
                </a:cubicBezTo>
                <a:cubicBezTo>
                  <a:pt x="208" y="362"/>
                  <a:pt x="190" y="351"/>
                  <a:pt x="172" y="339"/>
                </a:cubicBezTo>
                <a:cubicBezTo>
                  <a:pt x="159" y="330"/>
                  <a:pt x="145" y="326"/>
                  <a:pt x="135" y="345"/>
                </a:cubicBezTo>
                <a:cubicBezTo>
                  <a:pt x="123" y="365"/>
                  <a:pt x="111" y="385"/>
                  <a:pt x="93" y="401"/>
                </a:cubicBezTo>
                <a:cubicBezTo>
                  <a:pt x="76" y="416"/>
                  <a:pt x="78" y="436"/>
                  <a:pt x="80" y="455"/>
                </a:cubicBezTo>
                <a:cubicBezTo>
                  <a:pt x="80" y="459"/>
                  <a:pt x="82" y="462"/>
                  <a:pt x="85" y="464"/>
                </a:cubicBezTo>
                <a:cubicBezTo>
                  <a:pt x="93" y="471"/>
                  <a:pt x="103" y="471"/>
                  <a:pt x="111" y="476"/>
                </a:cubicBezTo>
                <a:cubicBezTo>
                  <a:pt x="117" y="479"/>
                  <a:pt x="125" y="480"/>
                  <a:pt x="129" y="475"/>
                </a:cubicBezTo>
                <a:cubicBezTo>
                  <a:pt x="140" y="465"/>
                  <a:pt x="151" y="467"/>
                  <a:pt x="164" y="469"/>
                </a:cubicBezTo>
                <a:close/>
                <a:moveTo>
                  <a:pt x="128" y="456"/>
                </a:moveTo>
                <a:cubicBezTo>
                  <a:pt x="117" y="467"/>
                  <a:pt x="107" y="456"/>
                  <a:pt x="98" y="453"/>
                </a:cubicBezTo>
                <a:cubicBezTo>
                  <a:pt x="91" y="452"/>
                  <a:pt x="90" y="443"/>
                  <a:pt x="91" y="438"/>
                </a:cubicBezTo>
                <a:cubicBezTo>
                  <a:pt x="94" y="430"/>
                  <a:pt x="98" y="423"/>
                  <a:pt x="103" y="417"/>
                </a:cubicBezTo>
                <a:cubicBezTo>
                  <a:pt x="114" y="402"/>
                  <a:pt x="129" y="390"/>
                  <a:pt x="139" y="374"/>
                </a:cubicBezTo>
                <a:cubicBezTo>
                  <a:pt x="142" y="368"/>
                  <a:pt x="144" y="361"/>
                  <a:pt x="149" y="354"/>
                </a:cubicBezTo>
                <a:cubicBezTo>
                  <a:pt x="154" y="349"/>
                  <a:pt x="157" y="349"/>
                  <a:pt x="161" y="352"/>
                </a:cubicBezTo>
                <a:cubicBezTo>
                  <a:pt x="171" y="361"/>
                  <a:pt x="182" y="366"/>
                  <a:pt x="193" y="373"/>
                </a:cubicBezTo>
                <a:cubicBezTo>
                  <a:pt x="200" y="377"/>
                  <a:pt x="206" y="381"/>
                  <a:pt x="214" y="384"/>
                </a:cubicBezTo>
                <a:cubicBezTo>
                  <a:pt x="231" y="391"/>
                  <a:pt x="240" y="406"/>
                  <a:pt x="237" y="423"/>
                </a:cubicBezTo>
                <a:cubicBezTo>
                  <a:pt x="236" y="429"/>
                  <a:pt x="232" y="433"/>
                  <a:pt x="225" y="433"/>
                </a:cubicBezTo>
                <a:cubicBezTo>
                  <a:pt x="212" y="433"/>
                  <a:pt x="199" y="435"/>
                  <a:pt x="191" y="449"/>
                </a:cubicBezTo>
                <a:cubicBezTo>
                  <a:pt x="187" y="456"/>
                  <a:pt x="178" y="450"/>
                  <a:pt x="173" y="452"/>
                </a:cubicBezTo>
                <a:cubicBezTo>
                  <a:pt x="164" y="452"/>
                  <a:pt x="156" y="453"/>
                  <a:pt x="148" y="450"/>
                </a:cubicBezTo>
                <a:cubicBezTo>
                  <a:pt x="140" y="448"/>
                  <a:pt x="134" y="451"/>
                  <a:pt x="128" y="456"/>
                </a:cubicBezTo>
                <a:close/>
                <a:moveTo>
                  <a:pt x="250" y="545"/>
                </a:moveTo>
                <a:cubicBezTo>
                  <a:pt x="294" y="541"/>
                  <a:pt x="335" y="529"/>
                  <a:pt x="372" y="502"/>
                </a:cubicBezTo>
                <a:cubicBezTo>
                  <a:pt x="409" y="474"/>
                  <a:pt x="442" y="443"/>
                  <a:pt x="461" y="400"/>
                </a:cubicBezTo>
                <a:cubicBezTo>
                  <a:pt x="462" y="398"/>
                  <a:pt x="464" y="396"/>
                  <a:pt x="465" y="394"/>
                </a:cubicBezTo>
                <a:cubicBezTo>
                  <a:pt x="476" y="381"/>
                  <a:pt x="482" y="365"/>
                  <a:pt x="486" y="349"/>
                </a:cubicBezTo>
                <a:cubicBezTo>
                  <a:pt x="496" y="310"/>
                  <a:pt x="498" y="270"/>
                  <a:pt x="489" y="230"/>
                </a:cubicBezTo>
                <a:cubicBezTo>
                  <a:pt x="481" y="190"/>
                  <a:pt x="465" y="153"/>
                  <a:pt x="443" y="119"/>
                </a:cubicBezTo>
                <a:cubicBezTo>
                  <a:pt x="430" y="99"/>
                  <a:pt x="416" y="79"/>
                  <a:pt x="402" y="59"/>
                </a:cubicBezTo>
                <a:cubicBezTo>
                  <a:pt x="387" y="38"/>
                  <a:pt x="364" y="27"/>
                  <a:pt x="343" y="13"/>
                </a:cubicBezTo>
                <a:cubicBezTo>
                  <a:pt x="337" y="8"/>
                  <a:pt x="331" y="3"/>
                  <a:pt x="323" y="1"/>
                </a:cubicBezTo>
                <a:cubicBezTo>
                  <a:pt x="315" y="0"/>
                  <a:pt x="308" y="3"/>
                  <a:pt x="309" y="10"/>
                </a:cubicBezTo>
                <a:cubicBezTo>
                  <a:pt x="311" y="20"/>
                  <a:pt x="307" y="29"/>
                  <a:pt x="302" y="38"/>
                </a:cubicBezTo>
                <a:cubicBezTo>
                  <a:pt x="297" y="47"/>
                  <a:pt x="292" y="57"/>
                  <a:pt x="286" y="66"/>
                </a:cubicBezTo>
                <a:cubicBezTo>
                  <a:pt x="268" y="93"/>
                  <a:pt x="261" y="125"/>
                  <a:pt x="241" y="151"/>
                </a:cubicBezTo>
                <a:cubicBezTo>
                  <a:pt x="233" y="162"/>
                  <a:pt x="229" y="176"/>
                  <a:pt x="218" y="184"/>
                </a:cubicBezTo>
                <a:cubicBezTo>
                  <a:pt x="207" y="192"/>
                  <a:pt x="200" y="202"/>
                  <a:pt x="194" y="213"/>
                </a:cubicBezTo>
                <a:cubicBezTo>
                  <a:pt x="192" y="217"/>
                  <a:pt x="190" y="222"/>
                  <a:pt x="186" y="225"/>
                </a:cubicBezTo>
                <a:cubicBezTo>
                  <a:pt x="169" y="239"/>
                  <a:pt x="156" y="258"/>
                  <a:pt x="145" y="277"/>
                </a:cubicBezTo>
                <a:cubicBezTo>
                  <a:pt x="128" y="307"/>
                  <a:pt x="107" y="335"/>
                  <a:pt x="88" y="364"/>
                </a:cubicBezTo>
                <a:cubicBezTo>
                  <a:pt x="78" y="380"/>
                  <a:pt x="69" y="396"/>
                  <a:pt x="57" y="411"/>
                </a:cubicBezTo>
                <a:cubicBezTo>
                  <a:pt x="50" y="420"/>
                  <a:pt x="41" y="429"/>
                  <a:pt x="36" y="441"/>
                </a:cubicBezTo>
                <a:cubicBezTo>
                  <a:pt x="30" y="454"/>
                  <a:pt x="24" y="466"/>
                  <a:pt x="16" y="477"/>
                </a:cubicBezTo>
                <a:cubicBezTo>
                  <a:pt x="0" y="497"/>
                  <a:pt x="0" y="500"/>
                  <a:pt x="20" y="516"/>
                </a:cubicBezTo>
                <a:cubicBezTo>
                  <a:pt x="30" y="524"/>
                  <a:pt x="39" y="534"/>
                  <a:pt x="52" y="535"/>
                </a:cubicBezTo>
                <a:cubicBezTo>
                  <a:pt x="93" y="541"/>
                  <a:pt x="133" y="551"/>
                  <a:pt x="172" y="547"/>
                </a:cubicBezTo>
                <a:cubicBezTo>
                  <a:pt x="200" y="549"/>
                  <a:pt x="225" y="547"/>
                  <a:pt x="250" y="545"/>
                </a:cubicBezTo>
                <a:close/>
                <a:moveTo>
                  <a:pt x="81" y="409"/>
                </a:moveTo>
                <a:cubicBezTo>
                  <a:pt x="89" y="399"/>
                  <a:pt x="94" y="387"/>
                  <a:pt x="102" y="376"/>
                </a:cubicBezTo>
                <a:cubicBezTo>
                  <a:pt x="121" y="346"/>
                  <a:pt x="143" y="317"/>
                  <a:pt x="161" y="286"/>
                </a:cubicBezTo>
                <a:cubicBezTo>
                  <a:pt x="171" y="268"/>
                  <a:pt x="183" y="251"/>
                  <a:pt x="200" y="237"/>
                </a:cubicBezTo>
                <a:cubicBezTo>
                  <a:pt x="201" y="237"/>
                  <a:pt x="202" y="236"/>
                  <a:pt x="203" y="234"/>
                </a:cubicBezTo>
                <a:cubicBezTo>
                  <a:pt x="212" y="215"/>
                  <a:pt x="226" y="200"/>
                  <a:pt x="242" y="187"/>
                </a:cubicBezTo>
                <a:cubicBezTo>
                  <a:pt x="243" y="195"/>
                  <a:pt x="249" y="198"/>
                  <a:pt x="258" y="199"/>
                </a:cubicBezTo>
                <a:cubicBezTo>
                  <a:pt x="273" y="200"/>
                  <a:pt x="287" y="197"/>
                  <a:pt x="302" y="194"/>
                </a:cubicBezTo>
                <a:cubicBezTo>
                  <a:pt x="320" y="191"/>
                  <a:pt x="339" y="187"/>
                  <a:pt x="358" y="193"/>
                </a:cubicBezTo>
                <a:cubicBezTo>
                  <a:pt x="365" y="195"/>
                  <a:pt x="373" y="197"/>
                  <a:pt x="379" y="188"/>
                </a:cubicBezTo>
                <a:cubicBezTo>
                  <a:pt x="386" y="179"/>
                  <a:pt x="390" y="168"/>
                  <a:pt x="384" y="157"/>
                </a:cubicBezTo>
                <a:cubicBezTo>
                  <a:pt x="375" y="142"/>
                  <a:pt x="368" y="127"/>
                  <a:pt x="365" y="110"/>
                </a:cubicBezTo>
                <a:cubicBezTo>
                  <a:pt x="363" y="93"/>
                  <a:pt x="354" y="79"/>
                  <a:pt x="338" y="71"/>
                </a:cubicBezTo>
                <a:cubicBezTo>
                  <a:pt x="334" y="69"/>
                  <a:pt x="329" y="68"/>
                  <a:pt x="325" y="72"/>
                </a:cubicBezTo>
                <a:cubicBezTo>
                  <a:pt x="320" y="76"/>
                  <a:pt x="313" y="80"/>
                  <a:pt x="309" y="86"/>
                </a:cubicBezTo>
                <a:cubicBezTo>
                  <a:pt x="302" y="97"/>
                  <a:pt x="293" y="107"/>
                  <a:pt x="289" y="120"/>
                </a:cubicBezTo>
                <a:cubicBezTo>
                  <a:pt x="281" y="141"/>
                  <a:pt x="268" y="158"/>
                  <a:pt x="251" y="173"/>
                </a:cubicBezTo>
                <a:cubicBezTo>
                  <a:pt x="250" y="172"/>
                  <a:pt x="250" y="172"/>
                  <a:pt x="250" y="172"/>
                </a:cubicBezTo>
                <a:cubicBezTo>
                  <a:pt x="250" y="172"/>
                  <a:pt x="250" y="172"/>
                  <a:pt x="250" y="172"/>
                </a:cubicBezTo>
                <a:cubicBezTo>
                  <a:pt x="269" y="146"/>
                  <a:pt x="280" y="117"/>
                  <a:pt x="293" y="89"/>
                </a:cubicBezTo>
                <a:cubicBezTo>
                  <a:pt x="302" y="70"/>
                  <a:pt x="316" y="53"/>
                  <a:pt x="325" y="33"/>
                </a:cubicBezTo>
                <a:cubicBezTo>
                  <a:pt x="351" y="57"/>
                  <a:pt x="373" y="85"/>
                  <a:pt x="384" y="119"/>
                </a:cubicBezTo>
                <a:cubicBezTo>
                  <a:pt x="391" y="139"/>
                  <a:pt x="399" y="158"/>
                  <a:pt x="407" y="177"/>
                </a:cubicBezTo>
                <a:cubicBezTo>
                  <a:pt x="415" y="194"/>
                  <a:pt x="420" y="212"/>
                  <a:pt x="419" y="231"/>
                </a:cubicBezTo>
                <a:cubicBezTo>
                  <a:pt x="418" y="255"/>
                  <a:pt x="425" y="279"/>
                  <a:pt x="418" y="302"/>
                </a:cubicBezTo>
                <a:cubicBezTo>
                  <a:pt x="413" y="322"/>
                  <a:pt x="408" y="343"/>
                  <a:pt x="394" y="360"/>
                </a:cubicBezTo>
                <a:cubicBezTo>
                  <a:pt x="380" y="377"/>
                  <a:pt x="372" y="399"/>
                  <a:pt x="356" y="415"/>
                </a:cubicBezTo>
                <a:cubicBezTo>
                  <a:pt x="354" y="418"/>
                  <a:pt x="351" y="421"/>
                  <a:pt x="349" y="423"/>
                </a:cubicBezTo>
                <a:cubicBezTo>
                  <a:pt x="325" y="445"/>
                  <a:pt x="297" y="462"/>
                  <a:pt x="268" y="475"/>
                </a:cubicBezTo>
                <a:cubicBezTo>
                  <a:pt x="247" y="484"/>
                  <a:pt x="225" y="488"/>
                  <a:pt x="203" y="492"/>
                </a:cubicBezTo>
                <a:cubicBezTo>
                  <a:pt x="184" y="495"/>
                  <a:pt x="165" y="496"/>
                  <a:pt x="146" y="495"/>
                </a:cubicBezTo>
                <a:cubicBezTo>
                  <a:pt x="109" y="494"/>
                  <a:pt x="72" y="494"/>
                  <a:pt x="36" y="481"/>
                </a:cubicBezTo>
                <a:cubicBezTo>
                  <a:pt x="47" y="455"/>
                  <a:pt x="63" y="432"/>
                  <a:pt x="81" y="409"/>
                </a:cubicBezTo>
                <a:close/>
                <a:moveTo>
                  <a:pt x="271" y="181"/>
                </a:moveTo>
                <a:cubicBezTo>
                  <a:pt x="270" y="177"/>
                  <a:pt x="272" y="176"/>
                  <a:pt x="274" y="175"/>
                </a:cubicBezTo>
                <a:cubicBezTo>
                  <a:pt x="290" y="161"/>
                  <a:pt x="297" y="142"/>
                  <a:pt x="306" y="124"/>
                </a:cubicBezTo>
                <a:cubicBezTo>
                  <a:pt x="312" y="113"/>
                  <a:pt x="318" y="101"/>
                  <a:pt x="327" y="92"/>
                </a:cubicBezTo>
                <a:cubicBezTo>
                  <a:pt x="333" y="87"/>
                  <a:pt x="337" y="90"/>
                  <a:pt x="340" y="94"/>
                </a:cubicBezTo>
                <a:cubicBezTo>
                  <a:pt x="346" y="101"/>
                  <a:pt x="349" y="110"/>
                  <a:pt x="350" y="119"/>
                </a:cubicBezTo>
                <a:cubicBezTo>
                  <a:pt x="351" y="135"/>
                  <a:pt x="358" y="148"/>
                  <a:pt x="366" y="160"/>
                </a:cubicBezTo>
                <a:cubicBezTo>
                  <a:pt x="370" y="165"/>
                  <a:pt x="372" y="169"/>
                  <a:pt x="368" y="175"/>
                </a:cubicBezTo>
                <a:cubicBezTo>
                  <a:pt x="364" y="180"/>
                  <a:pt x="359" y="177"/>
                  <a:pt x="355" y="176"/>
                </a:cubicBezTo>
                <a:cubicBezTo>
                  <a:pt x="338" y="171"/>
                  <a:pt x="319" y="173"/>
                  <a:pt x="302" y="175"/>
                </a:cubicBezTo>
                <a:cubicBezTo>
                  <a:pt x="292" y="177"/>
                  <a:pt x="282" y="180"/>
                  <a:pt x="271" y="181"/>
                </a:cubicBezTo>
                <a:close/>
                <a:moveTo>
                  <a:pt x="153" y="529"/>
                </a:moveTo>
                <a:cubicBezTo>
                  <a:pt x="127" y="529"/>
                  <a:pt x="102" y="524"/>
                  <a:pt x="77" y="521"/>
                </a:cubicBezTo>
                <a:cubicBezTo>
                  <a:pt x="59" y="519"/>
                  <a:pt x="44" y="514"/>
                  <a:pt x="31" y="502"/>
                </a:cubicBezTo>
                <a:cubicBezTo>
                  <a:pt x="29" y="500"/>
                  <a:pt x="25" y="499"/>
                  <a:pt x="25" y="494"/>
                </a:cubicBezTo>
                <a:cubicBezTo>
                  <a:pt x="52" y="506"/>
                  <a:pt x="79" y="508"/>
                  <a:pt x="107" y="511"/>
                </a:cubicBezTo>
                <a:cubicBezTo>
                  <a:pt x="160" y="515"/>
                  <a:pt x="212" y="513"/>
                  <a:pt x="263" y="496"/>
                </a:cubicBezTo>
                <a:cubicBezTo>
                  <a:pt x="290" y="487"/>
                  <a:pt x="316" y="474"/>
                  <a:pt x="338" y="456"/>
                </a:cubicBezTo>
                <a:cubicBezTo>
                  <a:pt x="361" y="438"/>
                  <a:pt x="383" y="417"/>
                  <a:pt x="396" y="389"/>
                </a:cubicBezTo>
                <a:cubicBezTo>
                  <a:pt x="404" y="373"/>
                  <a:pt x="419" y="360"/>
                  <a:pt x="425" y="342"/>
                </a:cubicBezTo>
                <a:cubicBezTo>
                  <a:pt x="435" y="314"/>
                  <a:pt x="443" y="285"/>
                  <a:pt x="437" y="253"/>
                </a:cubicBezTo>
                <a:cubicBezTo>
                  <a:pt x="435" y="245"/>
                  <a:pt x="436" y="235"/>
                  <a:pt x="436" y="226"/>
                </a:cubicBezTo>
                <a:cubicBezTo>
                  <a:pt x="438" y="202"/>
                  <a:pt x="428" y="181"/>
                  <a:pt x="419" y="160"/>
                </a:cubicBezTo>
                <a:cubicBezTo>
                  <a:pt x="414" y="149"/>
                  <a:pt x="408" y="138"/>
                  <a:pt x="405" y="127"/>
                </a:cubicBezTo>
                <a:cubicBezTo>
                  <a:pt x="399" y="104"/>
                  <a:pt x="388" y="83"/>
                  <a:pt x="375" y="64"/>
                </a:cubicBezTo>
                <a:cubicBezTo>
                  <a:pt x="374" y="62"/>
                  <a:pt x="372" y="60"/>
                  <a:pt x="372" y="56"/>
                </a:cubicBezTo>
                <a:cubicBezTo>
                  <a:pt x="372" y="56"/>
                  <a:pt x="372" y="56"/>
                  <a:pt x="372" y="56"/>
                </a:cubicBezTo>
                <a:cubicBezTo>
                  <a:pt x="372" y="55"/>
                  <a:pt x="372" y="55"/>
                  <a:pt x="372" y="55"/>
                </a:cubicBezTo>
                <a:cubicBezTo>
                  <a:pt x="380" y="59"/>
                  <a:pt x="385" y="65"/>
                  <a:pt x="389" y="71"/>
                </a:cubicBezTo>
                <a:cubicBezTo>
                  <a:pt x="399" y="85"/>
                  <a:pt x="408" y="99"/>
                  <a:pt x="418" y="113"/>
                </a:cubicBezTo>
                <a:cubicBezTo>
                  <a:pt x="435" y="136"/>
                  <a:pt x="448" y="160"/>
                  <a:pt x="458" y="185"/>
                </a:cubicBezTo>
                <a:cubicBezTo>
                  <a:pt x="465" y="201"/>
                  <a:pt x="472" y="219"/>
                  <a:pt x="473" y="237"/>
                </a:cubicBezTo>
                <a:cubicBezTo>
                  <a:pt x="473" y="246"/>
                  <a:pt x="475" y="254"/>
                  <a:pt x="477" y="262"/>
                </a:cubicBezTo>
                <a:cubicBezTo>
                  <a:pt x="480" y="277"/>
                  <a:pt x="479" y="292"/>
                  <a:pt x="476" y="306"/>
                </a:cubicBezTo>
                <a:cubicBezTo>
                  <a:pt x="472" y="326"/>
                  <a:pt x="471" y="348"/>
                  <a:pt x="460" y="367"/>
                </a:cubicBezTo>
                <a:cubicBezTo>
                  <a:pt x="445" y="393"/>
                  <a:pt x="432" y="422"/>
                  <a:pt x="410" y="444"/>
                </a:cubicBezTo>
                <a:cubicBezTo>
                  <a:pt x="394" y="460"/>
                  <a:pt x="378" y="475"/>
                  <a:pt x="360" y="489"/>
                </a:cubicBezTo>
                <a:cubicBezTo>
                  <a:pt x="334" y="508"/>
                  <a:pt x="304" y="518"/>
                  <a:pt x="273" y="523"/>
                </a:cubicBezTo>
                <a:cubicBezTo>
                  <a:pt x="234" y="531"/>
                  <a:pt x="194" y="530"/>
                  <a:pt x="153" y="529"/>
                </a:cubicBezTo>
                <a:close/>
                <a:moveTo>
                  <a:pt x="4625" y="1153"/>
                </a:moveTo>
                <a:cubicBezTo>
                  <a:pt x="4617" y="1140"/>
                  <a:pt x="4612" y="1124"/>
                  <a:pt x="4600" y="1112"/>
                </a:cubicBezTo>
                <a:cubicBezTo>
                  <a:pt x="4581" y="1094"/>
                  <a:pt x="4559" y="1080"/>
                  <a:pt x="4541" y="1061"/>
                </a:cubicBezTo>
                <a:cubicBezTo>
                  <a:pt x="4539" y="1059"/>
                  <a:pt x="4536" y="1058"/>
                  <a:pt x="4535" y="1058"/>
                </a:cubicBezTo>
                <a:cubicBezTo>
                  <a:pt x="4526" y="1064"/>
                  <a:pt x="4515" y="1063"/>
                  <a:pt x="4506" y="1069"/>
                </a:cubicBezTo>
                <a:cubicBezTo>
                  <a:pt x="4478" y="1088"/>
                  <a:pt x="4450" y="1106"/>
                  <a:pt x="4420" y="1121"/>
                </a:cubicBezTo>
                <a:cubicBezTo>
                  <a:pt x="4393" y="1135"/>
                  <a:pt x="4368" y="1152"/>
                  <a:pt x="4342" y="1165"/>
                </a:cubicBezTo>
                <a:cubicBezTo>
                  <a:pt x="4336" y="1168"/>
                  <a:pt x="4336" y="1172"/>
                  <a:pt x="4337" y="1178"/>
                </a:cubicBezTo>
                <a:cubicBezTo>
                  <a:pt x="4339" y="1188"/>
                  <a:pt x="4345" y="1197"/>
                  <a:pt x="4347" y="1207"/>
                </a:cubicBezTo>
                <a:cubicBezTo>
                  <a:pt x="4353" y="1227"/>
                  <a:pt x="4367" y="1244"/>
                  <a:pt x="4378" y="1262"/>
                </a:cubicBezTo>
                <a:cubicBezTo>
                  <a:pt x="4380" y="1265"/>
                  <a:pt x="4384" y="1267"/>
                  <a:pt x="4387" y="1268"/>
                </a:cubicBezTo>
                <a:cubicBezTo>
                  <a:pt x="4397" y="1271"/>
                  <a:pt x="4407" y="1276"/>
                  <a:pt x="4416" y="1280"/>
                </a:cubicBezTo>
                <a:cubicBezTo>
                  <a:pt x="4443" y="1294"/>
                  <a:pt x="4472" y="1291"/>
                  <a:pt x="4500" y="1292"/>
                </a:cubicBezTo>
                <a:cubicBezTo>
                  <a:pt x="4514" y="1292"/>
                  <a:pt x="4527" y="1289"/>
                  <a:pt x="4540" y="1290"/>
                </a:cubicBezTo>
                <a:cubicBezTo>
                  <a:pt x="4546" y="1290"/>
                  <a:pt x="4553" y="1290"/>
                  <a:pt x="4559" y="1290"/>
                </a:cubicBezTo>
                <a:cubicBezTo>
                  <a:pt x="4584" y="1287"/>
                  <a:pt x="4607" y="1281"/>
                  <a:pt x="4628" y="1266"/>
                </a:cubicBezTo>
                <a:cubicBezTo>
                  <a:pt x="4643" y="1254"/>
                  <a:pt x="4649" y="1237"/>
                  <a:pt x="4653" y="1220"/>
                </a:cubicBezTo>
                <a:cubicBezTo>
                  <a:pt x="4655" y="1211"/>
                  <a:pt x="4649" y="1204"/>
                  <a:pt x="4646" y="1196"/>
                </a:cubicBezTo>
                <a:cubicBezTo>
                  <a:pt x="4639" y="1182"/>
                  <a:pt x="4633" y="1167"/>
                  <a:pt x="4625" y="1153"/>
                </a:cubicBezTo>
                <a:close/>
                <a:moveTo>
                  <a:pt x="4596" y="1137"/>
                </a:moveTo>
                <a:cubicBezTo>
                  <a:pt x="4574" y="1131"/>
                  <a:pt x="4558" y="1122"/>
                  <a:pt x="4554" y="1099"/>
                </a:cubicBezTo>
                <a:cubicBezTo>
                  <a:pt x="4570" y="1110"/>
                  <a:pt x="4584" y="1120"/>
                  <a:pt x="4596" y="1137"/>
                </a:cubicBezTo>
                <a:close/>
                <a:moveTo>
                  <a:pt x="4527" y="1075"/>
                </a:moveTo>
                <a:cubicBezTo>
                  <a:pt x="4527" y="1089"/>
                  <a:pt x="4532" y="1099"/>
                  <a:pt x="4537" y="1109"/>
                </a:cubicBezTo>
                <a:cubicBezTo>
                  <a:pt x="4543" y="1121"/>
                  <a:pt x="4540" y="1131"/>
                  <a:pt x="4528" y="1138"/>
                </a:cubicBezTo>
                <a:cubicBezTo>
                  <a:pt x="4508" y="1149"/>
                  <a:pt x="4488" y="1144"/>
                  <a:pt x="4468" y="1140"/>
                </a:cubicBezTo>
                <a:cubicBezTo>
                  <a:pt x="4460" y="1139"/>
                  <a:pt x="4451" y="1137"/>
                  <a:pt x="4442" y="1131"/>
                </a:cubicBezTo>
                <a:cubicBezTo>
                  <a:pt x="4469" y="1112"/>
                  <a:pt x="4500" y="1098"/>
                  <a:pt x="4527" y="1075"/>
                </a:cubicBezTo>
                <a:close/>
                <a:moveTo>
                  <a:pt x="4397" y="1154"/>
                </a:moveTo>
                <a:cubicBezTo>
                  <a:pt x="4406" y="1149"/>
                  <a:pt x="4416" y="1145"/>
                  <a:pt x="4425" y="1140"/>
                </a:cubicBezTo>
                <a:cubicBezTo>
                  <a:pt x="4427" y="1139"/>
                  <a:pt x="4428" y="1137"/>
                  <a:pt x="4430" y="1140"/>
                </a:cubicBezTo>
                <a:cubicBezTo>
                  <a:pt x="4438" y="1155"/>
                  <a:pt x="4455" y="1157"/>
                  <a:pt x="4469" y="1159"/>
                </a:cubicBezTo>
                <a:cubicBezTo>
                  <a:pt x="4492" y="1164"/>
                  <a:pt x="4516" y="1168"/>
                  <a:pt x="4538" y="1153"/>
                </a:cubicBezTo>
                <a:cubicBezTo>
                  <a:pt x="4543" y="1150"/>
                  <a:pt x="4548" y="1147"/>
                  <a:pt x="4552" y="1140"/>
                </a:cubicBezTo>
                <a:cubicBezTo>
                  <a:pt x="4556" y="1149"/>
                  <a:pt x="4559" y="1155"/>
                  <a:pt x="4563" y="1162"/>
                </a:cubicBezTo>
                <a:cubicBezTo>
                  <a:pt x="4568" y="1171"/>
                  <a:pt x="4564" y="1176"/>
                  <a:pt x="4556" y="1181"/>
                </a:cubicBezTo>
                <a:cubicBezTo>
                  <a:pt x="4533" y="1193"/>
                  <a:pt x="4509" y="1198"/>
                  <a:pt x="4483" y="1197"/>
                </a:cubicBezTo>
                <a:cubicBezTo>
                  <a:pt x="4464" y="1196"/>
                  <a:pt x="4447" y="1193"/>
                  <a:pt x="4429" y="1187"/>
                </a:cubicBezTo>
                <a:cubicBezTo>
                  <a:pt x="4415" y="1181"/>
                  <a:pt x="4405" y="1171"/>
                  <a:pt x="4395" y="1161"/>
                </a:cubicBezTo>
                <a:cubicBezTo>
                  <a:pt x="4392" y="1158"/>
                  <a:pt x="4394" y="1156"/>
                  <a:pt x="4397" y="1154"/>
                </a:cubicBezTo>
                <a:close/>
                <a:moveTo>
                  <a:pt x="4540" y="1248"/>
                </a:moveTo>
                <a:cubicBezTo>
                  <a:pt x="4535" y="1248"/>
                  <a:pt x="4529" y="1249"/>
                  <a:pt x="4524" y="1251"/>
                </a:cubicBezTo>
                <a:cubicBezTo>
                  <a:pt x="4512" y="1255"/>
                  <a:pt x="4500" y="1253"/>
                  <a:pt x="4487" y="1253"/>
                </a:cubicBezTo>
                <a:cubicBezTo>
                  <a:pt x="4463" y="1253"/>
                  <a:pt x="4440" y="1250"/>
                  <a:pt x="4418" y="1241"/>
                </a:cubicBezTo>
                <a:cubicBezTo>
                  <a:pt x="4391" y="1230"/>
                  <a:pt x="4369" y="1212"/>
                  <a:pt x="4357" y="1184"/>
                </a:cubicBezTo>
                <a:cubicBezTo>
                  <a:pt x="4356" y="1179"/>
                  <a:pt x="4356" y="1178"/>
                  <a:pt x="4361" y="1176"/>
                </a:cubicBezTo>
                <a:cubicBezTo>
                  <a:pt x="4367" y="1173"/>
                  <a:pt x="4372" y="1167"/>
                  <a:pt x="4377" y="1167"/>
                </a:cubicBezTo>
                <a:cubicBezTo>
                  <a:pt x="4383" y="1167"/>
                  <a:pt x="4385" y="1176"/>
                  <a:pt x="4389" y="1181"/>
                </a:cubicBezTo>
                <a:cubicBezTo>
                  <a:pt x="4407" y="1202"/>
                  <a:pt x="4433" y="1210"/>
                  <a:pt x="4458" y="1213"/>
                </a:cubicBezTo>
                <a:cubicBezTo>
                  <a:pt x="4488" y="1217"/>
                  <a:pt x="4518" y="1217"/>
                  <a:pt x="4547" y="1205"/>
                </a:cubicBezTo>
                <a:cubicBezTo>
                  <a:pt x="4556" y="1202"/>
                  <a:pt x="4564" y="1197"/>
                  <a:pt x="4574" y="1192"/>
                </a:cubicBezTo>
                <a:cubicBezTo>
                  <a:pt x="4574" y="1196"/>
                  <a:pt x="4574" y="1198"/>
                  <a:pt x="4575" y="1201"/>
                </a:cubicBezTo>
                <a:cubicBezTo>
                  <a:pt x="4581" y="1228"/>
                  <a:pt x="4568" y="1246"/>
                  <a:pt x="4540" y="1248"/>
                </a:cubicBezTo>
                <a:close/>
                <a:moveTo>
                  <a:pt x="4580" y="1155"/>
                </a:moveTo>
                <a:cubicBezTo>
                  <a:pt x="4580" y="1154"/>
                  <a:pt x="4579" y="1154"/>
                  <a:pt x="4579" y="1153"/>
                </a:cubicBezTo>
                <a:cubicBezTo>
                  <a:pt x="4580" y="1153"/>
                  <a:pt x="4581" y="1153"/>
                  <a:pt x="4582" y="1153"/>
                </a:cubicBezTo>
                <a:cubicBezTo>
                  <a:pt x="4589" y="1154"/>
                  <a:pt x="4595" y="1160"/>
                  <a:pt x="4604" y="1157"/>
                </a:cubicBezTo>
                <a:cubicBezTo>
                  <a:pt x="4609" y="1156"/>
                  <a:pt x="4610" y="1164"/>
                  <a:pt x="4612" y="1168"/>
                </a:cubicBezTo>
                <a:cubicBezTo>
                  <a:pt x="4614" y="1171"/>
                  <a:pt x="4618" y="1176"/>
                  <a:pt x="4615" y="1179"/>
                </a:cubicBezTo>
                <a:cubicBezTo>
                  <a:pt x="4612" y="1183"/>
                  <a:pt x="4607" y="1180"/>
                  <a:pt x="4602" y="1180"/>
                </a:cubicBezTo>
                <a:cubicBezTo>
                  <a:pt x="4587" y="1178"/>
                  <a:pt x="4583" y="1168"/>
                  <a:pt x="4580" y="1155"/>
                </a:cubicBezTo>
                <a:close/>
                <a:moveTo>
                  <a:pt x="4619" y="1225"/>
                </a:moveTo>
                <a:cubicBezTo>
                  <a:pt x="4602" y="1228"/>
                  <a:pt x="4595" y="1223"/>
                  <a:pt x="4593" y="1206"/>
                </a:cubicBezTo>
                <a:cubicBezTo>
                  <a:pt x="4592" y="1201"/>
                  <a:pt x="4594" y="1197"/>
                  <a:pt x="4601" y="1199"/>
                </a:cubicBezTo>
                <a:cubicBezTo>
                  <a:pt x="4608" y="1201"/>
                  <a:pt x="4616" y="1202"/>
                  <a:pt x="4623" y="1201"/>
                </a:cubicBezTo>
                <a:cubicBezTo>
                  <a:pt x="4627" y="1200"/>
                  <a:pt x="4629" y="1202"/>
                  <a:pt x="4630" y="1205"/>
                </a:cubicBezTo>
                <a:cubicBezTo>
                  <a:pt x="4632" y="1211"/>
                  <a:pt x="4634" y="1216"/>
                  <a:pt x="4636" y="1222"/>
                </a:cubicBezTo>
                <a:cubicBezTo>
                  <a:pt x="4630" y="1223"/>
                  <a:pt x="4625" y="1224"/>
                  <a:pt x="4619" y="1225"/>
                </a:cubicBezTo>
                <a:close/>
                <a:moveTo>
                  <a:pt x="3984" y="1248"/>
                </a:moveTo>
                <a:cubicBezTo>
                  <a:pt x="3973" y="1240"/>
                  <a:pt x="3961" y="1242"/>
                  <a:pt x="3954" y="1253"/>
                </a:cubicBezTo>
                <a:cubicBezTo>
                  <a:pt x="3952" y="1256"/>
                  <a:pt x="3951" y="1255"/>
                  <a:pt x="3949" y="1254"/>
                </a:cubicBezTo>
                <a:cubicBezTo>
                  <a:pt x="3937" y="1249"/>
                  <a:pt x="3925" y="1245"/>
                  <a:pt x="3913" y="1257"/>
                </a:cubicBezTo>
                <a:cubicBezTo>
                  <a:pt x="3911" y="1259"/>
                  <a:pt x="3909" y="1257"/>
                  <a:pt x="3907" y="1256"/>
                </a:cubicBezTo>
                <a:cubicBezTo>
                  <a:pt x="3902" y="1254"/>
                  <a:pt x="3897" y="1252"/>
                  <a:pt x="3891" y="1256"/>
                </a:cubicBezTo>
                <a:cubicBezTo>
                  <a:pt x="3886" y="1259"/>
                  <a:pt x="3881" y="1262"/>
                  <a:pt x="3878" y="1269"/>
                </a:cubicBezTo>
                <a:cubicBezTo>
                  <a:pt x="3877" y="1271"/>
                  <a:pt x="3875" y="1270"/>
                  <a:pt x="3873" y="1271"/>
                </a:cubicBezTo>
                <a:cubicBezTo>
                  <a:pt x="3868" y="1272"/>
                  <a:pt x="3861" y="1269"/>
                  <a:pt x="3859" y="1273"/>
                </a:cubicBezTo>
                <a:cubicBezTo>
                  <a:pt x="3854" y="1281"/>
                  <a:pt x="3848" y="1281"/>
                  <a:pt x="3841" y="1282"/>
                </a:cubicBezTo>
                <a:cubicBezTo>
                  <a:pt x="3839" y="1282"/>
                  <a:pt x="3837" y="1284"/>
                  <a:pt x="3836" y="1285"/>
                </a:cubicBezTo>
                <a:cubicBezTo>
                  <a:pt x="3834" y="1287"/>
                  <a:pt x="3833" y="1286"/>
                  <a:pt x="3831" y="1286"/>
                </a:cubicBezTo>
                <a:cubicBezTo>
                  <a:pt x="3824" y="1286"/>
                  <a:pt x="3818" y="1286"/>
                  <a:pt x="3811" y="1288"/>
                </a:cubicBezTo>
                <a:cubicBezTo>
                  <a:pt x="3810" y="1280"/>
                  <a:pt x="3810" y="1273"/>
                  <a:pt x="3807" y="1265"/>
                </a:cubicBezTo>
                <a:cubicBezTo>
                  <a:pt x="3804" y="1256"/>
                  <a:pt x="3802" y="1247"/>
                  <a:pt x="3800" y="1238"/>
                </a:cubicBezTo>
                <a:cubicBezTo>
                  <a:pt x="3799" y="1233"/>
                  <a:pt x="3797" y="1228"/>
                  <a:pt x="3793" y="1223"/>
                </a:cubicBezTo>
                <a:cubicBezTo>
                  <a:pt x="3789" y="1218"/>
                  <a:pt x="3784" y="1217"/>
                  <a:pt x="3779" y="1221"/>
                </a:cubicBezTo>
                <a:cubicBezTo>
                  <a:pt x="3773" y="1226"/>
                  <a:pt x="3767" y="1231"/>
                  <a:pt x="3760" y="1236"/>
                </a:cubicBezTo>
                <a:cubicBezTo>
                  <a:pt x="3754" y="1240"/>
                  <a:pt x="3749" y="1246"/>
                  <a:pt x="3745" y="1253"/>
                </a:cubicBezTo>
                <a:cubicBezTo>
                  <a:pt x="3741" y="1259"/>
                  <a:pt x="3740" y="1267"/>
                  <a:pt x="3731" y="1270"/>
                </a:cubicBezTo>
                <a:cubicBezTo>
                  <a:pt x="3731" y="1270"/>
                  <a:pt x="3730" y="1272"/>
                  <a:pt x="3730" y="1273"/>
                </a:cubicBezTo>
                <a:cubicBezTo>
                  <a:pt x="3720" y="1291"/>
                  <a:pt x="3718" y="1311"/>
                  <a:pt x="3720" y="1332"/>
                </a:cubicBezTo>
                <a:cubicBezTo>
                  <a:pt x="3720" y="1337"/>
                  <a:pt x="3721" y="1342"/>
                  <a:pt x="3720" y="1348"/>
                </a:cubicBezTo>
                <a:cubicBezTo>
                  <a:pt x="3717" y="1362"/>
                  <a:pt x="3725" y="1373"/>
                  <a:pt x="3732" y="1384"/>
                </a:cubicBezTo>
                <a:cubicBezTo>
                  <a:pt x="3737" y="1393"/>
                  <a:pt x="3748" y="1397"/>
                  <a:pt x="3755" y="1406"/>
                </a:cubicBezTo>
                <a:cubicBezTo>
                  <a:pt x="3758" y="1409"/>
                  <a:pt x="3761" y="1414"/>
                  <a:pt x="3764" y="1416"/>
                </a:cubicBezTo>
                <a:cubicBezTo>
                  <a:pt x="3774" y="1420"/>
                  <a:pt x="3784" y="1425"/>
                  <a:pt x="3794" y="1427"/>
                </a:cubicBezTo>
                <a:cubicBezTo>
                  <a:pt x="3799" y="1428"/>
                  <a:pt x="3801" y="1426"/>
                  <a:pt x="3802" y="1421"/>
                </a:cubicBezTo>
                <a:cubicBezTo>
                  <a:pt x="3802" y="1417"/>
                  <a:pt x="3803" y="1413"/>
                  <a:pt x="3804" y="1409"/>
                </a:cubicBezTo>
                <a:cubicBezTo>
                  <a:pt x="3806" y="1393"/>
                  <a:pt x="3812" y="1378"/>
                  <a:pt x="3813" y="1362"/>
                </a:cubicBezTo>
                <a:cubicBezTo>
                  <a:pt x="3813" y="1358"/>
                  <a:pt x="3815" y="1359"/>
                  <a:pt x="3817" y="1360"/>
                </a:cubicBezTo>
                <a:cubicBezTo>
                  <a:pt x="3827" y="1365"/>
                  <a:pt x="3838" y="1364"/>
                  <a:pt x="3849" y="1366"/>
                </a:cubicBezTo>
                <a:cubicBezTo>
                  <a:pt x="3856" y="1368"/>
                  <a:pt x="3864" y="1369"/>
                  <a:pt x="3871" y="1369"/>
                </a:cubicBezTo>
                <a:cubicBezTo>
                  <a:pt x="3879" y="1369"/>
                  <a:pt x="3886" y="1371"/>
                  <a:pt x="3893" y="1375"/>
                </a:cubicBezTo>
                <a:cubicBezTo>
                  <a:pt x="3898" y="1377"/>
                  <a:pt x="3904" y="1375"/>
                  <a:pt x="3910" y="1376"/>
                </a:cubicBezTo>
                <a:cubicBezTo>
                  <a:pt x="3912" y="1376"/>
                  <a:pt x="3913" y="1376"/>
                  <a:pt x="3915" y="1377"/>
                </a:cubicBezTo>
                <a:cubicBezTo>
                  <a:pt x="3926" y="1386"/>
                  <a:pt x="3938" y="1386"/>
                  <a:pt x="3951" y="1384"/>
                </a:cubicBezTo>
                <a:cubicBezTo>
                  <a:pt x="3953" y="1384"/>
                  <a:pt x="3954" y="1384"/>
                  <a:pt x="3955" y="1385"/>
                </a:cubicBezTo>
                <a:cubicBezTo>
                  <a:pt x="3965" y="1393"/>
                  <a:pt x="3976" y="1396"/>
                  <a:pt x="3989" y="1393"/>
                </a:cubicBezTo>
                <a:cubicBezTo>
                  <a:pt x="3989" y="1393"/>
                  <a:pt x="3990" y="1393"/>
                  <a:pt x="3990" y="1393"/>
                </a:cubicBezTo>
                <a:cubicBezTo>
                  <a:pt x="3991" y="1394"/>
                  <a:pt x="3990" y="1394"/>
                  <a:pt x="3990" y="1394"/>
                </a:cubicBezTo>
                <a:cubicBezTo>
                  <a:pt x="3980" y="1402"/>
                  <a:pt x="3978" y="1414"/>
                  <a:pt x="3972" y="1424"/>
                </a:cubicBezTo>
                <a:cubicBezTo>
                  <a:pt x="3969" y="1428"/>
                  <a:pt x="3969" y="1433"/>
                  <a:pt x="3968" y="1439"/>
                </a:cubicBezTo>
                <a:cubicBezTo>
                  <a:pt x="3968" y="1442"/>
                  <a:pt x="3969" y="1447"/>
                  <a:pt x="3965" y="1449"/>
                </a:cubicBezTo>
                <a:cubicBezTo>
                  <a:pt x="3961" y="1453"/>
                  <a:pt x="3960" y="1457"/>
                  <a:pt x="3959" y="1463"/>
                </a:cubicBezTo>
                <a:cubicBezTo>
                  <a:pt x="3957" y="1477"/>
                  <a:pt x="3954" y="1490"/>
                  <a:pt x="3952" y="1504"/>
                </a:cubicBezTo>
                <a:cubicBezTo>
                  <a:pt x="3951" y="1509"/>
                  <a:pt x="3950" y="1513"/>
                  <a:pt x="3953" y="1516"/>
                </a:cubicBezTo>
                <a:cubicBezTo>
                  <a:pt x="3968" y="1532"/>
                  <a:pt x="3980" y="1549"/>
                  <a:pt x="3999" y="1559"/>
                </a:cubicBezTo>
                <a:cubicBezTo>
                  <a:pt x="4008" y="1564"/>
                  <a:pt x="4017" y="1568"/>
                  <a:pt x="4027" y="1571"/>
                </a:cubicBezTo>
                <a:cubicBezTo>
                  <a:pt x="4030" y="1572"/>
                  <a:pt x="4033" y="1571"/>
                  <a:pt x="4035" y="1568"/>
                </a:cubicBezTo>
                <a:cubicBezTo>
                  <a:pt x="4037" y="1565"/>
                  <a:pt x="4035" y="1563"/>
                  <a:pt x="4033" y="1561"/>
                </a:cubicBezTo>
                <a:cubicBezTo>
                  <a:pt x="4030" y="1558"/>
                  <a:pt x="4027" y="1555"/>
                  <a:pt x="4025" y="1553"/>
                </a:cubicBezTo>
                <a:cubicBezTo>
                  <a:pt x="4012" y="1539"/>
                  <a:pt x="3998" y="1527"/>
                  <a:pt x="3990" y="1510"/>
                </a:cubicBezTo>
                <a:cubicBezTo>
                  <a:pt x="3988" y="1507"/>
                  <a:pt x="3987" y="1504"/>
                  <a:pt x="3987" y="1501"/>
                </a:cubicBezTo>
                <a:cubicBezTo>
                  <a:pt x="3990" y="1486"/>
                  <a:pt x="3993" y="1471"/>
                  <a:pt x="3993" y="1456"/>
                </a:cubicBezTo>
                <a:cubicBezTo>
                  <a:pt x="3993" y="1454"/>
                  <a:pt x="3994" y="1453"/>
                  <a:pt x="3995" y="1453"/>
                </a:cubicBezTo>
                <a:cubicBezTo>
                  <a:pt x="3998" y="1454"/>
                  <a:pt x="3996" y="1455"/>
                  <a:pt x="3996" y="1456"/>
                </a:cubicBezTo>
                <a:cubicBezTo>
                  <a:pt x="3995" y="1468"/>
                  <a:pt x="3995" y="1479"/>
                  <a:pt x="3995" y="1491"/>
                </a:cubicBezTo>
                <a:cubicBezTo>
                  <a:pt x="3995" y="1498"/>
                  <a:pt x="3995" y="1505"/>
                  <a:pt x="4002" y="1508"/>
                </a:cubicBezTo>
                <a:cubicBezTo>
                  <a:pt x="4003" y="1509"/>
                  <a:pt x="4004" y="1510"/>
                  <a:pt x="4004" y="1511"/>
                </a:cubicBezTo>
                <a:cubicBezTo>
                  <a:pt x="4004" y="1517"/>
                  <a:pt x="4008" y="1521"/>
                  <a:pt x="4012" y="1525"/>
                </a:cubicBezTo>
                <a:cubicBezTo>
                  <a:pt x="4029" y="1542"/>
                  <a:pt x="4050" y="1552"/>
                  <a:pt x="4075" y="1554"/>
                </a:cubicBezTo>
                <a:cubicBezTo>
                  <a:pt x="4078" y="1554"/>
                  <a:pt x="4081" y="1554"/>
                  <a:pt x="4083" y="1550"/>
                </a:cubicBezTo>
                <a:cubicBezTo>
                  <a:pt x="4084" y="1547"/>
                  <a:pt x="4083" y="1545"/>
                  <a:pt x="4080" y="1543"/>
                </a:cubicBezTo>
                <a:cubicBezTo>
                  <a:pt x="4077" y="1541"/>
                  <a:pt x="4074" y="1538"/>
                  <a:pt x="4071" y="1536"/>
                </a:cubicBezTo>
                <a:cubicBezTo>
                  <a:pt x="4060" y="1528"/>
                  <a:pt x="4049" y="1519"/>
                  <a:pt x="4038" y="1509"/>
                </a:cubicBezTo>
                <a:cubicBezTo>
                  <a:pt x="4037" y="1508"/>
                  <a:pt x="4034" y="1507"/>
                  <a:pt x="4037" y="1505"/>
                </a:cubicBezTo>
                <a:cubicBezTo>
                  <a:pt x="4040" y="1502"/>
                  <a:pt x="4040" y="1499"/>
                  <a:pt x="4040" y="1496"/>
                </a:cubicBezTo>
                <a:cubicBezTo>
                  <a:pt x="4039" y="1489"/>
                  <a:pt x="4035" y="1483"/>
                  <a:pt x="4036" y="1475"/>
                </a:cubicBezTo>
                <a:cubicBezTo>
                  <a:pt x="4039" y="1480"/>
                  <a:pt x="4042" y="1484"/>
                  <a:pt x="4044" y="1489"/>
                </a:cubicBezTo>
                <a:cubicBezTo>
                  <a:pt x="4052" y="1506"/>
                  <a:pt x="4061" y="1521"/>
                  <a:pt x="4082" y="1524"/>
                </a:cubicBezTo>
                <a:cubicBezTo>
                  <a:pt x="4089" y="1525"/>
                  <a:pt x="4095" y="1531"/>
                  <a:pt x="4102" y="1531"/>
                </a:cubicBezTo>
                <a:cubicBezTo>
                  <a:pt x="4113" y="1531"/>
                  <a:pt x="4123" y="1535"/>
                  <a:pt x="4133" y="1536"/>
                </a:cubicBezTo>
                <a:cubicBezTo>
                  <a:pt x="4138" y="1536"/>
                  <a:pt x="4144" y="1538"/>
                  <a:pt x="4149" y="1536"/>
                </a:cubicBezTo>
                <a:cubicBezTo>
                  <a:pt x="4155" y="1533"/>
                  <a:pt x="4156" y="1529"/>
                  <a:pt x="4151" y="1526"/>
                </a:cubicBezTo>
                <a:cubicBezTo>
                  <a:pt x="4147" y="1523"/>
                  <a:pt x="4143" y="1520"/>
                  <a:pt x="4140" y="1518"/>
                </a:cubicBezTo>
                <a:cubicBezTo>
                  <a:pt x="4123" y="1507"/>
                  <a:pt x="4104" y="1501"/>
                  <a:pt x="4087" y="1492"/>
                </a:cubicBezTo>
                <a:cubicBezTo>
                  <a:pt x="4081" y="1490"/>
                  <a:pt x="4078" y="1486"/>
                  <a:pt x="4077" y="1480"/>
                </a:cubicBezTo>
                <a:cubicBezTo>
                  <a:pt x="4075" y="1468"/>
                  <a:pt x="4072" y="1456"/>
                  <a:pt x="4065" y="1446"/>
                </a:cubicBezTo>
                <a:cubicBezTo>
                  <a:pt x="4062" y="1441"/>
                  <a:pt x="4061" y="1437"/>
                  <a:pt x="4062" y="1433"/>
                </a:cubicBezTo>
                <a:cubicBezTo>
                  <a:pt x="4065" y="1418"/>
                  <a:pt x="4065" y="1403"/>
                  <a:pt x="4067" y="1388"/>
                </a:cubicBezTo>
                <a:cubicBezTo>
                  <a:pt x="4067" y="1386"/>
                  <a:pt x="4067" y="1384"/>
                  <a:pt x="4069" y="1384"/>
                </a:cubicBezTo>
                <a:cubicBezTo>
                  <a:pt x="4074" y="1384"/>
                  <a:pt x="4079" y="1381"/>
                  <a:pt x="4081" y="1389"/>
                </a:cubicBezTo>
                <a:cubicBezTo>
                  <a:pt x="4081" y="1390"/>
                  <a:pt x="4083" y="1392"/>
                  <a:pt x="4085" y="1394"/>
                </a:cubicBezTo>
                <a:cubicBezTo>
                  <a:pt x="4089" y="1397"/>
                  <a:pt x="4090" y="1401"/>
                  <a:pt x="4089" y="1407"/>
                </a:cubicBezTo>
                <a:cubicBezTo>
                  <a:pt x="4085" y="1424"/>
                  <a:pt x="4092" y="1439"/>
                  <a:pt x="4101" y="1454"/>
                </a:cubicBezTo>
                <a:cubicBezTo>
                  <a:pt x="4102" y="1455"/>
                  <a:pt x="4104" y="1457"/>
                  <a:pt x="4106" y="1457"/>
                </a:cubicBezTo>
                <a:cubicBezTo>
                  <a:pt x="4112" y="1457"/>
                  <a:pt x="4115" y="1462"/>
                  <a:pt x="4115" y="1465"/>
                </a:cubicBezTo>
                <a:cubicBezTo>
                  <a:pt x="4120" y="1486"/>
                  <a:pt x="4137" y="1495"/>
                  <a:pt x="4153" y="1504"/>
                </a:cubicBezTo>
                <a:cubicBezTo>
                  <a:pt x="4168" y="1512"/>
                  <a:pt x="4183" y="1519"/>
                  <a:pt x="4201" y="1521"/>
                </a:cubicBezTo>
                <a:cubicBezTo>
                  <a:pt x="4218" y="1523"/>
                  <a:pt x="4233" y="1522"/>
                  <a:pt x="4248" y="1511"/>
                </a:cubicBezTo>
                <a:cubicBezTo>
                  <a:pt x="4258" y="1503"/>
                  <a:pt x="4269" y="1495"/>
                  <a:pt x="4282" y="1491"/>
                </a:cubicBezTo>
                <a:cubicBezTo>
                  <a:pt x="4304" y="1481"/>
                  <a:pt x="4320" y="1464"/>
                  <a:pt x="4334" y="1446"/>
                </a:cubicBezTo>
                <a:cubicBezTo>
                  <a:pt x="4345" y="1432"/>
                  <a:pt x="4346" y="1415"/>
                  <a:pt x="4350" y="1399"/>
                </a:cubicBezTo>
                <a:cubicBezTo>
                  <a:pt x="4350" y="1395"/>
                  <a:pt x="4349" y="1390"/>
                  <a:pt x="4345" y="1389"/>
                </a:cubicBezTo>
                <a:cubicBezTo>
                  <a:pt x="4341" y="1388"/>
                  <a:pt x="4339" y="1393"/>
                  <a:pt x="4338" y="1396"/>
                </a:cubicBezTo>
                <a:cubicBezTo>
                  <a:pt x="4335" y="1402"/>
                  <a:pt x="4331" y="1403"/>
                  <a:pt x="4325" y="1401"/>
                </a:cubicBezTo>
                <a:cubicBezTo>
                  <a:pt x="4323" y="1400"/>
                  <a:pt x="4320" y="1400"/>
                  <a:pt x="4318" y="1401"/>
                </a:cubicBezTo>
                <a:cubicBezTo>
                  <a:pt x="4303" y="1405"/>
                  <a:pt x="4296" y="1417"/>
                  <a:pt x="4290" y="1430"/>
                </a:cubicBezTo>
                <a:cubicBezTo>
                  <a:pt x="4288" y="1436"/>
                  <a:pt x="4286" y="1438"/>
                  <a:pt x="4280" y="1437"/>
                </a:cubicBezTo>
                <a:cubicBezTo>
                  <a:pt x="4276" y="1436"/>
                  <a:pt x="4273" y="1435"/>
                  <a:pt x="4270" y="1435"/>
                </a:cubicBezTo>
                <a:cubicBezTo>
                  <a:pt x="4266" y="1434"/>
                  <a:pt x="4266" y="1433"/>
                  <a:pt x="4266" y="1429"/>
                </a:cubicBezTo>
                <a:cubicBezTo>
                  <a:pt x="4268" y="1422"/>
                  <a:pt x="4272" y="1419"/>
                  <a:pt x="4278" y="1417"/>
                </a:cubicBezTo>
                <a:cubicBezTo>
                  <a:pt x="4283" y="1416"/>
                  <a:pt x="4287" y="1414"/>
                  <a:pt x="4288" y="1409"/>
                </a:cubicBezTo>
                <a:cubicBezTo>
                  <a:pt x="4288" y="1402"/>
                  <a:pt x="4291" y="1396"/>
                  <a:pt x="4296" y="1391"/>
                </a:cubicBezTo>
                <a:cubicBezTo>
                  <a:pt x="4300" y="1387"/>
                  <a:pt x="4301" y="1382"/>
                  <a:pt x="4304" y="1377"/>
                </a:cubicBezTo>
                <a:cubicBezTo>
                  <a:pt x="4307" y="1372"/>
                  <a:pt x="4305" y="1368"/>
                  <a:pt x="4299" y="1368"/>
                </a:cubicBezTo>
                <a:cubicBezTo>
                  <a:pt x="4291" y="1367"/>
                  <a:pt x="4283" y="1368"/>
                  <a:pt x="4275" y="1369"/>
                </a:cubicBezTo>
                <a:cubicBezTo>
                  <a:pt x="4257" y="1371"/>
                  <a:pt x="4243" y="1381"/>
                  <a:pt x="4227" y="1389"/>
                </a:cubicBezTo>
                <a:cubicBezTo>
                  <a:pt x="4224" y="1390"/>
                  <a:pt x="4222" y="1392"/>
                  <a:pt x="4221" y="1395"/>
                </a:cubicBezTo>
                <a:cubicBezTo>
                  <a:pt x="4220" y="1397"/>
                  <a:pt x="4219" y="1398"/>
                  <a:pt x="4217" y="1396"/>
                </a:cubicBezTo>
                <a:cubicBezTo>
                  <a:pt x="4214" y="1394"/>
                  <a:pt x="4210" y="1394"/>
                  <a:pt x="4207" y="1392"/>
                </a:cubicBezTo>
                <a:cubicBezTo>
                  <a:pt x="4189" y="1384"/>
                  <a:pt x="4174" y="1385"/>
                  <a:pt x="4160" y="1399"/>
                </a:cubicBezTo>
                <a:cubicBezTo>
                  <a:pt x="4159" y="1400"/>
                  <a:pt x="4158" y="1401"/>
                  <a:pt x="4157" y="1403"/>
                </a:cubicBezTo>
                <a:cubicBezTo>
                  <a:pt x="4155" y="1404"/>
                  <a:pt x="4153" y="1405"/>
                  <a:pt x="4151" y="1404"/>
                </a:cubicBezTo>
                <a:cubicBezTo>
                  <a:pt x="4145" y="1403"/>
                  <a:pt x="4139" y="1404"/>
                  <a:pt x="4134" y="1408"/>
                </a:cubicBezTo>
                <a:cubicBezTo>
                  <a:pt x="4126" y="1413"/>
                  <a:pt x="4126" y="1413"/>
                  <a:pt x="4121" y="1406"/>
                </a:cubicBezTo>
                <a:cubicBezTo>
                  <a:pt x="4121" y="1405"/>
                  <a:pt x="4120" y="1403"/>
                  <a:pt x="4119" y="1402"/>
                </a:cubicBezTo>
                <a:cubicBezTo>
                  <a:pt x="4117" y="1398"/>
                  <a:pt x="4116" y="1394"/>
                  <a:pt x="4121" y="1390"/>
                </a:cubicBezTo>
                <a:cubicBezTo>
                  <a:pt x="4124" y="1389"/>
                  <a:pt x="4125" y="1385"/>
                  <a:pt x="4125" y="1382"/>
                </a:cubicBezTo>
                <a:cubicBezTo>
                  <a:pt x="4125" y="1374"/>
                  <a:pt x="4130" y="1369"/>
                  <a:pt x="4136" y="1365"/>
                </a:cubicBezTo>
                <a:cubicBezTo>
                  <a:pt x="4136" y="1364"/>
                  <a:pt x="4137" y="1364"/>
                  <a:pt x="4137" y="1363"/>
                </a:cubicBezTo>
                <a:cubicBezTo>
                  <a:pt x="4140" y="1359"/>
                  <a:pt x="4143" y="1358"/>
                  <a:pt x="4147" y="1362"/>
                </a:cubicBezTo>
                <a:cubicBezTo>
                  <a:pt x="4152" y="1366"/>
                  <a:pt x="4158" y="1368"/>
                  <a:pt x="4164" y="1365"/>
                </a:cubicBezTo>
                <a:cubicBezTo>
                  <a:pt x="4173" y="1362"/>
                  <a:pt x="4174" y="1355"/>
                  <a:pt x="4168" y="1349"/>
                </a:cubicBezTo>
                <a:cubicBezTo>
                  <a:pt x="4163" y="1345"/>
                  <a:pt x="4158" y="1341"/>
                  <a:pt x="4152" y="1339"/>
                </a:cubicBezTo>
                <a:cubicBezTo>
                  <a:pt x="4150" y="1337"/>
                  <a:pt x="4149" y="1336"/>
                  <a:pt x="4149" y="1333"/>
                </a:cubicBezTo>
                <a:cubicBezTo>
                  <a:pt x="4151" y="1319"/>
                  <a:pt x="4153" y="1304"/>
                  <a:pt x="4149" y="1290"/>
                </a:cubicBezTo>
                <a:cubicBezTo>
                  <a:pt x="4148" y="1287"/>
                  <a:pt x="4149" y="1286"/>
                  <a:pt x="4151" y="1284"/>
                </a:cubicBezTo>
                <a:cubicBezTo>
                  <a:pt x="4157" y="1279"/>
                  <a:pt x="4161" y="1272"/>
                  <a:pt x="4160" y="1264"/>
                </a:cubicBezTo>
                <a:cubicBezTo>
                  <a:pt x="4160" y="1258"/>
                  <a:pt x="4156" y="1254"/>
                  <a:pt x="4150" y="1256"/>
                </a:cubicBezTo>
                <a:cubicBezTo>
                  <a:pt x="4145" y="1257"/>
                  <a:pt x="4140" y="1259"/>
                  <a:pt x="4136" y="1264"/>
                </a:cubicBezTo>
                <a:cubicBezTo>
                  <a:pt x="4135" y="1265"/>
                  <a:pt x="4134" y="1267"/>
                  <a:pt x="4133" y="1267"/>
                </a:cubicBezTo>
                <a:cubicBezTo>
                  <a:pt x="4129" y="1265"/>
                  <a:pt x="4125" y="1264"/>
                  <a:pt x="4121" y="1261"/>
                </a:cubicBezTo>
                <a:cubicBezTo>
                  <a:pt x="4119" y="1259"/>
                  <a:pt x="4123" y="1257"/>
                  <a:pt x="4123" y="1255"/>
                </a:cubicBezTo>
                <a:cubicBezTo>
                  <a:pt x="4124" y="1252"/>
                  <a:pt x="4123" y="1249"/>
                  <a:pt x="4121" y="1247"/>
                </a:cubicBezTo>
                <a:cubicBezTo>
                  <a:pt x="4120" y="1245"/>
                  <a:pt x="4118" y="1243"/>
                  <a:pt x="4116" y="1241"/>
                </a:cubicBezTo>
                <a:cubicBezTo>
                  <a:pt x="4121" y="1239"/>
                  <a:pt x="4125" y="1237"/>
                  <a:pt x="4129" y="1234"/>
                </a:cubicBezTo>
                <a:cubicBezTo>
                  <a:pt x="4131" y="1232"/>
                  <a:pt x="4134" y="1232"/>
                  <a:pt x="4135" y="1232"/>
                </a:cubicBezTo>
                <a:cubicBezTo>
                  <a:pt x="4143" y="1234"/>
                  <a:pt x="4152" y="1233"/>
                  <a:pt x="4159" y="1237"/>
                </a:cubicBezTo>
                <a:cubicBezTo>
                  <a:pt x="4177" y="1249"/>
                  <a:pt x="4198" y="1247"/>
                  <a:pt x="4218" y="1247"/>
                </a:cubicBezTo>
                <a:cubicBezTo>
                  <a:pt x="4222" y="1247"/>
                  <a:pt x="4226" y="1244"/>
                  <a:pt x="4228" y="1250"/>
                </a:cubicBezTo>
                <a:cubicBezTo>
                  <a:pt x="4231" y="1259"/>
                  <a:pt x="4238" y="1265"/>
                  <a:pt x="4247" y="1266"/>
                </a:cubicBezTo>
                <a:cubicBezTo>
                  <a:pt x="4260" y="1268"/>
                  <a:pt x="4270" y="1273"/>
                  <a:pt x="4280" y="1280"/>
                </a:cubicBezTo>
                <a:cubicBezTo>
                  <a:pt x="4287" y="1285"/>
                  <a:pt x="4294" y="1286"/>
                  <a:pt x="4302" y="1286"/>
                </a:cubicBezTo>
                <a:cubicBezTo>
                  <a:pt x="4319" y="1286"/>
                  <a:pt x="4321" y="1283"/>
                  <a:pt x="4317" y="1267"/>
                </a:cubicBezTo>
                <a:cubicBezTo>
                  <a:pt x="4317" y="1267"/>
                  <a:pt x="4317" y="1266"/>
                  <a:pt x="4317" y="1266"/>
                </a:cubicBezTo>
                <a:cubicBezTo>
                  <a:pt x="4318" y="1265"/>
                  <a:pt x="4318" y="1266"/>
                  <a:pt x="4318" y="1266"/>
                </a:cubicBezTo>
                <a:cubicBezTo>
                  <a:pt x="4326" y="1271"/>
                  <a:pt x="4333" y="1269"/>
                  <a:pt x="4341" y="1267"/>
                </a:cubicBezTo>
                <a:cubicBezTo>
                  <a:pt x="4349" y="1264"/>
                  <a:pt x="4351" y="1258"/>
                  <a:pt x="4348" y="1250"/>
                </a:cubicBezTo>
                <a:cubicBezTo>
                  <a:pt x="4346" y="1247"/>
                  <a:pt x="4344" y="1243"/>
                  <a:pt x="4343" y="1240"/>
                </a:cubicBezTo>
                <a:cubicBezTo>
                  <a:pt x="4341" y="1230"/>
                  <a:pt x="4339" y="1220"/>
                  <a:pt x="4335" y="1211"/>
                </a:cubicBezTo>
                <a:cubicBezTo>
                  <a:pt x="4332" y="1205"/>
                  <a:pt x="4330" y="1198"/>
                  <a:pt x="4331" y="1191"/>
                </a:cubicBezTo>
                <a:cubicBezTo>
                  <a:pt x="4332" y="1183"/>
                  <a:pt x="4329" y="1176"/>
                  <a:pt x="4323" y="1170"/>
                </a:cubicBezTo>
                <a:cubicBezTo>
                  <a:pt x="4314" y="1160"/>
                  <a:pt x="4304" y="1149"/>
                  <a:pt x="4295" y="1139"/>
                </a:cubicBezTo>
                <a:cubicBezTo>
                  <a:pt x="4288" y="1131"/>
                  <a:pt x="4279" y="1124"/>
                  <a:pt x="4268" y="1122"/>
                </a:cubicBezTo>
                <a:cubicBezTo>
                  <a:pt x="4261" y="1121"/>
                  <a:pt x="4253" y="1120"/>
                  <a:pt x="4245" y="1118"/>
                </a:cubicBezTo>
                <a:cubicBezTo>
                  <a:pt x="4229" y="1115"/>
                  <a:pt x="4213" y="1113"/>
                  <a:pt x="4197" y="1118"/>
                </a:cubicBezTo>
                <a:cubicBezTo>
                  <a:pt x="4185" y="1122"/>
                  <a:pt x="4172" y="1124"/>
                  <a:pt x="4165" y="1137"/>
                </a:cubicBezTo>
                <a:cubicBezTo>
                  <a:pt x="4164" y="1138"/>
                  <a:pt x="4163" y="1138"/>
                  <a:pt x="4161" y="1138"/>
                </a:cubicBezTo>
                <a:cubicBezTo>
                  <a:pt x="4156" y="1139"/>
                  <a:pt x="4151" y="1140"/>
                  <a:pt x="4146" y="1140"/>
                </a:cubicBezTo>
                <a:cubicBezTo>
                  <a:pt x="4141" y="1141"/>
                  <a:pt x="4136" y="1142"/>
                  <a:pt x="4134" y="1146"/>
                </a:cubicBezTo>
                <a:cubicBezTo>
                  <a:pt x="4126" y="1156"/>
                  <a:pt x="4118" y="1166"/>
                  <a:pt x="4114" y="1178"/>
                </a:cubicBezTo>
                <a:cubicBezTo>
                  <a:pt x="4111" y="1188"/>
                  <a:pt x="4105" y="1195"/>
                  <a:pt x="4099" y="1202"/>
                </a:cubicBezTo>
                <a:cubicBezTo>
                  <a:pt x="4091" y="1210"/>
                  <a:pt x="4088" y="1219"/>
                  <a:pt x="4087" y="1229"/>
                </a:cubicBezTo>
                <a:cubicBezTo>
                  <a:pt x="4087" y="1235"/>
                  <a:pt x="4091" y="1242"/>
                  <a:pt x="4083" y="1246"/>
                </a:cubicBezTo>
                <a:cubicBezTo>
                  <a:pt x="4080" y="1247"/>
                  <a:pt x="4083" y="1251"/>
                  <a:pt x="4079" y="1250"/>
                </a:cubicBezTo>
                <a:cubicBezTo>
                  <a:pt x="4076" y="1250"/>
                  <a:pt x="4075" y="1247"/>
                  <a:pt x="4075" y="1244"/>
                </a:cubicBezTo>
                <a:cubicBezTo>
                  <a:pt x="4075" y="1243"/>
                  <a:pt x="4075" y="1242"/>
                  <a:pt x="4074" y="1241"/>
                </a:cubicBezTo>
                <a:cubicBezTo>
                  <a:pt x="4066" y="1229"/>
                  <a:pt x="4066" y="1214"/>
                  <a:pt x="4061" y="1201"/>
                </a:cubicBezTo>
                <a:cubicBezTo>
                  <a:pt x="4060" y="1200"/>
                  <a:pt x="4061" y="1199"/>
                  <a:pt x="4061" y="1198"/>
                </a:cubicBezTo>
                <a:cubicBezTo>
                  <a:pt x="4066" y="1186"/>
                  <a:pt x="4071" y="1175"/>
                  <a:pt x="4076" y="1163"/>
                </a:cubicBezTo>
                <a:cubicBezTo>
                  <a:pt x="4079" y="1156"/>
                  <a:pt x="4081" y="1149"/>
                  <a:pt x="4084" y="1143"/>
                </a:cubicBezTo>
                <a:cubicBezTo>
                  <a:pt x="4085" y="1141"/>
                  <a:pt x="4086" y="1139"/>
                  <a:pt x="4088" y="1139"/>
                </a:cubicBezTo>
                <a:cubicBezTo>
                  <a:pt x="4103" y="1134"/>
                  <a:pt x="4118" y="1129"/>
                  <a:pt x="4134" y="1128"/>
                </a:cubicBezTo>
                <a:cubicBezTo>
                  <a:pt x="4137" y="1128"/>
                  <a:pt x="4140" y="1128"/>
                  <a:pt x="4141" y="1124"/>
                </a:cubicBezTo>
                <a:cubicBezTo>
                  <a:pt x="4141" y="1120"/>
                  <a:pt x="4138" y="1119"/>
                  <a:pt x="4136" y="1118"/>
                </a:cubicBezTo>
                <a:cubicBezTo>
                  <a:pt x="4124" y="1114"/>
                  <a:pt x="4112" y="1110"/>
                  <a:pt x="4101" y="1107"/>
                </a:cubicBezTo>
                <a:cubicBezTo>
                  <a:pt x="4076" y="1100"/>
                  <a:pt x="4059" y="1112"/>
                  <a:pt x="4052" y="1131"/>
                </a:cubicBezTo>
                <a:cubicBezTo>
                  <a:pt x="4049" y="1140"/>
                  <a:pt x="4045" y="1149"/>
                  <a:pt x="4041" y="1158"/>
                </a:cubicBezTo>
                <a:cubicBezTo>
                  <a:pt x="4038" y="1166"/>
                  <a:pt x="4034" y="1174"/>
                  <a:pt x="4034" y="1183"/>
                </a:cubicBezTo>
                <a:cubicBezTo>
                  <a:pt x="4029" y="1180"/>
                  <a:pt x="4029" y="1177"/>
                  <a:pt x="4031" y="1172"/>
                </a:cubicBezTo>
                <a:cubicBezTo>
                  <a:pt x="4032" y="1170"/>
                  <a:pt x="4033" y="1168"/>
                  <a:pt x="4033" y="1165"/>
                </a:cubicBezTo>
                <a:cubicBezTo>
                  <a:pt x="4038" y="1152"/>
                  <a:pt x="4040" y="1138"/>
                  <a:pt x="4044" y="1125"/>
                </a:cubicBezTo>
                <a:cubicBezTo>
                  <a:pt x="4045" y="1122"/>
                  <a:pt x="4045" y="1118"/>
                  <a:pt x="4044" y="1115"/>
                </a:cubicBezTo>
                <a:cubicBezTo>
                  <a:pt x="4042" y="1113"/>
                  <a:pt x="4043" y="1112"/>
                  <a:pt x="4045" y="1110"/>
                </a:cubicBezTo>
                <a:cubicBezTo>
                  <a:pt x="4058" y="1099"/>
                  <a:pt x="4072" y="1089"/>
                  <a:pt x="4089" y="1084"/>
                </a:cubicBezTo>
                <a:cubicBezTo>
                  <a:pt x="4093" y="1083"/>
                  <a:pt x="4099" y="1084"/>
                  <a:pt x="4098" y="1078"/>
                </a:cubicBezTo>
                <a:cubicBezTo>
                  <a:pt x="4097" y="1071"/>
                  <a:pt x="4091" y="1073"/>
                  <a:pt x="4086" y="1073"/>
                </a:cubicBezTo>
                <a:cubicBezTo>
                  <a:pt x="4072" y="1072"/>
                  <a:pt x="4058" y="1077"/>
                  <a:pt x="4045" y="1076"/>
                </a:cubicBezTo>
                <a:cubicBezTo>
                  <a:pt x="4036" y="1076"/>
                  <a:pt x="4030" y="1080"/>
                  <a:pt x="4023" y="1083"/>
                </a:cubicBezTo>
                <a:cubicBezTo>
                  <a:pt x="4019" y="1086"/>
                  <a:pt x="4016" y="1089"/>
                  <a:pt x="4016" y="1094"/>
                </a:cubicBezTo>
                <a:cubicBezTo>
                  <a:pt x="4015" y="1099"/>
                  <a:pt x="4013" y="1104"/>
                  <a:pt x="4012" y="1110"/>
                </a:cubicBezTo>
                <a:cubicBezTo>
                  <a:pt x="4010" y="1115"/>
                  <a:pt x="4008" y="1120"/>
                  <a:pt x="4008" y="1125"/>
                </a:cubicBezTo>
                <a:cubicBezTo>
                  <a:pt x="4006" y="1138"/>
                  <a:pt x="4006" y="1151"/>
                  <a:pt x="4003" y="1163"/>
                </a:cubicBezTo>
                <a:cubicBezTo>
                  <a:pt x="4000" y="1172"/>
                  <a:pt x="3999" y="1182"/>
                  <a:pt x="4001" y="1192"/>
                </a:cubicBezTo>
                <a:cubicBezTo>
                  <a:pt x="4002" y="1196"/>
                  <a:pt x="4005" y="1199"/>
                  <a:pt x="4004" y="1203"/>
                </a:cubicBezTo>
                <a:cubicBezTo>
                  <a:pt x="3995" y="1197"/>
                  <a:pt x="3994" y="1195"/>
                  <a:pt x="3997" y="1186"/>
                </a:cubicBezTo>
                <a:cubicBezTo>
                  <a:pt x="3998" y="1182"/>
                  <a:pt x="3998" y="1178"/>
                  <a:pt x="3992" y="1177"/>
                </a:cubicBezTo>
                <a:cubicBezTo>
                  <a:pt x="3990" y="1177"/>
                  <a:pt x="3989" y="1176"/>
                  <a:pt x="3989" y="1174"/>
                </a:cubicBezTo>
                <a:cubicBezTo>
                  <a:pt x="3992" y="1158"/>
                  <a:pt x="3991" y="1143"/>
                  <a:pt x="3991" y="1127"/>
                </a:cubicBezTo>
                <a:cubicBezTo>
                  <a:pt x="3991" y="1126"/>
                  <a:pt x="3991" y="1124"/>
                  <a:pt x="3989" y="1123"/>
                </a:cubicBezTo>
                <a:cubicBezTo>
                  <a:pt x="3983" y="1120"/>
                  <a:pt x="3987" y="1117"/>
                  <a:pt x="3989" y="1114"/>
                </a:cubicBezTo>
                <a:cubicBezTo>
                  <a:pt x="3992" y="1109"/>
                  <a:pt x="3995" y="1106"/>
                  <a:pt x="3999" y="1102"/>
                </a:cubicBezTo>
                <a:cubicBezTo>
                  <a:pt x="4006" y="1093"/>
                  <a:pt x="4013" y="1084"/>
                  <a:pt x="4017" y="1073"/>
                </a:cubicBezTo>
                <a:cubicBezTo>
                  <a:pt x="4019" y="1068"/>
                  <a:pt x="4015" y="1064"/>
                  <a:pt x="4010" y="1065"/>
                </a:cubicBezTo>
                <a:cubicBezTo>
                  <a:pt x="4004" y="1067"/>
                  <a:pt x="3996" y="1067"/>
                  <a:pt x="3992" y="1074"/>
                </a:cubicBezTo>
                <a:cubicBezTo>
                  <a:pt x="3990" y="1077"/>
                  <a:pt x="3985" y="1079"/>
                  <a:pt x="3982" y="1080"/>
                </a:cubicBezTo>
                <a:cubicBezTo>
                  <a:pt x="3964" y="1085"/>
                  <a:pt x="3954" y="1104"/>
                  <a:pt x="3960" y="1122"/>
                </a:cubicBezTo>
                <a:cubicBezTo>
                  <a:pt x="3960" y="1124"/>
                  <a:pt x="3961" y="1125"/>
                  <a:pt x="3959" y="1126"/>
                </a:cubicBezTo>
                <a:cubicBezTo>
                  <a:pt x="3951" y="1132"/>
                  <a:pt x="3952" y="1139"/>
                  <a:pt x="3953" y="1147"/>
                </a:cubicBezTo>
                <a:cubicBezTo>
                  <a:pt x="3955" y="1160"/>
                  <a:pt x="3960" y="1172"/>
                  <a:pt x="3962" y="1185"/>
                </a:cubicBezTo>
                <a:cubicBezTo>
                  <a:pt x="3968" y="1210"/>
                  <a:pt x="3978" y="1233"/>
                  <a:pt x="4003" y="1247"/>
                </a:cubicBezTo>
                <a:cubicBezTo>
                  <a:pt x="3994" y="1254"/>
                  <a:pt x="3993" y="1254"/>
                  <a:pt x="3984" y="1248"/>
                </a:cubicBezTo>
                <a:close/>
                <a:moveTo>
                  <a:pt x="3782" y="1230"/>
                </a:moveTo>
                <a:cubicBezTo>
                  <a:pt x="3784" y="1228"/>
                  <a:pt x="3785" y="1228"/>
                  <a:pt x="3787" y="1230"/>
                </a:cubicBezTo>
                <a:cubicBezTo>
                  <a:pt x="3793" y="1239"/>
                  <a:pt x="3792" y="1249"/>
                  <a:pt x="3796" y="1259"/>
                </a:cubicBezTo>
                <a:cubicBezTo>
                  <a:pt x="3791" y="1260"/>
                  <a:pt x="3797" y="1268"/>
                  <a:pt x="3790" y="1270"/>
                </a:cubicBezTo>
                <a:cubicBezTo>
                  <a:pt x="3788" y="1270"/>
                  <a:pt x="3787" y="1270"/>
                  <a:pt x="3786" y="1269"/>
                </a:cubicBezTo>
                <a:cubicBezTo>
                  <a:pt x="3776" y="1262"/>
                  <a:pt x="3771" y="1252"/>
                  <a:pt x="3763" y="1245"/>
                </a:cubicBezTo>
                <a:cubicBezTo>
                  <a:pt x="3769" y="1240"/>
                  <a:pt x="3776" y="1235"/>
                  <a:pt x="3782" y="1230"/>
                </a:cubicBezTo>
                <a:close/>
                <a:moveTo>
                  <a:pt x="3752" y="1260"/>
                </a:moveTo>
                <a:cubicBezTo>
                  <a:pt x="3756" y="1251"/>
                  <a:pt x="3757" y="1251"/>
                  <a:pt x="3763" y="1259"/>
                </a:cubicBezTo>
                <a:cubicBezTo>
                  <a:pt x="3769" y="1266"/>
                  <a:pt x="3776" y="1271"/>
                  <a:pt x="3783" y="1279"/>
                </a:cubicBezTo>
                <a:cubicBezTo>
                  <a:pt x="3779" y="1280"/>
                  <a:pt x="3777" y="1279"/>
                  <a:pt x="3775" y="1282"/>
                </a:cubicBezTo>
                <a:cubicBezTo>
                  <a:pt x="3775" y="1283"/>
                  <a:pt x="3775" y="1284"/>
                  <a:pt x="3774" y="1284"/>
                </a:cubicBezTo>
                <a:cubicBezTo>
                  <a:pt x="3769" y="1280"/>
                  <a:pt x="3763" y="1284"/>
                  <a:pt x="3758" y="1280"/>
                </a:cubicBezTo>
                <a:cubicBezTo>
                  <a:pt x="3754" y="1277"/>
                  <a:pt x="3748" y="1276"/>
                  <a:pt x="3746" y="1272"/>
                </a:cubicBezTo>
                <a:cubicBezTo>
                  <a:pt x="3744" y="1267"/>
                  <a:pt x="3750" y="1264"/>
                  <a:pt x="3752" y="1260"/>
                </a:cubicBezTo>
                <a:close/>
                <a:moveTo>
                  <a:pt x="3744" y="1383"/>
                </a:moveTo>
                <a:cubicBezTo>
                  <a:pt x="3735" y="1376"/>
                  <a:pt x="3732" y="1366"/>
                  <a:pt x="3728" y="1356"/>
                </a:cubicBezTo>
                <a:cubicBezTo>
                  <a:pt x="3726" y="1351"/>
                  <a:pt x="3729" y="1346"/>
                  <a:pt x="3729" y="1340"/>
                </a:cubicBezTo>
                <a:cubicBezTo>
                  <a:pt x="3727" y="1324"/>
                  <a:pt x="3728" y="1309"/>
                  <a:pt x="3731" y="1294"/>
                </a:cubicBezTo>
                <a:cubicBezTo>
                  <a:pt x="3731" y="1289"/>
                  <a:pt x="3735" y="1285"/>
                  <a:pt x="3737" y="1280"/>
                </a:cubicBezTo>
                <a:cubicBezTo>
                  <a:pt x="3738" y="1277"/>
                  <a:pt x="3739" y="1278"/>
                  <a:pt x="3741" y="1279"/>
                </a:cubicBezTo>
                <a:cubicBezTo>
                  <a:pt x="3749" y="1286"/>
                  <a:pt x="3759" y="1290"/>
                  <a:pt x="3768" y="1295"/>
                </a:cubicBezTo>
                <a:cubicBezTo>
                  <a:pt x="3772" y="1297"/>
                  <a:pt x="3775" y="1300"/>
                  <a:pt x="3778" y="1303"/>
                </a:cubicBezTo>
                <a:cubicBezTo>
                  <a:pt x="3779" y="1305"/>
                  <a:pt x="3780" y="1306"/>
                  <a:pt x="3779" y="1308"/>
                </a:cubicBezTo>
                <a:cubicBezTo>
                  <a:pt x="3777" y="1311"/>
                  <a:pt x="3775" y="1309"/>
                  <a:pt x="3774" y="1308"/>
                </a:cubicBezTo>
                <a:cubicBezTo>
                  <a:pt x="3770" y="1306"/>
                  <a:pt x="3766" y="1303"/>
                  <a:pt x="3762" y="1301"/>
                </a:cubicBezTo>
                <a:cubicBezTo>
                  <a:pt x="3760" y="1300"/>
                  <a:pt x="3757" y="1298"/>
                  <a:pt x="3755" y="1301"/>
                </a:cubicBezTo>
                <a:cubicBezTo>
                  <a:pt x="3753" y="1302"/>
                  <a:pt x="3754" y="1304"/>
                  <a:pt x="3755" y="1306"/>
                </a:cubicBezTo>
                <a:cubicBezTo>
                  <a:pt x="3756" y="1307"/>
                  <a:pt x="3757" y="1307"/>
                  <a:pt x="3756" y="1308"/>
                </a:cubicBezTo>
                <a:cubicBezTo>
                  <a:pt x="3748" y="1315"/>
                  <a:pt x="3758" y="1315"/>
                  <a:pt x="3760" y="1319"/>
                </a:cubicBezTo>
                <a:cubicBezTo>
                  <a:pt x="3757" y="1319"/>
                  <a:pt x="3755" y="1319"/>
                  <a:pt x="3753" y="1319"/>
                </a:cubicBezTo>
                <a:cubicBezTo>
                  <a:pt x="3750" y="1319"/>
                  <a:pt x="3748" y="1320"/>
                  <a:pt x="3748" y="1323"/>
                </a:cubicBezTo>
                <a:cubicBezTo>
                  <a:pt x="3748" y="1326"/>
                  <a:pt x="3750" y="1327"/>
                  <a:pt x="3753" y="1327"/>
                </a:cubicBezTo>
                <a:cubicBezTo>
                  <a:pt x="3757" y="1327"/>
                  <a:pt x="3762" y="1327"/>
                  <a:pt x="3767" y="1328"/>
                </a:cubicBezTo>
                <a:cubicBezTo>
                  <a:pt x="3762" y="1328"/>
                  <a:pt x="3758" y="1328"/>
                  <a:pt x="3753" y="1328"/>
                </a:cubicBezTo>
                <a:cubicBezTo>
                  <a:pt x="3750" y="1328"/>
                  <a:pt x="3748" y="1330"/>
                  <a:pt x="3748" y="1332"/>
                </a:cubicBezTo>
                <a:cubicBezTo>
                  <a:pt x="3747" y="1334"/>
                  <a:pt x="3748" y="1336"/>
                  <a:pt x="3749" y="1338"/>
                </a:cubicBezTo>
                <a:cubicBezTo>
                  <a:pt x="3751" y="1340"/>
                  <a:pt x="3753" y="1339"/>
                  <a:pt x="3755" y="1337"/>
                </a:cubicBezTo>
                <a:cubicBezTo>
                  <a:pt x="3755" y="1337"/>
                  <a:pt x="3755" y="1337"/>
                  <a:pt x="3756" y="1337"/>
                </a:cubicBezTo>
                <a:cubicBezTo>
                  <a:pt x="3759" y="1337"/>
                  <a:pt x="3765" y="1334"/>
                  <a:pt x="3765" y="1337"/>
                </a:cubicBezTo>
                <a:cubicBezTo>
                  <a:pt x="3767" y="1341"/>
                  <a:pt x="3761" y="1340"/>
                  <a:pt x="3758" y="1341"/>
                </a:cubicBezTo>
                <a:cubicBezTo>
                  <a:pt x="3756" y="1342"/>
                  <a:pt x="3753" y="1342"/>
                  <a:pt x="3751" y="1343"/>
                </a:cubicBezTo>
                <a:cubicBezTo>
                  <a:pt x="3749" y="1344"/>
                  <a:pt x="3747" y="1346"/>
                  <a:pt x="3748" y="1349"/>
                </a:cubicBezTo>
                <a:cubicBezTo>
                  <a:pt x="3749" y="1352"/>
                  <a:pt x="3752" y="1353"/>
                  <a:pt x="3754" y="1352"/>
                </a:cubicBezTo>
                <a:cubicBezTo>
                  <a:pt x="3757" y="1351"/>
                  <a:pt x="3758" y="1349"/>
                  <a:pt x="3762" y="1350"/>
                </a:cubicBezTo>
                <a:cubicBezTo>
                  <a:pt x="3760" y="1352"/>
                  <a:pt x="3758" y="1354"/>
                  <a:pt x="3756" y="1356"/>
                </a:cubicBezTo>
                <a:cubicBezTo>
                  <a:pt x="3753" y="1357"/>
                  <a:pt x="3750" y="1359"/>
                  <a:pt x="3752" y="1362"/>
                </a:cubicBezTo>
                <a:cubicBezTo>
                  <a:pt x="3753" y="1367"/>
                  <a:pt x="3757" y="1365"/>
                  <a:pt x="3760" y="1364"/>
                </a:cubicBezTo>
                <a:cubicBezTo>
                  <a:pt x="3761" y="1364"/>
                  <a:pt x="3762" y="1364"/>
                  <a:pt x="3763" y="1364"/>
                </a:cubicBezTo>
                <a:cubicBezTo>
                  <a:pt x="3762" y="1365"/>
                  <a:pt x="3761" y="1365"/>
                  <a:pt x="3761" y="1365"/>
                </a:cubicBezTo>
                <a:cubicBezTo>
                  <a:pt x="3754" y="1371"/>
                  <a:pt x="3747" y="1375"/>
                  <a:pt x="3744" y="1383"/>
                </a:cubicBezTo>
                <a:close/>
                <a:moveTo>
                  <a:pt x="3765" y="1403"/>
                </a:moveTo>
                <a:cubicBezTo>
                  <a:pt x="3760" y="1399"/>
                  <a:pt x="3757" y="1394"/>
                  <a:pt x="3752" y="1389"/>
                </a:cubicBezTo>
                <a:cubicBezTo>
                  <a:pt x="3750" y="1387"/>
                  <a:pt x="3753" y="1386"/>
                  <a:pt x="3754" y="1385"/>
                </a:cubicBezTo>
                <a:cubicBezTo>
                  <a:pt x="3757" y="1381"/>
                  <a:pt x="3762" y="1377"/>
                  <a:pt x="3765" y="1375"/>
                </a:cubicBezTo>
                <a:cubicBezTo>
                  <a:pt x="3770" y="1372"/>
                  <a:pt x="3773" y="1368"/>
                  <a:pt x="3777" y="1365"/>
                </a:cubicBezTo>
                <a:cubicBezTo>
                  <a:pt x="3776" y="1378"/>
                  <a:pt x="3774" y="1390"/>
                  <a:pt x="3770" y="1402"/>
                </a:cubicBezTo>
                <a:cubicBezTo>
                  <a:pt x="3769" y="1404"/>
                  <a:pt x="3768" y="1405"/>
                  <a:pt x="3765" y="1403"/>
                </a:cubicBezTo>
                <a:close/>
                <a:moveTo>
                  <a:pt x="3796" y="1401"/>
                </a:moveTo>
                <a:cubicBezTo>
                  <a:pt x="3794" y="1406"/>
                  <a:pt x="3794" y="1412"/>
                  <a:pt x="3793" y="1418"/>
                </a:cubicBezTo>
                <a:cubicBezTo>
                  <a:pt x="3792" y="1418"/>
                  <a:pt x="3791" y="1417"/>
                  <a:pt x="3790" y="1417"/>
                </a:cubicBezTo>
                <a:cubicBezTo>
                  <a:pt x="3785" y="1415"/>
                  <a:pt x="3778" y="1414"/>
                  <a:pt x="3776" y="1410"/>
                </a:cubicBezTo>
                <a:cubicBezTo>
                  <a:pt x="3775" y="1407"/>
                  <a:pt x="3778" y="1400"/>
                  <a:pt x="3780" y="1395"/>
                </a:cubicBezTo>
                <a:cubicBezTo>
                  <a:pt x="3784" y="1389"/>
                  <a:pt x="3784" y="1382"/>
                  <a:pt x="3790" y="1377"/>
                </a:cubicBezTo>
                <a:cubicBezTo>
                  <a:pt x="3796" y="1384"/>
                  <a:pt x="3800" y="1391"/>
                  <a:pt x="3796" y="1401"/>
                </a:cubicBezTo>
                <a:close/>
                <a:moveTo>
                  <a:pt x="3806" y="1351"/>
                </a:moveTo>
                <a:cubicBezTo>
                  <a:pt x="3795" y="1354"/>
                  <a:pt x="3786" y="1351"/>
                  <a:pt x="3778" y="1344"/>
                </a:cubicBezTo>
                <a:cubicBezTo>
                  <a:pt x="3774" y="1340"/>
                  <a:pt x="3774" y="1335"/>
                  <a:pt x="3775" y="1331"/>
                </a:cubicBezTo>
                <a:cubicBezTo>
                  <a:pt x="3778" y="1322"/>
                  <a:pt x="3784" y="1314"/>
                  <a:pt x="3791" y="1308"/>
                </a:cubicBezTo>
                <a:cubicBezTo>
                  <a:pt x="3792" y="1306"/>
                  <a:pt x="3794" y="1304"/>
                  <a:pt x="3797" y="1305"/>
                </a:cubicBezTo>
                <a:cubicBezTo>
                  <a:pt x="3799" y="1305"/>
                  <a:pt x="3801" y="1305"/>
                  <a:pt x="3801" y="1302"/>
                </a:cubicBezTo>
                <a:cubicBezTo>
                  <a:pt x="3802" y="1300"/>
                  <a:pt x="3805" y="1300"/>
                  <a:pt x="3806" y="1300"/>
                </a:cubicBezTo>
                <a:cubicBezTo>
                  <a:pt x="3807" y="1300"/>
                  <a:pt x="3808" y="1303"/>
                  <a:pt x="3808" y="1305"/>
                </a:cubicBezTo>
                <a:cubicBezTo>
                  <a:pt x="3808" y="1309"/>
                  <a:pt x="3808" y="1313"/>
                  <a:pt x="3808" y="1317"/>
                </a:cubicBezTo>
                <a:cubicBezTo>
                  <a:pt x="3807" y="1326"/>
                  <a:pt x="3809" y="1335"/>
                  <a:pt x="3810" y="1344"/>
                </a:cubicBezTo>
                <a:cubicBezTo>
                  <a:pt x="3811" y="1349"/>
                  <a:pt x="3809" y="1350"/>
                  <a:pt x="3806" y="1351"/>
                </a:cubicBezTo>
                <a:close/>
                <a:moveTo>
                  <a:pt x="3818" y="1340"/>
                </a:moveTo>
                <a:cubicBezTo>
                  <a:pt x="3818" y="1330"/>
                  <a:pt x="3816" y="1321"/>
                  <a:pt x="3817" y="1311"/>
                </a:cubicBezTo>
                <a:cubicBezTo>
                  <a:pt x="3817" y="1306"/>
                  <a:pt x="3820" y="1301"/>
                  <a:pt x="3820" y="1296"/>
                </a:cubicBezTo>
                <a:cubicBezTo>
                  <a:pt x="3821" y="1292"/>
                  <a:pt x="3826" y="1292"/>
                  <a:pt x="3830" y="1293"/>
                </a:cubicBezTo>
                <a:cubicBezTo>
                  <a:pt x="3825" y="1314"/>
                  <a:pt x="3828" y="1335"/>
                  <a:pt x="3835" y="1354"/>
                </a:cubicBezTo>
                <a:cubicBezTo>
                  <a:pt x="3823" y="1356"/>
                  <a:pt x="3819" y="1352"/>
                  <a:pt x="3818" y="1340"/>
                </a:cubicBezTo>
                <a:close/>
                <a:moveTo>
                  <a:pt x="3854" y="1357"/>
                </a:moveTo>
                <a:cubicBezTo>
                  <a:pt x="3852" y="1357"/>
                  <a:pt x="3850" y="1360"/>
                  <a:pt x="3849" y="1356"/>
                </a:cubicBezTo>
                <a:cubicBezTo>
                  <a:pt x="3846" y="1351"/>
                  <a:pt x="3844" y="1346"/>
                  <a:pt x="3844" y="1340"/>
                </a:cubicBezTo>
                <a:cubicBezTo>
                  <a:pt x="3843" y="1331"/>
                  <a:pt x="3841" y="1322"/>
                  <a:pt x="3842" y="1312"/>
                </a:cubicBezTo>
                <a:cubicBezTo>
                  <a:pt x="3842" y="1306"/>
                  <a:pt x="3843" y="1300"/>
                  <a:pt x="3843" y="1295"/>
                </a:cubicBezTo>
                <a:cubicBezTo>
                  <a:pt x="3843" y="1290"/>
                  <a:pt x="3846" y="1290"/>
                  <a:pt x="3849" y="1290"/>
                </a:cubicBezTo>
                <a:cubicBezTo>
                  <a:pt x="3854" y="1290"/>
                  <a:pt x="3851" y="1293"/>
                  <a:pt x="3851" y="1295"/>
                </a:cubicBezTo>
                <a:cubicBezTo>
                  <a:pt x="3850" y="1315"/>
                  <a:pt x="3852" y="1334"/>
                  <a:pt x="3856" y="1354"/>
                </a:cubicBezTo>
                <a:cubicBezTo>
                  <a:pt x="3857" y="1356"/>
                  <a:pt x="3857" y="1358"/>
                  <a:pt x="3854" y="1357"/>
                </a:cubicBezTo>
                <a:close/>
                <a:moveTo>
                  <a:pt x="3873" y="1361"/>
                </a:moveTo>
                <a:cubicBezTo>
                  <a:pt x="3869" y="1348"/>
                  <a:pt x="3866" y="1335"/>
                  <a:pt x="3863" y="1322"/>
                </a:cubicBezTo>
                <a:cubicBezTo>
                  <a:pt x="3860" y="1309"/>
                  <a:pt x="3858" y="1295"/>
                  <a:pt x="3870" y="1284"/>
                </a:cubicBezTo>
                <a:cubicBezTo>
                  <a:pt x="3871" y="1283"/>
                  <a:pt x="3871" y="1281"/>
                  <a:pt x="3872" y="1279"/>
                </a:cubicBezTo>
                <a:cubicBezTo>
                  <a:pt x="3871" y="1299"/>
                  <a:pt x="3879" y="1317"/>
                  <a:pt x="3879" y="1336"/>
                </a:cubicBezTo>
                <a:cubicBezTo>
                  <a:pt x="3878" y="1343"/>
                  <a:pt x="3879" y="1350"/>
                  <a:pt x="3880" y="1357"/>
                </a:cubicBezTo>
                <a:cubicBezTo>
                  <a:pt x="3880" y="1361"/>
                  <a:pt x="3875" y="1360"/>
                  <a:pt x="3873" y="1361"/>
                </a:cubicBezTo>
                <a:close/>
                <a:moveTo>
                  <a:pt x="3891" y="1355"/>
                </a:moveTo>
                <a:cubicBezTo>
                  <a:pt x="3888" y="1349"/>
                  <a:pt x="3887" y="1343"/>
                  <a:pt x="3888" y="1337"/>
                </a:cubicBezTo>
                <a:cubicBezTo>
                  <a:pt x="3888" y="1324"/>
                  <a:pt x="3887" y="1312"/>
                  <a:pt x="3887" y="1300"/>
                </a:cubicBezTo>
                <a:cubicBezTo>
                  <a:pt x="3887" y="1289"/>
                  <a:pt x="3888" y="1279"/>
                  <a:pt x="3892" y="1270"/>
                </a:cubicBezTo>
                <a:cubicBezTo>
                  <a:pt x="3895" y="1264"/>
                  <a:pt x="3898" y="1261"/>
                  <a:pt x="3905" y="1263"/>
                </a:cubicBezTo>
                <a:cubicBezTo>
                  <a:pt x="3906" y="1263"/>
                  <a:pt x="3907" y="1263"/>
                  <a:pt x="3909" y="1263"/>
                </a:cubicBezTo>
                <a:cubicBezTo>
                  <a:pt x="3897" y="1283"/>
                  <a:pt x="3901" y="1303"/>
                  <a:pt x="3903" y="1323"/>
                </a:cubicBezTo>
                <a:cubicBezTo>
                  <a:pt x="3905" y="1336"/>
                  <a:pt x="3905" y="1348"/>
                  <a:pt x="3908" y="1360"/>
                </a:cubicBezTo>
                <a:cubicBezTo>
                  <a:pt x="3908" y="1362"/>
                  <a:pt x="3909" y="1364"/>
                  <a:pt x="3909" y="1366"/>
                </a:cubicBezTo>
                <a:cubicBezTo>
                  <a:pt x="3903" y="1367"/>
                  <a:pt x="3894" y="1361"/>
                  <a:pt x="3891" y="1355"/>
                </a:cubicBezTo>
                <a:close/>
                <a:moveTo>
                  <a:pt x="3942" y="1377"/>
                </a:moveTo>
                <a:cubicBezTo>
                  <a:pt x="3937" y="1376"/>
                  <a:pt x="3932" y="1375"/>
                  <a:pt x="3927" y="1374"/>
                </a:cubicBezTo>
                <a:cubicBezTo>
                  <a:pt x="3922" y="1373"/>
                  <a:pt x="3917" y="1365"/>
                  <a:pt x="3917" y="1356"/>
                </a:cubicBezTo>
                <a:cubicBezTo>
                  <a:pt x="3917" y="1344"/>
                  <a:pt x="3917" y="1333"/>
                  <a:pt x="3917" y="1318"/>
                </a:cubicBezTo>
                <a:cubicBezTo>
                  <a:pt x="3918" y="1306"/>
                  <a:pt x="3915" y="1291"/>
                  <a:pt x="3918" y="1277"/>
                </a:cubicBezTo>
                <a:cubicBezTo>
                  <a:pt x="3921" y="1263"/>
                  <a:pt x="3934" y="1257"/>
                  <a:pt x="3946" y="1263"/>
                </a:cubicBezTo>
                <a:cubicBezTo>
                  <a:pt x="3948" y="1264"/>
                  <a:pt x="3948" y="1264"/>
                  <a:pt x="3947" y="1266"/>
                </a:cubicBezTo>
                <a:cubicBezTo>
                  <a:pt x="3940" y="1282"/>
                  <a:pt x="3938" y="1298"/>
                  <a:pt x="3942" y="1316"/>
                </a:cubicBezTo>
                <a:cubicBezTo>
                  <a:pt x="3943" y="1321"/>
                  <a:pt x="3942" y="1327"/>
                  <a:pt x="3943" y="1332"/>
                </a:cubicBezTo>
                <a:cubicBezTo>
                  <a:pt x="3943" y="1345"/>
                  <a:pt x="3944" y="1357"/>
                  <a:pt x="3950" y="1369"/>
                </a:cubicBezTo>
                <a:cubicBezTo>
                  <a:pt x="3952" y="1375"/>
                  <a:pt x="3949" y="1378"/>
                  <a:pt x="3942" y="1377"/>
                </a:cubicBezTo>
                <a:close/>
                <a:moveTo>
                  <a:pt x="4162" y="1454"/>
                </a:moveTo>
                <a:cubicBezTo>
                  <a:pt x="4165" y="1448"/>
                  <a:pt x="4165" y="1440"/>
                  <a:pt x="4165" y="1433"/>
                </a:cubicBezTo>
                <a:cubicBezTo>
                  <a:pt x="4165" y="1422"/>
                  <a:pt x="4166" y="1412"/>
                  <a:pt x="4176" y="1405"/>
                </a:cubicBezTo>
                <a:cubicBezTo>
                  <a:pt x="4178" y="1404"/>
                  <a:pt x="4181" y="1403"/>
                  <a:pt x="4184" y="1403"/>
                </a:cubicBezTo>
                <a:cubicBezTo>
                  <a:pt x="4191" y="1402"/>
                  <a:pt x="4199" y="1402"/>
                  <a:pt x="4207" y="1402"/>
                </a:cubicBezTo>
                <a:cubicBezTo>
                  <a:pt x="4211" y="1402"/>
                  <a:pt x="4214" y="1404"/>
                  <a:pt x="4213" y="1409"/>
                </a:cubicBezTo>
                <a:cubicBezTo>
                  <a:pt x="4213" y="1415"/>
                  <a:pt x="4213" y="1420"/>
                  <a:pt x="4213" y="1425"/>
                </a:cubicBezTo>
                <a:cubicBezTo>
                  <a:pt x="4214" y="1429"/>
                  <a:pt x="4214" y="1434"/>
                  <a:pt x="4220" y="1432"/>
                </a:cubicBezTo>
                <a:cubicBezTo>
                  <a:pt x="4225" y="1431"/>
                  <a:pt x="4225" y="1426"/>
                  <a:pt x="4224" y="1423"/>
                </a:cubicBezTo>
                <a:cubicBezTo>
                  <a:pt x="4222" y="1418"/>
                  <a:pt x="4222" y="1413"/>
                  <a:pt x="4222" y="1408"/>
                </a:cubicBezTo>
                <a:cubicBezTo>
                  <a:pt x="4222" y="1402"/>
                  <a:pt x="4223" y="1399"/>
                  <a:pt x="4229" y="1397"/>
                </a:cubicBezTo>
                <a:cubicBezTo>
                  <a:pt x="4238" y="1394"/>
                  <a:pt x="4246" y="1389"/>
                  <a:pt x="4255" y="1385"/>
                </a:cubicBezTo>
                <a:cubicBezTo>
                  <a:pt x="4266" y="1379"/>
                  <a:pt x="4279" y="1377"/>
                  <a:pt x="4292" y="1377"/>
                </a:cubicBezTo>
                <a:cubicBezTo>
                  <a:pt x="4289" y="1383"/>
                  <a:pt x="4284" y="1386"/>
                  <a:pt x="4279" y="1388"/>
                </a:cubicBezTo>
                <a:cubicBezTo>
                  <a:pt x="4273" y="1389"/>
                  <a:pt x="4271" y="1392"/>
                  <a:pt x="4273" y="1398"/>
                </a:cubicBezTo>
                <a:cubicBezTo>
                  <a:pt x="4274" y="1401"/>
                  <a:pt x="4276" y="1405"/>
                  <a:pt x="4271" y="1406"/>
                </a:cubicBezTo>
                <a:cubicBezTo>
                  <a:pt x="4259" y="1407"/>
                  <a:pt x="4252" y="1413"/>
                  <a:pt x="4256" y="1427"/>
                </a:cubicBezTo>
                <a:cubicBezTo>
                  <a:pt x="4250" y="1422"/>
                  <a:pt x="4240" y="1424"/>
                  <a:pt x="4236" y="1430"/>
                </a:cubicBezTo>
                <a:cubicBezTo>
                  <a:pt x="4234" y="1433"/>
                  <a:pt x="4232" y="1434"/>
                  <a:pt x="4228" y="1435"/>
                </a:cubicBezTo>
                <a:cubicBezTo>
                  <a:pt x="4226" y="1436"/>
                  <a:pt x="4222" y="1436"/>
                  <a:pt x="4222" y="1440"/>
                </a:cubicBezTo>
                <a:cubicBezTo>
                  <a:pt x="4222" y="1444"/>
                  <a:pt x="4225" y="1445"/>
                  <a:pt x="4228" y="1446"/>
                </a:cubicBezTo>
                <a:cubicBezTo>
                  <a:pt x="4231" y="1446"/>
                  <a:pt x="4234" y="1446"/>
                  <a:pt x="4235" y="1449"/>
                </a:cubicBezTo>
                <a:cubicBezTo>
                  <a:pt x="4235" y="1450"/>
                  <a:pt x="4236" y="1450"/>
                  <a:pt x="4236" y="1450"/>
                </a:cubicBezTo>
                <a:cubicBezTo>
                  <a:pt x="4245" y="1446"/>
                  <a:pt x="4253" y="1454"/>
                  <a:pt x="4262" y="1450"/>
                </a:cubicBezTo>
                <a:cubicBezTo>
                  <a:pt x="4266" y="1448"/>
                  <a:pt x="4272" y="1449"/>
                  <a:pt x="4277" y="1450"/>
                </a:cubicBezTo>
                <a:cubicBezTo>
                  <a:pt x="4281" y="1451"/>
                  <a:pt x="4284" y="1452"/>
                  <a:pt x="4287" y="1447"/>
                </a:cubicBezTo>
                <a:cubicBezTo>
                  <a:pt x="4288" y="1445"/>
                  <a:pt x="4291" y="1445"/>
                  <a:pt x="4293" y="1444"/>
                </a:cubicBezTo>
                <a:cubicBezTo>
                  <a:pt x="4295" y="1443"/>
                  <a:pt x="4297" y="1442"/>
                  <a:pt x="4299" y="1441"/>
                </a:cubicBezTo>
                <a:cubicBezTo>
                  <a:pt x="4304" y="1439"/>
                  <a:pt x="4302" y="1435"/>
                  <a:pt x="4304" y="1432"/>
                </a:cubicBezTo>
                <a:cubicBezTo>
                  <a:pt x="4306" y="1429"/>
                  <a:pt x="4312" y="1431"/>
                  <a:pt x="4313" y="1427"/>
                </a:cubicBezTo>
                <a:cubicBezTo>
                  <a:pt x="4314" y="1426"/>
                  <a:pt x="4314" y="1424"/>
                  <a:pt x="4314" y="1424"/>
                </a:cubicBezTo>
                <a:cubicBezTo>
                  <a:pt x="4309" y="1415"/>
                  <a:pt x="4317" y="1414"/>
                  <a:pt x="4321" y="1412"/>
                </a:cubicBezTo>
                <a:cubicBezTo>
                  <a:pt x="4325" y="1410"/>
                  <a:pt x="4328" y="1416"/>
                  <a:pt x="4332" y="1418"/>
                </a:cubicBezTo>
                <a:cubicBezTo>
                  <a:pt x="4334" y="1419"/>
                  <a:pt x="4332" y="1421"/>
                  <a:pt x="4331" y="1423"/>
                </a:cubicBezTo>
                <a:cubicBezTo>
                  <a:pt x="4324" y="1441"/>
                  <a:pt x="4315" y="1456"/>
                  <a:pt x="4299" y="1468"/>
                </a:cubicBezTo>
                <a:cubicBezTo>
                  <a:pt x="4290" y="1475"/>
                  <a:pt x="4281" y="1481"/>
                  <a:pt x="4270" y="1484"/>
                </a:cubicBezTo>
                <a:cubicBezTo>
                  <a:pt x="4265" y="1484"/>
                  <a:pt x="4261" y="1487"/>
                  <a:pt x="4258" y="1491"/>
                </a:cubicBezTo>
                <a:cubicBezTo>
                  <a:pt x="4246" y="1506"/>
                  <a:pt x="4229" y="1508"/>
                  <a:pt x="4210" y="1507"/>
                </a:cubicBezTo>
                <a:cubicBezTo>
                  <a:pt x="4190" y="1506"/>
                  <a:pt x="4174" y="1498"/>
                  <a:pt x="4164" y="1480"/>
                </a:cubicBezTo>
                <a:cubicBezTo>
                  <a:pt x="4160" y="1472"/>
                  <a:pt x="4156" y="1464"/>
                  <a:pt x="4162" y="1454"/>
                </a:cubicBezTo>
                <a:close/>
                <a:moveTo>
                  <a:pt x="4133" y="1427"/>
                </a:moveTo>
                <a:cubicBezTo>
                  <a:pt x="4136" y="1423"/>
                  <a:pt x="4140" y="1419"/>
                  <a:pt x="4146" y="1419"/>
                </a:cubicBezTo>
                <a:cubicBezTo>
                  <a:pt x="4146" y="1427"/>
                  <a:pt x="4146" y="1434"/>
                  <a:pt x="4146" y="1442"/>
                </a:cubicBezTo>
                <a:cubicBezTo>
                  <a:pt x="4146" y="1446"/>
                  <a:pt x="4145" y="1449"/>
                  <a:pt x="4144" y="1453"/>
                </a:cubicBezTo>
                <a:cubicBezTo>
                  <a:pt x="4142" y="1462"/>
                  <a:pt x="4145" y="1471"/>
                  <a:pt x="4147" y="1481"/>
                </a:cubicBezTo>
                <a:cubicBezTo>
                  <a:pt x="4147" y="1482"/>
                  <a:pt x="4147" y="1484"/>
                  <a:pt x="4147" y="1486"/>
                </a:cubicBezTo>
                <a:cubicBezTo>
                  <a:pt x="4138" y="1483"/>
                  <a:pt x="4124" y="1466"/>
                  <a:pt x="4125" y="1458"/>
                </a:cubicBezTo>
                <a:cubicBezTo>
                  <a:pt x="4127" y="1447"/>
                  <a:pt x="4127" y="1437"/>
                  <a:pt x="4133" y="1427"/>
                </a:cubicBezTo>
                <a:close/>
                <a:moveTo>
                  <a:pt x="4315" y="1264"/>
                </a:moveTo>
                <a:cubicBezTo>
                  <a:pt x="4315" y="1263"/>
                  <a:pt x="4314" y="1263"/>
                  <a:pt x="4313" y="1262"/>
                </a:cubicBezTo>
                <a:cubicBezTo>
                  <a:pt x="4312" y="1261"/>
                  <a:pt x="4310" y="1259"/>
                  <a:pt x="4308" y="1259"/>
                </a:cubicBezTo>
                <a:cubicBezTo>
                  <a:pt x="4302" y="1258"/>
                  <a:pt x="4298" y="1256"/>
                  <a:pt x="4297" y="1249"/>
                </a:cubicBezTo>
                <a:cubicBezTo>
                  <a:pt x="4297" y="1247"/>
                  <a:pt x="4295" y="1245"/>
                  <a:pt x="4293" y="1244"/>
                </a:cubicBezTo>
                <a:cubicBezTo>
                  <a:pt x="4282" y="1238"/>
                  <a:pt x="4278" y="1228"/>
                  <a:pt x="4276" y="1217"/>
                </a:cubicBezTo>
                <a:cubicBezTo>
                  <a:pt x="4276" y="1215"/>
                  <a:pt x="4272" y="1212"/>
                  <a:pt x="4276" y="1211"/>
                </a:cubicBezTo>
                <a:cubicBezTo>
                  <a:pt x="4280" y="1209"/>
                  <a:pt x="4283" y="1209"/>
                  <a:pt x="4283" y="1215"/>
                </a:cubicBezTo>
                <a:cubicBezTo>
                  <a:pt x="4283" y="1215"/>
                  <a:pt x="4282" y="1217"/>
                  <a:pt x="4283" y="1217"/>
                </a:cubicBezTo>
                <a:cubicBezTo>
                  <a:pt x="4289" y="1223"/>
                  <a:pt x="4289" y="1232"/>
                  <a:pt x="4297" y="1237"/>
                </a:cubicBezTo>
                <a:cubicBezTo>
                  <a:pt x="4302" y="1241"/>
                  <a:pt x="4306" y="1247"/>
                  <a:pt x="4312" y="1251"/>
                </a:cubicBezTo>
                <a:cubicBezTo>
                  <a:pt x="4315" y="1253"/>
                  <a:pt x="4314" y="1257"/>
                  <a:pt x="4314" y="1261"/>
                </a:cubicBezTo>
                <a:cubicBezTo>
                  <a:pt x="4315" y="1262"/>
                  <a:pt x="4316" y="1262"/>
                  <a:pt x="4315" y="1264"/>
                </a:cubicBezTo>
                <a:close/>
                <a:moveTo>
                  <a:pt x="4168" y="1165"/>
                </a:moveTo>
                <a:cubicBezTo>
                  <a:pt x="4171" y="1159"/>
                  <a:pt x="4174" y="1154"/>
                  <a:pt x="4177" y="1149"/>
                </a:cubicBezTo>
                <a:cubicBezTo>
                  <a:pt x="4180" y="1144"/>
                  <a:pt x="4185" y="1140"/>
                  <a:pt x="4190" y="1138"/>
                </a:cubicBezTo>
                <a:cubicBezTo>
                  <a:pt x="4202" y="1133"/>
                  <a:pt x="4215" y="1130"/>
                  <a:pt x="4232" y="1131"/>
                </a:cubicBezTo>
                <a:cubicBezTo>
                  <a:pt x="4238" y="1130"/>
                  <a:pt x="4248" y="1130"/>
                  <a:pt x="4257" y="1129"/>
                </a:cubicBezTo>
                <a:cubicBezTo>
                  <a:pt x="4267" y="1128"/>
                  <a:pt x="4276" y="1132"/>
                  <a:pt x="4284" y="1140"/>
                </a:cubicBezTo>
                <a:cubicBezTo>
                  <a:pt x="4288" y="1144"/>
                  <a:pt x="4292" y="1147"/>
                  <a:pt x="4295" y="1152"/>
                </a:cubicBezTo>
                <a:cubicBezTo>
                  <a:pt x="4301" y="1160"/>
                  <a:pt x="4309" y="1167"/>
                  <a:pt x="4316" y="1175"/>
                </a:cubicBezTo>
                <a:cubicBezTo>
                  <a:pt x="4320" y="1179"/>
                  <a:pt x="4323" y="1185"/>
                  <a:pt x="4322" y="1191"/>
                </a:cubicBezTo>
                <a:cubicBezTo>
                  <a:pt x="4322" y="1199"/>
                  <a:pt x="4323" y="1206"/>
                  <a:pt x="4326" y="1212"/>
                </a:cubicBezTo>
                <a:cubicBezTo>
                  <a:pt x="4330" y="1223"/>
                  <a:pt x="4333" y="1233"/>
                  <a:pt x="4335" y="1244"/>
                </a:cubicBezTo>
                <a:cubicBezTo>
                  <a:pt x="4336" y="1246"/>
                  <a:pt x="4336" y="1247"/>
                  <a:pt x="4337" y="1249"/>
                </a:cubicBezTo>
                <a:cubicBezTo>
                  <a:pt x="4338" y="1252"/>
                  <a:pt x="4342" y="1254"/>
                  <a:pt x="4339" y="1257"/>
                </a:cubicBezTo>
                <a:cubicBezTo>
                  <a:pt x="4336" y="1260"/>
                  <a:pt x="4331" y="1260"/>
                  <a:pt x="4327" y="1260"/>
                </a:cubicBezTo>
                <a:cubicBezTo>
                  <a:pt x="4324" y="1260"/>
                  <a:pt x="4324" y="1257"/>
                  <a:pt x="4323" y="1255"/>
                </a:cubicBezTo>
                <a:cubicBezTo>
                  <a:pt x="4322" y="1249"/>
                  <a:pt x="4322" y="1244"/>
                  <a:pt x="4320" y="1239"/>
                </a:cubicBezTo>
                <a:cubicBezTo>
                  <a:pt x="4319" y="1234"/>
                  <a:pt x="4317" y="1231"/>
                  <a:pt x="4310" y="1232"/>
                </a:cubicBezTo>
                <a:cubicBezTo>
                  <a:pt x="4306" y="1233"/>
                  <a:pt x="4302" y="1227"/>
                  <a:pt x="4303" y="1222"/>
                </a:cubicBezTo>
                <a:cubicBezTo>
                  <a:pt x="4305" y="1213"/>
                  <a:pt x="4304" y="1212"/>
                  <a:pt x="4296" y="1211"/>
                </a:cubicBezTo>
                <a:cubicBezTo>
                  <a:pt x="4289" y="1209"/>
                  <a:pt x="4288" y="1203"/>
                  <a:pt x="4287" y="1198"/>
                </a:cubicBezTo>
                <a:cubicBezTo>
                  <a:pt x="4284" y="1191"/>
                  <a:pt x="4283" y="1190"/>
                  <a:pt x="4276" y="1193"/>
                </a:cubicBezTo>
                <a:cubicBezTo>
                  <a:pt x="4274" y="1194"/>
                  <a:pt x="4272" y="1195"/>
                  <a:pt x="4269" y="1194"/>
                </a:cubicBezTo>
                <a:cubicBezTo>
                  <a:pt x="4260" y="1191"/>
                  <a:pt x="4256" y="1193"/>
                  <a:pt x="4252" y="1203"/>
                </a:cubicBezTo>
                <a:cubicBezTo>
                  <a:pt x="4251" y="1207"/>
                  <a:pt x="4250" y="1211"/>
                  <a:pt x="4249" y="1214"/>
                </a:cubicBezTo>
                <a:cubicBezTo>
                  <a:pt x="4247" y="1219"/>
                  <a:pt x="4251" y="1221"/>
                  <a:pt x="4254" y="1222"/>
                </a:cubicBezTo>
                <a:cubicBezTo>
                  <a:pt x="4264" y="1222"/>
                  <a:pt x="4266" y="1228"/>
                  <a:pt x="4265" y="1236"/>
                </a:cubicBezTo>
                <a:cubicBezTo>
                  <a:pt x="4265" y="1246"/>
                  <a:pt x="4272" y="1251"/>
                  <a:pt x="4283" y="1251"/>
                </a:cubicBezTo>
                <a:cubicBezTo>
                  <a:pt x="4287" y="1251"/>
                  <a:pt x="4289" y="1251"/>
                  <a:pt x="4290" y="1257"/>
                </a:cubicBezTo>
                <a:cubicBezTo>
                  <a:pt x="4290" y="1262"/>
                  <a:pt x="4295" y="1265"/>
                  <a:pt x="4300" y="1266"/>
                </a:cubicBezTo>
                <a:cubicBezTo>
                  <a:pt x="4302" y="1267"/>
                  <a:pt x="4304" y="1267"/>
                  <a:pt x="4306" y="1268"/>
                </a:cubicBezTo>
                <a:cubicBezTo>
                  <a:pt x="4309" y="1270"/>
                  <a:pt x="4311" y="1273"/>
                  <a:pt x="4310" y="1276"/>
                </a:cubicBezTo>
                <a:cubicBezTo>
                  <a:pt x="4309" y="1279"/>
                  <a:pt x="4306" y="1277"/>
                  <a:pt x="4304" y="1277"/>
                </a:cubicBezTo>
                <a:cubicBezTo>
                  <a:pt x="4297" y="1278"/>
                  <a:pt x="4290" y="1277"/>
                  <a:pt x="4284" y="1272"/>
                </a:cubicBezTo>
                <a:cubicBezTo>
                  <a:pt x="4273" y="1264"/>
                  <a:pt x="4261" y="1259"/>
                  <a:pt x="4248" y="1257"/>
                </a:cubicBezTo>
                <a:cubicBezTo>
                  <a:pt x="4243" y="1256"/>
                  <a:pt x="4239" y="1253"/>
                  <a:pt x="4237" y="1248"/>
                </a:cubicBezTo>
                <a:cubicBezTo>
                  <a:pt x="4235" y="1242"/>
                  <a:pt x="4232" y="1236"/>
                  <a:pt x="4230" y="1230"/>
                </a:cubicBezTo>
                <a:cubicBezTo>
                  <a:pt x="4229" y="1226"/>
                  <a:pt x="4227" y="1222"/>
                  <a:pt x="4231" y="1218"/>
                </a:cubicBezTo>
                <a:cubicBezTo>
                  <a:pt x="4232" y="1216"/>
                  <a:pt x="4232" y="1212"/>
                  <a:pt x="4229" y="1209"/>
                </a:cubicBezTo>
                <a:cubicBezTo>
                  <a:pt x="4226" y="1207"/>
                  <a:pt x="4223" y="1210"/>
                  <a:pt x="4221" y="1212"/>
                </a:cubicBezTo>
                <a:cubicBezTo>
                  <a:pt x="4216" y="1217"/>
                  <a:pt x="4219" y="1223"/>
                  <a:pt x="4220" y="1228"/>
                </a:cubicBezTo>
                <a:cubicBezTo>
                  <a:pt x="4221" y="1231"/>
                  <a:pt x="4221" y="1232"/>
                  <a:pt x="4218" y="1232"/>
                </a:cubicBezTo>
                <a:cubicBezTo>
                  <a:pt x="4207" y="1233"/>
                  <a:pt x="4197" y="1236"/>
                  <a:pt x="4186" y="1234"/>
                </a:cubicBezTo>
                <a:cubicBezTo>
                  <a:pt x="4180" y="1232"/>
                  <a:pt x="4175" y="1230"/>
                  <a:pt x="4172" y="1224"/>
                </a:cubicBezTo>
                <a:cubicBezTo>
                  <a:pt x="4172" y="1222"/>
                  <a:pt x="4170" y="1220"/>
                  <a:pt x="4169" y="1219"/>
                </a:cubicBezTo>
                <a:cubicBezTo>
                  <a:pt x="4156" y="1201"/>
                  <a:pt x="4159" y="1183"/>
                  <a:pt x="4168" y="1165"/>
                </a:cubicBezTo>
                <a:close/>
                <a:moveTo>
                  <a:pt x="3989" y="1383"/>
                </a:moveTo>
                <a:cubicBezTo>
                  <a:pt x="3983" y="1387"/>
                  <a:pt x="3965" y="1385"/>
                  <a:pt x="3962" y="1379"/>
                </a:cubicBezTo>
                <a:cubicBezTo>
                  <a:pt x="3960" y="1376"/>
                  <a:pt x="3959" y="1372"/>
                  <a:pt x="3959" y="1369"/>
                </a:cubicBezTo>
                <a:cubicBezTo>
                  <a:pt x="3959" y="1362"/>
                  <a:pt x="3959" y="1355"/>
                  <a:pt x="3959" y="1348"/>
                </a:cubicBezTo>
                <a:cubicBezTo>
                  <a:pt x="3959" y="1348"/>
                  <a:pt x="3959" y="1348"/>
                  <a:pt x="3958" y="1348"/>
                </a:cubicBezTo>
                <a:cubicBezTo>
                  <a:pt x="3957" y="1329"/>
                  <a:pt x="3956" y="1310"/>
                  <a:pt x="3956" y="1291"/>
                </a:cubicBezTo>
                <a:cubicBezTo>
                  <a:pt x="3956" y="1279"/>
                  <a:pt x="3956" y="1267"/>
                  <a:pt x="3963" y="1256"/>
                </a:cubicBezTo>
                <a:cubicBezTo>
                  <a:pt x="3965" y="1253"/>
                  <a:pt x="3969" y="1251"/>
                  <a:pt x="3972" y="1251"/>
                </a:cubicBezTo>
                <a:cubicBezTo>
                  <a:pt x="3977" y="1252"/>
                  <a:pt x="3982" y="1254"/>
                  <a:pt x="3985" y="1259"/>
                </a:cubicBezTo>
                <a:cubicBezTo>
                  <a:pt x="3985" y="1259"/>
                  <a:pt x="3985" y="1260"/>
                  <a:pt x="3985" y="1261"/>
                </a:cubicBezTo>
                <a:cubicBezTo>
                  <a:pt x="3976" y="1275"/>
                  <a:pt x="3977" y="1289"/>
                  <a:pt x="3979" y="1305"/>
                </a:cubicBezTo>
                <a:cubicBezTo>
                  <a:pt x="3981" y="1318"/>
                  <a:pt x="3980" y="1332"/>
                  <a:pt x="3983" y="1346"/>
                </a:cubicBezTo>
                <a:cubicBezTo>
                  <a:pt x="3983" y="1349"/>
                  <a:pt x="3982" y="1353"/>
                  <a:pt x="3981" y="1357"/>
                </a:cubicBezTo>
                <a:cubicBezTo>
                  <a:pt x="3980" y="1366"/>
                  <a:pt x="3982" y="1374"/>
                  <a:pt x="3989" y="1379"/>
                </a:cubicBezTo>
                <a:cubicBezTo>
                  <a:pt x="3991" y="1381"/>
                  <a:pt x="3991" y="1381"/>
                  <a:pt x="3989" y="1383"/>
                </a:cubicBezTo>
                <a:close/>
                <a:moveTo>
                  <a:pt x="4005" y="1545"/>
                </a:moveTo>
                <a:cubicBezTo>
                  <a:pt x="4008" y="1548"/>
                  <a:pt x="4011" y="1551"/>
                  <a:pt x="4013" y="1554"/>
                </a:cubicBezTo>
                <a:cubicBezTo>
                  <a:pt x="4014" y="1555"/>
                  <a:pt x="4014" y="1555"/>
                  <a:pt x="4014" y="1555"/>
                </a:cubicBezTo>
                <a:cubicBezTo>
                  <a:pt x="4014" y="1556"/>
                  <a:pt x="4013" y="1555"/>
                  <a:pt x="4012" y="1555"/>
                </a:cubicBezTo>
                <a:cubicBezTo>
                  <a:pt x="3999" y="1549"/>
                  <a:pt x="3987" y="1540"/>
                  <a:pt x="3978" y="1528"/>
                </a:cubicBezTo>
                <a:cubicBezTo>
                  <a:pt x="3976" y="1525"/>
                  <a:pt x="3974" y="1522"/>
                  <a:pt x="3970" y="1520"/>
                </a:cubicBezTo>
                <a:cubicBezTo>
                  <a:pt x="3967" y="1518"/>
                  <a:pt x="3965" y="1515"/>
                  <a:pt x="3964" y="1511"/>
                </a:cubicBezTo>
                <a:cubicBezTo>
                  <a:pt x="3962" y="1507"/>
                  <a:pt x="3964" y="1507"/>
                  <a:pt x="3967" y="1507"/>
                </a:cubicBezTo>
                <a:cubicBezTo>
                  <a:pt x="3968" y="1507"/>
                  <a:pt x="3968" y="1508"/>
                  <a:pt x="3969" y="1508"/>
                </a:cubicBezTo>
                <a:cubicBezTo>
                  <a:pt x="3978" y="1507"/>
                  <a:pt x="3983" y="1512"/>
                  <a:pt x="3987" y="1521"/>
                </a:cubicBezTo>
                <a:cubicBezTo>
                  <a:pt x="3990" y="1530"/>
                  <a:pt x="3998" y="1538"/>
                  <a:pt x="4005" y="1545"/>
                </a:cubicBezTo>
                <a:close/>
                <a:moveTo>
                  <a:pt x="3986" y="1461"/>
                </a:moveTo>
                <a:cubicBezTo>
                  <a:pt x="3983" y="1471"/>
                  <a:pt x="3981" y="1481"/>
                  <a:pt x="3980" y="1491"/>
                </a:cubicBezTo>
                <a:cubicBezTo>
                  <a:pt x="3979" y="1500"/>
                  <a:pt x="3975" y="1503"/>
                  <a:pt x="3967" y="1498"/>
                </a:cubicBezTo>
                <a:cubicBezTo>
                  <a:pt x="3964" y="1497"/>
                  <a:pt x="3965" y="1494"/>
                  <a:pt x="3966" y="1493"/>
                </a:cubicBezTo>
                <a:cubicBezTo>
                  <a:pt x="3967" y="1483"/>
                  <a:pt x="3968" y="1473"/>
                  <a:pt x="3974" y="1465"/>
                </a:cubicBezTo>
                <a:cubicBezTo>
                  <a:pt x="3977" y="1461"/>
                  <a:pt x="3979" y="1457"/>
                  <a:pt x="3977" y="1452"/>
                </a:cubicBezTo>
                <a:cubicBezTo>
                  <a:pt x="3978" y="1452"/>
                  <a:pt x="3979" y="1452"/>
                  <a:pt x="3980" y="1452"/>
                </a:cubicBezTo>
                <a:cubicBezTo>
                  <a:pt x="3989" y="1453"/>
                  <a:pt x="3989" y="1453"/>
                  <a:pt x="3986" y="1461"/>
                </a:cubicBezTo>
                <a:close/>
                <a:moveTo>
                  <a:pt x="3996" y="1437"/>
                </a:moveTo>
                <a:cubicBezTo>
                  <a:pt x="3994" y="1440"/>
                  <a:pt x="3994" y="1445"/>
                  <a:pt x="3989" y="1445"/>
                </a:cubicBezTo>
                <a:cubicBezTo>
                  <a:pt x="3982" y="1445"/>
                  <a:pt x="3981" y="1442"/>
                  <a:pt x="3983" y="1436"/>
                </a:cubicBezTo>
                <a:cubicBezTo>
                  <a:pt x="3990" y="1418"/>
                  <a:pt x="4000" y="1402"/>
                  <a:pt x="4012" y="1387"/>
                </a:cubicBezTo>
                <a:cubicBezTo>
                  <a:pt x="4015" y="1383"/>
                  <a:pt x="4019" y="1387"/>
                  <a:pt x="4022" y="1388"/>
                </a:cubicBezTo>
                <a:cubicBezTo>
                  <a:pt x="4019" y="1387"/>
                  <a:pt x="4017" y="1388"/>
                  <a:pt x="4015" y="1392"/>
                </a:cubicBezTo>
                <a:cubicBezTo>
                  <a:pt x="4007" y="1406"/>
                  <a:pt x="4003" y="1422"/>
                  <a:pt x="3996" y="1437"/>
                </a:cubicBezTo>
                <a:close/>
                <a:moveTo>
                  <a:pt x="4023" y="1506"/>
                </a:moveTo>
                <a:cubicBezTo>
                  <a:pt x="4009" y="1504"/>
                  <a:pt x="4010" y="1504"/>
                  <a:pt x="4010" y="1490"/>
                </a:cubicBezTo>
                <a:cubicBezTo>
                  <a:pt x="4011" y="1479"/>
                  <a:pt x="4009" y="1467"/>
                  <a:pt x="4009" y="1456"/>
                </a:cubicBezTo>
                <a:cubicBezTo>
                  <a:pt x="4012" y="1456"/>
                  <a:pt x="4016" y="1456"/>
                  <a:pt x="4020" y="1455"/>
                </a:cubicBezTo>
                <a:cubicBezTo>
                  <a:pt x="4022" y="1455"/>
                  <a:pt x="4022" y="1456"/>
                  <a:pt x="4022" y="1458"/>
                </a:cubicBezTo>
                <a:cubicBezTo>
                  <a:pt x="4023" y="1468"/>
                  <a:pt x="4026" y="1477"/>
                  <a:pt x="4029" y="1487"/>
                </a:cubicBezTo>
                <a:cubicBezTo>
                  <a:pt x="4030" y="1492"/>
                  <a:pt x="4030" y="1497"/>
                  <a:pt x="4031" y="1501"/>
                </a:cubicBezTo>
                <a:cubicBezTo>
                  <a:pt x="4031" y="1503"/>
                  <a:pt x="4030" y="1503"/>
                  <a:pt x="4030" y="1504"/>
                </a:cubicBezTo>
                <a:cubicBezTo>
                  <a:pt x="4028" y="1506"/>
                  <a:pt x="4026" y="1506"/>
                  <a:pt x="4023" y="1506"/>
                </a:cubicBezTo>
                <a:close/>
                <a:moveTo>
                  <a:pt x="4037" y="1519"/>
                </a:moveTo>
                <a:cubicBezTo>
                  <a:pt x="4045" y="1528"/>
                  <a:pt x="4054" y="1534"/>
                  <a:pt x="4063" y="1542"/>
                </a:cubicBezTo>
                <a:cubicBezTo>
                  <a:pt x="4047" y="1539"/>
                  <a:pt x="4038" y="1526"/>
                  <a:pt x="4027" y="1516"/>
                </a:cubicBezTo>
                <a:cubicBezTo>
                  <a:pt x="4033" y="1515"/>
                  <a:pt x="4033" y="1515"/>
                  <a:pt x="4037" y="1519"/>
                </a:cubicBezTo>
                <a:close/>
                <a:moveTo>
                  <a:pt x="4026" y="1434"/>
                </a:moveTo>
                <a:cubicBezTo>
                  <a:pt x="4026" y="1437"/>
                  <a:pt x="4025" y="1439"/>
                  <a:pt x="4025" y="1442"/>
                </a:cubicBezTo>
                <a:cubicBezTo>
                  <a:pt x="4024" y="1448"/>
                  <a:pt x="4019" y="1446"/>
                  <a:pt x="4016" y="1446"/>
                </a:cubicBezTo>
                <a:cubicBezTo>
                  <a:pt x="4013" y="1447"/>
                  <a:pt x="4013" y="1443"/>
                  <a:pt x="4014" y="1441"/>
                </a:cubicBezTo>
                <a:cubicBezTo>
                  <a:pt x="4019" y="1428"/>
                  <a:pt x="4019" y="1413"/>
                  <a:pt x="4026" y="1400"/>
                </a:cubicBezTo>
                <a:cubicBezTo>
                  <a:pt x="4028" y="1396"/>
                  <a:pt x="4030" y="1392"/>
                  <a:pt x="4032" y="1388"/>
                </a:cubicBezTo>
                <a:cubicBezTo>
                  <a:pt x="4034" y="1385"/>
                  <a:pt x="4037" y="1388"/>
                  <a:pt x="4040" y="1386"/>
                </a:cubicBezTo>
                <a:cubicBezTo>
                  <a:pt x="4037" y="1404"/>
                  <a:pt x="4031" y="1418"/>
                  <a:pt x="4026" y="1434"/>
                </a:cubicBezTo>
                <a:close/>
                <a:moveTo>
                  <a:pt x="4089" y="1503"/>
                </a:moveTo>
                <a:cubicBezTo>
                  <a:pt x="4102" y="1511"/>
                  <a:pt x="4117" y="1514"/>
                  <a:pt x="4130" y="1523"/>
                </a:cubicBezTo>
                <a:cubicBezTo>
                  <a:pt x="4131" y="1523"/>
                  <a:pt x="4132" y="1524"/>
                  <a:pt x="4133" y="1525"/>
                </a:cubicBezTo>
                <a:cubicBezTo>
                  <a:pt x="4126" y="1526"/>
                  <a:pt x="4126" y="1526"/>
                  <a:pt x="4111" y="1522"/>
                </a:cubicBezTo>
                <a:cubicBezTo>
                  <a:pt x="4104" y="1520"/>
                  <a:pt x="4096" y="1518"/>
                  <a:pt x="4090" y="1515"/>
                </a:cubicBezTo>
                <a:cubicBezTo>
                  <a:pt x="4083" y="1512"/>
                  <a:pt x="4077" y="1507"/>
                  <a:pt x="4070" y="1504"/>
                </a:cubicBezTo>
                <a:cubicBezTo>
                  <a:pt x="4076" y="1500"/>
                  <a:pt x="4082" y="1499"/>
                  <a:pt x="4089" y="1503"/>
                </a:cubicBezTo>
                <a:close/>
                <a:moveTo>
                  <a:pt x="4062" y="1455"/>
                </a:moveTo>
                <a:cubicBezTo>
                  <a:pt x="4065" y="1465"/>
                  <a:pt x="4067" y="1474"/>
                  <a:pt x="4069" y="1484"/>
                </a:cubicBezTo>
                <a:cubicBezTo>
                  <a:pt x="4069" y="1484"/>
                  <a:pt x="4069" y="1485"/>
                  <a:pt x="4069" y="1485"/>
                </a:cubicBezTo>
                <a:cubicBezTo>
                  <a:pt x="4070" y="1488"/>
                  <a:pt x="4070" y="1492"/>
                  <a:pt x="4067" y="1494"/>
                </a:cubicBezTo>
                <a:cubicBezTo>
                  <a:pt x="4064" y="1495"/>
                  <a:pt x="4062" y="1491"/>
                  <a:pt x="4061" y="1489"/>
                </a:cubicBezTo>
                <a:cubicBezTo>
                  <a:pt x="4054" y="1478"/>
                  <a:pt x="4048" y="1466"/>
                  <a:pt x="4043" y="1454"/>
                </a:cubicBezTo>
                <a:cubicBezTo>
                  <a:pt x="4041" y="1452"/>
                  <a:pt x="4041" y="1449"/>
                  <a:pt x="4042" y="1446"/>
                </a:cubicBezTo>
                <a:cubicBezTo>
                  <a:pt x="4048" y="1448"/>
                  <a:pt x="4054" y="1449"/>
                  <a:pt x="4060" y="1451"/>
                </a:cubicBezTo>
                <a:cubicBezTo>
                  <a:pt x="4062" y="1452"/>
                  <a:pt x="4062" y="1454"/>
                  <a:pt x="4062" y="1455"/>
                </a:cubicBezTo>
                <a:close/>
                <a:moveTo>
                  <a:pt x="4053" y="1434"/>
                </a:moveTo>
                <a:cubicBezTo>
                  <a:pt x="4053" y="1436"/>
                  <a:pt x="4054" y="1439"/>
                  <a:pt x="4050" y="1439"/>
                </a:cubicBezTo>
                <a:cubicBezTo>
                  <a:pt x="4047" y="1438"/>
                  <a:pt x="4043" y="1437"/>
                  <a:pt x="4044" y="1433"/>
                </a:cubicBezTo>
                <a:cubicBezTo>
                  <a:pt x="4045" y="1420"/>
                  <a:pt x="4047" y="1408"/>
                  <a:pt x="4051" y="1396"/>
                </a:cubicBezTo>
                <a:cubicBezTo>
                  <a:pt x="4052" y="1393"/>
                  <a:pt x="4053" y="1391"/>
                  <a:pt x="4053" y="1388"/>
                </a:cubicBezTo>
                <a:cubicBezTo>
                  <a:pt x="4053" y="1382"/>
                  <a:pt x="4058" y="1386"/>
                  <a:pt x="4063" y="1384"/>
                </a:cubicBezTo>
                <a:cubicBezTo>
                  <a:pt x="4054" y="1401"/>
                  <a:pt x="4056" y="1418"/>
                  <a:pt x="4053" y="1434"/>
                </a:cubicBezTo>
                <a:close/>
                <a:moveTo>
                  <a:pt x="4115" y="1429"/>
                </a:moveTo>
                <a:cubicBezTo>
                  <a:pt x="4111" y="1433"/>
                  <a:pt x="4112" y="1439"/>
                  <a:pt x="4111" y="1445"/>
                </a:cubicBezTo>
                <a:cubicBezTo>
                  <a:pt x="4107" y="1443"/>
                  <a:pt x="4105" y="1440"/>
                  <a:pt x="4104" y="1436"/>
                </a:cubicBezTo>
                <a:cubicBezTo>
                  <a:pt x="4101" y="1427"/>
                  <a:pt x="4101" y="1417"/>
                  <a:pt x="4101" y="1407"/>
                </a:cubicBezTo>
                <a:cubicBezTo>
                  <a:pt x="4101" y="1404"/>
                  <a:pt x="4103" y="1400"/>
                  <a:pt x="4108" y="1402"/>
                </a:cubicBezTo>
                <a:cubicBezTo>
                  <a:pt x="4106" y="1405"/>
                  <a:pt x="4107" y="1407"/>
                  <a:pt x="4108" y="1409"/>
                </a:cubicBezTo>
                <a:cubicBezTo>
                  <a:pt x="4110" y="1412"/>
                  <a:pt x="4112" y="1415"/>
                  <a:pt x="4114" y="1417"/>
                </a:cubicBezTo>
                <a:cubicBezTo>
                  <a:pt x="4117" y="1421"/>
                  <a:pt x="4118" y="1424"/>
                  <a:pt x="4115" y="1429"/>
                </a:cubicBezTo>
                <a:close/>
                <a:moveTo>
                  <a:pt x="4108" y="1401"/>
                </a:moveTo>
                <a:cubicBezTo>
                  <a:pt x="4108" y="1401"/>
                  <a:pt x="4108" y="1401"/>
                  <a:pt x="4109" y="1401"/>
                </a:cubicBezTo>
                <a:cubicBezTo>
                  <a:pt x="4108" y="1401"/>
                  <a:pt x="4108" y="1402"/>
                  <a:pt x="4108" y="1402"/>
                </a:cubicBezTo>
                <a:cubicBezTo>
                  <a:pt x="4108" y="1402"/>
                  <a:pt x="4108" y="1401"/>
                  <a:pt x="4108" y="1401"/>
                </a:cubicBezTo>
                <a:close/>
                <a:moveTo>
                  <a:pt x="4110" y="1385"/>
                </a:moveTo>
                <a:cubicBezTo>
                  <a:pt x="4106" y="1384"/>
                  <a:pt x="4103" y="1387"/>
                  <a:pt x="4100" y="1390"/>
                </a:cubicBezTo>
                <a:cubicBezTo>
                  <a:pt x="4098" y="1391"/>
                  <a:pt x="4096" y="1391"/>
                  <a:pt x="4095" y="1390"/>
                </a:cubicBezTo>
                <a:cubicBezTo>
                  <a:pt x="4094" y="1388"/>
                  <a:pt x="4095" y="1387"/>
                  <a:pt x="4096" y="1385"/>
                </a:cubicBezTo>
                <a:cubicBezTo>
                  <a:pt x="4098" y="1384"/>
                  <a:pt x="4098" y="1382"/>
                  <a:pt x="4100" y="1382"/>
                </a:cubicBezTo>
                <a:cubicBezTo>
                  <a:pt x="4106" y="1382"/>
                  <a:pt x="4112" y="1380"/>
                  <a:pt x="4119" y="1376"/>
                </a:cubicBezTo>
                <a:cubicBezTo>
                  <a:pt x="4116" y="1381"/>
                  <a:pt x="4117" y="1387"/>
                  <a:pt x="4110" y="1385"/>
                </a:cubicBezTo>
                <a:close/>
                <a:moveTo>
                  <a:pt x="4149" y="1347"/>
                </a:moveTo>
                <a:cubicBezTo>
                  <a:pt x="4153" y="1350"/>
                  <a:pt x="4158" y="1352"/>
                  <a:pt x="4162" y="1357"/>
                </a:cubicBezTo>
                <a:cubicBezTo>
                  <a:pt x="4154" y="1359"/>
                  <a:pt x="4151" y="1353"/>
                  <a:pt x="4146" y="1350"/>
                </a:cubicBezTo>
                <a:cubicBezTo>
                  <a:pt x="4146" y="1350"/>
                  <a:pt x="4146" y="1348"/>
                  <a:pt x="4146" y="1348"/>
                </a:cubicBezTo>
                <a:cubicBezTo>
                  <a:pt x="4147" y="1346"/>
                  <a:pt x="4148" y="1346"/>
                  <a:pt x="4149" y="1347"/>
                </a:cubicBezTo>
                <a:close/>
                <a:moveTo>
                  <a:pt x="4140" y="1275"/>
                </a:moveTo>
                <a:cubicBezTo>
                  <a:pt x="4141" y="1270"/>
                  <a:pt x="4145" y="1266"/>
                  <a:pt x="4151" y="1265"/>
                </a:cubicBezTo>
                <a:cubicBezTo>
                  <a:pt x="4152" y="1272"/>
                  <a:pt x="4147" y="1276"/>
                  <a:pt x="4144" y="1281"/>
                </a:cubicBezTo>
                <a:cubicBezTo>
                  <a:pt x="4142" y="1279"/>
                  <a:pt x="4138" y="1278"/>
                  <a:pt x="4140" y="1275"/>
                </a:cubicBezTo>
                <a:close/>
                <a:moveTo>
                  <a:pt x="4146" y="1169"/>
                </a:moveTo>
                <a:cubicBezTo>
                  <a:pt x="4142" y="1185"/>
                  <a:pt x="4136" y="1201"/>
                  <a:pt x="4142" y="1218"/>
                </a:cubicBezTo>
                <a:cubicBezTo>
                  <a:pt x="4131" y="1215"/>
                  <a:pt x="4123" y="1203"/>
                  <a:pt x="4123" y="1190"/>
                </a:cubicBezTo>
                <a:cubicBezTo>
                  <a:pt x="4124" y="1182"/>
                  <a:pt x="4134" y="1172"/>
                  <a:pt x="4146" y="1169"/>
                </a:cubicBezTo>
                <a:close/>
                <a:moveTo>
                  <a:pt x="4113" y="1208"/>
                </a:moveTo>
                <a:cubicBezTo>
                  <a:pt x="4115" y="1207"/>
                  <a:pt x="4116" y="1207"/>
                  <a:pt x="4117" y="1210"/>
                </a:cubicBezTo>
                <a:cubicBezTo>
                  <a:pt x="4117" y="1212"/>
                  <a:pt x="4119" y="1214"/>
                  <a:pt x="4120" y="1216"/>
                </a:cubicBezTo>
                <a:cubicBezTo>
                  <a:pt x="4126" y="1222"/>
                  <a:pt x="4126" y="1222"/>
                  <a:pt x="4120" y="1227"/>
                </a:cubicBezTo>
                <a:cubicBezTo>
                  <a:pt x="4117" y="1229"/>
                  <a:pt x="4115" y="1231"/>
                  <a:pt x="4113" y="1232"/>
                </a:cubicBezTo>
                <a:cubicBezTo>
                  <a:pt x="4109" y="1237"/>
                  <a:pt x="4109" y="1237"/>
                  <a:pt x="4103" y="1237"/>
                </a:cubicBezTo>
                <a:cubicBezTo>
                  <a:pt x="4097" y="1239"/>
                  <a:pt x="4097" y="1236"/>
                  <a:pt x="4097" y="1231"/>
                </a:cubicBezTo>
                <a:cubicBezTo>
                  <a:pt x="4096" y="1218"/>
                  <a:pt x="4105" y="1214"/>
                  <a:pt x="4113" y="1208"/>
                </a:cubicBezTo>
                <a:close/>
                <a:moveTo>
                  <a:pt x="4102" y="1246"/>
                </a:moveTo>
                <a:cubicBezTo>
                  <a:pt x="4102" y="1246"/>
                  <a:pt x="4102" y="1246"/>
                  <a:pt x="4102" y="1246"/>
                </a:cubicBezTo>
                <a:cubicBezTo>
                  <a:pt x="4105" y="1245"/>
                  <a:pt x="4107" y="1245"/>
                  <a:pt x="4109" y="1247"/>
                </a:cubicBezTo>
                <a:cubicBezTo>
                  <a:pt x="4111" y="1249"/>
                  <a:pt x="4115" y="1250"/>
                  <a:pt x="4114" y="1253"/>
                </a:cubicBezTo>
                <a:cubicBezTo>
                  <a:pt x="4114" y="1255"/>
                  <a:pt x="4112" y="1258"/>
                  <a:pt x="4109" y="1256"/>
                </a:cubicBezTo>
                <a:cubicBezTo>
                  <a:pt x="4105" y="1255"/>
                  <a:pt x="4101" y="1255"/>
                  <a:pt x="4097" y="1255"/>
                </a:cubicBezTo>
                <a:cubicBezTo>
                  <a:pt x="4097" y="1251"/>
                  <a:pt x="4105" y="1252"/>
                  <a:pt x="4102" y="1246"/>
                </a:cubicBezTo>
                <a:close/>
                <a:moveTo>
                  <a:pt x="4094" y="1115"/>
                </a:moveTo>
                <a:cubicBezTo>
                  <a:pt x="4096" y="1113"/>
                  <a:pt x="4097" y="1114"/>
                  <a:pt x="4099" y="1115"/>
                </a:cubicBezTo>
                <a:cubicBezTo>
                  <a:pt x="4105" y="1117"/>
                  <a:pt x="4111" y="1119"/>
                  <a:pt x="4119" y="1121"/>
                </a:cubicBezTo>
                <a:cubicBezTo>
                  <a:pt x="4107" y="1125"/>
                  <a:pt x="4095" y="1127"/>
                  <a:pt x="4084" y="1132"/>
                </a:cubicBezTo>
                <a:cubicBezTo>
                  <a:pt x="4082" y="1133"/>
                  <a:pt x="4079" y="1131"/>
                  <a:pt x="4076" y="1130"/>
                </a:cubicBezTo>
                <a:cubicBezTo>
                  <a:pt x="4081" y="1123"/>
                  <a:pt x="4089" y="1121"/>
                  <a:pt x="4094" y="1115"/>
                </a:cubicBezTo>
                <a:close/>
                <a:moveTo>
                  <a:pt x="4058" y="1156"/>
                </a:moveTo>
                <a:cubicBezTo>
                  <a:pt x="4061" y="1152"/>
                  <a:pt x="4063" y="1145"/>
                  <a:pt x="4066" y="1140"/>
                </a:cubicBezTo>
                <a:cubicBezTo>
                  <a:pt x="4068" y="1136"/>
                  <a:pt x="4071" y="1137"/>
                  <a:pt x="4074" y="1138"/>
                </a:cubicBezTo>
                <a:cubicBezTo>
                  <a:pt x="4078" y="1140"/>
                  <a:pt x="4075" y="1143"/>
                  <a:pt x="4075" y="1144"/>
                </a:cubicBezTo>
                <a:cubicBezTo>
                  <a:pt x="4071" y="1154"/>
                  <a:pt x="4068" y="1164"/>
                  <a:pt x="4062" y="1173"/>
                </a:cubicBezTo>
                <a:cubicBezTo>
                  <a:pt x="4059" y="1178"/>
                  <a:pt x="4058" y="1183"/>
                  <a:pt x="4057" y="1189"/>
                </a:cubicBezTo>
                <a:cubicBezTo>
                  <a:pt x="4056" y="1184"/>
                  <a:pt x="4052" y="1183"/>
                  <a:pt x="4047" y="1185"/>
                </a:cubicBezTo>
                <a:cubicBezTo>
                  <a:pt x="4049" y="1174"/>
                  <a:pt x="4051" y="1165"/>
                  <a:pt x="4058" y="1156"/>
                </a:cubicBezTo>
                <a:close/>
                <a:moveTo>
                  <a:pt x="4048" y="1194"/>
                </a:moveTo>
                <a:cubicBezTo>
                  <a:pt x="4052" y="1193"/>
                  <a:pt x="4051" y="1198"/>
                  <a:pt x="4052" y="1201"/>
                </a:cubicBezTo>
                <a:cubicBezTo>
                  <a:pt x="4055" y="1209"/>
                  <a:pt x="4056" y="1216"/>
                  <a:pt x="4058" y="1224"/>
                </a:cubicBezTo>
                <a:cubicBezTo>
                  <a:pt x="4060" y="1232"/>
                  <a:pt x="4064" y="1240"/>
                  <a:pt x="4068" y="1247"/>
                </a:cubicBezTo>
                <a:cubicBezTo>
                  <a:pt x="4062" y="1245"/>
                  <a:pt x="4059" y="1240"/>
                  <a:pt x="4057" y="1235"/>
                </a:cubicBezTo>
                <a:cubicBezTo>
                  <a:pt x="4053" y="1225"/>
                  <a:pt x="4047" y="1215"/>
                  <a:pt x="4046" y="1204"/>
                </a:cubicBezTo>
                <a:cubicBezTo>
                  <a:pt x="4046" y="1204"/>
                  <a:pt x="4046" y="1204"/>
                  <a:pt x="4046" y="1203"/>
                </a:cubicBezTo>
                <a:cubicBezTo>
                  <a:pt x="4047" y="1200"/>
                  <a:pt x="4044" y="1195"/>
                  <a:pt x="4048" y="1194"/>
                </a:cubicBezTo>
                <a:close/>
                <a:moveTo>
                  <a:pt x="4026" y="1100"/>
                </a:moveTo>
                <a:cubicBezTo>
                  <a:pt x="4039" y="1091"/>
                  <a:pt x="4052" y="1083"/>
                  <a:pt x="4069" y="1083"/>
                </a:cubicBezTo>
                <a:cubicBezTo>
                  <a:pt x="4057" y="1090"/>
                  <a:pt x="4046" y="1098"/>
                  <a:pt x="4038" y="1110"/>
                </a:cubicBezTo>
                <a:cubicBezTo>
                  <a:pt x="4036" y="1113"/>
                  <a:pt x="4029" y="1112"/>
                  <a:pt x="4025" y="1108"/>
                </a:cubicBezTo>
                <a:cubicBezTo>
                  <a:pt x="4022" y="1105"/>
                  <a:pt x="4023" y="1102"/>
                  <a:pt x="4026" y="1100"/>
                </a:cubicBezTo>
                <a:close/>
                <a:moveTo>
                  <a:pt x="4021" y="1120"/>
                </a:moveTo>
                <a:cubicBezTo>
                  <a:pt x="4022" y="1117"/>
                  <a:pt x="4022" y="1116"/>
                  <a:pt x="4025" y="1118"/>
                </a:cubicBezTo>
                <a:cubicBezTo>
                  <a:pt x="4029" y="1119"/>
                  <a:pt x="4033" y="1119"/>
                  <a:pt x="4035" y="1121"/>
                </a:cubicBezTo>
                <a:cubicBezTo>
                  <a:pt x="4038" y="1124"/>
                  <a:pt x="4033" y="1127"/>
                  <a:pt x="4033" y="1131"/>
                </a:cubicBezTo>
                <a:cubicBezTo>
                  <a:pt x="4032" y="1145"/>
                  <a:pt x="4027" y="1158"/>
                  <a:pt x="4023" y="1171"/>
                </a:cubicBezTo>
                <a:cubicBezTo>
                  <a:pt x="4022" y="1175"/>
                  <a:pt x="4023" y="1182"/>
                  <a:pt x="4015" y="1181"/>
                </a:cubicBezTo>
                <a:cubicBezTo>
                  <a:pt x="4017" y="1160"/>
                  <a:pt x="4017" y="1140"/>
                  <a:pt x="4021" y="1120"/>
                </a:cubicBezTo>
                <a:close/>
                <a:moveTo>
                  <a:pt x="4017" y="1189"/>
                </a:moveTo>
                <a:cubicBezTo>
                  <a:pt x="4024" y="1186"/>
                  <a:pt x="4028" y="1187"/>
                  <a:pt x="4029" y="1193"/>
                </a:cubicBezTo>
                <a:cubicBezTo>
                  <a:pt x="4031" y="1212"/>
                  <a:pt x="4042" y="1226"/>
                  <a:pt x="4050" y="1243"/>
                </a:cubicBezTo>
                <a:cubicBezTo>
                  <a:pt x="4044" y="1243"/>
                  <a:pt x="4041" y="1242"/>
                  <a:pt x="4038" y="1236"/>
                </a:cubicBezTo>
                <a:cubicBezTo>
                  <a:pt x="4032" y="1224"/>
                  <a:pt x="4024" y="1214"/>
                  <a:pt x="4019" y="1203"/>
                </a:cubicBezTo>
                <a:cubicBezTo>
                  <a:pt x="4018" y="1201"/>
                  <a:pt x="4017" y="1199"/>
                  <a:pt x="4016" y="1197"/>
                </a:cubicBezTo>
                <a:cubicBezTo>
                  <a:pt x="4016" y="1195"/>
                  <a:pt x="4012" y="1191"/>
                  <a:pt x="4017" y="1189"/>
                </a:cubicBezTo>
                <a:close/>
                <a:moveTo>
                  <a:pt x="3972" y="1100"/>
                </a:moveTo>
                <a:cubicBezTo>
                  <a:pt x="3980" y="1091"/>
                  <a:pt x="3992" y="1089"/>
                  <a:pt x="4002" y="1083"/>
                </a:cubicBezTo>
                <a:cubicBezTo>
                  <a:pt x="3998" y="1089"/>
                  <a:pt x="3994" y="1096"/>
                  <a:pt x="3988" y="1101"/>
                </a:cubicBezTo>
                <a:cubicBezTo>
                  <a:pt x="3984" y="1106"/>
                  <a:pt x="3980" y="1112"/>
                  <a:pt x="3979" y="1119"/>
                </a:cubicBezTo>
                <a:cubicBezTo>
                  <a:pt x="3979" y="1123"/>
                  <a:pt x="3975" y="1123"/>
                  <a:pt x="3973" y="1123"/>
                </a:cubicBezTo>
                <a:cubicBezTo>
                  <a:pt x="3971" y="1124"/>
                  <a:pt x="3969" y="1124"/>
                  <a:pt x="3968" y="1121"/>
                </a:cubicBezTo>
                <a:cubicBezTo>
                  <a:pt x="3964" y="1112"/>
                  <a:pt x="3965" y="1107"/>
                  <a:pt x="3972" y="1100"/>
                </a:cubicBezTo>
                <a:close/>
                <a:moveTo>
                  <a:pt x="3973" y="1172"/>
                </a:moveTo>
                <a:cubicBezTo>
                  <a:pt x="3972" y="1165"/>
                  <a:pt x="3971" y="1157"/>
                  <a:pt x="3969" y="1151"/>
                </a:cubicBezTo>
                <a:cubicBezTo>
                  <a:pt x="3967" y="1144"/>
                  <a:pt x="3968" y="1139"/>
                  <a:pt x="3972" y="1133"/>
                </a:cubicBezTo>
                <a:cubicBezTo>
                  <a:pt x="3974" y="1130"/>
                  <a:pt x="3978" y="1131"/>
                  <a:pt x="3981" y="1130"/>
                </a:cubicBezTo>
                <a:cubicBezTo>
                  <a:pt x="3983" y="1130"/>
                  <a:pt x="3982" y="1134"/>
                  <a:pt x="3982" y="1136"/>
                </a:cubicBezTo>
                <a:cubicBezTo>
                  <a:pt x="3983" y="1139"/>
                  <a:pt x="3983" y="1143"/>
                  <a:pt x="3983" y="1146"/>
                </a:cubicBezTo>
                <a:cubicBezTo>
                  <a:pt x="3982" y="1155"/>
                  <a:pt x="3985" y="1163"/>
                  <a:pt x="3983" y="1171"/>
                </a:cubicBezTo>
                <a:cubicBezTo>
                  <a:pt x="3982" y="1173"/>
                  <a:pt x="3985" y="1177"/>
                  <a:pt x="3981" y="1177"/>
                </a:cubicBezTo>
                <a:cubicBezTo>
                  <a:pt x="3977" y="1177"/>
                  <a:pt x="3974" y="1176"/>
                  <a:pt x="3973" y="1172"/>
                </a:cubicBezTo>
                <a:close/>
                <a:moveTo>
                  <a:pt x="3997" y="1222"/>
                </a:moveTo>
                <a:cubicBezTo>
                  <a:pt x="3990" y="1211"/>
                  <a:pt x="3982" y="1199"/>
                  <a:pt x="3976" y="1187"/>
                </a:cubicBezTo>
                <a:cubicBezTo>
                  <a:pt x="3986" y="1186"/>
                  <a:pt x="3986" y="1186"/>
                  <a:pt x="3987" y="1195"/>
                </a:cubicBezTo>
                <a:cubicBezTo>
                  <a:pt x="3987" y="1198"/>
                  <a:pt x="3988" y="1201"/>
                  <a:pt x="3991" y="1203"/>
                </a:cubicBezTo>
                <a:cubicBezTo>
                  <a:pt x="4000" y="1213"/>
                  <a:pt x="4009" y="1222"/>
                  <a:pt x="4015" y="1235"/>
                </a:cubicBezTo>
                <a:cubicBezTo>
                  <a:pt x="4015" y="1236"/>
                  <a:pt x="4018" y="1237"/>
                  <a:pt x="4016" y="1239"/>
                </a:cubicBezTo>
                <a:cubicBezTo>
                  <a:pt x="4014" y="1240"/>
                  <a:pt x="4012" y="1241"/>
                  <a:pt x="4010" y="1239"/>
                </a:cubicBezTo>
                <a:cubicBezTo>
                  <a:pt x="4006" y="1233"/>
                  <a:pt x="4001" y="1228"/>
                  <a:pt x="3997" y="1222"/>
                </a:cubicBezTo>
                <a:close/>
                <a:moveTo>
                  <a:pt x="4024" y="1254"/>
                </a:moveTo>
                <a:cubicBezTo>
                  <a:pt x="4033" y="1253"/>
                  <a:pt x="4041" y="1250"/>
                  <a:pt x="4050" y="1252"/>
                </a:cubicBezTo>
                <a:cubicBezTo>
                  <a:pt x="4071" y="1257"/>
                  <a:pt x="4093" y="1260"/>
                  <a:pt x="4113" y="1268"/>
                </a:cubicBezTo>
                <a:cubicBezTo>
                  <a:pt x="4119" y="1270"/>
                  <a:pt x="4123" y="1274"/>
                  <a:pt x="4126" y="1280"/>
                </a:cubicBezTo>
                <a:cubicBezTo>
                  <a:pt x="4127" y="1283"/>
                  <a:pt x="4128" y="1285"/>
                  <a:pt x="4132" y="1284"/>
                </a:cubicBezTo>
                <a:cubicBezTo>
                  <a:pt x="4135" y="1283"/>
                  <a:pt x="4135" y="1287"/>
                  <a:pt x="4136" y="1288"/>
                </a:cubicBezTo>
                <a:cubicBezTo>
                  <a:pt x="4140" y="1295"/>
                  <a:pt x="4139" y="1303"/>
                  <a:pt x="4141" y="1310"/>
                </a:cubicBezTo>
                <a:cubicBezTo>
                  <a:pt x="4143" y="1324"/>
                  <a:pt x="4140" y="1336"/>
                  <a:pt x="4132" y="1347"/>
                </a:cubicBezTo>
                <a:cubicBezTo>
                  <a:pt x="4131" y="1348"/>
                  <a:pt x="4132" y="1350"/>
                  <a:pt x="4131" y="1353"/>
                </a:cubicBezTo>
                <a:cubicBezTo>
                  <a:pt x="4128" y="1358"/>
                  <a:pt x="4124" y="1360"/>
                  <a:pt x="4119" y="1362"/>
                </a:cubicBezTo>
                <a:cubicBezTo>
                  <a:pt x="4106" y="1370"/>
                  <a:pt x="4092" y="1369"/>
                  <a:pt x="4078" y="1371"/>
                </a:cubicBezTo>
                <a:cubicBezTo>
                  <a:pt x="4066" y="1373"/>
                  <a:pt x="4055" y="1375"/>
                  <a:pt x="4043" y="1377"/>
                </a:cubicBezTo>
                <a:cubicBezTo>
                  <a:pt x="4038" y="1378"/>
                  <a:pt x="4033" y="1379"/>
                  <a:pt x="4028" y="1375"/>
                </a:cubicBezTo>
                <a:cubicBezTo>
                  <a:pt x="4023" y="1372"/>
                  <a:pt x="4017" y="1372"/>
                  <a:pt x="4012" y="1367"/>
                </a:cubicBezTo>
                <a:cubicBezTo>
                  <a:pt x="4004" y="1359"/>
                  <a:pt x="3999" y="1348"/>
                  <a:pt x="3995" y="1337"/>
                </a:cubicBezTo>
                <a:cubicBezTo>
                  <a:pt x="3991" y="1329"/>
                  <a:pt x="3992" y="1320"/>
                  <a:pt x="3992" y="1307"/>
                </a:cubicBezTo>
                <a:cubicBezTo>
                  <a:pt x="3991" y="1297"/>
                  <a:pt x="3993" y="1284"/>
                  <a:pt x="4000" y="1272"/>
                </a:cubicBezTo>
                <a:cubicBezTo>
                  <a:pt x="4006" y="1263"/>
                  <a:pt x="4014" y="1257"/>
                  <a:pt x="4024" y="1254"/>
                </a:cubicBezTo>
                <a:close/>
                <a:moveTo>
                  <a:pt x="3134" y="1292"/>
                </a:moveTo>
                <a:cubicBezTo>
                  <a:pt x="3131" y="1296"/>
                  <a:pt x="3130" y="1301"/>
                  <a:pt x="3128" y="1306"/>
                </a:cubicBezTo>
                <a:cubicBezTo>
                  <a:pt x="3123" y="1317"/>
                  <a:pt x="3128" y="1324"/>
                  <a:pt x="3140" y="1324"/>
                </a:cubicBezTo>
                <a:cubicBezTo>
                  <a:pt x="3147" y="1322"/>
                  <a:pt x="3154" y="1321"/>
                  <a:pt x="3160" y="1315"/>
                </a:cubicBezTo>
                <a:cubicBezTo>
                  <a:pt x="3167" y="1308"/>
                  <a:pt x="3166" y="1296"/>
                  <a:pt x="3157" y="1288"/>
                </a:cubicBezTo>
                <a:cubicBezTo>
                  <a:pt x="3150" y="1282"/>
                  <a:pt x="3141" y="1283"/>
                  <a:pt x="3134" y="1292"/>
                </a:cubicBezTo>
                <a:close/>
                <a:moveTo>
                  <a:pt x="3492" y="1364"/>
                </a:moveTo>
                <a:cubicBezTo>
                  <a:pt x="3492" y="1367"/>
                  <a:pt x="3492" y="1368"/>
                  <a:pt x="3489" y="1370"/>
                </a:cubicBezTo>
                <a:cubicBezTo>
                  <a:pt x="3482" y="1373"/>
                  <a:pt x="3484" y="1376"/>
                  <a:pt x="3490" y="1379"/>
                </a:cubicBezTo>
                <a:cubicBezTo>
                  <a:pt x="3494" y="1380"/>
                  <a:pt x="3498" y="1382"/>
                  <a:pt x="3503" y="1381"/>
                </a:cubicBezTo>
                <a:cubicBezTo>
                  <a:pt x="3510" y="1382"/>
                  <a:pt x="3515" y="1379"/>
                  <a:pt x="3516" y="1371"/>
                </a:cubicBezTo>
                <a:cubicBezTo>
                  <a:pt x="3516" y="1362"/>
                  <a:pt x="3513" y="1355"/>
                  <a:pt x="3504" y="1353"/>
                </a:cubicBezTo>
                <a:cubicBezTo>
                  <a:pt x="3495" y="1351"/>
                  <a:pt x="3491" y="1355"/>
                  <a:pt x="3492" y="1364"/>
                </a:cubicBezTo>
                <a:close/>
                <a:moveTo>
                  <a:pt x="3629" y="1194"/>
                </a:moveTo>
                <a:cubicBezTo>
                  <a:pt x="3624" y="1193"/>
                  <a:pt x="3624" y="1199"/>
                  <a:pt x="3619" y="1199"/>
                </a:cubicBezTo>
                <a:cubicBezTo>
                  <a:pt x="3616" y="1198"/>
                  <a:pt x="3612" y="1197"/>
                  <a:pt x="3611" y="1202"/>
                </a:cubicBezTo>
                <a:cubicBezTo>
                  <a:pt x="3614" y="1205"/>
                  <a:pt x="3618" y="1203"/>
                  <a:pt x="3621" y="1208"/>
                </a:cubicBezTo>
                <a:cubicBezTo>
                  <a:pt x="3624" y="1213"/>
                  <a:pt x="3629" y="1222"/>
                  <a:pt x="3639" y="1217"/>
                </a:cubicBezTo>
                <a:cubicBezTo>
                  <a:pt x="3642" y="1206"/>
                  <a:pt x="3626" y="1204"/>
                  <a:pt x="3629" y="1194"/>
                </a:cubicBezTo>
                <a:close/>
                <a:moveTo>
                  <a:pt x="3351" y="1414"/>
                </a:moveTo>
                <a:cubicBezTo>
                  <a:pt x="3342" y="1416"/>
                  <a:pt x="3334" y="1418"/>
                  <a:pt x="3332" y="1427"/>
                </a:cubicBezTo>
                <a:cubicBezTo>
                  <a:pt x="3330" y="1435"/>
                  <a:pt x="3335" y="1441"/>
                  <a:pt x="3344" y="1440"/>
                </a:cubicBezTo>
                <a:cubicBezTo>
                  <a:pt x="3346" y="1440"/>
                  <a:pt x="3347" y="1443"/>
                  <a:pt x="3348" y="1444"/>
                </a:cubicBezTo>
                <a:cubicBezTo>
                  <a:pt x="3351" y="1448"/>
                  <a:pt x="3355" y="1448"/>
                  <a:pt x="3360" y="1447"/>
                </a:cubicBezTo>
                <a:cubicBezTo>
                  <a:pt x="3367" y="1443"/>
                  <a:pt x="3374" y="1438"/>
                  <a:pt x="3371" y="1429"/>
                </a:cubicBezTo>
                <a:cubicBezTo>
                  <a:pt x="3369" y="1418"/>
                  <a:pt x="3360" y="1416"/>
                  <a:pt x="3351" y="1414"/>
                </a:cubicBezTo>
                <a:close/>
                <a:moveTo>
                  <a:pt x="3463" y="1329"/>
                </a:moveTo>
                <a:cubicBezTo>
                  <a:pt x="3464" y="1339"/>
                  <a:pt x="3473" y="1351"/>
                  <a:pt x="3480" y="1350"/>
                </a:cubicBezTo>
                <a:cubicBezTo>
                  <a:pt x="3488" y="1349"/>
                  <a:pt x="3492" y="1344"/>
                  <a:pt x="3493" y="1337"/>
                </a:cubicBezTo>
                <a:cubicBezTo>
                  <a:pt x="3493" y="1327"/>
                  <a:pt x="3483" y="1317"/>
                  <a:pt x="3475" y="1317"/>
                </a:cubicBezTo>
                <a:cubicBezTo>
                  <a:pt x="3468" y="1317"/>
                  <a:pt x="3463" y="1321"/>
                  <a:pt x="3463" y="1329"/>
                </a:cubicBezTo>
                <a:close/>
                <a:moveTo>
                  <a:pt x="3082" y="1275"/>
                </a:moveTo>
                <a:cubicBezTo>
                  <a:pt x="3082" y="1275"/>
                  <a:pt x="3082" y="1274"/>
                  <a:pt x="3082" y="1274"/>
                </a:cubicBezTo>
                <a:cubicBezTo>
                  <a:pt x="3082" y="1274"/>
                  <a:pt x="3082" y="1275"/>
                  <a:pt x="3082" y="1275"/>
                </a:cubicBezTo>
                <a:cubicBezTo>
                  <a:pt x="3082" y="1275"/>
                  <a:pt x="3082" y="1275"/>
                  <a:pt x="3082" y="1275"/>
                </a:cubicBezTo>
                <a:close/>
                <a:moveTo>
                  <a:pt x="3185" y="1290"/>
                </a:moveTo>
                <a:cubicBezTo>
                  <a:pt x="3192" y="1288"/>
                  <a:pt x="3198" y="1284"/>
                  <a:pt x="3203" y="1279"/>
                </a:cubicBezTo>
                <a:cubicBezTo>
                  <a:pt x="3209" y="1273"/>
                  <a:pt x="3212" y="1267"/>
                  <a:pt x="3208" y="1259"/>
                </a:cubicBezTo>
                <a:cubicBezTo>
                  <a:pt x="3204" y="1251"/>
                  <a:pt x="3198" y="1246"/>
                  <a:pt x="3191" y="1246"/>
                </a:cubicBezTo>
                <a:cubicBezTo>
                  <a:pt x="3176" y="1246"/>
                  <a:pt x="3169" y="1255"/>
                  <a:pt x="3172" y="1267"/>
                </a:cubicBezTo>
                <a:cubicBezTo>
                  <a:pt x="3173" y="1270"/>
                  <a:pt x="3172" y="1272"/>
                  <a:pt x="3171" y="1275"/>
                </a:cubicBezTo>
                <a:cubicBezTo>
                  <a:pt x="3168" y="1284"/>
                  <a:pt x="3175" y="1292"/>
                  <a:pt x="3185" y="1290"/>
                </a:cubicBezTo>
                <a:close/>
                <a:moveTo>
                  <a:pt x="3189" y="1260"/>
                </a:moveTo>
                <a:cubicBezTo>
                  <a:pt x="3192" y="1261"/>
                  <a:pt x="3194" y="1263"/>
                  <a:pt x="3194" y="1267"/>
                </a:cubicBezTo>
                <a:cubicBezTo>
                  <a:pt x="3193" y="1269"/>
                  <a:pt x="3192" y="1271"/>
                  <a:pt x="3189" y="1271"/>
                </a:cubicBezTo>
                <a:cubicBezTo>
                  <a:pt x="3186" y="1270"/>
                  <a:pt x="3184" y="1267"/>
                  <a:pt x="3184" y="1264"/>
                </a:cubicBezTo>
                <a:cubicBezTo>
                  <a:pt x="3184" y="1262"/>
                  <a:pt x="3186" y="1260"/>
                  <a:pt x="3189" y="1260"/>
                </a:cubicBezTo>
                <a:close/>
                <a:moveTo>
                  <a:pt x="3343" y="1398"/>
                </a:moveTo>
                <a:cubicBezTo>
                  <a:pt x="3342" y="1387"/>
                  <a:pt x="3336" y="1377"/>
                  <a:pt x="3329" y="1377"/>
                </a:cubicBezTo>
                <a:cubicBezTo>
                  <a:pt x="3320" y="1376"/>
                  <a:pt x="3311" y="1386"/>
                  <a:pt x="3311" y="1396"/>
                </a:cubicBezTo>
                <a:cubicBezTo>
                  <a:pt x="3311" y="1405"/>
                  <a:pt x="3319" y="1414"/>
                  <a:pt x="3326" y="1414"/>
                </a:cubicBezTo>
                <a:cubicBezTo>
                  <a:pt x="3336" y="1414"/>
                  <a:pt x="3343" y="1408"/>
                  <a:pt x="3343" y="1398"/>
                </a:cubicBezTo>
                <a:close/>
                <a:moveTo>
                  <a:pt x="3530" y="1404"/>
                </a:moveTo>
                <a:cubicBezTo>
                  <a:pt x="3536" y="1405"/>
                  <a:pt x="3540" y="1408"/>
                  <a:pt x="3541" y="1414"/>
                </a:cubicBezTo>
                <a:cubicBezTo>
                  <a:pt x="3542" y="1417"/>
                  <a:pt x="3546" y="1419"/>
                  <a:pt x="3549" y="1418"/>
                </a:cubicBezTo>
                <a:cubicBezTo>
                  <a:pt x="3553" y="1418"/>
                  <a:pt x="3554" y="1415"/>
                  <a:pt x="3554" y="1411"/>
                </a:cubicBezTo>
                <a:cubicBezTo>
                  <a:pt x="3555" y="1402"/>
                  <a:pt x="3539" y="1392"/>
                  <a:pt x="3530" y="1395"/>
                </a:cubicBezTo>
                <a:cubicBezTo>
                  <a:pt x="3528" y="1396"/>
                  <a:pt x="3525" y="1397"/>
                  <a:pt x="3525" y="1400"/>
                </a:cubicBezTo>
                <a:cubicBezTo>
                  <a:pt x="3525" y="1402"/>
                  <a:pt x="3528" y="1404"/>
                  <a:pt x="3530" y="1404"/>
                </a:cubicBezTo>
                <a:close/>
                <a:moveTo>
                  <a:pt x="3720" y="1234"/>
                </a:moveTo>
                <a:cubicBezTo>
                  <a:pt x="3711" y="1234"/>
                  <a:pt x="3700" y="1236"/>
                  <a:pt x="3692" y="1229"/>
                </a:cubicBezTo>
                <a:cubicBezTo>
                  <a:pt x="3684" y="1220"/>
                  <a:pt x="3674" y="1215"/>
                  <a:pt x="3665" y="1208"/>
                </a:cubicBezTo>
                <a:cubicBezTo>
                  <a:pt x="3658" y="1202"/>
                  <a:pt x="3649" y="1196"/>
                  <a:pt x="3647" y="1185"/>
                </a:cubicBezTo>
                <a:cubicBezTo>
                  <a:pt x="3647" y="1181"/>
                  <a:pt x="3643" y="1179"/>
                  <a:pt x="3639" y="1178"/>
                </a:cubicBezTo>
                <a:cubicBezTo>
                  <a:pt x="3611" y="1172"/>
                  <a:pt x="3585" y="1159"/>
                  <a:pt x="3555" y="1160"/>
                </a:cubicBezTo>
                <a:cubicBezTo>
                  <a:pt x="3538" y="1161"/>
                  <a:pt x="3521" y="1160"/>
                  <a:pt x="3506" y="1151"/>
                </a:cubicBezTo>
                <a:cubicBezTo>
                  <a:pt x="3491" y="1142"/>
                  <a:pt x="3474" y="1138"/>
                  <a:pt x="3459" y="1130"/>
                </a:cubicBezTo>
                <a:cubicBezTo>
                  <a:pt x="3436" y="1117"/>
                  <a:pt x="3412" y="1109"/>
                  <a:pt x="3386" y="1108"/>
                </a:cubicBezTo>
                <a:cubicBezTo>
                  <a:pt x="3378" y="1108"/>
                  <a:pt x="3372" y="1109"/>
                  <a:pt x="3370" y="1099"/>
                </a:cubicBezTo>
                <a:cubicBezTo>
                  <a:pt x="3369" y="1093"/>
                  <a:pt x="3362" y="1093"/>
                  <a:pt x="3357" y="1093"/>
                </a:cubicBezTo>
                <a:cubicBezTo>
                  <a:pt x="3347" y="1093"/>
                  <a:pt x="3337" y="1092"/>
                  <a:pt x="3331" y="1083"/>
                </a:cubicBezTo>
                <a:cubicBezTo>
                  <a:pt x="3329" y="1080"/>
                  <a:pt x="3325" y="1078"/>
                  <a:pt x="3322" y="1078"/>
                </a:cubicBezTo>
                <a:cubicBezTo>
                  <a:pt x="3304" y="1074"/>
                  <a:pt x="3283" y="1084"/>
                  <a:pt x="3274" y="1101"/>
                </a:cubicBezTo>
                <a:cubicBezTo>
                  <a:pt x="3272" y="1105"/>
                  <a:pt x="3269" y="1104"/>
                  <a:pt x="3267" y="1103"/>
                </a:cubicBezTo>
                <a:cubicBezTo>
                  <a:pt x="3252" y="1093"/>
                  <a:pt x="3234" y="1091"/>
                  <a:pt x="3216" y="1088"/>
                </a:cubicBezTo>
                <a:cubicBezTo>
                  <a:pt x="3181" y="1082"/>
                  <a:pt x="3135" y="1104"/>
                  <a:pt x="3123" y="1137"/>
                </a:cubicBezTo>
                <a:cubicBezTo>
                  <a:pt x="3114" y="1160"/>
                  <a:pt x="3100" y="1179"/>
                  <a:pt x="3087" y="1198"/>
                </a:cubicBezTo>
                <a:cubicBezTo>
                  <a:pt x="3077" y="1212"/>
                  <a:pt x="3069" y="1224"/>
                  <a:pt x="3073" y="1240"/>
                </a:cubicBezTo>
                <a:cubicBezTo>
                  <a:pt x="3076" y="1254"/>
                  <a:pt x="3070" y="1263"/>
                  <a:pt x="3063" y="1273"/>
                </a:cubicBezTo>
                <a:cubicBezTo>
                  <a:pt x="3056" y="1283"/>
                  <a:pt x="3041" y="1293"/>
                  <a:pt x="3055" y="1308"/>
                </a:cubicBezTo>
                <a:cubicBezTo>
                  <a:pt x="3056" y="1309"/>
                  <a:pt x="3055" y="1311"/>
                  <a:pt x="3054" y="1313"/>
                </a:cubicBezTo>
                <a:cubicBezTo>
                  <a:pt x="3045" y="1335"/>
                  <a:pt x="3033" y="1355"/>
                  <a:pt x="3011" y="1368"/>
                </a:cubicBezTo>
                <a:cubicBezTo>
                  <a:pt x="2991" y="1380"/>
                  <a:pt x="2971" y="1390"/>
                  <a:pt x="2954" y="1405"/>
                </a:cubicBezTo>
                <a:cubicBezTo>
                  <a:pt x="2940" y="1417"/>
                  <a:pt x="2927" y="1428"/>
                  <a:pt x="2907" y="1428"/>
                </a:cubicBezTo>
                <a:cubicBezTo>
                  <a:pt x="2902" y="1428"/>
                  <a:pt x="2895" y="1429"/>
                  <a:pt x="2895" y="1437"/>
                </a:cubicBezTo>
                <a:cubicBezTo>
                  <a:pt x="2895" y="1444"/>
                  <a:pt x="2901" y="1446"/>
                  <a:pt x="2907" y="1447"/>
                </a:cubicBezTo>
                <a:cubicBezTo>
                  <a:pt x="2925" y="1452"/>
                  <a:pt x="2943" y="1450"/>
                  <a:pt x="2960" y="1446"/>
                </a:cubicBezTo>
                <a:cubicBezTo>
                  <a:pt x="2963" y="1446"/>
                  <a:pt x="2967" y="1444"/>
                  <a:pt x="2970" y="1446"/>
                </a:cubicBezTo>
                <a:cubicBezTo>
                  <a:pt x="3000" y="1459"/>
                  <a:pt x="3030" y="1452"/>
                  <a:pt x="3057" y="1438"/>
                </a:cubicBezTo>
                <a:cubicBezTo>
                  <a:pt x="3077" y="1427"/>
                  <a:pt x="3099" y="1416"/>
                  <a:pt x="3114" y="1398"/>
                </a:cubicBezTo>
                <a:cubicBezTo>
                  <a:pt x="3122" y="1389"/>
                  <a:pt x="3132" y="1382"/>
                  <a:pt x="3139" y="1373"/>
                </a:cubicBezTo>
                <a:cubicBezTo>
                  <a:pt x="3143" y="1369"/>
                  <a:pt x="3149" y="1363"/>
                  <a:pt x="3155" y="1369"/>
                </a:cubicBezTo>
                <a:cubicBezTo>
                  <a:pt x="3161" y="1374"/>
                  <a:pt x="3166" y="1380"/>
                  <a:pt x="3169" y="1387"/>
                </a:cubicBezTo>
                <a:cubicBezTo>
                  <a:pt x="3179" y="1407"/>
                  <a:pt x="3196" y="1417"/>
                  <a:pt x="3217" y="1421"/>
                </a:cubicBezTo>
                <a:cubicBezTo>
                  <a:pt x="3234" y="1424"/>
                  <a:pt x="3251" y="1427"/>
                  <a:pt x="3268" y="1426"/>
                </a:cubicBezTo>
                <a:cubicBezTo>
                  <a:pt x="3275" y="1426"/>
                  <a:pt x="3280" y="1429"/>
                  <a:pt x="3284" y="1435"/>
                </a:cubicBezTo>
                <a:cubicBezTo>
                  <a:pt x="3304" y="1458"/>
                  <a:pt x="3324" y="1482"/>
                  <a:pt x="3357" y="1487"/>
                </a:cubicBezTo>
                <a:cubicBezTo>
                  <a:pt x="3366" y="1488"/>
                  <a:pt x="3373" y="1492"/>
                  <a:pt x="3381" y="1497"/>
                </a:cubicBezTo>
                <a:cubicBezTo>
                  <a:pt x="3391" y="1505"/>
                  <a:pt x="3402" y="1514"/>
                  <a:pt x="3415" y="1518"/>
                </a:cubicBezTo>
                <a:cubicBezTo>
                  <a:pt x="3427" y="1521"/>
                  <a:pt x="3437" y="1527"/>
                  <a:pt x="3447" y="1534"/>
                </a:cubicBezTo>
                <a:cubicBezTo>
                  <a:pt x="3451" y="1537"/>
                  <a:pt x="3456" y="1540"/>
                  <a:pt x="3460" y="1534"/>
                </a:cubicBezTo>
                <a:cubicBezTo>
                  <a:pt x="3463" y="1529"/>
                  <a:pt x="3462" y="1523"/>
                  <a:pt x="3457" y="1519"/>
                </a:cubicBezTo>
                <a:cubicBezTo>
                  <a:pt x="3441" y="1508"/>
                  <a:pt x="3433" y="1492"/>
                  <a:pt x="3426" y="1476"/>
                </a:cubicBezTo>
                <a:cubicBezTo>
                  <a:pt x="3418" y="1459"/>
                  <a:pt x="3416" y="1441"/>
                  <a:pt x="3404" y="1426"/>
                </a:cubicBezTo>
                <a:cubicBezTo>
                  <a:pt x="3401" y="1422"/>
                  <a:pt x="3398" y="1418"/>
                  <a:pt x="3397" y="1413"/>
                </a:cubicBezTo>
                <a:cubicBezTo>
                  <a:pt x="3404" y="1411"/>
                  <a:pt x="3412" y="1410"/>
                  <a:pt x="3419" y="1409"/>
                </a:cubicBezTo>
                <a:cubicBezTo>
                  <a:pt x="3437" y="1408"/>
                  <a:pt x="3455" y="1408"/>
                  <a:pt x="3469" y="1396"/>
                </a:cubicBezTo>
                <a:cubicBezTo>
                  <a:pt x="3473" y="1393"/>
                  <a:pt x="3476" y="1395"/>
                  <a:pt x="3479" y="1397"/>
                </a:cubicBezTo>
                <a:cubicBezTo>
                  <a:pt x="3488" y="1405"/>
                  <a:pt x="3497" y="1411"/>
                  <a:pt x="3505" y="1421"/>
                </a:cubicBezTo>
                <a:cubicBezTo>
                  <a:pt x="3520" y="1441"/>
                  <a:pt x="3544" y="1447"/>
                  <a:pt x="3566" y="1455"/>
                </a:cubicBezTo>
                <a:cubicBezTo>
                  <a:pt x="3580" y="1459"/>
                  <a:pt x="3595" y="1459"/>
                  <a:pt x="3606" y="1472"/>
                </a:cubicBezTo>
                <a:cubicBezTo>
                  <a:pt x="3609" y="1475"/>
                  <a:pt x="3613" y="1475"/>
                  <a:pt x="3616" y="1472"/>
                </a:cubicBezTo>
                <a:cubicBezTo>
                  <a:pt x="3619" y="1469"/>
                  <a:pt x="3619" y="1465"/>
                  <a:pt x="3616" y="1461"/>
                </a:cubicBezTo>
                <a:cubicBezTo>
                  <a:pt x="3614" y="1458"/>
                  <a:pt x="3611" y="1455"/>
                  <a:pt x="3608" y="1453"/>
                </a:cubicBezTo>
                <a:cubicBezTo>
                  <a:pt x="3596" y="1442"/>
                  <a:pt x="3584" y="1431"/>
                  <a:pt x="3579" y="1415"/>
                </a:cubicBezTo>
                <a:cubicBezTo>
                  <a:pt x="3573" y="1390"/>
                  <a:pt x="3560" y="1371"/>
                  <a:pt x="3540" y="1356"/>
                </a:cubicBezTo>
                <a:cubicBezTo>
                  <a:pt x="3536" y="1353"/>
                  <a:pt x="3533" y="1350"/>
                  <a:pt x="3530" y="1346"/>
                </a:cubicBezTo>
                <a:cubicBezTo>
                  <a:pt x="3542" y="1339"/>
                  <a:pt x="3552" y="1331"/>
                  <a:pt x="3558" y="1320"/>
                </a:cubicBezTo>
                <a:cubicBezTo>
                  <a:pt x="3563" y="1312"/>
                  <a:pt x="3569" y="1305"/>
                  <a:pt x="3576" y="1298"/>
                </a:cubicBezTo>
                <a:cubicBezTo>
                  <a:pt x="3592" y="1284"/>
                  <a:pt x="3593" y="1284"/>
                  <a:pt x="3593" y="1266"/>
                </a:cubicBezTo>
                <a:cubicBezTo>
                  <a:pt x="3594" y="1261"/>
                  <a:pt x="3598" y="1254"/>
                  <a:pt x="3591" y="1250"/>
                </a:cubicBezTo>
                <a:cubicBezTo>
                  <a:pt x="3589" y="1249"/>
                  <a:pt x="3583" y="1254"/>
                  <a:pt x="3586" y="1246"/>
                </a:cubicBezTo>
                <a:cubicBezTo>
                  <a:pt x="3588" y="1240"/>
                  <a:pt x="3591" y="1242"/>
                  <a:pt x="3595" y="1242"/>
                </a:cubicBezTo>
                <a:cubicBezTo>
                  <a:pt x="3609" y="1244"/>
                  <a:pt x="3623" y="1249"/>
                  <a:pt x="3637" y="1239"/>
                </a:cubicBezTo>
                <a:cubicBezTo>
                  <a:pt x="3651" y="1229"/>
                  <a:pt x="3662" y="1229"/>
                  <a:pt x="3675" y="1238"/>
                </a:cubicBezTo>
                <a:cubicBezTo>
                  <a:pt x="3677" y="1240"/>
                  <a:pt x="3681" y="1240"/>
                  <a:pt x="3679" y="1243"/>
                </a:cubicBezTo>
                <a:cubicBezTo>
                  <a:pt x="3675" y="1252"/>
                  <a:pt x="3683" y="1251"/>
                  <a:pt x="3687" y="1251"/>
                </a:cubicBezTo>
                <a:cubicBezTo>
                  <a:pt x="3699" y="1250"/>
                  <a:pt x="3710" y="1248"/>
                  <a:pt x="3722" y="1246"/>
                </a:cubicBezTo>
                <a:cubicBezTo>
                  <a:pt x="3727" y="1246"/>
                  <a:pt x="3732" y="1245"/>
                  <a:pt x="3731" y="1239"/>
                </a:cubicBezTo>
                <a:cubicBezTo>
                  <a:pt x="3730" y="1233"/>
                  <a:pt x="3725" y="1235"/>
                  <a:pt x="3720" y="1234"/>
                </a:cubicBezTo>
                <a:close/>
                <a:moveTo>
                  <a:pt x="3603" y="1184"/>
                </a:moveTo>
                <a:cubicBezTo>
                  <a:pt x="3603" y="1184"/>
                  <a:pt x="3604" y="1184"/>
                  <a:pt x="3604" y="1183"/>
                </a:cubicBezTo>
                <a:cubicBezTo>
                  <a:pt x="3604" y="1184"/>
                  <a:pt x="3603" y="1184"/>
                  <a:pt x="3603" y="1184"/>
                </a:cubicBezTo>
                <a:close/>
                <a:moveTo>
                  <a:pt x="3296" y="1099"/>
                </a:moveTo>
                <a:cubicBezTo>
                  <a:pt x="3292" y="1107"/>
                  <a:pt x="3292" y="1115"/>
                  <a:pt x="3296" y="1123"/>
                </a:cubicBezTo>
                <a:cubicBezTo>
                  <a:pt x="3281" y="1113"/>
                  <a:pt x="3281" y="1107"/>
                  <a:pt x="3296" y="1099"/>
                </a:cubicBezTo>
                <a:close/>
                <a:moveTo>
                  <a:pt x="3082" y="1274"/>
                </a:moveTo>
                <a:cubicBezTo>
                  <a:pt x="3082" y="1274"/>
                  <a:pt x="3082" y="1274"/>
                  <a:pt x="3082" y="1274"/>
                </a:cubicBezTo>
                <a:cubicBezTo>
                  <a:pt x="3092" y="1263"/>
                  <a:pt x="3089" y="1251"/>
                  <a:pt x="3087" y="1240"/>
                </a:cubicBezTo>
                <a:cubicBezTo>
                  <a:pt x="3086" y="1232"/>
                  <a:pt x="3085" y="1223"/>
                  <a:pt x="3090" y="1218"/>
                </a:cubicBezTo>
                <a:cubicBezTo>
                  <a:pt x="3103" y="1207"/>
                  <a:pt x="3107" y="1191"/>
                  <a:pt x="3117" y="1179"/>
                </a:cubicBezTo>
                <a:cubicBezTo>
                  <a:pt x="3124" y="1171"/>
                  <a:pt x="3129" y="1161"/>
                  <a:pt x="3133" y="1150"/>
                </a:cubicBezTo>
                <a:cubicBezTo>
                  <a:pt x="3146" y="1117"/>
                  <a:pt x="3178" y="1101"/>
                  <a:pt x="3213" y="1103"/>
                </a:cubicBezTo>
                <a:cubicBezTo>
                  <a:pt x="3243" y="1105"/>
                  <a:pt x="3268" y="1116"/>
                  <a:pt x="3289" y="1136"/>
                </a:cubicBezTo>
                <a:cubicBezTo>
                  <a:pt x="3291" y="1138"/>
                  <a:pt x="3292" y="1140"/>
                  <a:pt x="3295" y="1138"/>
                </a:cubicBezTo>
                <a:cubicBezTo>
                  <a:pt x="3297" y="1137"/>
                  <a:pt x="3298" y="1135"/>
                  <a:pt x="3297" y="1132"/>
                </a:cubicBezTo>
                <a:cubicBezTo>
                  <a:pt x="3296" y="1130"/>
                  <a:pt x="3296" y="1128"/>
                  <a:pt x="3294" y="1124"/>
                </a:cubicBezTo>
                <a:cubicBezTo>
                  <a:pt x="3301" y="1125"/>
                  <a:pt x="3307" y="1129"/>
                  <a:pt x="3313" y="1126"/>
                </a:cubicBezTo>
                <a:cubicBezTo>
                  <a:pt x="3320" y="1122"/>
                  <a:pt x="3320" y="1116"/>
                  <a:pt x="3322" y="1110"/>
                </a:cubicBezTo>
                <a:cubicBezTo>
                  <a:pt x="3324" y="1106"/>
                  <a:pt x="3327" y="1102"/>
                  <a:pt x="3333" y="1104"/>
                </a:cubicBezTo>
                <a:cubicBezTo>
                  <a:pt x="3342" y="1108"/>
                  <a:pt x="3351" y="1108"/>
                  <a:pt x="3360" y="1109"/>
                </a:cubicBezTo>
                <a:cubicBezTo>
                  <a:pt x="3326" y="1115"/>
                  <a:pt x="3304" y="1136"/>
                  <a:pt x="3287" y="1166"/>
                </a:cubicBezTo>
                <a:cubicBezTo>
                  <a:pt x="3280" y="1154"/>
                  <a:pt x="3266" y="1149"/>
                  <a:pt x="3261" y="1134"/>
                </a:cubicBezTo>
                <a:cubicBezTo>
                  <a:pt x="3256" y="1120"/>
                  <a:pt x="3245" y="1117"/>
                  <a:pt x="3233" y="1123"/>
                </a:cubicBezTo>
                <a:cubicBezTo>
                  <a:pt x="3227" y="1126"/>
                  <a:pt x="3228" y="1121"/>
                  <a:pt x="3227" y="1119"/>
                </a:cubicBezTo>
                <a:cubicBezTo>
                  <a:pt x="3216" y="1105"/>
                  <a:pt x="3203" y="1106"/>
                  <a:pt x="3195" y="1123"/>
                </a:cubicBezTo>
                <a:cubicBezTo>
                  <a:pt x="3183" y="1107"/>
                  <a:pt x="3174" y="1107"/>
                  <a:pt x="3167" y="1124"/>
                </a:cubicBezTo>
                <a:cubicBezTo>
                  <a:pt x="3166" y="1127"/>
                  <a:pt x="3164" y="1127"/>
                  <a:pt x="3162" y="1128"/>
                </a:cubicBezTo>
                <a:cubicBezTo>
                  <a:pt x="3152" y="1132"/>
                  <a:pt x="3143" y="1138"/>
                  <a:pt x="3147" y="1151"/>
                </a:cubicBezTo>
                <a:cubicBezTo>
                  <a:pt x="3148" y="1153"/>
                  <a:pt x="3149" y="1156"/>
                  <a:pt x="3146" y="1156"/>
                </a:cubicBezTo>
                <a:cubicBezTo>
                  <a:pt x="3137" y="1160"/>
                  <a:pt x="3139" y="1172"/>
                  <a:pt x="3131" y="1177"/>
                </a:cubicBezTo>
                <a:cubicBezTo>
                  <a:pt x="3130" y="1177"/>
                  <a:pt x="3129" y="1180"/>
                  <a:pt x="3129" y="1182"/>
                </a:cubicBezTo>
                <a:cubicBezTo>
                  <a:pt x="3131" y="1194"/>
                  <a:pt x="3126" y="1202"/>
                  <a:pt x="3115" y="1207"/>
                </a:cubicBezTo>
                <a:cubicBezTo>
                  <a:pt x="3107" y="1212"/>
                  <a:pt x="3103" y="1225"/>
                  <a:pt x="3108" y="1235"/>
                </a:cubicBezTo>
                <a:cubicBezTo>
                  <a:pt x="3110" y="1240"/>
                  <a:pt x="3111" y="1243"/>
                  <a:pt x="3106" y="1246"/>
                </a:cubicBezTo>
                <a:cubicBezTo>
                  <a:pt x="3102" y="1250"/>
                  <a:pt x="3100" y="1256"/>
                  <a:pt x="3098" y="1262"/>
                </a:cubicBezTo>
                <a:cubicBezTo>
                  <a:pt x="3097" y="1269"/>
                  <a:pt x="3092" y="1273"/>
                  <a:pt x="3082" y="1275"/>
                </a:cubicBezTo>
                <a:cubicBezTo>
                  <a:pt x="3083" y="1282"/>
                  <a:pt x="3079" y="1285"/>
                  <a:pt x="3074" y="1288"/>
                </a:cubicBezTo>
                <a:cubicBezTo>
                  <a:pt x="3073" y="1287"/>
                  <a:pt x="3073" y="1287"/>
                  <a:pt x="3072" y="1286"/>
                </a:cubicBezTo>
                <a:cubicBezTo>
                  <a:pt x="3074" y="1281"/>
                  <a:pt x="3078" y="1277"/>
                  <a:pt x="3082" y="1274"/>
                </a:cubicBezTo>
                <a:close/>
                <a:moveTo>
                  <a:pt x="3336" y="1151"/>
                </a:moveTo>
                <a:cubicBezTo>
                  <a:pt x="3342" y="1152"/>
                  <a:pt x="3347" y="1153"/>
                  <a:pt x="3347" y="1160"/>
                </a:cubicBezTo>
                <a:cubicBezTo>
                  <a:pt x="3347" y="1166"/>
                  <a:pt x="3341" y="1162"/>
                  <a:pt x="3338" y="1164"/>
                </a:cubicBezTo>
                <a:cubicBezTo>
                  <a:pt x="3333" y="1161"/>
                  <a:pt x="3325" y="1166"/>
                  <a:pt x="3324" y="1158"/>
                </a:cubicBezTo>
                <a:cubicBezTo>
                  <a:pt x="3324" y="1153"/>
                  <a:pt x="3330" y="1150"/>
                  <a:pt x="3336" y="1151"/>
                </a:cubicBezTo>
                <a:close/>
                <a:moveTo>
                  <a:pt x="3311" y="1346"/>
                </a:moveTo>
                <a:cubicBezTo>
                  <a:pt x="3316" y="1347"/>
                  <a:pt x="3317" y="1350"/>
                  <a:pt x="3318" y="1354"/>
                </a:cubicBezTo>
                <a:cubicBezTo>
                  <a:pt x="3318" y="1358"/>
                  <a:pt x="3316" y="1362"/>
                  <a:pt x="3312" y="1361"/>
                </a:cubicBezTo>
                <a:cubicBezTo>
                  <a:pt x="3306" y="1361"/>
                  <a:pt x="3307" y="1356"/>
                  <a:pt x="3307" y="1351"/>
                </a:cubicBezTo>
                <a:cubicBezTo>
                  <a:pt x="3307" y="1349"/>
                  <a:pt x="3305" y="1345"/>
                  <a:pt x="3311" y="1346"/>
                </a:cubicBezTo>
                <a:close/>
                <a:moveTo>
                  <a:pt x="3307" y="1253"/>
                </a:moveTo>
                <a:cubicBezTo>
                  <a:pt x="3307" y="1255"/>
                  <a:pt x="3304" y="1257"/>
                  <a:pt x="3300" y="1258"/>
                </a:cubicBezTo>
                <a:cubicBezTo>
                  <a:pt x="3296" y="1258"/>
                  <a:pt x="3295" y="1256"/>
                  <a:pt x="3295" y="1253"/>
                </a:cubicBezTo>
                <a:cubicBezTo>
                  <a:pt x="3295" y="1249"/>
                  <a:pt x="3295" y="1245"/>
                  <a:pt x="3300" y="1246"/>
                </a:cubicBezTo>
                <a:cubicBezTo>
                  <a:pt x="3303" y="1246"/>
                  <a:pt x="3307" y="1245"/>
                  <a:pt x="3307" y="1253"/>
                </a:cubicBezTo>
                <a:close/>
                <a:moveTo>
                  <a:pt x="3247" y="1147"/>
                </a:moveTo>
                <a:cubicBezTo>
                  <a:pt x="3243" y="1146"/>
                  <a:pt x="3240" y="1145"/>
                  <a:pt x="3239" y="1141"/>
                </a:cubicBezTo>
                <a:cubicBezTo>
                  <a:pt x="3238" y="1139"/>
                  <a:pt x="3240" y="1135"/>
                  <a:pt x="3242" y="1135"/>
                </a:cubicBezTo>
                <a:cubicBezTo>
                  <a:pt x="3246" y="1136"/>
                  <a:pt x="3248" y="1140"/>
                  <a:pt x="3249" y="1142"/>
                </a:cubicBezTo>
                <a:cubicBezTo>
                  <a:pt x="3250" y="1146"/>
                  <a:pt x="3249" y="1147"/>
                  <a:pt x="3247" y="1147"/>
                </a:cubicBezTo>
                <a:close/>
                <a:moveTo>
                  <a:pt x="3143" y="1206"/>
                </a:moveTo>
                <a:cubicBezTo>
                  <a:pt x="3143" y="1227"/>
                  <a:pt x="3143" y="1227"/>
                  <a:pt x="3143" y="1227"/>
                </a:cubicBezTo>
                <a:cubicBezTo>
                  <a:pt x="3132" y="1217"/>
                  <a:pt x="3132" y="1210"/>
                  <a:pt x="3143" y="1206"/>
                </a:cubicBezTo>
                <a:close/>
                <a:moveTo>
                  <a:pt x="3136" y="1239"/>
                </a:moveTo>
                <a:cubicBezTo>
                  <a:pt x="3131" y="1252"/>
                  <a:pt x="3128" y="1267"/>
                  <a:pt x="3112" y="1268"/>
                </a:cubicBezTo>
                <a:cubicBezTo>
                  <a:pt x="3117" y="1263"/>
                  <a:pt x="3125" y="1258"/>
                  <a:pt x="3125" y="1248"/>
                </a:cubicBezTo>
                <a:cubicBezTo>
                  <a:pt x="3126" y="1241"/>
                  <a:pt x="3132" y="1242"/>
                  <a:pt x="3136" y="1239"/>
                </a:cubicBezTo>
                <a:close/>
                <a:moveTo>
                  <a:pt x="3158" y="1346"/>
                </a:moveTo>
                <a:cubicBezTo>
                  <a:pt x="3131" y="1355"/>
                  <a:pt x="3116" y="1379"/>
                  <a:pt x="3095" y="1396"/>
                </a:cubicBezTo>
                <a:cubicBezTo>
                  <a:pt x="3068" y="1417"/>
                  <a:pt x="3038" y="1436"/>
                  <a:pt x="3002" y="1438"/>
                </a:cubicBezTo>
                <a:cubicBezTo>
                  <a:pt x="2998" y="1438"/>
                  <a:pt x="2994" y="1438"/>
                  <a:pt x="2990" y="1437"/>
                </a:cubicBezTo>
                <a:cubicBezTo>
                  <a:pt x="2983" y="1435"/>
                  <a:pt x="2976" y="1432"/>
                  <a:pt x="2968" y="1431"/>
                </a:cubicBezTo>
                <a:cubicBezTo>
                  <a:pt x="2961" y="1430"/>
                  <a:pt x="2954" y="1432"/>
                  <a:pt x="2948" y="1433"/>
                </a:cubicBezTo>
                <a:cubicBezTo>
                  <a:pt x="2957" y="1410"/>
                  <a:pt x="2977" y="1400"/>
                  <a:pt x="3000" y="1394"/>
                </a:cubicBezTo>
                <a:cubicBezTo>
                  <a:pt x="3001" y="1395"/>
                  <a:pt x="3001" y="1395"/>
                  <a:pt x="3002" y="1396"/>
                </a:cubicBezTo>
                <a:cubicBezTo>
                  <a:pt x="2999" y="1403"/>
                  <a:pt x="2996" y="1410"/>
                  <a:pt x="3006" y="1413"/>
                </a:cubicBezTo>
                <a:cubicBezTo>
                  <a:pt x="3013" y="1416"/>
                  <a:pt x="3026" y="1408"/>
                  <a:pt x="3026" y="1401"/>
                </a:cubicBezTo>
                <a:cubicBezTo>
                  <a:pt x="3027" y="1392"/>
                  <a:pt x="3020" y="1390"/>
                  <a:pt x="3012" y="1390"/>
                </a:cubicBezTo>
                <a:cubicBezTo>
                  <a:pt x="3012" y="1389"/>
                  <a:pt x="3011" y="1388"/>
                  <a:pt x="3010" y="1388"/>
                </a:cubicBezTo>
                <a:cubicBezTo>
                  <a:pt x="3021" y="1378"/>
                  <a:pt x="3035" y="1372"/>
                  <a:pt x="3046" y="1358"/>
                </a:cubicBezTo>
                <a:cubicBezTo>
                  <a:pt x="3046" y="1365"/>
                  <a:pt x="3044" y="1372"/>
                  <a:pt x="3051" y="1374"/>
                </a:cubicBezTo>
                <a:cubicBezTo>
                  <a:pt x="3061" y="1376"/>
                  <a:pt x="3070" y="1376"/>
                  <a:pt x="3079" y="1369"/>
                </a:cubicBezTo>
                <a:cubicBezTo>
                  <a:pt x="3087" y="1361"/>
                  <a:pt x="3085" y="1353"/>
                  <a:pt x="3080" y="1344"/>
                </a:cubicBezTo>
                <a:cubicBezTo>
                  <a:pt x="3089" y="1345"/>
                  <a:pt x="3096" y="1350"/>
                  <a:pt x="3104" y="1346"/>
                </a:cubicBezTo>
                <a:cubicBezTo>
                  <a:pt x="3112" y="1343"/>
                  <a:pt x="3118" y="1339"/>
                  <a:pt x="3118" y="1330"/>
                </a:cubicBezTo>
                <a:cubicBezTo>
                  <a:pt x="3118" y="1323"/>
                  <a:pt x="3114" y="1317"/>
                  <a:pt x="3108" y="1315"/>
                </a:cubicBezTo>
                <a:cubicBezTo>
                  <a:pt x="3099" y="1312"/>
                  <a:pt x="3091" y="1314"/>
                  <a:pt x="3085" y="1321"/>
                </a:cubicBezTo>
                <a:cubicBezTo>
                  <a:pt x="3081" y="1327"/>
                  <a:pt x="3079" y="1334"/>
                  <a:pt x="3079" y="1342"/>
                </a:cubicBezTo>
                <a:cubicBezTo>
                  <a:pt x="3072" y="1341"/>
                  <a:pt x="3065" y="1338"/>
                  <a:pt x="3058" y="1343"/>
                </a:cubicBezTo>
                <a:cubicBezTo>
                  <a:pt x="3058" y="1343"/>
                  <a:pt x="3057" y="1342"/>
                  <a:pt x="3057" y="1342"/>
                </a:cubicBezTo>
                <a:cubicBezTo>
                  <a:pt x="3057" y="1341"/>
                  <a:pt x="3058" y="1340"/>
                  <a:pt x="3058" y="1339"/>
                </a:cubicBezTo>
                <a:cubicBezTo>
                  <a:pt x="3067" y="1309"/>
                  <a:pt x="3089" y="1295"/>
                  <a:pt x="3117" y="1284"/>
                </a:cubicBezTo>
                <a:cubicBezTo>
                  <a:pt x="3143" y="1275"/>
                  <a:pt x="3153" y="1250"/>
                  <a:pt x="3158" y="1224"/>
                </a:cubicBezTo>
                <a:cubicBezTo>
                  <a:pt x="3164" y="1195"/>
                  <a:pt x="3181" y="1180"/>
                  <a:pt x="3210" y="1183"/>
                </a:cubicBezTo>
                <a:cubicBezTo>
                  <a:pt x="3222" y="1185"/>
                  <a:pt x="3234" y="1182"/>
                  <a:pt x="3246" y="1186"/>
                </a:cubicBezTo>
                <a:cubicBezTo>
                  <a:pt x="3249" y="1188"/>
                  <a:pt x="3255" y="1188"/>
                  <a:pt x="3256" y="1183"/>
                </a:cubicBezTo>
                <a:cubicBezTo>
                  <a:pt x="3256" y="1178"/>
                  <a:pt x="3251" y="1179"/>
                  <a:pt x="3247" y="1178"/>
                </a:cubicBezTo>
                <a:cubicBezTo>
                  <a:pt x="3239" y="1176"/>
                  <a:pt x="3231" y="1172"/>
                  <a:pt x="3223" y="1170"/>
                </a:cubicBezTo>
                <a:cubicBezTo>
                  <a:pt x="3197" y="1165"/>
                  <a:pt x="3173" y="1168"/>
                  <a:pt x="3154" y="1192"/>
                </a:cubicBezTo>
                <a:cubicBezTo>
                  <a:pt x="3153" y="1186"/>
                  <a:pt x="3150" y="1180"/>
                  <a:pt x="3151" y="1178"/>
                </a:cubicBezTo>
                <a:cubicBezTo>
                  <a:pt x="3155" y="1174"/>
                  <a:pt x="3155" y="1170"/>
                  <a:pt x="3155" y="1165"/>
                </a:cubicBezTo>
                <a:cubicBezTo>
                  <a:pt x="3155" y="1162"/>
                  <a:pt x="3159" y="1163"/>
                  <a:pt x="3161" y="1162"/>
                </a:cubicBezTo>
                <a:cubicBezTo>
                  <a:pt x="3167" y="1160"/>
                  <a:pt x="3172" y="1157"/>
                  <a:pt x="3174" y="1150"/>
                </a:cubicBezTo>
                <a:cubicBezTo>
                  <a:pt x="3175" y="1147"/>
                  <a:pt x="3177" y="1146"/>
                  <a:pt x="3180" y="1146"/>
                </a:cubicBezTo>
                <a:cubicBezTo>
                  <a:pt x="3191" y="1143"/>
                  <a:pt x="3197" y="1137"/>
                  <a:pt x="3196" y="1126"/>
                </a:cubicBezTo>
                <a:cubicBezTo>
                  <a:pt x="3199" y="1131"/>
                  <a:pt x="3197" y="1139"/>
                  <a:pt x="3204" y="1142"/>
                </a:cubicBezTo>
                <a:cubicBezTo>
                  <a:pt x="3212" y="1146"/>
                  <a:pt x="3217" y="1139"/>
                  <a:pt x="3224" y="1137"/>
                </a:cubicBezTo>
                <a:cubicBezTo>
                  <a:pt x="3224" y="1143"/>
                  <a:pt x="3225" y="1147"/>
                  <a:pt x="3228" y="1152"/>
                </a:cubicBezTo>
                <a:cubicBezTo>
                  <a:pt x="3235" y="1165"/>
                  <a:pt x="3243" y="1169"/>
                  <a:pt x="3256" y="1161"/>
                </a:cubicBezTo>
                <a:cubicBezTo>
                  <a:pt x="3263" y="1156"/>
                  <a:pt x="3268" y="1162"/>
                  <a:pt x="3267" y="1165"/>
                </a:cubicBezTo>
                <a:cubicBezTo>
                  <a:pt x="3264" y="1178"/>
                  <a:pt x="3273" y="1177"/>
                  <a:pt x="3280" y="1180"/>
                </a:cubicBezTo>
                <a:cubicBezTo>
                  <a:pt x="3281" y="1180"/>
                  <a:pt x="3282" y="1182"/>
                  <a:pt x="3285" y="1183"/>
                </a:cubicBezTo>
                <a:cubicBezTo>
                  <a:pt x="3278" y="1186"/>
                  <a:pt x="3272" y="1188"/>
                  <a:pt x="3269" y="1194"/>
                </a:cubicBezTo>
                <a:cubicBezTo>
                  <a:pt x="3268" y="1198"/>
                  <a:pt x="3263" y="1198"/>
                  <a:pt x="3260" y="1196"/>
                </a:cubicBezTo>
                <a:cubicBezTo>
                  <a:pt x="3247" y="1188"/>
                  <a:pt x="3238" y="1189"/>
                  <a:pt x="3232" y="1202"/>
                </a:cubicBezTo>
                <a:cubicBezTo>
                  <a:pt x="3229" y="1210"/>
                  <a:pt x="3225" y="1211"/>
                  <a:pt x="3218" y="1211"/>
                </a:cubicBezTo>
                <a:cubicBezTo>
                  <a:pt x="3204" y="1211"/>
                  <a:pt x="3193" y="1221"/>
                  <a:pt x="3194" y="1232"/>
                </a:cubicBezTo>
                <a:cubicBezTo>
                  <a:pt x="3195" y="1243"/>
                  <a:pt x="3208" y="1253"/>
                  <a:pt x="3220" y="1250"/>
                </a:cubicBezTo>
                <a:cubicBezTo>
                  <a:pt x="3230" y="1248"/>
                  <a:pt x="3233" y="1237"/>
                  <a:pt x="3236" y="1229"/>
                </a:cubicBezTo>
                <a:cubicBezTo>
                  <a:pt x="3239" y="1222"/>
                  <a:pt x="3243" y="1222"/>
                  <a:pt x="3248" y="1220"/>
                </a:cubicBezTo>
                <a:cubicBezTo>
                  <a:pt x="3262" y="1214"/>
                  <a:pt x="3279" y="1212"/>
                  <a:pt x="3290" y="1198"/>
                </a:cubicBezTo>
                <a:cubicBezTo>
                  <a:pt x="3291" y="1208"/>
                  <a:pt x="3280" y="1227"/>
                  <a:pt x="3273" y="1229"/>
                </a:cubicBezTo>
                <a:cubicBezTo>
                  <a:pt x="3263" y="1233"/>
                  <a:pt x="3258" y="1242"/>
                  <a:pt x="3254" y="1250"/>
                </a:cubicBezTo>
                <a:cubicBezTo>
                  <a:pt x="3245" y="1264"/>
                  <a:pt x="3233" y="1274"/>
                  <a:pt x="3223" y="1287"/>
                </a:cubicBezTo>
                <a:cubicBezTo>
                  <a:pt x="3207" y="1306"/>
                  <a:pt x="3187" y="1321"/>
                  <a:pt x="3169" y="1338"/>
                </a:cubicBezTo>
                <a:cubicBezTo>
                  <a:pt x="3165" y="1341"/>
                  <a:pt x="3162" y="1344"/>
                  <a:pt x="3158" y="1346"/>
                </a:cubicBezTo>
                <a:close/>
                <a:moveTo>
                  <a:pt x="3220" y="1227"/>
                </a:moveTo>
                <a:cubicBezTo>
                  <a:pt x="3217" y="1230"/>
                  <a:pt x="3216" y="1235"/>
                  <a:pt x="3210" y="1235"/>
                </a:cubicBezTo>
                <a:cubicBezTo>
                  <a:pt x="3210" y="1235"/>
                  <a:pt x="3208" y="1233"/>
                  <a:pt x="3208" y="1232"/>
                </a:cubicBezTo>
                <a:cubicBezTo>
                  <a:pt x="3210" y="1225"/>
                  <a:pt x="3215" y="1226"/>
                  <a:pt x="3220" y="1227"/>
                </a:cubicBezTo>
                <a:close/>
                <a:moveTo>
                  <a:pt x="3262" y="1400"/>
                </a:moveTo>
                <a:cubicBezTo>
                  <a:pt x="3233" y="1401"/>
                  <a:pt x="3209" y="1392"/>
                  <a:pt x="3188" y="1372"/>
                </a:cubicBezTo>
                <a:cubicBezTo>
                  <a:pt x="3182" y="1366"/>
                  <a:pt x="3174" y="1363"/>
                  <a:pt x="3167" y="1359"/>
                </a:cubicBezTo>
                <a:cubicBezTo>
                  <a:pt x="3192" y="1337"/>
                  <a:pt x="3216" y="1314"/>
                  <a:pt x="3240" y="1291"/>
                </a:cubicBezTo>
                <a:cubicBezTo>
                  <a:pt x="3240" y="1317"/>
                  <a:pt x="3249" y="1339"/>
                  <a:pt x="3260" y="1362"/>
                </a:cubicBezTo>
                <a:cubicBezTo>
                  <a:pt x="3264" y="1369"/>
                  <a:pt x="3269" y="1376"/>
                  <a:pt x="3272" y="1384"/>
                </a:cubicBezTo>
                <a:cubicBezTo>
                  <a:pt x="3277" y="1396"/>
                  <a:pt x="3274" y="1399"/>
                  <a:pt x="3262" y="1400"/>
                </a:cubicBezTo>
                <a:close/>
                <a:moveTo>
                  <a:pt x="3411" y="1481"/>
                </a:moveTo>
                <a:cubicBezTo>
                  <a:pt x="3414" y="1489"/>
                  <a:pt x="3418" y="1494"/>
                  <a:pt x="3423" y="1502"/>
                </a:cubicBezTo>
                <a:cubicBezTo>
                  <a:pt x="3416" y="1502"/>
                  <a:pt x="3411" y="1500"/>
                  <a:pt x="3406" y="1496"/>
                </a:cubicBezTo>
                <a:cubicBezTo>
                  <a:pt x="3405" y="1495"/>
                  <a:pt x="3401" y="1495"/>
                  <a:pt x="3403" y="1493"/>
                </a:cubicBezTo>
                <a:cubicBezTo>
                  <a:pt x="3412" y="1483"/>
                  <a:pt x="3403" y="1481"/>
                  <a:pt x="3397" y="1479"/>
                </a:cubicBezTo>
                <a:cubicBezTo>
                  <a:pt x="3392" y="1476"/>
                  <a:pt x="3390" y="1473"/>
                  <a:pt x="3393" y="1469"/>
                </a:cubicBezTo>
                <a:cubicBezTo>
                  <a:pt x="3396" y="1464"/>
                  <a:pt x="3393" y="1461"/>
                  <a:pt x="3392" y="1457"/>
                </a:cubicBezTo>
                <a:cubicBezTo>
                  <a:pt x="3391" y="1451"/>
                  <a:pt x="3388" y="1447"/>
                  <a:pt x="3382" y="1446"/>
                </a:cubicBezTo>
                <a:cubicBezTo>
                  <a:pt x="3378" y="1445"/>
                  <a:pt x="3374" y="1446"/>
                  <a:pt x="3372" y="1450"/>
                </a:cubicBezTo>
                <a:cubicBezTo>
                  <a:pt x="3368" y="1455"/>
                  <a:pt x="3370" y="1461"/>
                  <a:pt x="3372" y="1467"/>
                </a:cubicBezTo>
                <a:cubicBezTo>
                  <a:pt x="3373" y="1470"/>
                  <a:pt x="3378" y="1471"/>
                  <a:pt x="3378" y="1475"/>
                </a:cubicBezTo>
                <a:cubicBezTo>
                  <a:pt x="3342" y="1474"/>
                  <a:pt x="3317" y="1454"/>
                  <a:pt x="3298" y="1427"/>
                </a:cubicBezTo>
                <a:cubicBezTo>
                  <a:pt x="3293" y="1419"/>
                  <a:pt x="3291" y="1408"/>
                  <a:pt x="3291" y="1398"/>
                </a:cubicBezTo>
                <a:cubicBezTo>
                  <a:pt x="3289" y="1378"/>
                  <a:pt x="3277" y="1364"/>
                  <a:pt x="3269" y="1347"/>
                </a:cubicBezTo>
                <a:cubicBezTo>
                  <a:pt x="3257" y="1320"/>
                  <a:pt x="3252" y="1294"/>
                  <a:pt x="3262" y="1266"/>
                </a:cubicBezTo>
                <a:cubicBezTo>
                  <a:pt x="3266" y="1255"/>
                  <a:pt x="3274" y="1248"/>
                  <a:pt x="3281" y="1240"/>
                </a:cubicBezTo>
                <a:cubicBezTo>
                  <a:pt x="3281" y="1252"/>
                  <a:pt x="3281" y="1262"/>
                  <a:pt x="3286" y="1272"/>
                </a:cubicBezTo>
                <a:cubicBezTo>
                  <a:pt x="3287" y="1276"/>
                  <a:pt x="3284" y="1278"/>
                  <a:pt x="3283" y="1281"/>
                </a:cubicBezTo>
                <a:cubicBezTo>
                  <a:pt x="3278" y="1287"/>
                  <a:pt x="3276" y="1295"/>
                  <a:pt x="3282" y="1301"/>
                </a:cubicBezTo>
                <a:cubicBezTo>
                  <a:pt x="3290" y="1311"/>
                  <a:pt x="3288" y="1319"/>
                  <a:pt x="3284" y="1329"/>
                </a:cubicBezTo>
                <a:cubicBezTo>
                  <a:pt x="3283" y="1332"/>
                  <a:pt x="3282" y="1336"/>
                  <a:pt x="3286" y="1337"/>
                </a:cubicBezTo>
                <a:cubicBezTo>
                  <a:pt x="3300" y="1344"/>
                  <a:pt x="3294" y="1357"/>
                  <a:pt x="3294" y="1367"/>
                </a:cubicBezTo>
                <a:cubicBezTo>
                  <a:pt x="3295" y="1372"/>
                  <a:pt x="3296" y="1375"/>
                  <a:pt x="3301" y="1376"/>
                </a:cubicBezTo>
                <a:cubicBezTo>
                  <a:pt x="3313" y="1380"/>
                  <a:pt x="3325" y="1374"/>
                  <a:pt x="3331" y="1363"/>
                </a:cubicBezTo>
                <a:cubicBezTo>
                  <a:pt x="3335" y="1354"/>
                  <a:pt x="3332" y="1342"/>
                  <a:pt x="3322" y="1335"/>
                </a:cubicBezTo>
                <a:cubicBezTo>
                  <a:pt x="3318" y="1332"/>
                  <a:pt x="3312" y="1331"/>
                  <a:pt x="3318" y="1324"/>
                </a:cubicBezTo>
                <a:cubicBezTo>
                  <a:pt x="3320" y="1323"/>
                  <a:pt x="3319" y="1319"/>
                  <a:pt x="3319" y="1317"/>
                </a:cubicBezTo>
                <a:cubicBezTo>
                  <a:pt x="3317" y="1306"/>
                  <a:pt x="3307" y="1295"/>
                  <a:pt x="3316" y="1282"/>
                </a:cubicBezTo>
                <a:cubicBezTo>
                  <a:pt x="3318" y="1279"/>
                  <a:pt x="3311" y="1275"/>
                  <a:pt x="3309" y="1271"/>
                </a:cubicBezTo>
                <a:cubicBezTo>
                  <a:pt x="3315" y="1266"/>
                  <a:pt x="3321" y="1262"/>
                  <a:pt x="3322" y="1254"/>
                </a:cubicBezTo>
                <a:cubicBezTo>
                  <a:pt x="3344" y="1265"/>
                  <a:pt x="3354" y="1281"/>
                  <a:pt x="3350" y="1308"/>
                </a:cubicBezTo>
                <a:cubicBezTo>
                  <a:pt x="3347" y="1331"/>
                  <a:pt x="3351" y="1350"/>
                  <a:pt x="3363" y="1369"/>
                </a:cubicBezTo>
                <a:cubicBezTo>
                  <a:pt x="3372" y="1382"/>
                  <a:pt x="3373" y="1398"/>
                  <a:pt x="3379" y="1412"/>
                </a:cubicBezTo>
                <a:cubicBezTo>
                  <a:pt x="3381" y="1416"/>
                  <a:pt x="3383" y="1421"/>
                  <a:pt x="3386" y="1425"/>
                </a:cubicBezTo>
                <a:cubicBezTo>
                  <a:pt x="3399" y="1442"/>
                  <a:pt x="3405" y="1462"/>
                  <a:pt x="3411" y="1481"/>
                </a:cubicBezTo>
                <a:close/>
                <a:moveTo>
                  <a:pt x="3409" y="1386"/>
                </a:moveTo>
                <a:cubicBezTo>
                  <a:pt x="3396" y="1387"/>
                  <a:pt x="3393" y="1390"/>
                  <a:pt x="3394" y="1402"/>
                </a:cubicBezTo>
                <a:cubicBezTo>
                  <a:pt x="3393" y="1402"/>
                  <a:pt x="3392" y="1402"/>
                  <a:pt x="3392" y="1401"/>
                </a:cubicBezTo>
                <a:cubicBezTo>
                  <a:pt x="3386" y="1379"/>
                  <a:pt x="3374" y="1359"/>
                  <a:pt x="3365" y="1338"/>
                </a:cubicBezTo>
                <a:cubicBezTo>
                  <a:pt x="3364" y="1335"/>
                  <a:pt x="3363" y="1331"/>
                  <a:pt x="3364" y="1329"/>
                </a:cubicBezTo>
                <a:cubicBezTo>
                  <a:pt x="3369" y="1309"/>
                  <a:pt x="3363" y="1291"/>
                  <a:pt x="3362" y="1272"/>
                </a:cubicBezTo>
                <a:cubicBezTo>
                  <a:pt x="3361" y="1270"/>
                  <a:pt x="3355" y="1266"/>
                  <a:pt x="3362" y="1264"/>
                </a:cubicBezTo>
                <a:cubicBezTo>
                  <a:pt x="3366" y="1263"/>
                  <a:pt x="3371" y="1260"/>
                  <a:pt x="3375" y="1265"/>
                </a:cubicBezTo>
                <a:cubicBezTo>
                  <a:pt x="3391" y="1285"/>
                  <a:pt x="3410" y="1303"/>
                  <a:pt x="3417" y="1328"/>
                </a:cubicBezTo>
                <a:cubicBezTo>
                  <a:pt x="3425" y="1351"/>
                  <a:pt x="3436" y="1370"/>
                  <a:pt x="3461" y="1381"/>
                </a:cubicBezTo>
                <a:cubicBezTo>
                  <a:pt x="3442" y="1389"/>
                  <a:pt x="3425" y="1384"/>
                  <a:pt x="3409" y="1386"/>
                </a:cubicBezTo>
                <a:close/>
                <a:moveTo>
                  <a:pt x="3551" y="1387"/>
                </a:moveTo>
                <a:cubicBezTo>
                  <a:pt x="3555" y="1390"/>
                  <a:pt x="3557" y="1394"/>
                  <a:pt x="3558" y="1398"/>
                </a:cubicBezTo>
                <a:cubicBezTo>
                  <a:pt x="3560" y="1410"/>
                  <a:pt x="3562" y="1422"/>
                  <a:pt x="3571" y="1431"/>
                </a:cubicBezTo>
                <a:cubicBezTo>
                  <a:pt x="3572" y="1434"/>
                  <a:pt x="3574" y="1437"/>
                  <a:pt x="3572" y="1439"/>
                </a:cubicBezTo>
                <a:cubicBezTo>
                  <a:pt x="3570" y="1442"/>
                  <a:pt x="3567" y="1440"/>
                  <a:pt x="3565" y="1439"/>
                </a:cubicBezTo>
                <a:cubicBezTo>
                  <a:pt x="3544" y="1430"/>
                  <a:pt x="3524" y="1422"/>
                  <a:pt x="3509" y="1402"/>
                </a:cubicBezTo>
                <a:cubicBezTo>
                  <a:pt x="3497" y="1386"/>
                  <a:pt x="3477" y="1374"/>
                  <a:pt x="3459" y="1363"/>
                </a:cubicBezTo>
                <a:cubicBezTo>
                  <a:pt x="3446" y="1355"/>
                  <a:pt x="3438" y="1343"/>
                  <a:pt x="3434" y="1329"/>
                </a:cubicBezTo>
                <a:cubicBezTo>
                  <a:pt x="3425" y="1305"/>
                  <a:pt x="3412" y="1284"/>
                  <a:pt x="3394" y="1266"/>
                </a:cubicBezTo>
                <a:cubicBezTo>
                  <a:pt x="3384" y="1256"/>
                  <a:pt x="3373" y="1253"/>
                  <a:pt x="3360" y="1256"/>
                </a:cubicBezTo>
                <a:cubicBezTo>
                  <a:pt x="3354" y="1258"/>
                  <a:pt x="3351" y="1256"/>
                  <a:pt x="3347" y="1252"/>
                </a:cubicBezTo>
                <a:cubicBezTo>
                  <a:pt x="3340" y="1245"/>
                  <a:pt x="3331" y="1242"/>
                  <a:pt x="3325" y="1234"/>
                </a:cubicBezTo>
                <a:cubicBezTo>
                  <a:pt x="3323" y="1231"/>
                  <a:pt x="3320" y="1231"/>
                  <a:pt x="3318" y="1232"/>
                </a:cubicBezTo>
                <a:cubicBezTo>
                  <a:pt x="3314" y="1234"/>
                  <a:pt x="3311" y="1235"/>
                  <a:pt x="3310" y="1231"/>
                </a:cubicBezTo>
                <a:cubicBezTo>
                  <a:pt x="3310" y="1228"/>
                  <a:pt x="3313" y="1226"/>
                  <a:pt x="3316" y="1224"/>
                </a:cubicBezTo>
                <a:cubicBezTo>
                  <a:pt x="3327" y="1219"/>
                  <a:pt x="3338" y="1220"/>
                  <a:pt x="3348" y="1219"/>
                </a:cubicBezTo>
                <a:cubicBezTo>
                  <a:pt x="3357" y="1217"/>
                  <a:pt x="3359" y="1215"/>
                  <a:pt x="3352" y="1208"/>
                </a:cubicBezTo>
                <a:cubicBezTo>
                  <a:pt x="3357" y="1205"/>
                  <a:pt x="3362" y="1206"/>
                  <a:pt x="3370" y="1206"/>
                </a:cubicBezTo>
                <a:cubicBezTo>
                  <a:pt x="3356" y="1214"/>
                  <a:pt x="3360" y="1224"/>
                  <a:pt x="3364" y="1233"/>
                </a:cubicBezTo>
                <a:cubicBezTo>
                  <a:pt x="3365" y="1235"/>
                  <a:pt x="3365" y="1238"/>
                  <a:pt x="3367" y="1238"/>
                </a:cubicBezTo>
                <a:cubicBezTo>
                  <a:pt x="3386" y="1238"/>
                  <a:pt x="3395" y="1262"/>
                  <a:pt x="3415" y="1260"/>
                </a:cubicBezTo>
                <a:cubicBezTo>
                  <a:pt x="3418" y="1260"/>
                  <a:pt x="3419" y="1261"/>
                  <a:pt x="3419" y="1264"/>
                </a:cubicBezTo>
                <a:cubicBezTo>
                  <a:pt x="3420" y="1277"/>
                  <a:pt x="3431" y="1281"/>
                  <a:pt x="3442" y="1284"/>
                </a:cubicBezTo>
                <a:cubicBezTo>
                  <a:pt x="3449" y="1286"/>
                  <a:pt x="3441" y="1293"/>
                  <a:pt x="3446" y="1296"/>
                </a:cubicBezTo>
                <a:cubicBezTo>
                  <a:pt x="3453" y="1300"/>
                  <a:pt x="3451" y="1286"/>
                  <a:pt x="3457" y="1290"/>
                </a:cubicBezTo>
                <a:cubicBezTo>
                  <a:pt x="3459" y="1291"/>
                  <a:pt x="3464" y="1293"/>
                  <a:pt x="3458" y="1296"/>
                </a:cubicBezTo>
                <a:cubicBezTo>
                  <a:pt x="3452" y="1299"/>
                  <a:pt x="3447" y="1304"/>
                  <a:pt x="3450" y="1312"/>
                </a:cubicBezTo>
                <a:cubicBezTo>
                  <a:pt x="3452" y="1316"/>
                  <a:pt x="3456" y="1318"/>
                  <a:pt x="3460" y="1317"/>
                </a:cubicBezTo>
                <a:cubicBezTo>
                  <a:pt x="3467" y="1314"/>
                  <a:pt x="3476" y="1312"/>
                  <a:pt x="3475" y="1301"/>
                </a:cubicBezTo>
                <a:cubicBezTo>
                  <a:pt x="3475" y="1301"/>
                  <a:pt x="3476" y="1300"/>
                  <a:pt x="3476" y="1299"/>
                </a:cubicBezTo>
                <a:cubicBezTo>
                  <a:pt x="3499" y="1330"/>
                  <a:pt x="3520" y="1363"/>
                  <a:pt x="3551" y="1387"/>
                </a:cubicBezTo>
                <a:close/>
                <a:moveTo>
                  <a:pt x="3380" y="1216"/>
                </a:moveTo>
                <a:cubicBezTo>
                  <a:pt x="3387" y="1213"/>
                  <a:pt x="3385" y="1221"/>
                  <a:pt x="3389" y="1223"/>
                </a:cubicBezTo>
                <a:cubicBezTo>
                  <a:pt x="3384" y="1224"/>
                  <a:pt x="3378" y="1227"/>
                  <a:pt x="3376" y="1222"/>
                </a:cubicBezTo>
                <a:cubicBezTo>
                  <a:pt x="3374" y="1219"/>
                  <a:pt x="3378" y="1217"/>
                  <a:pt x="3380" y="1216"/>
                </a:cubicBezTo>
                <a:close/>
                <a:moveTo>
                  <a:pt x="3437" y="1243"/>
                </a:moveTo>
                <a:cubicBezTo>
                  <a:pt x="3431" y="1242"/>
                  <a:pt x="3434" y="1238"/>
                  <a:pt x="3433" y="1236"/>
                </a:cubicBezTo>
                <a:cubicBezTo>
                  <a:pt x="3432" y="1227"/>
                  <a:pt x="3428" y="1219"/>
                  <a:pt x="3420" y="1220"/>
                </a:cubicBezTo>
                <a:cubicBezTo>
                  <a:pt x="3404" y="1223"/>
                  <a:pt x="3399" y="1213"/>
                  <a:pt x="3393" y="1202"/>
                </a:cubicBezTo>
                <a:cubicBezTo>
                  <a:pt x="3429" y="1197"/>
                  <a:pt x="3475" y="1247"/>
                  <a:pt x="3470" y="1285"/>
                </a:cubicBezTo>
                <a:cubicBezTo>
                  <a:pt x="3469" y="1285"/>
                  <a:pt x="3469" y="1285"/>
                  <a:pt x="3469" y="1285"/>
                </a:cubicBezTo>
                <a:cubicBezTo>
                  <a:pt x="3461" y="1279"/>
                  <a:pt x="3458" y="1272"/>
                  <a:pt x="3453" y="1260"/>
                </a:cubicBezTo>
                <a:cubicBezTo>
                  <a:pt x="3450" y="1252"/>
                  <a:pt x="3448" y="1243"/>
                  <a:pt x="3437" y="1243"/>
                </a:cubicBezTo>
                <a:close/>
                <a:moveTo>
                  <a:pt x="3442" y="1268"/>
                </a:moveTo>
                <a:cubicBezTo>
                  <a:pt x="3442" y="1270"/>
                  <a:pt x="3441" y="1271"/>
                  <a:pt x="3438" y="1272"/>
                </a:cubicBezTo>
                <a:cubicBezTo>
                  <a:pt x="3438" y="1267"/>
                  <a:pt x="3430" y="1269"/>
                  <a:pt x="3430" y="1263"/>
                </a:cubicBezTo>
                <a:cubicBezTo>
                  <a:pt x="3431" y="1260"/>
                  <a:pt x="3433" y="1256"/>
                  <a:pt x="3436" y="1257"/>
                </a:cubicBezTo>
                <a:cubicBezTo>
                  <a:pt x="3440" y="1259"/>
                  <a:pt x="3442" y="1263"/>
                  <a:pt x="3442" y="1268"/>
                </a:cubicBezTo>
                <a:close/>
                <a:moveTo>
                  <a:pt x="3421" y="1237"/>
                </a:moveTo>
                <a:cubicBezTo>
                  <a:pt x="3421" y="1247"/>
                  <a:pt x="3413" y="1246"/>
                  <a:pt x="3408" y="1248"/>
                </a:cubicBezTo>
                <a:cubicBezTo>
                  <a:pt x="3405" y="1248"/>
                  <a:pt x="3400" y="1249"/>
                  <a:pt x="3401" y="1245"/>
                </a:cubicBezTo>
                <a:cubicBezTo>
                  <a:pt x="3403" y="1238"/>
                  <a:pt x="3408" y="1234"/>
                  <a:pt x="3415" y="1232"/>
                </a:cubicBezTo>
                <a:cubicBezTo>
                  <a:pt x="3419" y="1231"/>
                  <a:pt x="3421" y="1233"/>
                  <a:pt x="3421" y="1237"/>
                </a:cubicBezTo>
                <a:close/>
                <a:moveTo>
                  <a:pt x="3653" y="1215"/>
                </a:moveTo>
                <a:cubicBezTo>
                  <a:pt x="3652" y="1217"/>
                  <a:pt x="3648" y="1217"/>
                  <a:pt x="3646" y="1217"/>
                </a:cubicBezTo>
                <a:cubicBezTo>
                  <a:pt x="3644" y="1218"/>
                  <a:pt x="3641" y="1218"/>
                  <a:pt x="3639" y="1218"/>
                </a:cubicBezTo>
                <a:cubicBezTo>
                  <a:pt x="3624" y="1237"/>
                  <a:pt x="3604" y="1230"/>
                  <a:pt x="3586" y="1226"/>
                </a:cubicBezTo>
                <a:cubicBezTo>
                  <a:pt x="3575" y="1223"/>
                  <a:pt x="3564" y="1222"/>
                  <a:pt x="3554" y="1221"/>
                </a:cubicBezTo>
                <a:cubicBezTo>
                  <a:pt x="3529" y="1218"/>
                  <a:pt x="3505" y="1214"/>
                  <a:pt x="3480" y="1211"/>
                </a:cubicBezTo>
                <a:cubicBezTo>
                  <a:pt x="3474" y="1210"/>
                  <a:pt x="3464" y="1203"/>
                  <a:pt x="3462" y="1217"/>
                </a:cubicBezTo>
                <a:cubicBezTo>
                  <a:pt x="3476" y="1225"/>
                  <a:pt x="3492" y="1228"/>
                  <a:pt x="3509" y="1229"/>
                </a:cubicBezTo>
                <a:cubicBezTo>
                  <a:pt x="3525" y="1231"/>
                  <a:pt x="3540" y="1237"/>
                  <a:pt x="3559" y="1236"/>
                </a:cubicBezTo>
                <a:cubicBezTo>
                  <a:pt x="3553" y="1240"/>
                  <a:pt x="3553" y="1245"/>
                  <a:pt x="3554" y="1249"/>
                </a:cubicBezTo>
                <a:cubicBezTo>
                  <a:pt x="3556" y="1272"/>
                  <a:pt x="3553" y="1293"/>
                  <a:pt x="3532" y="1308"/>
                </a:cubicBezTo>
                <a:cubicBezTo>
                  <a:pt x="3525" y="1314"/>
                  <a:pt x="3523" y="1323"/>
                  <a:pt x="3520" y="1332"/>
                </a:cubicBezTo>
                <a:cubicBezTo>
                  <a:pt x="3513" y="1322"/>
                  <a:pt x="3506" y="1314"/>
                  <a:pt x="3499" y="1305"/>
                </a:cubicBezTo>
                <a:cubicBezTo>
                  <a:pt x="3491" y="1296"/>
                  <a:pt x="3487" y="1286"/>
                  <a:pt x="3487" y="1273"/>
                </a:cubicBezTo>
                <a:cubicBezTo>
                  <a:pt x="3487" y="1251"/>
                  <a:pt x="3474" y="1235"/>
                  <a:pt x="3460" y="1220"/>
                </a:cubicBezTo>
                <a:cubicBezTo>
                  <a:pt x="3447" y="1210"/>
                  <a:pt x="3437" y="1197"/>
                  <a:pt x="3421" y="1191"/>
                </a:cubicBezTo>
                <a:cubicBezTo>
                  <a:pt x="3400" y="1184"/>
                  <a:pt x="3380" y="1187"/>
                  <a:pt x="3360" y="1192"/>
                </a:cubicBezTo>
                <a:cubicBezTo>
                  <a:pt x="3355" y="1194"/>
                  <a:pt x="3349" y="1196"/>
                  <a:pt x="3344" y="1196"/>
                </a:cubicBezTo>
                <a:cubicBezTo>
                  <a:pt x="3338" y="1197"/>
                  <a:pt x="3332" y="1198"/>
                  <a:pt x="3330" y="1189"/>
                </a:cubicBezTo>
                <a:cubicBezTo>
                  <a:pt x="3327" y="1181"/>
                  <a:pt x="3319" y="1178"/>
                  <a:pt x="3312" y="1174"/>
                </a:cubicBezTo>
                <a:cubicBezTo>
                  <a:pt x="3318" y="1174"/>
                  <a:pt x="3324" y="1175"/>
                  <a:pt x="3329" y="1179"/>
                </a:cubicBezTo>
                <a:cubicBezTo>
                  <a:pt x="3339" y="1188"/>
                  <a:pt x="3359" y="1181"/>
                  <a:pt x="3361" y="1168"/>
                </a:cubicBezTo>
                <a:cubicBezTo>
                  <a:pt x="3363" y="1160"/>
                  <a:pt x="3363" y="1155"/>
                  <a:pt x="3371" y="1164"/>
                </a:cubicBezTo>
                <a:cubicBezTo>
                  <a:pt x="3375" y="1168"/>
                  <a:pt x="3380" y="1167"/>
                  <a:pt x="3383" y="1163"/>
                </a:cubicBezTo>
                <a:cubicBezTo>
                  <a:pt x="3391" y="1154"/>
                  <a:pt x="3397" y="1158"/>
                  <a:pt x="3404" y="1164"/>
                </a:cubicBezTo>
                <a:cubicBezTo>
                  <a:pt x="3408" y="1167"/>
                  <a:pt x="3411" y="1169"/>
                  <a:pt x="3416" y="1167"/>
                </a:cubicBezTo>
                <a:cubicBezTo>
                  <a:pt x="3422" y="1165"/>
                  <a:pt x="3429" y="1164"/>
                  <a:pt x="3431" y="1157"/>
                </a:cubicBezTo>
                <a:cubicBezTo>
                  <a:pt x="3432" y="1148"/>
                  <a:pt x="3428" y="1142"/>
                  <a:pt x="3422" y="1137"/>
                </a:cubicBezTo>
                <a:cubicBezTo>
                  <a:pt x="3416" y="1133"/>
                  <a:pt x="3409" y="1133"/>
                  <a:pt x="3403" y="1137"/>
                </a:cubicBezTo>
                <a:cubicBezTo>
                  <a:pt x="3400" y="1139"/>
                  <a:pt x="3397" y="1142"/>
                  <a:pt x="3394" y="1145"/>
                </a:cubicBezTo>
                <a:cubicBezTo>
                  <a:pt x="3392" y="1143"/>
                  <a:pt x="3390" y="1141"/>
                  <a:pt x="3389" y="1139"/>
                </a:cubicBezTo>
                <a:cubicBezTo>
                  <a:pt x="3379" y="1129"/>
                  <a:pt x="3371" y="1130"/>
                  <a:pt x="3365" y="1143"/>
                </a:cubicBezTo>
                <a:cubicBezTo>
                  <a:pt x="3362" y="1149"/>
                  <a:pt x="3361" y="1151"/>
                  <a:pt x="3356" y="1145"/>
                </a:cubicBezTo>
                <a:cubicBezTo>
                  <a:pt x="3351" y="1138"/>
                  <a:pt x="3343" y="1137"/>
                  <a:pt x="3335" y="1135"/>
                </a:cubicBezTo>
                <a:cubicBezTo>
                  <a:pt x="3379" y="1113"/>
                  <a:pt x="3420" y="1124"/>
                  <a:pt x="3460" y="1148"/>
                </a:cubicBezTo>
                <a:cubicBezTo>
                  <a:pt x="3455" y="1148"/>
                  <a:pt x="3451" y="1148"/>
                  <a:pt x="3446" y="1149"/>
                </a:cubicBezTo>
                <a:cubicBezTo>
                  <a:pt x="3439" y="1150"/>
                  <a:pt x="3436" y="1155"/>
                  <a:pt x="3436" y="1161"/>
                </a:cubicBezTo>
                <a:cubicBezTo>
                  <a:pt x="3436" y="1167"/>
                  <a:pt x="3440" y="1169"/>
                  <a:pt x="3446" y="1168"/>
                </a:cubicBezTo>
                <a:cubicBezTo>
                  <a:pt x="3449" y="1168"/>
                  <a:pt x="3449" y="1171"/>
                  <a:pt x="3451" y="1172"/>
                </a:cubicBezTo>
                <a:cubicBezTo>
                  <a:pt x="3457" y="1180"/>
                  <a:pt x="3465" y="1179"/>
                  <a:pt x="3472" y="1175"/>
                </a:cubicBezTo>
                <a:cubicBezTo>
                  <a:pt x="3479" y="1170"/>
                  <a:pt x="3476" y="1162"/>
                  <a:pt x="3472" y="1156"/>
                </a:cubicBezTo>
                <a:cubicBezTo>
                  <a:pt x="3471" y="1154"/>
                  <a:pt x="3470" y="1153"/>
                  <a:pt x="3467" y="1150"/>
                </a:cubicBezTo>
                <a:cubicBezTo>
                  <a:pt x="3477" y="1152"/>
                  <a:pt x="3483" y="1155"/>
                  <a:pt x="3489" y="1159"/>
                </a:cubicBezTo>
                <a:cubicBezTo>
                  <a:pt x="3478" y="1168"/>
                  <a:pt x="3474" y="1180"/>
                  <a:pt x="3480" y="1187"/>
                </a:cubicBezTo>
                <a:cubicBezTo>
                  <a:pt x="3483" y="1192"/>
                  <a:pt x="3504" y="1195"/>
                  <a:pt x="3510" y="1190"/>
                </a:cubicBezTo>
                <a:cubicBezTo>
                  <a:pt x="3517" y="1184"/>
                  <a:pt x="3513" y="1177"/>
                  <a:pt x="3509" y="1169"/>
                </a:cubicBezTo>
                <a:cubicBezTo>
                  <a:pt x="3536" y="1176"/>
                  <a:pt x="3562" y="1175"/>
                  <a:pt x="3590" y="1178"/>
                </a:cubicBezTo>
                <a:cubicBezTo>
                  <a:pt x="3583" y="1186"/>
                  <a:pt x="3577" y="1189"/>
                  <a:pt x="3566" y="1188"/>
                </a:cubicBezTo>
                <a:cubicBezTo>
                  <a:pt x="3555" y="1188"/>
                  <a:pt x="3546" y="1185"/>
                  <a:pt x="3536" y="1183"/>
                </a:cubicBezTo>
                <a:cubicBezTo>
                  <a:pt x="3529" y="1182"/>
                  <a:pt x="3524" y="1186"/>
                  <a:pt x="3523" y="1193"/>
                </a:cubicBezTo>
                <a:cubicBezTo>
                  <a:pt x="3523" y="1201"/>
                  <a:pt x="3529" y="1202"/>
                  <a:pt x="3535" y="1201"/>
                </a:cubicBezTo>
                <a:cubicBezTo>
                  <a:pt x="3541" y="1200"/>
                  <a:pt x="3548" y="1205"/>
                  <a:pt x="3553" y="1198"/>
                </a:cubicBezTo>
                <a:cubicBezTo>
                  <a:pt x="3555" y="1197"/>
                  <a:pt x="3559" y="1198"/>
                  <a:pt x="3559" y="1202"/>
                </a:cubicBezTo>
                <a:cubicBezTo>
                  <a:pt x="3559" y="1206"/>
                  <a:pt x="3561" y="1208"/>
                  <a:pt x="3564" y="1210"/>
                </a:cubicBezTo>
                <a:cubicBezTo>
                  <a:pt x="3569" y="1212"/>
                  <a:pt x="3600" y="1204"/>
                  <a:pt x="3604" y="1200"/>
                </a:cubicBezTo>
                <a:cubicBezTo>
                  <a:pt x="3608" y="1195"/>
                  <a:pt x="3606" y="1190"/>
                  <a:pt x="3604" y="1185"/>
                </a:cubicBezTo>
                <a:cubicBezTo>
                  <a:pt x="3622" y="1187"/>
                  <a:pt x="3639" y="1191"/>
                  <a:pt x="3650" y="1208"/>
                </a:cubicBezTo>
                <a:cubicBezTo>
                  <a:pt x="3651" y="1211"/>
                  <a:pt x="3655" y="1212"/>
                  <a:pt x="3653" y="1215"/>
                </a:cubicBezTo>
                <a:close/>
                <a:moveTo>
                  <a:pt x="3639" y="1217"/>
                </a:moveTo>
                <a:cubicBezTo>
                  <a:pt x="3639" y="1217"/>
                  <a:pt x="3639" y="1217"/>
                  <a:pt x="3639" y="1218"/>
                </a:cubicBezTo>
                <a:cubicBezTo>
                  <a:pt x="3639" y="1218"/>
                  <a:pt x="3639" y="1217"/>
                  <a:pt x="3639" y="1217"/>
                </a:cubicBezTo>
                <a:cubicBezTo>
                  <a:pt x="3639" y="1218"/>
                  <a:pt x="3639" y="1218"/>
                  <a:pt x="3639" y="1218"/>
                </a:cubicBezTo>
                <a:cubicBezTo>
                  <a:pt x="3639" y="1218"/>
                  <a:pt x="3639" y="1218"/>
                  <a:pt x="3639" y="1218"/>
                </a:cubicBezTo>
                <a:cubicBezTo>
                  <a:pt x="3639" y="1217"/>
                  <a:pt x="3639" y="1217"/>
                  <a:pt x="3639" y="1217"/>
                </a:cubicBezTo>
                <a:cubicBezTo>
                  <a:pt x="3639" y="1217"/>
                  <a:pt x="3639" y="1217"/>
                  <a:pt x="3639" y="1217"/>
                </a:cubicBezTo>
                <a:close/>
                <a:moveTo>
                  <a:pt x="1310" y="1119"/>
                </a:moveTo>
                <a:cubicBezTo>
                  <a:pt x="1302" y="1121"/>
                  <a:pt x="1295" y="1125"/>
                  <a:pt x="1286" y="1126"/>
                </a:cubicBezTo>
                <a:cubicBezTo>
                  <a:pt x="1280" y="1126"/>
                  <a:pt x="1277" y="1133"/>
                  <a:pt x="1281" y="1140"/>
                </a:cubicBezTo>
                <a:cubicBezTo>
                  <a:pt x="1291" y="1159"/>
                  <a:pt x="1299" y="1181"/>
                  <a:pt x="1314" y="1198"/>
                </a:cubicBezTo>
                <a:cubicBezTo>
                  <a:pt x="1336" y="1223"/>
                  <a:pt x="1359" y="1249"/>
                  <a:pt x="1392" y="1263"/>
                </a:cubicBezTo>
                <a:cubicBezTo>
                  <a:pt x="1407" y="1269"/>
                  <a:pt x="1435" y="1268"/>
                  <a:pt x="1446" y="1255"/>
                </a:cubicBezTo>
                <a:cubicBezTo>
                  <a:pt x="1467" y="1233"/>
                  <a:pt x="1478" y="1207"/>
                  <a:pt x="1478" y="1176"/>
                </a:cubicBezTo>
                <a:cubicBezTo>
                  <a:pt x="1479" y="1160"/>
                  <a:pt x="1471" y="1146"/>
                  <a:pt x="1468" y="1130"/>
                </a:cubicBezTo>
                <a:cubicBezTo>
                  <a:pt x="1467" y="1124"/>
                  <a:pt x="1463" y="1123"/>
                  <a:pt x="1457" y="1123"/>
                </a:cubicBezTo>
                <a:cubicBezTo>
                  <a:pt x="1440" y="1121"/>
                  <a:pt x="1424" y="1125"/>
                  <a:pt x="1408" y="1125"/>
                </a:cubicBezTo>
                <a:cubicBezTo>
                  <a:pt x="1391" y="1125"/>
                  <a:pt x="1373" y="1124"/>
                  <a:pt x="1356" y="1129"/>
                </a:cubicBezTo>
                <a:cubicBezTo>
                  <a:pt x="1346" y="1132"/>
                  <a:pt x="1335" y="1131"/>
                  <a:pt x="1324" y="1132"/>
                </a:cubicBezTo>
                <a:cubicBezTo>
                  <a:pt x="1320" y="1132"/>
                  <a:pt x="1318" y="1132"/>
                  <a:pt x="1319" y="1127"/>
                </a:cubicBezTo>
                <a:cubicBezTo>
                  <a:pt x="1323" y="1117"/>
                  <a:pt x="1315" y="1118"/>
                  <a:pt x="1310" y="1119"/>
                </a:cubicBezTo>
                <a:close/>
                <a:moveTo>
                  <a:pt x="1348" y="1145"/>
                </a:moveTo>
                <a:cubicBezTo>
                  <a:pt x="1355" y="1142"/>
                  <a:pt x="1360" y="1143"/>
                  <a:pt x="1367" y="1149"/>
                </a:cubicBezTo>
                <a:cubicBezTo>
                  <a:pt x="1379" y="1159"/>
                  <a:pt x="1395" y="1158"/>
                  <a:pt x="1410" y="1160"/>
                </a:cubicBezTo>
                <a:cubicBezTo>
                  <a:pt x="1415" y="1161"/>
                  <a:pt x="1419" y="1161"/>
                  <a:pt x="1423" y="1163"/>
                </a:cubicBezTo>
                <a:cubicBezTo>
                  <a:pt x="1426" y="1164"/>
                  <a:pt x="1430" y="1164"/>
                  <a:pt x="1431" y="1161"/>
                </a:cubicBezTo>
                <a:cubicBezTo>
                  <a:pt x="1432" y="1157"/>
                  <a:pt x="1429" y="1156"/>
                  <a:pt x="1426" y="1154"/>
                </a:cubicBezTo>
                <a:cubicBezTo>
                  <a:pt x="1416" y="1150"/>
                  <a:pt x="1405" y="1149"/>
                  <a:pt x="1395" y="1148"/>
                </a:cubicBezTo>
                <a:cubicBezTo>
                  <a:pt x="1387" y="1147"/>
                  <a:pt x="1380" y="1145"/>
                  <a:pt x="1373" y="1140"/>
                </a:cubicBezTo>
                <a:cubicBezTo>
                  <a:pt x="1400" y="1139"/>
                  <a:pt x="1427" y="1138"/>
                  <a:pt x="1455" y="1136"/>
                </a:cubicBezTo>
                <a:cubicBezTo>
                  <a:pt x="1451" y="1161"/>
                  <a:pt x="1453" y="1185"/>
                  <a:pt x="1442" y="1208"/>
                </a:cubicBezTo>
                <a:cubicBezTo>
                  <a:pt x="1440" y="1211"/>
                  <a:pt x="1438" y="1214"/>
                  <a:pt x="1436" y="1217"/>
                </a:cubicBezTo>
                <a:cubicBezTo>
                  <a:pt x="1418" y="1242"/>
                  <a:pt x="1413" y="1240"/>
                  <a:pt x="1395" y="1221"/>
                </a:cubicBezTo>
                <a:cubicBezTo>
                  <a:pt x="1380" y="1205"/>
                  <a:pt x="1360" y="1193"/>
                  <a:pt x="1348" y="1173"/>
                </a:cubicBezTo>
                <a:cubicBezTo>
                  <a:pt x="1346" y="1170"/>
                  <a:pt x="1342" y="1168"/>
                  <a:pt x="1344" y="1164"/>
                </a:cubicBezTo>
                <a:cubicBezTo>
                  <a:pt x="1354" y="1166"/>
                  <a:pt x="1360" y="1172"/>
                  <a:pt x="1365" y="1180"/>
                </a:cubicBezTo>
                <a:cubicBezTo>
                  <a:pt x="1370" y="1186"/>
                  <a:pt x="1377" y="1190"/>
                  <a:pt x="1384" y="1193"/>
                </a:cubicBezTo>
                <a:cubicBezTo>
                  <a:pt x="1387" y="1194"/>
                  <a:pt x="1395" y="1193"/>
                  <a:pt x="1389" y="1201"/>
                </a:cubicBezTo>
                <a:cubicBezTo>
                  <a:pt x="1387" y="1204"/>
                  <a:pt x="1394" y="1207"/>
                  <a:pt x="1398" y="1208"/>
                </a:cubicBezTo>
                <a:cubicBezTo>
                  <a:pt x="1400" y="1209"/>
                  <a:pt x="1402" y="1209"/>
                  <a:pt x="1403" y="1207"/>
                </a:cubicBezTo>
                <a:cubicBezTo>
                  <a:pt x="1404" y="1202"/>
                  <a:pt x="1399" y="1202"/>
                  <a:pt x="1397" y="1200"/>
                </a:cubicBezTo>
                <a:cubicBezTo>
                  <a:pt x="1396" y="1199"/>
                  <a:pt x="1396" y="1198"/>
                  <a:pt x="1395" y="1197"/>
                </a:cubicBezTo>
                <a:cubicBezTo>
                  <a:pt x="1397" y="1196"/>
                  <a:pt x="1399" y="1197"/>
                  <a:pt x="1401" y="1198"/>
                </a:cubicBezTo>
                <a:cubicBezTo>
                  <a:pt x="1404" y="1199"/>
                  <a:pt x="1406" y="1198"/>
                  <a:pt x="1407" y="1195"/>
                </a:cubicBezTo>
                <a:cubicBezTo>
                  <a:pt x="1408" y="1193"/>
                  <a:pt x="1406" y="1191"/>
                  <a:pt x="1404" y="1190"/>
                </a:cubicBezTo>
                <a:cubicBezTo>
                  <a:pt x="1401" y="1187"/>
                  <a:pt x="1396" y="1186"/>
                  <a:pt x="1392" y="1185"/>
                </a:cubicBezTo>
                <a:cubicBezTo>
                  <a:pt x="1386" y="1182"/>
                  <a:pt x="1379" y="1181"/>
                  <a:pt x="1374" y="1175"/>
                </a:cubicBezTo>
                <a:cubicBezTo>
                  <a:pt x="1375" y="1174"/>
                  <a:pt x="1375" y="1174"/>
                  <a:pt x="1376" y="1173"/>
                </a:cubicBezTo>
                <a:cubicBezTo>
                  <a:pt x="1376" y="1173"/>
                  <a:pt x="1376" y="1173"/>
                  <a:pt x="1376" y="1173"/>
                </a:cubicBezTo>
                <a:cubicBezTo>
                  <a:pt x="1381" y="1175"/>
                  <a:pt x="1387" y="1177"/>
                  <a:pt x="1392" y="1179"/>
                </a:cubicBezTo>
                <a:cubicBezTo>
                  <a:pt x="1394" y="1179"/>
                  <a:pt x="1397" y="1179"/>
                  <a:pt x="1398" y="1177"/>
                </a:cubicBezTo>
                <a:cubicBezTo>
                  <a:pt x="1400" y="1174"/>
                  <a:pt x="1397" y="1173"/>
                  <a:pt x="1395" y="1171"/>
                </a:cubicBezTo>
                <a:cubicBezTo>
                  <a:pt x="1381" y="1163"/>
                  <a:pt x="1366" y="1158"/>
                  <a:pt x="1351" y="1152"/>
                </a:cubicBezTo>
                <a:cubicBezTo>
                  <a:pt x="1347" y="1150"/>
                  <a:pt x="1342" y="1149"/>
                  <a:pt x="1337" y="1145"/>
                </a:cubicBezTo>
                <a:cubicBezTo>
                  <a:pt x="1341" y="1145"/>
                  <a:pt x="1345" y="1146"/>
                  <a:pt x="1348" y="1145"/>
                </a:cubicBezTo>
                <a:close/>
                <a:moveTo>
                  <a:pt x="1392" y="1239"/>
                </a:moveTo>
                <a:cubicBezTo>
                  <a:pt x="1398" y="1243"/>
                  <a:pt x="1404" y="1246"/>
                  <a:pt x="1410" y="1251"/>
                </a:cubicBezTo>
                <a:cubicBezTo>
                  <a:pt x="1406" y="1253"/>
                  <a:pt x="1403" y="1252"/>
                  <a:pt x="1399" y="1250"/>
                </a:cubicBezTo>
                <a:cubicBezTo>
                  <a:pt x="1368" y="1238"/>
                  <a:pt x="1347" y="1212"/>
                  <a:pt x="1325" y="1189"/>
                </a:cubicBezTo>
                <a:cubicBezTo>
                  <a:pt x="1316" y="1180"/>
                  <a:pt x="1312" y="1167"/>
                  <a:pt x="1306" y="1155"/>
                </a:cubicBezTo>
                <a:cubicBezTo>
                  <a:pt x="1305" y="1154"/>
                  <a:pt x="1303" y="1152"/>
                  <a:pt x="1302" y="1151"/>
                </a:cubicBezTo>
                <a:cubicBezTo>
                  <a:pt x="1302" y="1151"/>
                  <a:pt x="1302" y="1151"/>
                  <a:pt x="1302" y="1151"/>
                </a:cubicBezTo>
                <a:cubicBezTo>
                  <a:pt x="1303" y="1150"/>
                  <a:pt x="1305" y="1149"/>
                  <a:pt x="1305" y="1150"/>
                </a:cubicBezTo>
                <a:cubicBezTo>
                  <a:pt x="1305" y="1149"/>
                  <a:pt x="1303" y="1150"/>
                  <a:pt x="1302" y="1151"/>
                </a:cubicBezTo>
                <a:cubicBezTo>
                  <a:pt x="1303" y="1152"/>
                  <a:pt x="1305" y="1154"/>
                  <a:pt x="1306" y="1155"/>
                </a:cubicBezTo>
                <a:cubicBezTo>
                  <a:pt x="1307" y="1155"/>
                  <a:pt x="1307" y="1154"/>
                  <a:pt x="1308" y="1154"/>
                </a:cubicBezTo>
                <a:cubicBezTo>
                  <a:pt x="1337" y="1181"/>
                  <a:pt x="1361" y="1213"/>
                  <a:pt x="1392" y="1239"/>
                </a:cubicBezTo>
                <a:close/>
                <a:moveTo>
                  <a:pt x="1002" y="1138"/>
                </a:moveTo>
                <a:cubicBezTo>
                  <a:pt x="1021" y="1148"/>
                  <a:pt x="1040" y="1147"/>
                  <a:pt x="1060" y="1147"/>
                </a:cubicBezTo>
                <a:cubicBezTo>
                  <a:pt x="1076" y="1147"/>
                  <a:pt x="1088" y="1137"/>
                  <a:pt x="1104" y="1139"/>
                </a:cubicBezTo>
                <a:cubicBezTo>
                  <a:pt x="1106" y="1139"/>
                  <a:pt x="1108" y="1138"/>
                  <a:pt x="1110" y="1138"/>
                </a:cubicBezTo>
                <a:cubicBezTo>
                  <a:pt x="1119" y="1136"/>
                  <a:pt x="1121" y="1127"/>
                  <a:pt x="1128" y="1122"/>
                </a:cubicBezTo>
                <a:cubicBezTo>
                  <a:pt x="1149" y="1109"/>
                  <a:pt x="1149" y="1107"/>
                  <a:pt x="1134" y="1088"/>
                </a:cubicBezTo>
                <a:cubicBezTo>
                  <a:pt x="1114" y="1062"/>
                  <a:pt x="1096" y="1036"/>
                  <a:pt x="1075" y="1011"/>
                </a:cubicBezTo>
                <a:cubicBezTo>
                  <a:pt x="1064" y="998"/>
                  <a:pt x="1051" y="989"/>
                  <a:pt x="1034" y="984"/>
                </a:cubicBezTo>
                <a:cubicBezTo>
                  <a:pt x="1025" y="981"/>
                  <a:pt x="1020" y="982"/>
                  <a:pt x="1017" y="992"/>
                </a:cubicBezTo>
                <a:cubicBezTo>
                  <a:pt x="1010" y="1016"/>
                  <a:pt x="1007" y="1042"/>
                  <a:pt x="1002" y="1067"/>
                </a:cubicBezTo>
                <a:cubicBezTo>
                  <a:pt x="998" y="1085"/>
                  <a:pt x="999" y="1105"/>
                  <a:pt x="988" y="1122"/>
                </a:cubicBezTo>
                <a:cubicBezTo>
                  <a:pt x="981" y="1133"/>
                  <a:pt x="987" y="1137"/>
                  <a:pt x="998" y="1136"/>
                </a:cubicBezTo>
                <a:cubicBezTo>
                  <a:pt x="999" y="1136"/>
                  <a:pt x="1001" y="1137"/>
                  <a:pt x="1002" y="1138"/>
                </a:cubicBezTo>
                <a:close/>
                <a:moveTo>
                  <a:pt x="1053" y="1001"/>
                </a:moveTo>
                <a:cubicBezTo>
                  <a:pt x="1074" y="1029"/>
                  <a:pt x="1095" y="1054"/>
                  <a:pt x="1112" y="1082"/>
                </a:cubicBezTo>
                <a:cubicBezTo>
                  <a:pt x="1111" y="1083"/>
                  <a:pt x="1110" y="1084"/>
                  <a:pt x="1110" y="1085"/>
                </a:cubicBezTo>
                <a:cubicBezTo>
                  <a:pt x="1104" y="1079"/>
                  <a:pt x="1101" y="1072"/>
                  <a:pt x="1097" y="1065"/>
                </a:cubicBezTo>
                <a:cubicBezTo>
                  <a:pt x="1096" y="1063"/>
                  <a:pt x="1094" y="1061"/>
                  <a:pt x="1091" y="1062"/>
                </a:cubicBezTo>
                <a:cubicBezTo>
                  <a:pt x="1088" y="1064"/>
                  <a:pt x="1088" y="1067"/>
                  <a:pt x="1089" y="1069"/>
                </a:cubicBezTo>
                <a:cubicBezTo>
                  <a:pt x="1093" y="1079"/>
                  <a:pt x="1098" y="1088"/>
                  <a:pt x="1106" y="1095"/>
                </a:cubicBezTo>
                <a:cubicBezTo>
                  <a:pt x="1110" y="1098"/>
                  <a:pt x="1114" y="1103"/>
                  <a:pt x="1118" y="1094"/>
                </a:cubicBezTo>
                <a:cubicBezTo>
                  <a:pt x="1120" y="1089"/>
                  <a:pt x="1122" y="1094"/>
                  <a:pt x="1122" y="1095"/>
                </a:cubicBezTo>
                <a:cubicBezTo>
                  <a:pt x="1124" y="1099"/>
                  <a:pt x="1132" y="1101"/>
                  <a:pt x="1127" y="1106"/>
                </a:cubicBezTo>
                <a:cubicBezTo>
                  <a:pt x="1120" y="1112"/>
                  <a:pt x="1112" y="1118"/>
                  <a:pt x="1104" y="1124"/>
                </a:cubicBezTo>
                <a:cubicBezTo>
                  <a:pt x="1101" y="1126"/>
                  <a:pt x="1095" y="1128"/>
                  <a:pt x="1092" y="1121"/>
                </a:cubicBezTo>
                <a:cubicBezTo>
                  <a:pt x="1087" y="1108"/>
                  <a:pt x="1080" y="1095"/>
                  <a:pt x="1074" y="1083"/>
                </a:cubicBezTo>
                <a:cubicBezTo>
                  <a:pt x="1073" y="1080"/>
                  <a:pt x="1073" y="1077"/>
                  <a:pt x="1074" y="1075"/>
                </a:cubicBezTo>
                <a:cubicBezTo>
                  <a:pt x="1081" y="1086"/>
                  <a:pt x="1087" y="1097"/>
                  <a:pt x="1094" y="1108"/>
                </a:cubicBezTo>
                <a:cubicBezTo>
                  <a:pt x="1096" y="1110"/>
                  <a:pt x="1098" y="1114"/>
                  <a:pt x="1103" y="1112"/>
                </a:cubicBezTo>
                <a:cubicBezTo>
                  <a:pt x="1107" y="1109"/>
                  <a:pt x="1103" y="1106"/>
                  <a:pt x="1102" y="1103"/>
                </a:cubicBezTo>
                <a:cubicBezTo>
                  <a:pt x="1095" y="1085"/>
                  <a:pt x="1082" y="1070"/>
                  <a:pt x="1075" y="1052"/>
                </a:cubicBezTo>
                <a:cubicBezTo>
                  <a:pt x="1074" y="1050"/>
                  <a:pt x="1073" y="1049"/>
                  <a:pt x="1071" y="1050"/>
                </a:cubicBezTo>
                <a:cubicBezTo>
                  <a:pt x="1070" y="1050"/>
                  <a:pt x="1069" y="1052"/>
                  <a:pt x="1068" y="1054"/>
                </a:cubicBezTo>
                <a:cubicBezTo>
                  <a:pt x="1066" y="1057"/>
                  <a:pt x="1070" y="1061"/>
                  <a:pt x="1067" y="1066"/>
                </a:cubicBezTo>
                <a:cubicBezTo>
                  <a:pt x="1058" y="1045"/>
                  <a:pt x="1052" y="1025"/>
                  <a:pt x="1053" y="1001"/>
                </a:cubicBezTo>
                <a:close/>
                <a:moveTo>
                  <a:pt x="1007" y="1116"/>
                </a:moveTo>
                <a:cubicBezTo>
                  <a:pt x="1010" y="1104"/>
                  <a:pt x="1012" y="1092"/>
                  <a:pt x="1014" y="1079"/>
                </a:cubicBezTo>
                <a:cubicBezTo>
                  <a:pt x="1018" y="1054"/>
                  <a:pt x="1023" y="1030"/>
                  <a:pt x="1028" y="1005"/>
                </a:cubicBezTo>
                <a:cubicBezTo>
                  <a:pt x="1029" y="1003"/>
                  <a:pt x="1027" y="998"/>
                  <a:pt x="1032" y="998"/>
                </a:cubicBezTo>
                <a:cubicBezTo>
                  <a:pt x="1038" y="998"/>
                  <a:pt x="1040" y="1003"/>
                  <a:pt x="1039" y="1007"/>
                </a:cubicBezTo>
                <a:cubicBezTo>
                  <a:pt x="1039" y="1021"/>
                  <a:pt x="1042" y="1035"/>
                  <a:pt x="1046" y="1048"/>
                </a:cubicBezTo>
                <a:cubicBezTo>
                  <a:pt x="1052" y="1071"/>
                  <a:pt x="1064" y="1092"/>
                  <a:pt x="1074" y="1114"/>
                </a:cubicBezTo>
                <a:cubicBezTo>
                  <a:pt x="1076" y="1119"/>
                  <a:pt x="1078" y="1124"/>
                  <a:pt x="1074" y="1132"/>
                </a:cubicBezTo>
                <a:cubicBezTo>
                  <a:pt x="1070" y="1121"/>
                  <a:pt x="1067" y="1112"/>
                  <a:pt x="1064" y="1104"/>
                </a:cubicBezTo>
                <a:cubicBezTo>
                  <a:pt x="1063" y="1102"/>
                  <a:pt x="1061" y="1098"/>
                  <a:pt x="1058" y="1099"/>
                </a:cubicBezTo>
                <a:cubicBezTo>
                  <a:pt x="1055" y="1100"/>
                  <a:pt x="1055" y="1103"/>
                  <a:pt x="1055" y="1106"/>
                </a:cubicBezTo>
                <a:cubicBezTo>
                  <a:pt x="1057" y="1113"/>
                  <a:pt x="1059" y="1119"/>
                  <a:pt x="1061" y="1126"/>
                </a:cubicBezTo>
                <a:cubicBezTo>
                  <a:pt x="1063" y="1130"/>
                  <a:pt x="1062" y="1131"/>
                  <a:pt x="1057" y="1132"/>
                </a:cubicBezTo>
                <a:cubicBezTo>
                  <a:pt x="1048" y="1135"/>
                  <a:pt x="1039" y="1132"/>
                  <a:pt x="1030" y="1132"/>
                </a:cubicBezTo>
                <a:cubicBezTo>
                  <a:pt x="1024" y="1131"/>
                  <a:pt x="1026" y="1127"/>
                  <a:pt x="1027" y="1124"/>
                </a:cubicBezTo>
                <a:cubicBezTo>
                  <a:pt x="1029" y="1114"/>
                  <a:pt x="1031" y="1104"/>
                  <a:pt x="1031" y="1094"/>
                </a:cubicBezTo>
                <a:cubicBezTo>
                  <a:pt x="1031" y="1090"/>
                  <a:pt x="1031" y="1087"/>
                  <a:pt x="1029" y="1084"/>
                </a:cubicBezTo>
                <a:cubicBezTo>
                  <a:pt x="1028" y="1082"/>
                  <a:pt x="1027" y="1080"/>
                  <a:pt x="1024" y="1080"/>
                </a:cubicBezTo>
                <a:cubicBezTo>
                  <a:pt x="1021" y="1081"/>
                  <a:pt x="1021" y="1083"/>
                  <a:pt x="1021" y="1085"/>
                </a:cubicBezTo>
                <a:cubicBezTo>
                  <a:pt x="1022" y="1098"/>
                  <a:pt x="1017" y="1111"/>
                  <a:pt x="1020" y="1125"/>
                </a:cubicBezTo>
                <a:cubicBezTo>
                  <a:pt x="1020" y="1128"/>
                  <a:pt x="1019" y="1131"/>
                  <a:pt x="1016" y="1129"/>
                </a:cubicBezTo>
                <a:cubicBezTo>
                  <a:pt x="1010" y="1126"/>
                  <a:pt x="1004" y="1124"/>
                  <a:pt x="1007" y="1116"/>
                </a:cubicBezTo>
                <a:close/>
                <a:moveTo>
                  <a:pt x="1119" y="1229"/>
                </a:moveTo>
                <a:cubicBezTo>
                  <a:pt x="1137" y="1233"/>
                  <a:pt x="1153" y="1242"/>
                  <a:pt x="1171" y="1245"/>
                </a:cubicBezTo>
                <a:cubicBezTo>
                  <a:pt x="1204" y="1250"/>
                  <a:pt x="1235" y="1262"/>
                  <a:pt x="1269" y="1262"/>
                </a:cubicBezTo>
                <a:cubicBezTo>
                  <a:pt x="1278" y="1263"/>
                  <a:pt x="1294" y="1250"/>
                  <a:pt x="1301" y="1237"/>
                </a:cubicBezTo>
                <a:cubicBezTo>
                  <a:pt x="1307" y="1227"/>
                  <a:pt x="1299" y="1221"/>
                  <a:pt x="1295" y="1215"/>
                </a:cubicBezTo>
                <a:cubicBezTo>
                  <a:pt x="1274" y="1190"/>
                  <a:pt x="1254" y="1165"/>
                  <a:pt x="1232" y="1141"/>
                </a:cubicBezTo>
                <a:cubicBezTo>
                  <a:pt x="1208" y="1117"/>
                  <a:pt x="1215" y="1119"/>
                  <a:pt x="1187" y="1134"/>
                </a:cubicBezTo>
                <a:cubicBezTo>
                  <a:pt x="1176" y="1141"/>
                  <a:pt x="1165" y="1151"/>
                  <a:pt x="1151" y="1140"/>
                </a:cubicBezTo>
                <a:cubicBezTo>
                  <a:pt x="1149" y="1138"/>
                  <a:pt x="1146" y="1139"/>
                  <a:pt x="1145" y="1142"/>
                </a:cubicBezTo>
                <a:cubicBezTo>
                  <a:pt x="1143" y="1144"/>
                  <a:pt x="1143" y="1146"/>
                  <a:pt x="1147" y="1147"/>
                </a:cubicBezTo>
                <a:cubicBezTo>
                  <a:pt x="1153" y="1150"/>
                  <a:pt x="1152" y="1153"/>
                  <a:pt x="1147" y="1155"/>
                </a:cubicBezTo>
                <a:cubicBezTo>
                  <a:pt x="1124" y="1165"/>
                  <a:pt x="1115" y="1185"/>
                  <a:pt x="1108" y="1207"/>
                </a:cubicBezTo>
                <a:cubicBezTo>
                  <a:pt x="1105" y="1218"/>
                  <a:pt x="1108" y="1227"/>
                  <a:pt x="1119" y="1229"/>
                </a:cubicBezTo>
                <a:close/>
                <a:moveTo>
                  <a:pt x="1166" y="1161"/>
                </a:moveTo>
                <a:cubicBezTo>
                  <a:pt x="1178" y="1155"/>
                  <a:pt x="1191" y="1149"/>
                  <a:pt x="1202" y="1141"/>
                </a:cubicBezTo>
                <a:cubicBezTo>
                  <a:pt x="1209" y="1137"/>
                  <a:pt x="1214" y="1135"/>
                  <a:pt x="1220" y="1145"/>
                </a:cubicBezTo>
                <a:cubicBezTo>
                  <a:pt x="1230" y="1162"/>
                  <a:pt x="1243" y="1176"/>
                  <a:pt x="1255" y="1191"/>
                </a:cubicBezTo>
                <a:cubicBezTo>
                  <a:pt x="1255" y="1192"/>
                  <a:pt x="1254" y="1192"/>
                  <a:pt x="1254" y="1193"/>
                </a:cubicBezTo>
                <a:cubicBezTo>
                  <a:pt x="1246" y="1188"/>
                  <a:pt x="1240" y="1181"/>
                  <a:pt x="1234" y="1175"/>
                </a:cubicBezTo>
                <a:cubicBezTo>
                  <a:pt x="1232" y="1172"/>
                  <a:pt x="1231" y="1167"/>
                  <a:pt x="1227" y="1169"/>
                </a:cubicBezTo>
                <a:cubicBezTo>
                  <a:pt x="1222" y="1170"/>
                  <a:pt x="1226" y="1175"/>
                  <a:pt x="1224" y="1179"/>
                </a:cubicBezTo>
                <a:cubicBezTo>
                  <a:pt x="1220" y="1177"/>
                  <a:pt x="1216" y="1174"/>
                  <a:pt x="1212" y="1172"/>
                </a:cubicBezTo>
                <a:cubicBezTo>
                  <a:pt x="1207" y="1171"/>
                  <a:pt x="1203" y="1173"/>
                  <a:pt x="1202" y="1177"/>
                </a:cubicBezTo>
                <a:cubicBezTo>
                  <a:pt x="1201" y="1183"/>
                  <a:pt x="1206" y="1180"/>
                  <a:pt x="1209" y="1181"/>
                </a:cubicBezTo>
                <a:cubicBezTo>
                  <a:pt x="1215" y="1183"/>
                  <a:pt x="1220" y="1189"/>
                  <a:pt x="1225" y="1193"/>
                </a:cubicBezTo>
                <a:cubicBezTo>
                  <a:pt x="1230" y="1198"/>
                  <a:pt x="1236" y="1203"/>
                  <a:pt x="1241" y="1208"/>
                </a:cubicBezTo>
                <a:cubicBezTo>
                  <a:pt x="1245" y="1211"/>
                  <a:pt x="1248" y="1214"/>
                  <a:pt x="1252" y="1207"/>
                </a:cubicBezTo>
                <a:cubicBezTo>
                  <a:pt x="1252" y="1206"/>
                  <a:pt x="1254" y="1205"/>
                  <a:pt x="1255" y="1206"/>
                </a:cubicBezTo>
                <a:cubicBezTo>
                  <a:pt x="1265" y="1212"/>
                  <a:pt x="1282" y="1209"/>
                  <a:pt x="1284" y="1227"/>
                </a:cubicBezTo>
                <a:cubicBezTo>
                  <a:pt x="1271" y="1237"/>
                  <a:pt x="1260" y="1225"/>
                  <a:pt x="1248" y="1221"/>
                </a:cubicBezTo>
                <a:cubicBezTo>
                  <a:pt x="1238" y="1218"/>
                  <a:pt x="1230" y="1213"/>
                  <a:pt x="1221" y="1209"/>
                </a:cubicBezTo>
                <a:cubicBezTo>
                  <a:pt x="1217" y="1207"/>
                  <a:pt x="1208" y="1208"/>
                  <a:pt x="1215" y="1199"/>
                </a:cubicBezTo>
                <a:cubicBezTo>
                  <a:pt x="1217" y="1198"/>
                  <a:pt x="1213" y="1194"/>
                  <a:pt x="1211" y="1192"/>
                </a:cubicBezTo>
                <a:cubicBezTo>
                  <a:pt x="1202" y="1183"/>
                  <a:pt x="1190" y="1179"/>
                  <a:pt x="1179" y="1173"/>
                </a:cubicBezTo>
                <a:cubicBezTo>
                  <a:pt x="1177" y="1172"/>
                  <a:pt x="1175" y="1172"/>
                  <a:pt x="1173" y="1174"/>
                </a:cubicBezTo>
                <a:cubicBezTo>
                  <a:pt x="1171" y="1177"/>
                  <a:pt x="1172" y="1178"/>
                  <a:pt x="1174" y="1180"/>
                </a:cubicBezTo>
                <a:cubicBezTo>
                  <a:pt x="1179" y="1186"/>
                  <a:pt x="1184" y="1191"/>
                  <a:pt x="1192" y="1194"/>
                </a:cubicBezTo>
                <a:cubicBezTo>
                  <a:pt x="1197" y="1196"/>
                  <a:pt x="1202" y="1198"/>
                  <a:pt x="1206" y="1203"/>
                </a:cubicBezTo>
                <a:cubicBezTo>
                  <a:pt x="1180" y="1201"/>
                  <a:pt x="1161" y="1186"/>
                  <a:pt x="1138" y="1177"/>
                </a:cubicBezTo>
                <a:cubicBezTo>
                  <a:pt x="1147" y="1171"/>
                  <a:pt x="1156" y="1166"/>
                  <a:pt x="1166" y="1161"/>
                </a:cubicBezTo>
                <a:close/>
                <a:moveTo>
                  <a:pt x="1128" y="1196"/>
                </a:moveTo>
                <a:cubicBezTo>
                  <a:pt x="1129" y="1192"/>
                  <a:pt x="1134" y="1188"/>
                  <a:pt x="1139" y="1191"/>
                </a:cubicBezTo>
                <a:cubicBezTo>
                  <a:pt x="1180" y="1218"/>
                  <a:pt x="1231" y="1222"/>
                  <a:pt x="1271" y="1248"/>
                </a:cubicBezTo>
                <a:cubicBezTo>
                  <a:pt x="1251" y="1245"/>
                  <a:pt x="1230" y="1245"/>
                  <a:pt x="1209" y="1238"/>
                </a:cubicBezTo>
                <a:cubicBezTo>
                  <a:pt x="1193" y="1233"/>
                  <a:pt x="1176" y="1232"/>
                  <a:pt x="1159" y="1227"/>
                </a:cubicBezTo>
                <a:cubicBezTo>
                  <a:pt x="1148" y="1224"/>
                  <a:pt x="1137" y="1218"/>
                  <a:pt x="1125" y="1216"/>
                </a:cubicBezTo>
                <a:cubicBezTo>
                  <a:pt x="1124" y="1216"/>
                  <a:pt x="1123" y="1216"/>
                  <a:pt x="1123" y="1215"/>
                </a:cubicBezTo>
                <a:cubicBezTo>
                  <a:pt x="1120" y="1207"/>
                  <a:pt x="1126" y="1202"/>
                  <a:pt x="1128" y="1196"/>
                </a:cubicBezTo>
                <a:close/>
                <a:moveTo>
                  <a:pt x="920" y="1242"/>
                </a:moveTo>
                <a:cubicBezTo>
                  <a:pt x="916" y="1246"/>
                  <a:pt x="915" y="1251"/>
                  <a:pt x="917" y="1255"/>
                </a:cubicBezTo>
                <a:cubicBezTo>
                  <a:pt x="920" y="1260"/>
                  <a:pt x="922" y="1265"/>
                  <a:pt x="926" y="1270"/>
                </a:cubicBezTo>
                <a:cubicBezTo>
                  <a:pt x="933" y="1279"/>
                  <a:pt x="950" y="1290"/>
                  <a:pt x="962" y="1291"/>
                </a:cubicBezTo>
                <a:cubicBezTo>
                  <a:pt x="1001" y="1294"/>
                  <a:pt x="1040" y="1296"/>
                  <a:pt x="1072" y="1299"/>
                </a:cubicBezTo>
                <a:cubicBezTo>
                  <a:pt x="1099" y="1300"/>
                  <a:pt x="1099" y="1300"/>
                  <a:pt x="1102" y="1278"/>
                </a:cubicBezTo>
                <a:cubicBezTo>
                  <a:pt x="1102" y="1276"/>
                  <a:pt x="1102" y="1274"/>
                  <a:pt x="1104" y="1273"/>
                </a:cubicBezTo>
                <a:cubicBezTo>
                  <a:pt x="1113" y="1266"/>
                  <a:pt x="1109" y="1258"/>
                  <a:pt x="1104" y="1251"/>
                </a:cubicBezTo>
                <a:cubicBezTo>
                  <a:pt x="1092" y="1235"/>
                  <a:pt x="1083" y="1218"/>
                  <a:pt x="1068" y="1204"/>
                </a:cubicBezTo>
                <a:cubicBezTo>
                  <a:pt x="1061" y="1198"/>
                  <a:pt x="1054" y="1192"/>
                  <a:pt x="1049" y="1184"/>
                </a:cubicBezTo>
                <a:cubicBezTo>
                  <a:pt x="1043" y="1173"/>
                  <a:pt x="1032" y="1168"/>
                  <a:pt x="1021" y="1164"/>
                </a:cubicBezTo>
                <a:cubicBezTo>
                  <a:pt x="1018" y="1163"/>
                  <a:pt x="1013" y="1165"/>
                  <a:pt x="1012" y="1159"/>
                </a:cubicBezTo>
                <a:cubicBezTo>
                  <a:pt x="1011" y="1152"/>
                  <a:pt x="1006" y="1155"/>
                  <a:pt x="1002" y="1157"/>
                </a:cubicBezTo>
                <a:cubicBezTo>
                  <a:pt x="996" y="1163"/>
                  <a:pt x="989" y="1169"/>
                  <a:pt x="983" y="1175"/>
                </a:cubicBezTo>
                <a:cubicBezTo>
                  <a:pt x="962" y="1198"/>
                  <a:pt x="942" y="1221"/>
                  <a:pt x="920" y="1242"/>
                </a:cubicBezTo>
                <a:close/>
                <a:moveTo>
                  <a:pt x="1081" y="1285"/>
                </a:moveTo>
                <a:cubicBezTo>
                  <a:pt x="1044" y="1283"/>
                  <a:pt x="1007" y="1280"/>
                  <a:pt x="970" y="1277"/>
                </a:cubicBezTo>
                <a:cubicBezTo>
                  <a:pt x="961" y="1277"/>
                  <a:pt x="951" y="1277"/>
                  <a:pt x="942" y="1278"/>
                </a:cubicBezTo>
                <a:cubicBezTo>
                  <a:pt x="942" y="1277"/>
                  <a:pt x="942" y="1276"/>
                  <a:pt x="942" y="1275"/>
                </a:cubicBezTo>
                <a:cubicBezTo>
                  <a:pt x="957" y="1274"/>
                  <a:pt x="973" y="1273"/>
                  <a:pt x="989" y="1271"/>
                </a:cubicBezTo>
                <a:cubicBezTo>
                  <a:pt x="1020" y="1266"/>
                  <a:pt x="1051" y="1275"/>
                  <a:pt x="1082" y="1274"/>
                </a:cubicBezTo>
                <a:cubicBezTo>
                  <a:pt x="1088" y="1274"/>
                  <a:pt x="1087" y="1278"/>
                  <a:pt x="1087" y="1281"/>
                </a:cubicBezTo>
                <a:cubicBezTo>
                  <a:pt x="1087" y="1285"/>
                  <a:pt x="1085" y="1286"/>
                  <a:pt x="1081" y="1285"/>
                </a:cubicBezTo>
                <a:close/>
                <a:moveTo>
                  <a:pt x="989" y="1189"/>
                </a:moveTo>
                <a:cubicBezTo>
                  <a:pt x="994" y="1184"/>
                  <a:pt x="998" y="1174"/>
                  <a:pt x="1004" y="1175"/>
                </a:cubicBezTo>
                <a:cubicBezTo>
                  <a:pt x="1016" y="1178"/>
                  <a:pt x="1029" y="1179"/>
                  <a:pt x="1038" y="1191"/>
                </a:cubicBezTo>
                <a:cubicBezTo>
                  <a:pt x="1044" y="1201"/>
                  <a:pt x="1052" y="1210"/>
                  <a:pt x="1061" y="1218"/>
                </a:cubicBezTo>
                <a:cubicBezTo>
                  <a:pt x="1073" y="1230"/>
                  <a:pt x="1081" y="1244"/>
                  <a:pt x="1091" y="1259"/>
                </a:cubicBezTo>
                <a:cubicBezTo>
                  <a:pt x="1045" y="1259"/>
                  <a:pt x="1045" y="1259"/>
                  <a:pt x="1045" y="1259"/>
                </a:cubicBezTo>
                <a:cubicBezTo>
                  <a:pt x="1049" y="1250"/>
                  <a:pt x="1048" y="1247"/>
                  <a:pt x="1023" y="1244"/>
                </a:cubicBezTo>
                <a:cubicBezTo>
                  <a:pt x="1028" y="1243"/>
                  <a:pt x="1033" y="1243"/>
                  <a:pt x="1037" y="1242"/>
                </a:cubicBezTo>
                <a:cubicBezTo>
                  <a:pt x="1042" y="1240"/>
                  <a:pt x="1047" y="1241"/>
                  <a:pt x="1052" y="1242"/>
                </a:cubicBezTo>
                <a:cubicBezTo>
                  <a:pt x="1055" y="1243"/>
                  <a:pt x="1058" y="1243"/>
                  <a:pt x="1059" y="1240"/>
                </a:cubicBezTo>
                <a:cubicBezTo>
                  <a:pt x="1060" y="1235"/>
                  <a:pt x="1056" y="1233"/>
                  <a:pt x="1053" y="1232"/>
                </a:cubicBezTo>
                <a:cubicBezTo>
                  <a:pt x="1042" y="1228"/>
                  <a:pt x="1030" y="1228"/>
                  <a:pt x="1019" y="1231"/>
                </a:cubicBezTo>
                <a:cubicBezTo>
                  <a:pt x="1006" y="1234"/>
                  <a:pt x="992" y="1235"/>
                  <a:pt x="982" y="1242"/>
                </a:cubicBezTo>
                <a:cubicBezTo>
                  <a:pt x="976" y="1246"/>
                  <a:pt x="964" y="1246"/>
                  <a:pt x="963" y="1257"/>
                </a:cubicBezTo>
                <a:cubicBezTo>
                  <a:pt x="963" y="1257"/>
                  <a:pt x="963" y="1258"/>
                  <a:pt x="963" y="1258"/>
                </a:cubicBezTo>
                <a:cubicBezTo>
                  <a:pt x="959" y="1263"/>
                  <a:pt x="936" y="1258"/>
                  <a:pt x="933" y="1251"/>
                </a:cubicBezTo>
                <a:cubicBezTo>
                  <a:pt x="937" y="1255"/>
                  <a:pt x="941" y="1255"/>
                  <a:pt x="945" y="1253"/>
                </a:cubicBezTo>
                <a:cubicBezTo>
                  <a:pt x="957" y="1248"/>
                  <a:pt x="966" y="1240"/>
                  <a:pt x="976" y="1233"/>
                </a:cubicBezTo>
                <a:cubicBezTo>
                  <a:pt x="987" y="1227"/>
                  <a:pt x="997" y="1220"/>
                  <a:pt x="1009" y="1217"/>
                </a:cubicBezTo>
                <a:cubicBezTo>
                  <a:pt x="1013" y="1216"/>
                  <a:pt x="1017" y="1213"/>
                  <a:pt x="1015" y="1208"/>
                </a:cubicBezTo>
                <a:cubicBezTo>
                  <a:pt x="1014" y="1202"/>
                  <a:pt x="1009" y="1207"/>
                  <a:pt x="1006" y="1208"/>
                </a:cubicBezTo>
                <a:cubicBezTo>
                  <a:pt x="984" y="1211"/>
                  <a:pt x="968" y="1227"/>
                  <a:pt x="949" y="1239"/>
                </a:cubicBezTo>
                <a:cubicBezTo>
                  <a:pt x="949" y="1238"/>
                  <a:pt x="948" y="1237"/>
                  <a:pt x="948" y="1236"/>
                </a:cubicBezTo>
                <a:cubicBezTo>
                  <a:pt x="957" y="1218"/>
                  <a:pt x="977" y="1209"/>
                  <a:pt x="987" y="1191"/>
                </a:cubicBezTo>
                <a:cubicBezTo>
                  <a:pt x="988" y="1190"/>
                  <a:pt x="989" y="1190"/>
                  <a:pt x="989" y="1189"/>
                </a:cubicBezTo>
                <a:close/>
                <a:moveTo>
                  <a:pt x="1425" y="1187"/>
                </a:moveTo>
                <a:cubicBezTo>
                  <a:pt x="1428" y="1188"/>
                  <a:pt x="1430" y="1185"/>
                  <a:pt x="1430" y="1184"/>
                </a:cubicBezTo>
                <a:cubicBezTo>
                  <a:pt x="1428" y="1179"/>
                  <a:pt x="1424" y="1175"/>
                  <a:pt x="1419" y="1172"/>
                </a:cubicBezTo>
                <a:cubicBezTo>
                  <a:pt x="1417" y="1171"/>
                  <a:pt x="1415" y="1173"/>
                  <a:pt x="1415" y="1176"/>
                </a:cubicBezTo>
                <a:cubicBezTo>
                  <a:pt x="1416" y="1182"/>
                  <a:pt x="1421" y="1184"/>
                  <a:pt x="1425" y="1187"/>
                </a:cubicBezTo>
                <a:close/>
                <a:moveTo>
                  <a:pt x="1048" y="1123"/>
                </a:moveTo>
                <a:cubicBezTo>
                  <a:pt x="1053" y="1122"/>
                  <a:pt x="1051" y="1117"/>
                  <a:pt x="1050" y="1114"/>
                </a:cubicBezTo>
                <a:cubicBezTo>
                  <a:pt x="1049" y="1105"/>
                  <a:pt x="1047" y="1095"/>
                  <a:pt x="1045" y="1085"/>
                </a:cubicBezTo>
                <a:cubicBezTo>
                  <a:pt x="1045" y="1082"/>
                  <a:pt x="1047" y="1076"/>
                  <a:pt x="1041" y="1077"/>
                </a:cubicBezTo>
                <a:cubicBezTo>
                  <a:pt x="1037" y="1078"/>
                  <a:pt x="1036" y="1083"/>
                  <a:pt x="1036" y="1088"/>
                </a:cubicBezTo>
                <a:cubicBezTo>
                  <a:pt x="1039" y="1097"/>
                  <a:pt x="1036" y="1108"/>
                  <a:pt x="1042" y="1117"/>
                </a:cubicBezTo>
                <a:cubicBezTo>
                  <a:pt x="1043" y="1119"/>
                  <a:pt x="1044" y="1124"/>
                  <a:pt x="1048" y="1123"/>
                </a:cubicBezTo>
                <a:close/>
                <a:moveTo>
                  <a:pt x="1336" y="941"/>
                </a:moveTo>
                <a:cubicBezTo>
                  <a:pt x="1336" y="941"/>
                  <a:pt x="1336" y="941"/>
                  <a:pt x="1336" y="941"/>
                </a:cubicBezTo>
                <a:cubicBezTo>
                  <a:pt x="1336" y="941"/>
                  <a:pt x="1336" y="941"/>
                  <a:pt x="1336" y="941"/>
                </a:cubicBezTo>
                <a:close/>
                <a:moveTo>
                  <a:pt x="1391" y="872"/>
                </a:moveTo>
                <a:cubicBezTo>
                  <a:pt x="1380" y="869"/>
                  <a:pt x="1367" y="872"/>
                  <a:pt x="1356" y="867"/>
                </a:cubicBezTo>
                <a:cubicBezTo>
                  <a:pt x="1357" y="862"/>
                  <a:pt x="1361" y="861"/>
                  <a:pt x="1365" y="861"/>
                </a:cubicBezTo>
                <a:cubicBezTo>
                  <a:pt x="1375" y="861"/>
                  <a:pt x="1385" y="860"/>
                  <a:pt x="1394" y="862"/>
                </a:cubicBezTo>
                <a:cubicBezTo>
                  <a:pt x="1403" y="864"/>
                  <a:pt x="1408" y="861"/>
                  <a:pt x="1409" y="849"/>
                </a:cubicBezTo>
                <a:cubicBezTo>
                  <a:pt x="1410" y="843"/>
                  <a:pt x="1405" y="842"/>
                  <a:pt x="1400" y="841"/>
                </a:cubicBezTo>
                <a:cubicBezTo>
                  <a:pt x="1390" y="837"/>
                  <a:pt x="1379" y="840"/>
                  <a:pt x="1366" y="838"/>
                </a:cubicBezTo>
                <a:cubicBezTo>
                  <a:pt x="1381" y="831"/>
                  <a:pt x="1396" y="834"/>
                  <a:pt x="1407" y="823"/>
                </a:cubicBezTo>
                <a:cubicBezTo>
                  <a:pt x="1408" y="821"/>
                  <a:pt x="1412" y="821"/>
                  <a:pt x="1412" y="817"/>
                </a:cubicBezTo>
                <a:cubicBezTo>
                  <a:pt x="1412" y="814"/>
                  <a:pt x="1410" y="811"/>
                  <a:pt x="1408" y="811"/>
                </a:cubicBezTo>
                <a:cubicBezTo>
                  <a:pt x="1398" y="809"/>
                  <a:pt x="1388" y="804"/>
                  <a:pt x="1377" y="809"/>
                </a:cubicBezTo>
                <a:cubicBezTo>
                  <a:pt x="1372" y="811"/>
                  <a:pt x="1366" y="812"/>
                  <a:pt x="1362" y="815"/>
                </a:cubicBezTo>
                <a:cubicBezTo>
                  <a:pt x="1358" y="817"/>
                  <a:pt x="1357" y="816"/>
                  <a:pt x="1355" y="813"/>
                </a:cubicBezTo>
                <a:cubicBezTo>
                  <a:pt x="1353" y="809"/>
                  <a:pt x="1355" y="808"/>
                  <a:pt x="1358" y="807"/>
                </a:cubicBezTo>
                <a:cubicBezTo>
                  <a:pt x="1365" y="805"/>
                  <a:pt x="1372" y="803"/>
                  <a:pt x="1378" y="801"/>
                </a:cubicBezTo>
                <a:cubicBezTo>
                  <a:pt x="1382" y="800"/>
                  <a:pt x="1386" y="799"/>
                  <a:pt x="1385" y="794"/>
                </a:cubicBezTo>
                <a:cubicBezTo>
                  <a:pt x="1383" y="789"/>
                  <a:pt x="1380" y="786"/>
                  <a:pt x="1375" y="788"/>
                </a:cubicBezTo>
                <a:cubicBezTo>
                  <a:pt x="1370" y="789"/>
                  <a:pt x="1365" y="791"/>
                  <a:pt x="1361" y="792"/>
                </a:cubicBezTo>
                <a:cubicBezTo>
                  <a:pt x="1360" y="794"/>
                  <a:pt x="1359" y="794"/>
                  <a:pt x="1357" y="793"/>
                </a:cubicBezTo>
                <a:cubicBezTo>
                  <a:pt x="1358" y="792"/>
                  <a:pt x="1358" y="791"/>
                  <a:pt x="1359" y="790"/>
                </a:cubicBezTo>
                <a:cubicBezTo>
                  <a:pt x="1361" y="785"/>
                  <a:pt x="1358" y="779"/>
                  <a:pt x="1362" y="774"/>
                </a:cubicBezTo>
                <a:cubicBezTo>
                  <a:pt x="1363" y="772"/>
                  <a:pt x="1360" y="766"/>
                  <a:pt x="1356" y="766"/>
                </a:cubicBezTo>
                <a:cubicBezTo>
                  <a:pt x="1352" y="765"/>
                  <a:pt x="1351" y="768"/>
                  <a:pt x="1351" y="772"/>
                </a:cubicBezTo>
                <a:cubicBezTo>
                  <a:pt x="1349" y="778"/>
                  <a:pt x="1344" y="782"/>
                  <a:pt x="1341" y="788"/>
                </a:cubicBezTo>
                <a:cubicBezTo>
                  <a:pt x="1338" y="794"/>
                  <a:pt x="1335" y="790"/>
                  <a:pt x="1332" y="788"/>
                </a:cubicBezTo>
                <a:cubicBezTo>
                  <a:pt x="1326" y="786"/>
                  <a:pt x="1328" y="783"/>
                  <a:pt x="1330" y="780"/>
                </a:cubicBezTo>
                <a:cubicBezTo>
                  <a:pt x="1338" y="770"/>
                  <a:pt x="1345" y="761"/>
                  <a:pt x="1356" y="755"/>
                </a:cubicBezTo>
                <a:cubicBezTo>
                  <a:pt x="1359" y="754"/>
                  <a:pt x="1365" y="753"/>
                  <a:pt x="1362" y="747"/>
                </a:cubicBezTo>
                <a:cubicBezTo>
                  <a:pt x="1359" y="742"/>
                  <a:pt x="1355" y="745"/>
                  <a:pt x="1351" y="746"/>
                </a:cubicBezTo>
                <a:cubicBezTo>
                  <a:pt x="1337" y="751"/>
                  <a:pt x="1329" y="762"/>
                  <a:pt x="1322" y="774"/>
                </a:cubicBezTo>
                <a:cubicBezTo>
                  <a:pt x="1318" y="781"/>
                  <a:pt x="1315" y="781"/>
                  <a:pt x="1310" y="776"/>
                </a:cubicBezTo>
                <a:cubicBezTo>
                  <a:pt x="1314" y="770"/>
                  <a:pt x="1319" y="765"/>
                  <a:pt x="1319" y="758"/>
                </a:cubicBezTo>
                <a:cubicBezTo>
                  <a:pt x="1319" y="755"/>
                  <a:pt x="1319" y="750"/>
                  <a:pt x="1314" y="750"/>
                </a:cubicBezTo>
                <a:cubicBezTo>
                  <a:pt x="1310" y="750"/>
                  <a:pt x="1310" y="754"/>
                  <a:pt x="1310" y="757"/>
                </a:cubicBezTo>
                <a:cubicBezTo>
                  <a:pt x="1310" y="763"/>
                  <a:pt x="1306" y="767"/>
                  <a:pt x="1302" y="771"/>
                </a:cubicBezTo>
                <a:cubicBezTo>
                  <a:pt x="1299" y="774"/>
                  <a:pt x="1296" y="768"/>
                  <a:pt x="1292" y="767"/>
                </a:cubicBezTo>
                <a:cubicBezTo>
                  <a:pt x="1289" y="767"/>
                  <a:pt x="1285" y="765"/>
                  <a:pt x="1282" y="765"/>
                </a:cubicBezTo>
                <a:cubicBezTo>
                  <a:pt x="1275" y="766"/>
                  <a:pt x="1275" y="763"/>
                  <a:pt x="1276" y="758"/>
                </a:cubicBezTo>
                <a:cubicBezTo>
                  <a:pt x="1278" y="749"/>
                  <a:pt x="1280" y="740"/>
                  <a:pt x="1282" y="731"/>
                </a:cubicBezTo>
                <a:cubicBezTo>
                  <a:pt x="1283" y="727"/>
                  <a:pt x="1283" y="724"/>
                  <a:pt x="1279" y="722"/>
                </a:cubicBezTo>
                <a:cubicBezTo>
                  <a:pt x="1275" y="720"/>
                  <a:pt x="1274" y="723"/>
                  <a:pt x="1271" y="725"/>
                </a:cubicBezTo>
                <a:cubicBezTo>
                  <a:pt x="1266" y="730"/>
                  <a:pt x="1264" y="735"/>
                  <a:pt x="1265" y="742"/>
                </a:cubicBezTo>
                <a:cubicBezTo>
                  <a:pt x="1266" y="749"/>
                  <a:pt x="1262" y="757"/>
                  <a:pt x="1264" y="764"/>
                </a:cubicBezTo>
                <a:cubicBezTo>
                  <a:pt x="1265" y="766"/>
                  <a:pt x="1264" y="768"/>
                  <a:pt x="1261" y="767"/>
                </a:cubicBezTo>
                <a:cubicBezTo>
                  <a:pt x="1256" y="766"/>
                  <a:pt x="1252" y="771"/>
                  <a:pt x="1247" y="769"/>
                </a:cubicBezTo>
                <a:cubicBezTo>
                  <a:pt x="1248" y="761"/>
                  <a:pt x="1250" y="753"/>
                  <a:pt x="1252" y="746"/>
                </a:cubicBezTo>
                <a:cubicBezTo>
                  <a:pt x="1253" y="742"/>
                  <a:pt x="1256" y="740"/>
                  <a:pt x="1253" y="736"/>
                </a:cubicBezTo>
                <a:cubicBezTo>
                  <a:pt x="1250" y="733"/>
                  <a:pt x="1247" y="735"/>
                  <a:pt x="1245" y="736"/>
                </a:cubicBezTo>
                <a:cubicBezTo>
                  <a:pt x="1239" y="736"/>
                  <a:pt x="1238" y="739"/>
                  <a:pt x="1238" y="744"/>
                </a:cubicBezTo>
                <a:cubicBezTo>
                  <a:pt x="1238" y="753"/>
                  <a:pt x="1233" y="762"/>
                  <a:pt x="1237" y="771"/>
                </a:cubicBezTo>
                <a:cubicBezTo>
                  <a:pt x="1238" y="775"/>
                  <a:pt x="1235" y="775"/>
                  <a:pt x="1234" y="775"/>
                </a:cubicBezTo>
                <a:cubicBezTo>
                  <a:pt x="1230" y="776"/>
                  <a:pt x="1232" y="773"/>
                  <a:pt x="1232" y="772"/>
                </a:cubicBezTo>
                <a:cubicBezTo>
                  <a:pt x="1232" y="763"/>
                  <a:pt x="1230" y="755"/>
                  <a:pt x="1227" y="747"/>
                </a:cubicBezTo>
                <a:cubicBezTo>
                  <a:pt x="1225" y="743"/>
                  <a:pt x="1223" y="736"/>
                  <a:pt x="1217" y="739"/>
                </a:cubicBezTo>
                <a:cubicBezTo>
                  <a:pt x="1213" y="741"/>
                  <a:pt x="1215" y="747"/>
                  <a:pt x="1217" y="751"/>
                </a:cubicBezTo>
                <a:cubicBezTo>
                  <a:pt x="1219" y="755"/>
                  <a:pt x="1220" y="760"/>
                  <a:pt x="1221" y="765"/>
                </a:cubicBezTo>
                <a:cubicBezTo>
                  <a:pt x="1222" y="770"/>
                  <a:pt x="1226" y="776"/>
                  <a:pt x="1223" y="785"/>
                </a:cubicBezTo>
                <a:cubicBezTo>
                  <a:pt x="1216" y="771"/>
                  <a:pt x="1215" y="758"/>
                  <a:pt x="1212" y="745"/>
                </a:cubicBezTo>
                <a:cubicBezTo>
                  <a:pt x="1208" y="729"/>
                  <a:pt x="1208" y="728"/>
                  <a:pt x="1225" y="727"/>
                </a:cubicBezTo>
                <a:cubicBezTo>
                  <a:pt x="1226" y="727"/>
                  <a:pt x="1226" y="726"/>
                  <a:pt x="1227" y="725"/>
                </a:cubicBezTo>
                <a:cubicBezTo>
                  <a:pt x="1220" y="720"/>
                  <a:pt x="1213" y="718"/>
                  <a:pt x="1205" y="718"/>
                </a:cubicBezTo>
                <a:cubicBezTo>
                  <a:pt x="1198" y="718"/>
                  <a:pt x="1195" y="722"/>
                  <a:pt x="1196" y="728"/>
                </a:cubicBezTo>
                <a:cubicBezTo>
                  <a:pt x="1198" y="742"/>
                  <a:pt x="1197" y="758"/>
                  <a:pt x="1204" y="771"/>
                </a:cubicBezTo>
                <a:cubicBezTo>
                  <a:pt x="1207" y="776"/>
                  <a:pt x="1209" y="780"/>
                  <a:pt x="1211" y="785"/>
                </a:cubicBezTo>
                <a:cubicBezTo>
                  <a:pt x="1212" y="787"/>
                  <a:pt x="1214" y="789"/>
                  <a:pt x="1211" y="790"/>
                </a:cubicBezTo>
                <a:cubicBezTo>
                  <a:pt x="1208" y="792"/>
                  <a:pt x="1208" y="788"/>
                  <a:pt x="1208" y="787"/>
                </a:cubicBezTo>
                <a:cubicBezTo>
                  <a:pt x="1202" y="776"/>
                  <a:pt x="1196" y="766"/>
                  <a:pt x="1187" y="758"/>
                </a:cubicBezTo>
                <a:cubicBezTo>
                  <a:pt x="1184" y="756"/>
                  <a:pt x="1181" y="752"/>
                  <a:pt x="1178" y="757"/>
                </a:cubicBezTo>
                <a:cubicBezTo>
                  <a:pt x="1174" y="763"/>
                  <a:pt x="1171" y="763"/>
                  <a:pt x="1166" y="757"/>
                </a:cubicBezTo>
                <a:cubicBezTo>
                  <a:pt x="1162" y="751"/>
                  <a:pt x="1159" y="745"/>
                  <a:pt x="1155" y="739"/>
                </a:cubicBezTo>
                <a:cubicBezTo>
                  <a:pt x="1151" y="735"/>
                  <a:pt x="1147" y="731"/>
                  <a:pt x="1141" y="735"/>
                </a:cubicBezTo>
                <a:cubicBezTo>
                  <a:pt x="1136" y="740"/>
                  <a:pt x="1140" y="744"/>
                  <a:pt x="1144" y="748"/>
                </a:cubicBezTo>
                <a:cubicBezTo>
                  <a:pt x="1155" y="762"/>
                  <a:pt x="1162" y="780"/>
                  <a:pt x="1173" y="794"/>
                </a:cubicBezTo>
                <a:cubicBezTo>
                  <a:pt x="1153" y="786"/>
                  <a:pt x="1134" y="777"/>
                  <a:pt x="1113" y="771"/>
                </a:cubicBezTo>
                <a:cubicBezTo>
                  <a:pt x="1110" y="770"/>
                  <a:pt x="1108" y="769"/>
                  <a:pt x="1105" y="772"/>
                </a:cubicBezTo>
                <a:cubicBezTo>
                  <a:pt x="1102" y="775"/>
                  <a:pt x="1106" y="777"/>
                  <a:pt x="1107" y="779"/>
                </a:cubicBezTo>
                <a:cubicBezTo>
                  <a:pt x="1112" y="785"/>
                  <a:pt x="1119" y="787"/>
                  <a:pt x="1125" y="790"/>
                </a:cubicBezTo>
                <a:cubicBezTo>
                  <a:pt x="1143" y="796"/>
                  <a:pt x="1160" y="803"/>
                  <a:pt x="1176" y="814"/>
                </a:cubicBezTo>
                <a:cubicBezTo>
                  <a:pt x="1177" y="814"/>
                  <a:pt x="1178" y="815"/>
                  <a:pt x="1177" y="816"/>
                </a:cubicBezTo>
                <a:cubicBezTo>
                  <a:pt x="1177" y="816"/>
                  <a:pt x="1175" y="816"/>
                  <a:pt x="1174" y="816"/>
                </a:cubicBezTo>
                <a:cubicBezTo>
                  <a:pt x="1169" y="814"/>
                  <a:pt x="1164" y="812"/>
                  <a:pt x="1159" y="810"/>
                </a:cubicBezTo>
                <a:cubicBezTo>
                  <a:pt x="1148" y="805"/>
                  <a:pt x="1135" y="815"/>
                  <a:pt x="1124" y="806"/>
                </a:cubicBezTo>
                <a:cubicBezTo>
                  <a:pt x="1124" y="805"/>
                  <a:pt x="1122" y="807"/>
                  <a:pt x="1121" y="808"/>
                </a:cubicBezTo>
                <a:cubicBezTo>
                  <a:pt x="1120" y="809"/>
                  <a:pt x="1121" y="811"/>
                  <a:pt x="1122" y="812"/>
                </a:cubicBezTo>
                <a:cubicBezTo>
                  <a:pt x="1124" y="814"/>
                  <a:pt x="1128" y="816"/>
                  <a:pt x="1131" y="818"/>
                </a:cubicBezTo>
                <a:cubicBezTo>
                  <a:pt x="1140" y="821"/>
                  <a:pt x="1149" y="825"/>
                  <a:pt x="1161" y="830"/>
                </a:cubicBezTo>
                <a:cubicBezTo>
                  <a:pt x="1150" y="833"/>
                  <a:pt x="1141" y="835"/>
                  <a:pt x="1132" y="837"/>
                </a:cubicBezTo>
                <a:cubicBezTo>
                  <a:pt x="1129" y="838"/>
                  <a:pt x="1125" y="838"/>
                  <a:pt x="1125" y="842"/>
                </a:cubicBezTo>
                <a:cubicBezTo>
                  <a:pt x="1125" y="845"/>
                  <a:pt x="1128" y="848"/>
                  <a:pt x="1131" y="849"/>
                </a:cubicBezTo>
                <a:cubicBezTo>
                  <a:pt x="1135" y="851"/>
                  <a:pt x="1139" y="850"/>
                  <a:pt x="1143" y="849"/>
                </a:cubicBezTo>
                <a:cubicBezTo>
                  <a:pt x="1149" y="847"/>
                  <a:pt x="1155" y="845"/>
                  <a:pt x="1162" y="844"/>
                </a:cubicBezTo>
                <a:cubicBezTo>
                  <a:pt x="1162" y="861"/>
                  <a:pt x="1162" y="861"/>
                  <a:pt x="1146" y="861"/>
                </a:cubicBezTo>
                <a:cubicBezTo>
                  <a:pt x="1140" y="862"/>
                  <a:pt x="1135" y="862"/>
                  <a:pt x="1129" y="862"/>
                </a:cubicBezTo>
                <a:cubicBezTo>
                  <a:pt x="1124" y="863"/>
                  <a:pt x="1114" y="859"/>
                  <a:pt x="1114" y="865"/>
                </a:cubicBezTo>
                <a:cubicBezTo>
                  <a:pt x="1114" y="874"/>
                  <a:pt x="1124" y="871"/>
                  <a:pt x="1130" y="872"/>
                </a:cubicBezTo>
                <a:cubicBezTo>
                  <a:pt x="1130" y="872"/>
                  <a:pt x="1131" y="873"/>
                  <a:pt x="1131" y="873"/>
                </a:cubicBezTo>
                <a:cubicBezTo>
                  <a:pt x="1120" y="878"/>
                  <a:pt x="1120" y="878"/>
                  <a:pt x="1128" y="885"/>
                </a:cubicBezTo>
                <a:cubicBezTo>
                  <a:pt x="1124" y="888"/>
                  <a:pt x="1118" y="882"/>
                  <a:pt x="1116" y="888"/>
                </a:cubicBezTo>
                <a:cubicBezTo>
                  <a:pt x="1115" y="891"/>
                  <a:pt x="1115" y="894"/>
                  <a:pt x="1117" y="896"/>
                </a:cubicBezTo>
                <a:cubicBezTo>
                  <a:pt x="1120" y="899"/>
                  <a:pt x="1123" y="902"/>
                  <a:pt x="1128" y="900"/>
                </a:cubicBezTo>
                <a:cubicBezTo>
                  <a:pt x="1131" y="899"/>
                  <a:pt x="1134" y="898"/>
                  <a:pt x="1137" y="896"/>
                </a:cubicBezTo>
                <a:cubicBezTo>
                  <a:pt x="1146" y="890"/>
                  <a:pt x="1155" y="884"/>
                  <a:pt x="1163" y="879"/>
                </a:cubicBezTo>
                <a:cubicBezTo>
                  <a:pt x="1166" y="884"/>
                  <a:pt x="1162" y="887"/>
                  <a:pt x="1159" y="890"/>
                </a:cubicBezTo>
                <a:cubicBezTo>
                  <a:pt x="1155" y="894"/>
                  <a:pt x="1147" y="898"/>
                  <a:pt x="1148" y="901"/>
                </a:cubicBezTo>
                <a:cubicBezTo>
                  <a:pt x="1150" y="910"/>
                  <a:pt x="1144" y="912"/>
                  <a:pt x="1140" y="916"/>
                </a:cubicBezTo>
                <a:cubicBezTo>
                  <a:pt x="1137" y="918"/>
                  <a:pt x="1132" y="918"/>
                  <a:pt x="1136" y="923"/>
                </a:cubicBezTo>
                <a:cubicBezTo>
                  <a:pt x="1139" y="927"/>
                  <a:pt x="1142" y="927"/>
                  <a:pt x="1146" y="923"/>
                </a:cubicBezTo>
                <a:cubicBezTo>
                  <a:pt x="1153" y="915"/>
                  <a:pt x="1161" y="906"/>
                  <a:pt x="1168" y="897"/>
                </a:cubicBezTo>
                <a:cubicBezTo>
                  <a:pt x="1171" y="902"/>
                  <a:pt x="1174" y="904"/>
                  <a:pt x="1170" y="908"/>
                </a:cubicBezTo>
                <a:cubicBezTo>
                  <a:pt x="1166" y="912"/>
                  <a:pt x="1162" y="916"/>
                  <a:pt x="1158" y="921"/>
                </a:cubicBezTo>
                <a:cubicBezTo>
                  <a:pt x="1157" y="923"/>
                  <a:pt x="1150" y="924"/>
                  <a:pt x="1155" y="929"/>
                </a:cubicBezTo>
                <a:cubicBezTo>
                  <a:pt x="1159" y="933"/>
                  <a:pt x="1162" y="929"/>
                  <a:pt x="1165" y="926"/>
                </a:cubicBezTo>
                <a:cubicBezTo>
                  <a:pt x="1169" y="921"/>
                  <a:pt x="1173" y="914"/>
                  <a:pt x="1180" y="913"/>
                </a:cubicBezTo>
                <a:cubicBezTo>
                  <a:pt x="1173" y="923"/>
                  <a:pt x="1164" y="932"/>
                  <a:pt x="1156" y="942"/>
                </a:cubicBezTo>
                <a:cubicBezTo>
                  <a:pt x="1155" y="943"/>
                  <a:pt x="1154" y="943"/>
                  <a:pt x="1152" y="942"/>
                </a:cubicBezTo>
                <a:cubicBezTo>
                  <a:pt x="1149" y="941"/>
                  <a:pt x="1146" y="939"/>
                  <a:pt x="1144" y="944"/>
                </a:cubicBezTo>
                <a:cubicBezTo>
                  <a:pt x="1143" y="949"/>
                  <a:pt x="1143" y="953"/>
                  <a:pt x="1146" y="957"/>
                </a:cubicBezTo>
                <a:cubicBezTo>
                  <a:pt x="1150" y="960"/>
                  <a:pt x="1154" y="961"/>
                  <a:pt x="1157" y="958"/>
                </a:cubicBezTo>
                <a:cubicBezTo>
                  <a:pt x="1161" y="956"/>
                  <a:pt x="1164" y="952"/>
                  <a:pt x="1168" y="949"/>
                </a:cubicBezTo>
                <a:cubicBezTo>
                  <a:pt x="1170" y="947"/>
                  <a:pt x="1171" y="944"/>
                  <a:pt x="1173" y="946"/>
                </a:cubicBezTo>
                <a:cubicBezTo>
                  <a:pt x="1181" y="952"/>
                  <a:pt x="1181" y="945"/>
                  <a:pt x="1182" y="940"/>
                </a:cubicBezTo>
                <a:cubicBezTo>
                  <a:pt x="1186" y="925"/>
                  <a:pt x="1193" y="923"/>
                  <a:pt x="1203" y="931"/>
                </a:cubicBezTo>
                <a:cubicBezTo>
                  <a:pt x="1206" y="935"/>
                  <a:pt x="1207" y="937"/>
                  <a:pt x="1204" y="940"/>
                </a:cubicBezTo>
                <a:cubicBezTo>
                  <a:pt x="1201" y="945"/>
                  <a:pt x="1199" y="950"/>
                  <a:pt x="1196" y="953"/>
                </a:cubicBezTo>
                <a:cubicBezTo>
                  <a:pt x="1193" y="957"/>
                  <a:pt x="1193" y="959"/>
                  <a:pt x="1196" y="961"/>
                </a:cubicBezTo>
                <a:cubicBezTo>
                  <a:pt x="1200" y="963"/>
                  <a:pt x="1203" y="962"/>
                  <a:pt x="1204" y="958"/>
                </a:cubicBezTo>
                <a:cubicBezTo>
                  <a:pt x="1206" y="954"/>
                  <a:pt x="1209" y="949"/>
                  <a:pt x="1211" y="944"/>
                </a:cubicBezTo>
                <a:cubicBezTo>
                  <a:pt x="1212" y="942"/>
                  <a:pt x="1213" y="938"/>
                  <a:pt x="1217" y="940"/>
                </a:cubicBezTo>
                <a:cubicBezTo>
                  <a:pt x="1222" y="941"/>
                  <a:pt x="1220" y="945"/>
                  <a:pt x="1220" y="948"/>
                </a:cubicBezTo>
                <a:cubicBezTo>
                  <a:pt x="1218" y="964"/>
                  <a:pt x="1216" y="979"/>
                  <a:pt x="1206" y="992"/>
                </a:cubicBezTo>
                <a:cubicBezTo>
                  <a:pt x="1205" y="994"/>
                  <a:pt x="1206" y="997"/>
                  <a:pt x="1208" y="999"/>
                </a:cubicBezTo>
                <a:cubicBezTo>
                  <a:pt x="1210" y="1001"/>
                  <a:pt x="1213" y="1000"/>
                  <a:pt x="1215" y="998"/>
                </a:cubicBezTo>
                <a:cubicBezTo>
                  <a:pt x="1219" y="995"/>
                  <a:pt x="1222" y="991"/>
                  <a:pt x="1225" y="987"/>
                </a:cubicBezTo>
                <a:cubicBezTo>
                  <a:pt x="1230" y="978"/>
                  <a:pt x="1231" y="969"/>
                  <a:pt x="1235" y="960"/>
                </a:cubicBezTo>
                <a:cubicBezTo>
                  <a:pt x="1236" y="963"/>
                  <a:pt x="1237" y="967"/>
                  <a:pt x="1239" y="970"/>
                </a:cubicBezTo>
                <a:cubicBezTo>
                  <a:pt x="1241" y="972"/>
                  <a:pt x="1243" y="976"/>
                  <a:pt x="1247" y="974"/>
                </a:cubicBezTo>
                <a:cubicBezTo>
                  <a:pt x="1252" y="972"/>
                  <a:pt x="1248" y="969"/>
                  <a:pt x="1247" y="966"/>
                </a:cubicBezTo>
                <a:cubicBezTo>
                  <a:pt x="1246" y="963"/>
                  <a:pt x="1245" y="960"/>
                  <a:pt x="1244" y="958"/>
                </a:cubicBezTo>
                <a:cubicBezTo>
                  <a:pt x="1243" y="955"/>
                  <a:pt x="1241" y="950"/>
                  <a:pt x="1244" y="949"/>
                </a:cubicBezTo>
                <a:cubicBezTo>
                  <a:pt x="1248" y="946"/>
                  <a:pt x="1253" y="950"/>
                  <a:pt x="1257" y="950"/>
                </a:cubicBezTo>
                <a:cubicBezTo>
                  <a:pt x="1262" y="951"/>
                  <a:pt x="1261" y="955"/>
                  <a:pt x="1260" y="956"/>
                </a:cubicBezTo>
                <a:cubicBezTo>
                  <a:pt x="1254" y="973"/>
                  <a:pt x="1261" y="988"/>
                  <a:pt x="1266" y="1003"/>
                </a:cubicBezTo>
                <a:cubicBezTo>
                  <a:pt x="1267" y="1007"/>
                  <a:pt x="1268" y="1012"/>
                  <a:pt x="1274" y="1011"/>
                </a:cubicBezTo>
                <a:cubicBezTo>
                  <a:pt x="1280" y="1010"/>
                  <a:pt x="1280" y="1005"/>
                  <a:pt x="1279" y="1000"/>
                </a:cubicBezTo>
                <a:cubicBezTo>
                  <a:pt x="1278" y="988"/>
                  <a:pt x="1277" y="976"/>
                  <a:pt x="1274" y="965"/>
                </a:cubicBezTo>
                <a:cubicBezTo>
                  <a:pt x="1273" y="961"/>
                  <a:pt x="1267" y="956"/>
                  <a:pt x="1274" y="953"/>
                </a:cubicBezTo>
                <a:cubicBezTo>
                  <a:pt x="1281" y="950"/>
                  <a:pt x="1283" y="956"/>
                  <a:pt x="1285" y="961"/>
                </a:cubicBezTo>
                <a:cubicBezTo>
                  <a:pt x="1288" y="966"/>
                  <a:pt x="1291" y="972"/>
                  <a:pt x="1295" y="977"/>
                </a:cubicBezTo>
                <a:cubicBezTo>
                  <a:pt x="1296" y="979"/>
                  <a:pt x="1299" y="981"/>
                  <a:pt x="1301" y="978"/>
                </a:cubicBezTo>
                <a:cubicBezTo>
                  <a:pt x="1304" y="976"/>
                  <a:pt x="1302" y="974"/>
                  <a:pt x="1301" y="972"/>
                </a:cubicBezTo>
                <a:cubicBezTo>
                  <a:pt x="1298" y="968"/>
                  <a:pt x="1295" y="963"/>
                  <a:pt x="1293" y="958"/>
                </a:cubicBezTo>
                <a:cubicBezTo>
                  <a:pt x="1292" y="956"/>
                  <a:pt x="1287" y="953"/>
                  <a:pt x="1293" y="950"/>
                </a:cubicBezTo>
                <a:cubicBezTo>
                  <a:pt x="1298" y="948"/>
                  <a:pt x="1299" y="951"/>
                  <a:pt x="1300" y="954"/>
                </a:cubicBezTo>
                <a:cubicBezTo>
                  <a:pt x="1308" y="973"/>
                  <a:pt x="1324" y="988"/>
                  <a:pt x="1327" y="1009"/>
                </a:cubicBezTo>
                <a:cubicBezTo>
                  <a:pt x="1328" y="1013"/>
                  <a:pt x="1330" y="1019"/>
                  <a:pt x="1336" y="1017"/>
                </a:cubicBezTo>
                <a:cubicBezTo>
                  <a:pt x="1341" y="1015"/>
                  <a:pt x="1341" y="1010"/>
                  <a:pt x="1340" y="1006"/>
                </a:cubicBezTo>
                <a:cubicBezTo>
                  <a:pt x="1338" y="997"/>
                  <a:pt x="1337" y="989"/>
                  <a:pt x="1334" y="981"/>
                </a:cubicBezTo>
                <a:cubicBezTo>
                  <a:pt x="1330" y="968"/>
                  <a:pt x="1323" y="956"/>
                  <a:pt x="1317" y="944"/>
                </a:cubicBezTo>
                <a:cubicBezTo>
                  <a:pt x="1316" y="941"/>
                  <a:pt x="1312" y="938"/>
                  <a:pt x="1317" y="934"/>
                </a:cubicBezTo>
                <a:cubicBezTo>
                  <a:pt x="1323" y="930"/>
                  <a:pt x="1328" y="925"/>
                  <a:pt x="1333" y="919"/>
                </a:cubicBezTo>
                <a:cubicBezTo>
                  <a:pt x="1336" y="923"/>
                  <a:pt x="1338" y="926"/>
                  <a:pt x="1340" y="929"/>
                </a:cubicBezTo>
                <a:cubicBezTo>
                  <a:pt x="1341" y="930"/>
                  <a:pt x="1344" y="932"/>
                  <a:pt x="1341" y="932"/>
                </a:cubicBezTo>
                <a:cubicBezTo>
                  <a:pt x="1333" y="932"/>
                  <a:pt x="1338" y="938"/>
                  <a:pt x="1336" y="941"/>
                </a:cubicBezTo>
                <a:cubicBezTo>
                  <a:pt x="1351" y="945"/>
                  <a:pt x="1364" y="951"/>
                  <a:pt x="1370" y="966"/>
                </a:cubicBezTo>
                <a:cubicBezTo>
                  <a:pt x="1371" y="970"/>
                  <a:pt x="1373" y="975"/>
                  <a:pt x="1378" y="974"/>
                </a:cubicBezTo>
                <a:cubicBezTo>
                  <a:pt x="1382" y="973"/>
                  <a:pt x="1383" y="967"/>
                  <a:pt x="1382" y="963"/>
                </a:cubicBezTo>
                <a:cubicBezTo>
                  <a:pt x="1381" y="956"/>
                  <a:pt x="1378" y="950"/>
                  <a:pt x="1373" y="945"/>
                </a:cubicBezTo>
                <a:cubicBezTo>
                  <a:pt x="1369" y="940"/>
                  <a:pt x="1364" y="935"/>
                  <a:pt x="1359" y="929"/>
                </a:cubicBezTo>
                <a:cubicBezTo>
                  <a:pt x="1359" y="928"/>
                  <a:pt x="1356" y="928"/>
                  <a:pt x="1358" y="926"/>
                </a:cubicBezTo>
                <a:cubicBezTo>
                  <a:pt x="1359" y="925"/>
                  <a:pt x="1360" y="926"/>
                  <a:pt x="1361" y="928"/>
                </a:cubicBezTo>
                <a:cubicBezTo>
                  <a:pt x="1364" y="928"/>
                  <a:pt x="1367" y="929"/>
                  <a:pt x="1370" y="930"/>
                </a:cubicBezTo>
                <a:cubicBezTo>
                  <a:pt x="1373" y="931"/>
                  <a:pt x="1376" y="934"/>
                  <a:pt x="1378" y="929"/>
                </a:cubicBezTo>
                <a:cubicBezTo>
                  <a:pt x="1380" y="925"/>
                  <a:pt x="1377" y="922"/>
                  <a:pt x="1373" y="921"/>
                </a:cubicBezTo>
                <a:cubicBezTo>
                  <a:pt x="1365" y="918"/>
                  <a:pt x="1356" y="915"/>
                  <a:pt x="1347" y="913"/>
                </a:cubicBezTo>
                <a:cubicBezTo>
                  <a:pt x="1344" y="912"/>
                  <a:pt x="1341" y="911"/>
                  <a:pt x="1341" y="906"/>
                </a:cubicBezTo>
                <a:cubicBezTo>
                  <a:pt x="1354" y="909"/>
                  <a:pt x="1366" y="912"/>
                  <a:pt x="1379" y="914"/>
                </a:cubicBezTo>
                <a:cubicBezTo>
                  <a:pt x="1389" y="917"/>
                  <a:pt x="1386" y="916"/>
                  <a:pt x="1391" y="907"/>
                </a:cubicBezTo>
                <a:cubicBezTo>
                  <a:pt x="1398" y="892"/>
                  <a:pt x="1386" y="893"/>
                  <a:pt x="1380" y="890"/>
                </a:cubicBezTo>
                <a:cubicBezTo>
                  <a:pt x="1371" y="885"/>
                  <a:pt x="1360" y="886"/>
                  <a:pt x="1350" y="885"/>
                </a:cubicBezTo>
                <a:cubicBezTo>
                  <a:pt x="1354" y="884"/>
                  <a:pt x="1358" y="883"/>
                  <a:pt x="1362" y="883"/>
                </a:cubicBezTo>
                <a:cubicBezTo>
                  <a:pt x="1376" y="884"/>
                  <a:pt x="1390" y="888"/>
                  <a:pt x="1403" y="893"/>
                </a:cubicBezTo>
                <a:cubicBezTo>
                  <a:pt x="1406" y="894"/>
                  <a:pt x="1409" y="896"/>
                  <a:pt x="1412" y="892"/>
                </a:cubicBezTo>
                <a:cubicBezTo>
                  <a:pt x="1414" y="889"/>
                  <a:pt x="1412" y="886"/>
                  <a:pt x="1410" y="883"/>
                </a:cubicBezTo>
                <a:cubicBezTo>
                  <a:pt x="1405" y="876"/>
                  <a:pt x="1398" y="874"/>
                  <a:pt x="1391" y="872"/>
                </a:cubicBezTo>
                <a:close/>
                <a:moveTo>
                  <a:pt x="1321" y="910"/>
                </a:moveTo>
                <a:cubicBezTo>
                  <a:pt x="1314" y="922"/>
                  <a:pt x="1301" y="927"/>
                  <a:pt x="1290" y="935"/>
                </a:cubicBezTo>
                <a:cubicBezTo>
                  <a:pt x="1288" y="937"/>
                  <a:pt x="1284" y="938"/>
                  <a:pt x="1281" y="938"/>
                </a:cubicBezTo>
                <a:cubicBezTo>
                  <a:pt x="1245" y="937"/>
                  <a:pt x="1210" y="934"/>
                  <a:pt x="1182" y="907"/>
                </a:cubicBezTo>
                <a:cubicBezTo>
                  <a:pt x="1171" y="896"/>
                  <a:pt x="1170" y="883"/>
                  <a:pt x="1180" y="872"/>
                </a:cubicBezTo>
                <a:cubicBezTo>
                  <a:pt x="1182" y="870"/>
                  <a:pt x="1181" y="868"/>
                  <a:pt x="1181" y="866"/>
                </a:cubicBezTo>
                <a:cubicBezTo>
                  <a:pt x="1182" y="831"/>
                  <a:pt x="1227" y="787"/>
                  <a:pt x="1258" y="781"/>
                </a:cubicBezTo>
                <a:cubicBezTo>
                  <a:pt x="1260" y="781"/>
                  <a:pt x="1263" y="780"/>
                  <a:pt x="1266" y="783"/>
                </a:cubicBezTo>
                <a:cubicBezTo>
                  <a:pt x="1269" y="786"/>
                  <a:pt x="1271" y="787"/>
                  <a:pt x="1274" y="781"/>
                </a:cubicBezTo>
                <a:cubicBezTo>
                  <a:pt x="1276" y="777"/>
                  <a:pt x="1282" y="779"/>
                  <a:pt x="1285" y="780"/>
                </a:cubicBezTo>
                <a:cubicBezTo>
                  <a:pt x="1302" y="788"/>
                  <a:pt x="1319" y="795"/>
                  <a:pt x="1333" y="808"/>
                </a:cubicBezTo>
                <a:cubicBezTo>
                  <a:pt x="1343" y="816"/>
                  <a:pt x="1347" y="827"/>
                  <a:pt x="1347" y="839"/>
                </a:cubicBezTo>
                <a:cubicBezTo>
                  <a:pt x="1343" y="865"/>
                  <a:pt x="1335" y="889"/>
                  <a:pt x="1321" y="910"/>
                </a:cubicBezTo>
                <a:close/>
                <a:moveTo>
                  <a:pt x="1381" y="903"/>
                </a:moveTo>
                <a:cubicBezTo>
                  <a:pt x="1370" y="903"/>
                  <a:pt x="1358" y="898"/>
                  <a:pt x="1346" y="897"/>
                </a:cubicBezTo>
                <a:cubicBezTo>
                  <a:pt x="1358" y="896"/>
                  <a:pt x="1370" y="897"/>
                  <a:pt x="1381" y="903"/>
                </a:cubicBezTo>
                <a:close/>
                <a:moveTo>
                  <a:pt x="1318" y="834"/>
                </a:moveTo>
                <a:cubicBezTo>
                  <a:pt x="1318" y="833"/>
                  <a:pt x="1317" y="829"/>
                  <a:pt x="1316" y="828"/>
                </a:cubicBezTo>
                <a:cubicBezTo>
                  <a:pt x="1305" y="820"/>
                  <a:pt x="1296" y="809"/>
                  <a:pt x="1282" y="807"/>
                </a:cubicBezTo>
                <a:cubicBezTo>
                  <a:pt x="1278" y="806"/>
                  <a:pt x="1274" y="804"/>
                  <a:pt x="1271" y="810"/>
                </a:cubicBezTo>
                <a:cubicBezTo>
                  <a:pt x="1269" y="813"/>
                  <a:pt x="1265" y="812"/>
                  <a:pt x="1262" y="813"/>
                </a:cubicBezTo>
                <a:cubicBezTo>
                  <a:pt x="1231" y="819"/>
                  <a:pt x="1211" y="837"/>
                  <a:pt x="1199" y="866"/>
                </a:cubicBezTo>
                <a:cubicBezTo>
                  <a:pt x="1189" y="890"/>
                  <a:pt x="1223" y="933"/>
                  <a:pt x="1255" y="929"/>
                </a:cubicBezTo>
                <a:cubicBezTo>
                  <a:pt x="1288" y="928"/>
                  <a:pt x="1310" y="911"/>
                  <a:pt x="1321" y="879"/>
                </a:cubicBezTo>
                <a:cubicBezTo>
                  <a:pt x="1324" y="870"/>
                  <a:pt x="1323" y="861"/>
                  <a:pt x="1320" y="852"/>
                </a:cubicBezTo>
                <a:cubicBezTo>
                  <a:pt x="1317" y="846"/>
                  <a:pt x="1311" y="841"/>
                  <a:pt x="1318" y="834"/>
                </a:cubicBezTo>
                <a:close/>
                <a:moveTo>
                  <a:pt x="1307" y="876"/>
                </a:moveTo>
                <a:cubicBezTo>
                  <a:pt x="1302" y="888"/>
                  <a:pt x="1294" y="898"/>
                  <a:pt x="1285" y="907"/>
                </a:cubicBezTo>
                <a:cubicBezTo>
                  <a:pt x="1282" y="909"/>
                  <a:pt x="1275" y="917"/>
                  <a:pt x="1271" y="906"/>
                </a:cubicBezTo>
                <a:cubicBezTo>
                  <a:pt x="1271" y="905"/>
                  <a:pt x="1268" y="904"/>
                  <a:pt x="1266" y="904"/>
                </a:cubicBezTo>
                <a:cubicBezTo>
                  <a:pt x="1254" y="902"/>
                  <a:pt x="1243" y="896"/>
                  <a:pt x="1233" y="890"/>
                </a:cubicBezTo>
                <a:cubicBezTo>
                  <a:pt x="1216" y="882"/>
                  <a:pt x="1211" y="867"/>
                  <a:pt x="1220" y="849"/>
                </a:cubicBezTo>
                <a:cubicBezTo>
                  <a:pt x="1227" y="833"/>
                  <a:pt x="1241" y="824"/>
                  <a:pt x="1259" y="824"/>
                </a:cubicBezTo>
                <a:cubicBezTo>
                  <a:pt x="1277" y="823"/>
                  <a:pt x="1303" y="843"/>
                  <a:pt x="1307" y="860"/>
                </a:cubicBezTo>
                <a:cubicBezTo>
                  <a:pt x="1309" y="865"/>
                  <a:pt x="1309" y="871"/>
                  <a:pt x="1307" y="876"/>
                </a:cubicBezTo>
                <a:close/>
                <a:moveTo>
                  <a:pt x="579" y="992"/>
                </a:moveTo>
                <a:cubicBezTo>
                  <a:pt x="574" y="992"/>
                  <a:pt x="571" y="995"/>
                  <a:pt x="571" y="999"/>
                </a:cubicBezTo>
                <a:cubicBezTo>
                  <a:pt x="570" y="1003"/>
                  <a:pt x="575" y="1005"/>
                  <a:pt x="579" y="1005"/>
                </a:cubicBezTo>
                <a:cubicBezTo>
                  <a:pt x="583" y="1006"/>
                  <a:pt x="585" y="1003"/>
                  <a:pt x="585" y="1001"/>
                </a:cubicBezTo>
                <a:cubicBezTo>
                  <a:pt x="586" y="994"/>
                  <a:pt x="583" y="992"/>
                  <a:pt x="579" y="992"/>
                </a:cubicBezTo>
                <a:close/>
                <a:moveTo>
                  <a:pt x="314" y="940"/>
                </a:moveTo>
                <a:cubicBezTo>
                  <a:pt x="308" y="940"/>
                  <a:pt x="304" y="940"/>
                  <a:pt x="304" y="946"/>
                </a:cubicBezTo>
                <a:cubicBezTo>
                  <a:pt x="305" y="954"/>
                  <a:pt x="311" y="958"/>
                  <a:pt x="318" y="960"/>
                </a:cubicBezTo>
                <a:cubicBezTo>
                  <a:pt x="323" y="960"/>
                  <a:pt x="328" y="958"/>
                  <a:pt x="327" y="952"/>
                </a:cubicBezTo>
                <a:cubicBezTo>
                  <a:pt x="326" y="944"/>
                  <a:pt x="320" y="941"/>
                  <a:pt x="314" y="940"/>
                </a:cubicBezTo>
                <a:close/>
                <a:moveTo>
                  <a:pt x="515" y="982"/>
                </a:moveTo>
                <a:cubicBezTo>
                  <a:pt x="511" y="982"/>
                  <a:pt x="508" y="984"/>
                  <a:pt x="509" y="987"/>
                </a:cubicBezTo>
                <a:cubicBezTo>
                  <a:pt x="509" y="992"/>
                  <a:pt x="512" y="996"/>
                  <a:pt x="517" y="997"/>
                </a:cubicBezTo>
                <a:cubicBezTo>
                  <a:pt x="521" y="997"/>
                  <a:pt x="521" y="993"/>
                  <a:pt x="522" y="990"/>
                </a:cubicBezTo>
                <a:cubicBezTo>
                  <a:pt x="522" y="985"/>
                  <a:pt x="520" y="983"/>
                  <a:pt x="515" y="982"/>
                </a:cubicBezTo>
                <a:close/>
                <a:moveTo>
                  <a:pt x="401" y="962"/>
                </a:moveTo>
                <a:cubicBezTo>
                  <a:pt x="397" y="961"/>
                  <a:pt x="396" y="964"/>
                  <a:pt x="396" y="968"/>
                </a:cubicBezTo>
                <a:cubicBezTo>
                  <a:pt x="396" y="975"/>
                  <a:pt x="402" y="973"/>
                  <a:pt x="406" y="976"/>
                </a:cubicBezTo>
                <a:cubicBezTo>
                  <a:pt x="410" y="975"/>
                  <a:pt x="413" y="973"/>
                  <a:pt x="412" y="970"/>
                </a:cubicBezTo>
                <a:cubicBezTo>
                  <a:pt x="412" y="963"/>
                  <a:pt x="405" y="963"/>
                  <a:pt x="401" y="962"/>
                </a:cubicBezTo>
                <a:close/>
                <a:moveTo>
                  <a:pt x="459" y="971"/>
                </a:moveTo>
                <a:cubicBezTo>
                  <a:pt x="455" y="971"/>
                  <a:pt x="452" y="973"/>
                  <a:pt x="453" y="977"/>
                </a:cubicBezTo>
                <a:cubicBezTo>
                  <a:pt x="454" y="983"/>
                  <a:pt x="458" y="985"/>
                  <a:pt x="463" y="985"/>
                </a:cubicBezTo>
                <a:cubicBezTo>
                  <a:pt x="467" y="985"/>
                  <a:pt x="468" y="983"/>
                  <a:pt x="468" y="979"/>
                </a:cubicBezTo>
                <a:cubicBezTo>
                  <a:pt x="468" y="973"/>
                  <a:pt x="464" y="971"/>
                  <a:pt x="459" y="971"/>
                </a:cubicBezTo>
                <a:close/>
                <a:moveTo>
                  <a:pt x="347" y="949"/>
                </a:moveTo>
                <a:cubicBezTo>
                  <a:pt x="344" y="949"/>
                  <a:pt x="339" y="950"/>
                  <a:pt x="339" y="954"/>
                </a:cubicBezTo>
                <a:cubicBezTo>
                  <a:pt x="340" y="957"/>
                  <a:pt x="343" y="961"/>
                  <a:pt x="347" y="961"/>
                </a:cubicBezTo>
                <a:cubicBezTo>
                  <a:pt x="351" y="961"/>
                  <a:pt x="353" y="959"/>
                  <a:pt x="354" y="955"/>
                </a:cubicBezTo>
                <a:cubicBezTo>
                  <a:pt x="354" y="951"/>
                  <a:pt x="350" y="948"/>
                  <a:pt x="347" y="949"/>
                </a:cubicBezTo>
                <a:close/>
                <a:moveTo>
                  <a:pt x="696" y="996"/>
                </a:moveTo>
                <a:cubicBezTo>
                  <a:pt x="691" y="995"/>
                  <a:pt x="692" y="1000"/>
                  <a:pt x="691" y="1004"/>
                </a:cubicBezTo>
                <a:cubicBezTo>
                  <a:pt x="692" y="1008"/>
                  <a:pt x="692" y="1012"/>
                  <a:pt x="697" y="1012"/>
                </a:cubicBezTo>
                <a:cubicBezTo>
                  <a:pt x="702" y="1012"/>
                  <a:pt x="704" y="1008"/>
                  <a:pt x="704" y="1004"/>
                </a:cubicBezTo>
                <a:cubicBezTo>
                  <a:pt x="704" y="999"/>
                  <a:pt x="701" y="996"/>
                  <a:pt x="696" y="996"/>
                </a:cubicBezTo>
                <a:close/>
                <a:moveTo>
                  <a:pt x="637" y="993"/>
                </a:moveTo>
                <a:cubicBezTo>
                  <a:pt x="632" y="993"/>
                  <a:pt x="631" y="996"/>
                  <a:pt x="631" y="999"/>
                </a:cubicBezTo>
                <a:cubicBezTo>
                  <a:pt x="632" y="1003"/>
                  <a:pt x="633" y="1006"/>
                  <a:pt x="638" y="1006"/>
                </a:cubicBezTo>
                <a:cubicBezTo>
                  <a:pt x="641" y="1004"/>
                  <a:pt x="645" y="1003"/>
                  <a:pt x="644" y="999"/>
                </a:cubicBezTo>
                <a:cubicBezTo>
                  <a:pt x="644" y="995"/>
                  <a:pt x="641" y="993"/>
                  <a:pt x="637" y="993"/>
                </a:cubicBezTo>
                <a:close/>
                <a:moveTo>
                  <a:pt x="1035" y="909"/>
                </a:moveTo>
                <a:cubicBezTo>
                  <a:pt x="1029" y="909"/>
                  <a:pt x="1028" y="914"/>
                  <a:pt x="1027" y="919"/>
                </a:cubicBezTo>
                <a:cubicBezTo>
                  <a:pt x="1026" y="924"/>
                  <a:pt x="1029" y="925"/>
                  <a:pt x="1033" y="925"/>
                </a:cubicBezTo>
                <a:cubicBezTo>
                  <a:pt x="1039" y="925"/>
                  <a:pt x="1043" y="923"/>
                  <a:pt x="1042" y="917"/>
                </a:cubicBezTo>
                <a:cubicBezTo>
                  <a:pt x="1042" y="913"/>
                  <a:pt x="1040" y="909"/>
                  <a:pt x="1035" y="909"/>
                </a:cubicBezTo>
                <a:close/>
                <a:moveTo>
                  <a:pt x="555" y="1006"/>
                </a:moveTo>
                <a:cubicBezTo>
                  <a:pt x="557" y="1001"/>
                  <a:pt x="550" y="999"/>
                  <a:pt x="548" y="996"/>
                </a:cubicBezTo>
                <a:cubicBezTo>
                  <a:pt x="543" y="992"/>
                  <a:pt x="538" y="987"/>
                  <a:pt x="533" y="993"/>
                </a:cubicBezTo>
                <a:cubicBezTo>
                  <a:pt x="527" y="999"/>
                  <a:pt x="532" y="1005"/>
                  <a:pt x="536" y="1010"/>
                </a:cubicBezTo>
                <a:cubicBezTo>
                  <a:pt x="537" y="1010"/>
                  <a:pt x="539" y="1011"/>
                  <a:pt x="539" y="1012"/>
                </a:cubicBezTo>
                <a:cubicBezTo>
                  <a:pt x="544" y="1011"/>
                  <a:pt x="552" y="1013"/>
                  <a:pt x="555" y="1006"/>
                </a:cubicBezTo>
                <a:close/>
                <a:moveTo>
                  <a:pt x="1013" y="943"/>
                </a:moveTo>
                <a:cubicBezTo>
                  <a:pt x="1010" y="944"/>
                  <a:pt x="1006" y="944"/>
                  <a:pt x="1006" y="948"/>
                </a:cubicBezTo>
                <a:cubicBezTo>
                  <a:pt x="1007" y="952"/>
                  <a:pt x="1008" y="955"/>
                  <a:pt x="1012" y="954"/>
                </a:cubicBezTo>
                <a:cubicBezTo>
                  <a:pt x="1015" y="954"/>
                  <a:pt x="1017" y="951"/>
                  <a:pt x="1018" y="948"/>
                </a:cubicBezTo>
                <a:cubicBezTo>
                  <a:pt x="1017" y="945"/>
                  <a:pt x="1016" y="942"/>
                  <a:pt x="1013" y="943"/>
                </a:cubicBezTo>
                <a:close/>
                <a:moveTo>
                  <a:pt x="883" y="976"/>
                </a:moveTo>
                <a:cubicBezTo>
                  <a:pt x="877" y="975"/>
                  <a:pt x="876" y="980"/>
                  <a:pt x="877" y="984"/>
                </a:cubicBezTo>
                <a:cubicBezTo>
                  <a:pt x="877" y="991"/>
                  <a:pt x="880" y="995"/>
                  <a:pt x="887" y="995"/>
                </a:cubicBezTo>
                <a:cubicBezTo>
                  <a:pt x="892" y="995"/>
                  <a:pt x="896" y="992"/>
                  <a:pt x="896" y="986"/>
                </a:cubicBezTo>
                <a:cubicBezTo>
                  <a:pt x="895" y="979"/>
                  <a:pt x="889" y="977"/>
                  <a:pt x="883" y="976"/>
                </a:cubicBezTo>
                <a:close/>
                <a:moveTo>
                  <a:pt x="965" y="961"/>
                </a:moveTo>
                <a:cubicBezTo>
                  <a:pt x="960" y="960"/>
                  <a:pt x="956" y="964"/>
                  <a:pt x="955" y="970"/>
                </a:cubicBezTo>
                <a:cubicBezTo>
                  <a:pt x="955" y="974"/>
                  <a:pt x="957" y="977"/>
                  <a:pt x="961" y="976"/>
                </a:cubicBezTo>
                <a:cubicBezTo>
                  <a:pt x="966" y="974"/>
                  <a:pt x="973" y="973"/>
                  <a:pt x="974" y="966"/>
                </a:cubicBezTo>
                <a:cubicBezTo>
                  <a:pt x="975" y="962"/>
                  <a:pt x="971" y="961"/>
                  <a:pt x="965" y="961"/>
                </a:cubicBezTo>
                <a:close/>
                <a:moveTo>
                  <a:pt x="813" y="986"/>
                </a:moveTo>
                <a:cubicBezTo>
                  <a:pt x="808" y="986"/>
                  <a:pt x="806" y="990"/>
                  <a:pt x="806" y="995"/>
                </a:cubicBezTo>
                <a:cubicBezTo>
                  <a:pt x="805" y="1001"/>
                  <a:pt x="809" y="1004"/>
                  <a:pt x="814" y="1004"/>
                </a:cubicBezTo>
                <a:cubicBezTo>
                  <a:pt x="818" y="1004"/>
                  <a:pt x="819" y="1000"/>
                  <a:pt x="819" y="996"/>
                </a:cubicBezTo>
                <a:cubicBezTo>
                  <a:pt x="819" y="991"/>
                  <a:pt x="819" y="986"/>
                  <a:pt x="813" y="986"/>
                </a:cubicBezTo>
                <a:close/>
                <a:moveTo>
                  <a:pt x="909" y="970"/>
                </a:moveTo>
                <a:cubicBezTo>
                  <a:pt x="905" y="969"/>
                  <a:pt x="903" y="973"/>
                  <a:pt x="903" y="975"/>
                </a:cubicBezTo>
                <a:cubicBezTo>
                  <a:pt x="904" y="978"/>
                  <a:pt x="905" y="982"/>
                  <a:pt x="909" y="982"/>
                </a:cubicBezTo>
                <a:cubicBezTo>
                  <a:pt x="913" y="982"/>
                  <a:pt x="915" y="980"/>
                  <a:pt x="916" y="977"/>
                </a:cubicBezTo>
                <a:cubicBezTo>
                  <a:pt x="916" y="971"/>
                  <a:pt x="912" y="971"/>
                  <a:pt x="909" y="970"/>
                </a:cubicBezTo>
                <a:close/>
                <a:moveTo>
                  <a:pt x="756" y="995"/>
                </a:moveTo>
                <a:cubicBezTo>
                  <a:pt x="751" y="995"/>
                  <a:pt x="747" y="998"/>
                  <a:pt x="746" y="1003"/>
                </a:cubicBezTo>
                <a:cubicBezTo>
                  <a:pt x="748" y="1007"/>
                  <a:pt x="750" y="1014"/>
                  <a:pt x="755" y="1013"/>
                </a:cubicBezTo>
                <a:cubicBezTo>
                  <a:pt x="759" y="1013"/>
                  <a:pt x="765" y="1009"/>
                  <a:pt x="764" y="1002"/>
                </a:cubicBezTo>
                <a:cubicBezTo>
                  <a:pt x="764" y="998"/>
                  <a:pt x="761" y="995"/>
                  <a:pt x="756" y="995"/>
                </a:cubicBezTo>
                <a:close/>
                <a:moveTo>
                  <a:pt x="419" y="705"/>
                </a:moveTo>
                <a:cubicBezTo>
                  <a:pt x="435" y="706"/>
                  <a:pt x="450" y="699"/>
                  <a:pt x="454" y="689"/>
                </a:cubicBezTo>
                <a:cubicBezTo>
                  <a:pt x="460" y="674"/>
                  <a:pt x="448" y="647"/>
                  <a:pt x="434" y="641"/>
                </a:cubicBezTo>
                <a:cubicBezTo>
                  <a:pt x="431" y="640"/>
                  <a:pt x="427" y="640"/>
                  <a:pt x="427" y="637"/>
                </a:cubicBezTo>
                <a:cubicBezTo>
                  <a:pt x="427" y="633"/>
                  <a:pt x="431" y="632"/>
                  <a:pt x="434" y="631"/>
                </a:cubicBezTo>
                <a:cubicBezTo>
                  <a:pt x="436" y="630"/>
                  <a:pt x="439" y="629"/>
                  <a:pt x="442" y="628"/>
                </a:cubicBezTo>
                <a:cubicBezTo>
                  <a:pt x="444" y="627"/>
                  <a:pt x="445" y="625"/>
                  <a:pt x="445" y="622"/>
                </a:cubicBezTo>
                <a:cubicBezTo>
                  <a:pt x="444" y="619"/>
                  <a:pt x="442" y="618"/>
                  <a:pt x="439" y="618"/>
                </a:cubicBezTo>
                <a:cubicBezTo>
                  <a:pt x="436" y="619"/>
                  <a:pt x="434" y="620"/>
                  <a:pt x="432" y="621"/>
                </a:cubicBezTo>
                <a:cubicBezTo>
                  <a:pt x="423" y="626"/>
                  <a:pt x="414" y="633"/>
                  <a:pt x="404" y="637"/>
                </a:cubicBezTo>
                <a:cubicBezTo>
                  <a:pt x="395" y="640"/>
                  <a:pt x="386" y="647"/>
                  <a:pt x="383" y="657"/>
                </a:cubicBezTo>
                <a:cubicBezTo>
                  <a:pt x="376" y="682"/>
                  <a:pt x="392" y="704"/>
                  <a:pt x="419" y="705"/>
                </a:cubicBezTo>
                <a:close/>
                <a:moveTo>
                  <a:pt x="408" y="646"/>
                </a:moveTo>
                <a:cubicBezTo>
                  <a:pt x="408" y="653"/>
                  <a:pt x="407" y="658"/>
                  <a:pt x="400" y="661"/>
                </a:cubicBezTo>
                <a:cubicBezTo>
                  <a:pt x="407" y="668"/>
                  <a:pt x="415" y="669"/>
                  <a:pt x="423" y="669"/>
                </a:cubicBezTo>
                <a:cubicBezTo>
                  <a:pt x="426" y="669"/>
                  <a:pt x="428" y="667"/>
                  <a:pt x="428" y="664"/>
                </a:cubicBezTo>
                <a:cubicBezTo>
                  <a:pt x="429" y="663"/>
                  <a:pt x="427" y="661"/>
                  <a:pt x="425" y="661"/>
                </a:cubicBezTo>
                <a:cubicBezTo>
                  <a:pt x="410" y="661"/>
                  <a:pt x="417" y="653"/>
                  <a:pt x="420" y="646"/>
                </a:cubicBezTo>
                <a:cubicBezTo>
                  <a:pt x="426" y="650"/>
                  <a:pt x="431" y="654"/>
                  <a:pt x="437" y="658"/>
                </a:cubicBezTo>
                <a:cubicBezTo>
                  <a:pt x="446" y="664"/>
                  <a:pt x="448" y="674"/>
                  <a:pt x="446" y="683"/>
                </a:cubicBezTo>
                <a:cubicBezTo>
                  <a:pt x="443" y="693"/>
                  <a:pt x="434" y="695"/>
                  <a:pt x="424" y="695"/>
                </a:cubicBezTo>
                <a:cubicBezTo>
                  <a:pt x="401" y="695"/>
                  <a:pt x="391" y="686"/>
                  <a:pt x="391" y="666"/>
                </a:cubicBezTo>
                <a:cubicBezTo>
                  <a:pt x="391" y="654"/>
                  <a:pt x="400" y="651"/>
                  <a:pt x="408" y="646"/>
                </a:cubicBezTo>
                <a:close/>
                <a:moveTo>
                  <a:pt x="250" y="903"/>
                </a:moveTo>
                <a:cubicBezTo>
                  <a:pt x="246" y="903"/>
                  <a:pt x="244" y="905"/>
                  <a:pt x="244" y="909"/>
                </a:cubicBezTo>
                <a:cubicBezTo>
                  <a:pt x="244" y="914"/>
                  <a:pt x="246" y="917"/>
                  <a:pt x="249" y="917"/>
                </a:cubicBezTo>
                <a:cubicBezTo>
                  <a:pt x="257" y="918"/>
                  <a:pt x="259" y="914"/>
                  <a:pt x="259" y="910"/>
                </a:cubicBezTo>
                <a:cubicBezTo>
                  <a:pt x="259" y="905"/>
                  <a:pt x="254" y="904"/>
                  <a:pt x="250" y="903"/>
                </a:cubicBezTo>
                <a:close/>
                <a:moveTo>
                  <a:pt x="858" y="988"/>
                </a:moveTo>
                <a:cubicBezTo>
                  <a:pt x="862" y="989"/>
                  <a:pt x="866" y="990"/>
                  <a:pt x="869" y="985"/>
                </a:cubicBezTo>
                <a:cubicBezTo>
                  <a:pt x="871" y="982"/>
                  <a:pt x="868" y="981"/>
                  <a:pt x="866" y="980"/>
                </a:cubicBezTo>
                <a:cubicBezTo>
                  <a:pt x="862" y="977"/>
                  <a:pt x="858" y="978"/>
                  <a:pt x="855" y="982"/>
                </a:cubicBezTo>
                <a:cubicBezTo>
                  <a:pt x="854" y="983"/>
                  <a:pt x="854" y="985"/>
                  <a:pt x="853" y="986"/>
                </a:cubicBezTo>
                <a:cubicBezTo>
                  <a:pt x="855" y="986"/>
                  <a:pt x="856" y="987"/>
                  <a:pt x="858" y="988"/>
                </a:cubicBezTo>
                <a:close/>
                <a:moveTo>
                  <a:pt x="853" y="986"/>
                </a:moveTo>
                <a:cubicBezTo>
                  <a:pt x="853" y="986"/>
                  <a:pt x="853" y="986"/>
                  <a:pt x="853" y="986"/>
                </a:cubicBezTo>
                <a:cubicBezTo>
                  <a:pt x="853" y="986"/>
                  <a:pt x="853" y="986"/>
                  <a:pt x="853" y="986"/>
                </a:cubicBezTo>
                <a:cubicBezTo>
                  <a:pt x="853" y="986"/>
                  <a:pt x="853" y="986"/>
                  <a:pt x="853" y="986"/>
                </a:cubicBezTo>
                <a:cubicBezTo>
                  <a:pt x="853" y="986"/>
                  <a:pt x="853" y="986"/>
                  <a:pt x="853" y="987"/>
                </a:cubicBezTo>
                <a:cubicBezTo>
                  <a:pt x="853" y="986"/>
                  <a:pt x="853" y="986"/>
                  <a:pt x="853" y="986"/>
                </a:cubicBezTo>
                <a:close/>
                <a:moveTo>
                  <a:pt x="886" y="681"/>
                </a:moveTo>
                <a:cubicBezTo>
                  <a:pt x="906" y="686"/>
                  <a:pt x="920" y="681"/>
                  <a:pt x="929" y="664"/>
                </a:cubicBezTo>
                <a:cubicBezTo>
                  <a:pt x="940" y="645"/>
                  <a:pt x="938" y="631"/>
                  <a:pt x="921" y="617"/>
                </a:cubicBezTo>
                <a:cubicBezTo>
                  <a:pt x="916" y="614"/>
                  <a:pt x="912" y="610"/>
                  <a:pt x="907" y="607"/>
                </a:cubicBezTo>
                <a:cubicBezTo>
                  <a:pt x="910" y="603"/>
                  <a:pt x="914" y="599"/>
                  <a:pt x="916" y="595"/>
                </a:cubicBezTo>
                <a:cubicBezTo>
                  <a:pt x="919" y="592"/>
                  <a:pt x="924" y="589"/>
                  <a:pt x="919" y="584"/>
                </a:cubicBezTo>
                <a:cubicBezTo>
                  <a:pt x="915" y="581"/>
                  <a:pt x="912" y="585"/>
                  <a:pt x="908" y="587"/>
                </a:cubicBezTo>
                <a:cubicBezTo>
                  <a:pt x="907" y="589"/>
                  <a:pt x="905" y="591"/>
                  <a:pt x="903" y="593"/>
                </a:cubicBezTo>
                <a:cubicBezTo>
                  <a:pt x="897" y="600"/>
                  <a:pt x="891" y="605"/>
                  <a:pt x="880" y="606"/>
                </a:cubicBezTo>
                <a:cubicBezTo>
                  <a:pt x="861" y="608"/>
                  <a:pt x="848" y="633"/>
                  <a:pt x="853" y="652"/>
                </a:cubicBezTo>
                <a:cubicBezTo>
                  <a:pt x="858" y="669"/>
                  <a:pt x="869" y="678"/>
                  <a:pt x="886" y="681"/>
                </a:cubicBezTo>
                <a:close/>
                <a:moveTo>
                  <a:pt x="884" y="615"/>
                </a:moveTo>
                <a:cubicBezTo>
                  <a:pt x="886" y="614"/>
                  <a:pt x="890" y="614"/>
                  <a:pt x="890" y="615"/>
                </a:cubicBezTo>
                <a:cubicBezTo>
                  <a:pt x="890" y="620"/>
                  <a:pt x="889" y="625"/>
                  <a:pt x="888" y="629"/>
                </a:cubicBezTo>
                <a:cubicBezTo>
                  <a:pt x="887" y="632"/>
                  <a:pt x="884" y="631"/>
                  <a:pt x="883" y="630"/>
                </a:cubicBezTo>
                <a:cubicBezTo>
                  <a:pt x="881" y="629"/>
                  <a:pt x="879" y="626"/>
                  <a:pt x="877" y="629"/>
                </a:cubicBezTo>
                <a:cubicBezTo>
                  <a:pt x="876" y="631"/>
                  <a:pt x="877" y="633"/>
                  <a:pt x="879" y="635"/>
                </a:cubicBezTo>
                <a:cubicBezTo>
                  <a:pt x="886" y="644"/>
                  <a:pt x="901" y="644"/>
                  <a:pt x="908" y="636"/>
                </a:cubicBezTo>
                <a:cubicBezTo>
                  <a:pt x="911" y="631"/>
                  <a:pt x="909" y="629"/>
                  <a:pt x="905" y="628"/>
                </a:cubicBezTo>
                <a:cubicBezTo>
                  <a:pt x="900" y="626"/>
                  <a:pt x="902" y="623"/>
                  <a:pt x="903" y="620"/>
                </a:cubicBezTo>
                <a:cubicBezTo>
                  <a:pt x="905" y="616"/>
                  <a:pt x="908" y="619"/>
                  <a:pt x="910" y="621"/>
                </a:cubicBezTo>
                <a:cubicBezTo>
                  <a:pt x="917" y="627"/>
                  <a:pt x="927" y="632"/>
                  <a:pt x="926" y="645"/>
                </a:cubicBezTo>
                <a:cubicBezTo>
                  <a:pt x="925" y="658"/>
                  <a:pt x="916" y="670"/>
                  <a:pt x="904" y="673"/>
                </a:cubicBezTo>
                <a:cubicBezTo>
                  <a:pt x="892" y="676"/>
                  <a:pt x="873" y="668"/>
                  <a:pt x="866" y="658"/>
                </a:cubicBezTo>
                <a:cubicBezTo>
                  <a:pt x="855" y="642"/>
                  <a:pt x="866" y="618"/>
                  <a:pt x="884" y="615"/>
                </a:cubicBezTo>
                <a:close/>
                <a:moveTo>
                  <a:pt x="227" y="889"/>
                </a:moveTo>
                <a:cubicBezTo>
                  <a:pt x="222" y="888"/>
                  <a:pt x="219" y="890"/>
                  <a:pt x="219" y="896"/>
                </a:cubicBezTo>
                <a:cubicBezTo>
                  <a:pt x="219" y="902"/>
                  <a:pt x="227" y="912"/>
                  <a:pt x="233" y="912"/>
                </a:cubicBezTo>
                <a:cubicBezTo>
                  <a:pt x="238" y="911"/>
                  <a:pt x="240" y="908"/>
                  <a:pt x="240" y="904"/>
                </a:cubicBezTo>
                <a:cubicBezTo>
                  <a:pt x="240" y="895"/>
                  <a:pt x="235" y="889"/>
                  <a:pt x="227" y="889"/>
                </a:cubicBezTo>
                <a:close/>
                <a:moveTo>
                  <a:pt x="1214" y="373"/>
                </a:moveTo>
                <a:cubicBezTo>
                  <a:pt x="1201" y="373"/>
                  <a:pt x="1189" y="374"/>
                  <a:pt x="1177" y="376"/>
                </a:cubicBezTo>
                <a:cubicBezTo>
                  <a:pt x="1161" y="378"/>
                  <a:pt x="1148" y="388"/>
                  <a:pt x="1133" y="393"/>
                </a:cubicBezTo>
                <a:cubicBezTo>
                  <a:pt x="1093" y="408"/>
                  <a:pt x="1039" y="457"/>
                  <a:pt x="1044" y="514"/>
                </a:cubicBezTo>
                <a:cubicBezTo>
                  <a:pt x="1044" y="537"/>
                  <a:pt x="1052" y="566"/>
                  <a:pt x="1063" y="576"/>
                </a:cubicBezTo>
                <a:cubicBezTo>
                  <a:pt x="1091" y="604"/>
                  <a:pt x="1122" y="626"/>
                  <a:pt x="1159" y="641"/>
                </a:cubicBezTo>
                <a:cubicBezTo>
                  <a:pt x="1180" y="650"/>
                  <a:pt x="1201" y="656"/>
                  <a:pt x="1223" y="661"/>
                </a:cubicBezTo>
                <a:cubicBezTo>
                  <a:pt x="1179" y="674"/>
                  <a:pt x="1138" y="691"/>
                  <a:pt x="1107" y="729"/>
                </a:cubicBezTo>
                <a:cubicBezTo>
                  <a:pt x="1087" y="753"/>
                  <a:pt x="1070" y="779"/>
                  <a:pt x="1063" y="810"/>
                </a:cubicBezTo>
                <a:cubicBezTo>
                  <a:pt x="1061" y="816"/>
                  <a:pt x="1060" y="823"/>
                  <a:pt x="1059" y="830"/>
                </a:cubicBezTo>
                <a:cubicBezTo>
                  <a:pt x="1057" y="829"/>
                  <a:pt x="1056" y="827"/>
                  <a:pt x="1055" y="824"/>
                </a:cubicBezTo>
                <a:cubicBezTo>
                  <a:pt x="1051" y="805"/>
                  <a:pt x="1052" y="805"/>
                  <a:pt x="1033" y="801"/>
                </a:cubicBezTo>
                <a:cubicBezTo>
                  <a:pt x="1029" y="800"/>
                  <a:pt x="1025" y="800"/>
                  <a:pt x="1025" y="794"/>
                </a:cubicBezTo>
                <a:cubicBezTo>
                  <a:pt x="1025" y="783"/>
                  <a:pt x="1024" y="771"/>
                  <a:pt x="1024" y="759"/>
                </a:cubicBezTo>
                <a:cubicBezTo>
                  <a:pt x="1024" y="757"/>
                  <a:pt x="1022" y="754"/>
                  <a:pt x="1025" y="753"/>
                </a:cubicBezTo>
                <a:cubicBezTo>
                  <a:pt x="1038" y="746"/>
                  <a:pt x="1038" y="733"/>
                  <a:pt x="1038" y="723"/>
                </a:cubicBezTo>
                <a:cubicBezTo>
                  <a:pt x="1035" y="686"/>
                  <a:pt x="1031" y="649"/>
                  <a:pt x="1007" y="618"/>
                </a:cubicBezTo>
                <a:cubicBezTo>
                  <a:pt x="1005" y="615"/>
                  <a:pt x="1001" y="615"/>
                  <a:pt x="999" y="611"/>
                </a:cubicBezTo>
                <a:cubicBezTo>
                  <a:pt x="992" y="593"/>
                  <a:pt x="977" y="585"/>
                  <a:pt x="961" y="577"/>
                </a:cubicBezTo>
                <a:cubicBezTo>
                  <a:pt x="940" y="566"/>
                  <a:pt x="917" y="558"/>
                  <a:pt x="894" y="549"/>
                </a:cubicBezTo>
                <a:cubicBezTo>
                  <a:pt x="879" y="542"/>
                  <a:pt x="864" y="537"/>
                  <a:pt x="847" y="536"/>
                </a:cubicBezTo>
                <a:cubicBezTo>
                  <a:pt x="832" y="534"/>
                  <a:pt x="817" y="533"/>
                  <a:pt x="803" y="530"/>
                </a:cubicBezTo>
                <a:cubicBezTo>
                  <a:pt x="766" y="522"/>
                  <a:pt x="728" y="525"/>
                  <a:pt x="691" y="519"/>
                </a:cubicBezTo>
                <a:cubicBezTo>
                  <a:pt x="663" y="514"/>
                  <a:pt x="634" y="515"/>
                  <a:pt x="606" y="514"/>
                </a:cubicBezTo>
                <a:cubicBezTo>
                  <a:pt x="556" y="514"/>
                  <a:pt x="508" y="520"/>
                  <a:pt x="461" y="534"/>
                </a:cubicBezTo>
                <a:cubicBezTo>
                  <a:pt x="450" y="538"/>
                  <a:pt x="438" y="542"/>
                  <a:pt x="426" y="541"/>
                </a:cubicBezTo>
                <a:cubicBezTo>
                  <a:pt x="419" y="540"/>
                  <a:pt x="414" y="540"/>
                  <a:pt x="408" y="543"/>
                </a:cubicBezTo>
                <a:cubicBezTo>
                  <a:pt x="402" y="546"/>
                  <a:pt x="396" y="548"/>
                  <a:pt x="389" y="550"/>
                </a:cubicBezTo>
                <a:cubicBezTo>
                  <a:pt x="361" y="559"/>
                  <a:pt x="334" y="570"/>
                  <a:pt x="309" y="586"/>
                </a:cubicBezTo>
                <a:cubicBezTo>
                  <a:pt x="293" y="597"/>
                  <a:pt x="280" y="612"/>
                  <a:pt x="267" y="627"/>
                </a:cubicBezTo>
                <a:cubicBezTo>
                  <a:pt x="265" y="630"/>
                  <a:pt x="264" y="633"/>
                  <a:pt x="263" y="637"/>
                </a:cubicBezTo>
                <a:cubicBezTo>
                  <a:pt x="257" y="663"/>
                  <a:pt x="259" y="690"/>
                  <a:pt x="261" y="716"/>
                </a:cubicBezTo>
                <a:cubicBezTo>
                  <a:pt x="263" y="734"/>
                  <a:pt x="260" y="754"/>
                  <a:pt x="274" y="769"/>
                </a:cubicBezTo>
                <a:cubicBezTo>
                  <a:pt x="275" y="770"/>
                  <a:pt x="275" y="772"/>
                  <a:pt x="275" y="774"/>
                </a:cubicBezTo>
                <a:cubicBezTo>
                  <a:pt x="274" y="781"/>
                  <a:pt x="275" y="788"/>
                  <a:pt x="276" y="794"/>
                </a:cubicBezTo>
                <a:cubicBezTo>
                  <a:pt x="279" y="821"/>
                  <a:pt x="279" y="821"/>
                  <a:pt x="253" y="821"/>
                </a:cubicBezTo>
                <a:cubicBezTo>
                  <a:pt x="252" y="821"/>
                  <a:pt x="250" y="820"/>
                  <a:pt x="249" y="821"/>
                </a:cubicBezTo>
                <a:cubicBezTo>
                  <a:pt x="237" y="821"/>
                  <a:pt x="229" y="829"/>
                  <a:pt x="227" y="841"/>
                </a:cubicBezTo>
                <a:cubicBezTo>
                  <a:pt x="227" y="849"/>
                  <a:pt x="229" y="856"/>
                  <a:pt x="234" y="862"/>
                </a:cubicBezTo>
                <a:cubicBezTo>
                  <a:pt x="222" y="867"/>
                  <a:pt x="215" y="875"/>
                  <a:pt x="208" y="884"/>
                </a:cubicBezTo>
                <a:cubicBezTo>
                  <a:pt x="199" y="896"/>
                  <a:pt x="201" y="904"/>
                  <a:pt x="209" y="916"/>
                </a:cubicBezTo>
                <a:cubicBezTo>
                  <a:pt x="222" y="933"/>
                  <a:pt x="240" y="933"/>
                  <a:pt x="258" y="932"/>
                </a:cubicBezTo>
                <a:cubicBezTo>
                  <a:pt x="263" y="931"/>
                  <a:pt x="266" y="932"/>
                  <a:pt x="268" y="937"/>
                </a:cubicBezTo>
                <a:cubicBezTo>
                  <a:pt x="281" y="971"/>
                  <a:pt x="341" y="987"/>
                  <a:pt x="368" y="969"/>
                </a:cubicBezTo>
                <a:cubicBezTo>
                  <a:pt x="372" y="966"/>
                  <a:pt x="375" y="967"/>
                  <a:pt x="378" y="972"/>
                </a:cubicBezTo>
                <a:cubicBezTo>
                  <a:pt x="382" y="978"/>
                  <a:pt x="386" y="985"/>
                  <a:pt x="392" y="988"/>
                </a:cubicBezTo>
                <a:cubicBezTo>
                  <a:pt x="419" y="1005"/>
                  <a:pt x="447" y="1013"/>
                  <a:pt x="477" y="995"/>
                </a:cubicBezTo>
                <a:cubicBezTo>
                  <a:pt x="479" y="993"/>
                  <a:pt x="481" y="992"/>
                  <a:pt x="484" y="994"/>
                </a:cubicBezTo>
                <a:cubicBezTo>
                  <a:pt x="490" y="1000"/>
                  <a:pt x="497" y="1004"/>
                  <a:pt x="504" y="1009"/>
                </a:cubicBezTo>
                <a:cubicBezTo>
                  <a:pt x="533" y="1032"/>
                  <a:pt x="574" y="1033"/>
                  <a:pt x="605" y="1012"/>
                </a:cubicBezTo>
                <a:cubicBezTo>
                  <a:pt x="606" y="1011"/>
                  <a:pt x="608" y="1010"/>
                  <a:pt x="610" y="1008"/>
                </a:cubicBezTo>
                <a:cubicBezTo>
                  <a:pt x="613" y="1006"/>
                  <a:pt x="615" y="1006"/>
                  <a:pt x="618" y="1009"/>
                </a:cubicBezTo>
                <a:cubicBezTo>
                  <a:pt x="624" y="1016"/>
                  <a:pt x="631" y="1025"/>
                  <a:pt x="639" y="1026"/>
                </a:cubicBezTo>
                <a:cubicBezTo>
                  <a:pt x="667" y="1033"/>
                  <a:pt x="694" y="1033"/>
                  <a:pt x="719" y="1015"/>
                </a:cubicBezTo>
                <a:cubicBezTo>
                  <a:pt x="721" y="1013"/>
                  <a:pt x="723" y="1010"/>
                  <a:pt x="726" y="1014"/>
                </a:cubicBezTo>
                <a:cubicBezTo>
                  <a:pt x="736" y="1026"/>
                  <a:pt x="751" y="1028"/>
                  <a:pt x="765" y="1032"/>
                </a:cubicBezTo>
                <a:cubicBezTo>
                  <a:pt x="794" y="1040"/>
                  <a:pt x="823" y="1028"/>
                  <a:pt x="838" y="1003"/>
                </a:cubicBezTo>
                <a:cubicBezTo>
                  <a:pt x="838" y="1002"/>
                  <a:pt x="839" y="1002"/>
                  <a:pt x="839" y="1001"/>
                </a:cubicBezTo>
                <a:cubicBezTo>
                  <a:pt x="841" y="996"/>
                  <a:pt x="843" y="995"/>
                  <a:pt x="848" y="999"/>
                </a:cubicBezTo>
                <a:cubicBezTo>
                  <a:pt x="855" y="1004"/>
                  <a:pt x="864" y="1009"/>
                  <a:pt x="874" y="1010"/>
                </a:cubicBezTo>
                <a:cubicBezTo>
                  <a:pt x="889" y="1012"/>
                  <a:pt x="903" y="1007"/>
                  <a:pt x="915" y="998"/>
                </a:cubicBezTo>
                <a:cubicBezTo>
                  <a:pt x="921" y="994"/>
                  <a:pt x="928" y="990"/>
                  <a:pt x="934" y="985"/>
                </a:cubicBezTo>
                <a:cubicBezTo>
                  <a:pt x="941" y="980"/>
                  <a:pt x="947" y="992"/>
                  <a:pt x="955" y="992"/>
                </a:cubicBezTo>
                <a:cubicBezTo>
                  <a:pt x="955" y="992"/>
                  <a:pt x="956" y="992"/>
                  <a:pt x="956" y="992"/>
                </a:cubicBezTo>
                <a:cubicBezTo>
                  <a:pt x="1000" y="1007"/>
                  <a:pt x="1024" y="984"/>
                  <a:pt x="1032" y="957"/>
                </a:cubicBezTo>
                <a:cubicBezTo>
                  <a:pt x="1034" y="948"/>
                  <a:pt x="1038" y="943"/>
                  <a:pt x="1047" y="941"/>
                </a:cubicBezTo>
                <a:cubicBezTo>
                  <a:pt x="1057" y="937"/>
                  <a:pt x="1065" y="932"/>
                  <a:pt x="1072" y="924"/>
                </a:cubicBezTo>
                <a:cubicBezTo>
                  <a:pt x="1082" y="949"/>
                  <a:pt x="1097" y="971"/>
                  <a:pt x="1120" y="987"/>
                </a:cubicBezTo>
                <a:cubicBezTo>
                  <a:pt x="1142" y="1003"/>
                  <a:pt x="1165" y="1015"/>
                  <a:pt x="1188" y="1027"/>
                </a:cubicBezTo>
                <a:cubicBezTo>
                  <a:pt x="1223" y="1046"/>
                  <a:pt x="1258" y="1060"/>
                  <a:pt x="1299" y="1057"/>
                </a:cubicBezTo>
                <a:cubicBezTo>
                  <a:pt x="1328" y="1055"/>
                  <a:pt x="1356" y="1052"/>
                  <a:pt x="1380" y="1035"/>
                </a:cubicBezTo>
                <a:cubicBezTo>
                  <a:pt x="1385" y="1032"/>
                  <a:pt x="1390" y="1028"/>
                  <a:pt x="1396" y="1027"/>
                </a:cubicBezTo>
                <a:cubicBezTo>
                  <a:pt x="1434" y="1020"/>
                  <a:pt x="1467" y="1005"/>
                  <a:pt x="1494" y="975"/>
                </a:cubicBezTo>
                <a:cubicBezTo>
                  <a:pt x="1519" y="945"/>
                  <a:pt x="1542" y="914"/>
                  <a:pt x="1556" y="877"/>
                </a:cubicBezTo>
                <a:cubicBezTo>
                  <a:pt x="1559" y="868"/>
                  <a:pt x="1562" y="859"/>
                  <a:pt x="1565" y="849"/>
                </a:cubicBezTo>
                <a:cubicBezTo>
                  <a:pt x="1571" y="853"/>
                  <a:pt x="1573" y="859"/>
                  <a:pt x="1576" y="864"/>
                </a:cubicBezTo>
                <a:cubicBezTo>
                  <a:pt x="1583" y="880"/>
                  <a:pt x="1585" y="896"/>
                  <a:pt x="1584" y="913"/>
                </a:cubicBezTo>
                <a:cubicBezTo>
                  <a:pt x="1584" y="919"/>
                  <a:pt x="1584" y="927"/>
                  <a:pt x="1592" y="928"/>
                </a:cubicBezTo>
                <a:cubicBezTo>
                  <a:pt x="1601" y="930"/>
                  <a:pt x="1602" y="922"/>
                  <a:pt x="1604" y="916"/>
                </a:cubicBezTo>
                <a:cubicBezTo>
                  <a:pt x="1613" y="887"/>
                  <a:pt x="1619" y="857"/>
                  <a:pt x="1610" y="824"/>
                </a:cubicBezTo>
                <a:cubicBezTo>
                  <a:pt x="1616" y="828"/>
                  <a:pt x="1621" y="831"/>
                  <a:pt x="1625" y="834"/>
                </a:cubicBezTo>
                <a:cubicBezTo>
                  <a:pt x="1637" y="843"/>
                  <a:pt x="1657" y="849"/>
                  <a:pt x="1646" y="872"/>
                </a:cubicBezTo>
                <a:cubicBezTo>
                  <a:pt x="1644" y="875"/>
                  <a:pt x="1646" y="878"/>
                  <a:pt x="1649" y="879"/>
                </a:cubicBezTo>
                <a:cubicBezTo>
                  <a:pt x="1652" y="880"/>
                  <a:pt x="1655" y="878"/>
                  <a:pt x="1657" y="875"/>
                </a:cubicBezTo>
                <a:cubicBezTo>
                  <a:pt x="1667" y="862"/>
                  <a:pt x="1667" y="852"/>
                  <a:pt x="1655" y="839"/>
                </a:cubicBezTo>
                <a:cubicBezTo>
                  <a:pt x="1654" y="837"/>
                  <a:pt x="1650" y="835"/>
                  <a:pt x="1651" y="833"/>
                </a:cubicBezTo>
                <a:cubicBezTo>
                  <a:pt x="1658" y="823"/>
                  <a:pt x="1650" y="814"/>
                  <a:pt x="1649" y="805"/>
                </a:cubicBezTo>
                <a:cubicBezTo>
                  <a:pt x="1648" y="804"/>
                  <a:pt x="1648" y="803"/>
                  <a:pt x="1648" y="802"/>
                </a:cubicBezTo>
                <a:cubicBezTo>
                  <a:pt x="1649" y="802"/>
                  <a:pt x="1650" y="803"/>
                  <a:pt x="1651" y="803"/>
                </a:cubicBezTo>
                <a:cubicBezTo>
                  <a:pt x="1663" y="805"/>
                  <a:pt x="1676" y="806"/>
                  <a:pt x="1688" y="806"/>
                </a:cubicBezTo>
                <a:cubicBezTo>
                  <a:pt x="1695" y="806"/>
                  <a:pt x="1701" y="806"/>
                  <a:pt x="1703" y="799"/>
                </a:cubicBezTo>
                <a:cubicBezTo>
                  <a:pt x="1705" y="792"/>
                  <a:pt x="1698" y="790"/>
                  <a:pt x="1694" y="787"/>
                </a:cubicBezTo>
                <a:cubicBezTo>
                  <a:pt x="1680" y="779"/>
                  <a:pt x="1665" y="771"/>
                  <a:pt x="1648" y="761"/>
                </a:cubicBezTo>
                <a:cubicBezTo>
                  <a:pt x="1660" y="761"/>
                  <a:pt x="1669" y="761"/>
                  <a:pt x="1678" y="761"/>
                </a:cubicBezTo>
                <a:cubicBezTo>
                  <a:pt x="1682" y="761"/>
                  <a:pt x="1685" y="760"/>
                  <a:pt x="1687" y="756"/>
                </a:cubicBezTo>
                <a:cubicBezTo>
                  <a:pt x="1689" y="752"/>
                  <a:pt x="1686" y="749"/>
                  <a:pt x="1684" y="747"/>
                </a:cubicBezTo>
                <a:cubicBezTo>
                  <a:pt x="1677" y="740"/>
                  <a:pt x="1669" y="735"/>
                  <a:pt x="1659" y="732"/>
                </a:cubicBezTo>
                <a:cubicBezTo>
                  <a:pt x="1647" y="729"/>
                  <a:pt x="1635" y="726"/>
                  <a:pt x="1622" y="724"/>
                </a:cubicBezTo>
                <a:cubicBezTo>
                  <a:pt x="1626" y="722"/>
                  <a:pt x="1627" y="716"/>
                  <a:pt x="1633" y="718"/>
                </a:cubicBezTo>
                <a:cubicBezTo>
                  <a:pt x="1640" y="720"/>
                  <a:pt x="1644" y="716"/>
                  <a:pt x="1648" y="712"/>
                </a:cubicBezTo>
                <a:cubicBezTo>
                  <a:pt x="1658" y="703"/>
                  <a:pt x="1663" y="691"/>
                  <a:pt x="1669" y="680"/>
                </a:cubicBezTo>
                <a:cubicBezTo>
                  <a:pt x="1673" y="670"/>
                  <a:pt x="1669" y="665"/>
                  <a:pt x="1657" y="665"/>
                </a:cubicBezTo>
                <a:cubicBezTo>
                  <a:pt x="1643" y="666"/>
                  <a:pt x="1630" y="671"/>
                  <a:pt x="1616" y="677"/>
                </a:cubicBezTo>
                <a:cubicBezTo>
                  <a:pt x="1618" y="671"/>
                  <a:pt x="1620" y="665"/>
                  <a:pt x="1622" y="659"/>
                </a:cubicBezTo>
                <a:cubicBezTo>
                  <a:pt x="1623" y="659"/>
                  <a:pt x="1624" y="659"/>
                  <a:pt x="1626" y="659"/>
                </a:cubicBezTo>
                <a:cubicBezTo>
                  <a:pt x="1656" y="654"/>
                  <a:pt x="1684" y="642"/>
                  <a:pt x="1711" y="630"/>
                </a:cubicBezTo>
                <a:cubicBezTo>
                  <a:pt x="1737" y="619"/>
                  <a:pt x="1758" y="599"/>
                  <a:pt x="1780" y="583"/>
                </a:cubicBezTo>
                <a:cubicBezTo>
                  <a:pt x="1787" y="578"/>
                  <a:pt x="1794" y="573"/>
                  <a:pt x="1800" y="569"/>
                </a:cubicBezTo>
                <a:cubicBezTo>
                  <a:pt x="1810" y="563"/>
                  <a:pt x="1815" y="555"/>
                  <a:pt x="1820" y="545"/>
                </a:cubicBezTo>
                <a:cubicBezTo>
                  <a:pt x="1831" y="525"/>
                  <a:pt x="1831" y="504"/>
                  <a:pt x="1827" y="482"/>
                </a:cubicBezTo>
                <a:cubicBezTo>
                  <a:pt x="1823" y="456"/>
                  <a:pt x="1804" y="440"/>
                  <a:pt x="1786" y="425"/>
                </a:cubicBezTo>
                <a:cubicBezTo>
                  <a:pt x="1779" y="420"/>
                  <a:pt x="1769" y="415"/>
                  <a:pt x="1760" y="410"/>
                </a:cubicBezTo>
                <a:cubicBezTo>
                  <a:pt x="1733" y="395"/>
                  <a:pt x="1703" y="384"/>
                  <a:pt x="1673" y="378"/>
                </a:cubicBezTo>
                <a:cubicBezTo>
                  <a:pt x="1654" y="373"/>
                  <a:pt x="1634" y="377"/>
                  <a:pt x="1616" y="365"/>
                </a:cubicBezTo>
                <a:cubicBezTo>
                  <a:pt x="1607" y="359"/>
                  <a:pt x="1597" y="344"/>
                  <a:pt x="1598" y="332"/>
                </a:cubicBezTo>
                <a:cubicBezTo>
                  <a:pt x="1599" y="329"/>
                  <a:pt x="1600" y="327"/>
                  <a:pt x="1602" y="326"/>
                </a:cubicBezTo>
                <a:cubicBezTo>
                  <a:pt x="1633" y="308"/>
                  <a:pt x="1626" y="273"/>
                  <a:pt x="1613" y="251"/>
                </a:cubicBezTo>
                <a:cubicBezTo>
                  <a:pt x="1593" y="219"/>
                  <a:pt x="1563" y="199"/>
                  <a:pt x="1532" y="179"/>
                </a:cubicBezTo>
                <a:cubicBezTo>
                  <a:pt x="1513" y="167"/>
                  <a:pt x="1490" y="164"/>
                  <a:pt x="1469" y="155"/>
                </a:cubicBezTo>
                <a:cubicBezTo>
                  <a:pt x="1431" y="140"/>
                  <a:pt x="1392" y="137"/>
                  <a:pt x="1351" y="145"/>
                </a:cubicBezTo>
                <a:cubicBezTo>
                  <a:pt x="1328" y="150"/>
                  <a:pt x="1306" y="159"/>
                  <a:pt x="1283" y="166"/>
                </a:cubicBezTo>
                <a:cubicBezTo>
                  <a:pt x="1242" y="178"/>
                  <a:pt x="1218" y="206"/>
                  <a:pt x="1203" y="244"/>
                </a:cubicBezTo>
                <a:cubicBezTo>
                  <a:pt x="1197" y="258"/>
                  <a:pt x="1203" y="271"/>
                  <a:pt x="1209" y="280"/>
                </a:cubicBezTo>
                <a:cubicBezTo>
                  <a:pt x="1213" y="288"/>
                  <a:pt x="1214" y="294"/>
                  <a:pt x="1216" y="302"/>
                </a:cubicBezTo>
                <a:cubicBezTo>
                  <a:pt x="1221" y="323"/>
                  <a:pt x="1216" y="344"/>
                  <a:pt x="1220" y="365"/>
                </a:cubicBezTo>
                <a:cubicBezTo>
                  <a:pt x="1222" y="371"/>
                  <a:pt x="1220" y="373"/>
                  <a:pt x="1214" y="373"/>
                </a:cubicBezTo>
                <a:close/>
                <a:moveTo>
                  <a:pt x="1015" y="657"/>
                </a:moveTo>
                <a:cubicBezTo>
                  <a:pt x="1016" y="657"/>
                  <a:pt x="1017" y="657"/>
                  <a:pt x="1017" y="658"/>
                </a:cubicBezTo>
                <a:cubicBezTo>
                  <a:pt x="1023" y="683"/>
                  <a:pt x="1031" y="708"/>
                  <a:pt x="1026" y="734"/>
                </a:cubicBezTo>
                <a:cubicBezTo>
                  <a:pt x="1025" y="740"/>
                  <a:pt x="1024" y="743"/>
                  <a:pt x="1017" y="740"/>
                </a:cubicBezTo>
                <a:cubicBezTo>
                  <a:pt x="1008" y="736"/>
                  <a:pt x="1003" y="742"/>
                  <a:pt x="1000" y="750"/>
                </a:cubicBezTo>
                <a:cubicBezTo>
                  <a:pt x="998" y="759"/>
                  <a:pt x="994" y="767"/>
                  <a:pt x="987" y="775"/>
                </a:cubicBezTo>
                <a:cubicBezTo>
                  <a:pt x="979" y="785"/>
                  <a:pt x="970" y="785"/>
                  <a:pt x="960" y="781"/>
                </a:cubicBezTo>
                <a:cubicBezTo>
                  <a:pt x="947" y="775"/>
                  <a:pt x="944" y="777"/>
                  <a:pt x="939" y="790"/>
                </a:cubicBezTo>
                <a:cubicBezTo>
                  <a:pt x="934" y="804"/>
                  <a:pt x="928" y="818"/>
                  <a:pt x="917" y="829"/>
                </a:cubicBezTo>
                <a:cubicBezTo>
                  <a:pt x="908" y="838"/>
                  <a:pt x="898" y="841"/>
                  <a:pt x="886" y="842"/>
                </a:cubicBezTo>
                <a:cubicBezTo>
                  <a:pt x="874" y="842"/>
                  <a:pt x="869" y="831"/>
                  <a:pt x="864" y="823"/>
                </a:cubicBezTo>
                <a:cubicBezTo>
                  <a:pt x="850" y="798"/>
                  <a:pt x="852" y="770"/>
                  <a:pt x="850" y="743"/>
                </a:cubicBezTo>
                <a:cubicBezTo>
                  <a:pt x="850" y="739"/>
                  <a:pt x="853" y="739"/>
                  <a:pt x="856" y="738"/>
                </a:cubicBezTo>
                <a:cubicBezTo>
                  <a:pt x="866" y="738"/>
                  <a:pt x="875" y="738"/>
                  <a:pt x="885" y="737"/>
                </a:cubicBezTo>
                <a:cubicBezTo>
                  <a:pt x="922" y="734"/>
                  <a:pt x="957" y="725"/>
                  <a:pt x="988" y="702"/>
                </a:cubicBezTo>
                <a:cubicBezTo>
                  <a:pt x="1004" y="691"/>
                  <a:pt x="1016" y="678"/>
                  <a:pt x="1015" y="657"/>
                </a:cubicBezTo>
                <a:close/>
                <a:moveTo>
                  <a:pt x="854" y="826"/>
                </a:moveTo>
                <a:cubicBezTo>
                  <a:pt x="861" y="834"/>
                  <a:pt x="864" y="847"/>
                  <a:pt x="877" y="850"/>
                </a:cubicBezTo>
                <a:cubicBezTo>
                  <a:pt x="892" y="854"/>
                  <a:pt x="906" y="851"/>
                  <a:pt x="917" y="842"/>
                </a:cubicBezTo>
                <a:cubicBezTo>
                  <a:pt x="933" y="831"/>
                  <a:pt x="942" y="815"/>
                  <a:pt x="947" y="797"/>
                </a:cubicBezTo>
                <a:cubicBezTo>
                  <a:pt x="949" y="790"/>
                  <a:pt x="951" y="787"/>
                  <a:pt x="960" y="791"/>
                </a:cubicBezTo>
                <a:cubicBezTo>
                  <a:pt x="981" y="800"/>
                  <a:pt x="995" y="786"/>
                  <a:pt x="1006" y="764"/>
                </a:cubicBezTo>
                <a:cubicBezTo>
                  <a:pt x="1009" y="760"/>
                  <a:pt x="1010" y="754"/>
                  <a:pt x="1011" y="751"/>
                </a:cubicBezTo>
                <a:cubicBezTo>
                  <a:pt x="1011" y="773"/>
                  <a:pt x="1011" y="796"/>
                  <a:pt x="1011" y="818"/>
                </a:cubicBezTo>
                <a:cubicBezTo>
                  <a:pt x="1011" y="834"/>
                  <a:pt x="1010" y="850"/>
                  <a:pt x="1010" y="866"/>
                </a:cubicBezTo>
                <a:cubicBezTo>
                  <a:pt x="1009" y="879"/>
                  <a:pt x="1004" y="886"/>
                  <a:pt x="993" y="891"/>
                </a:cubicBezTo>
                <a:cubicBezTo>
                  <a:pt x="983" y="895"/>
                  <a:pt x="973" y="901"/>
                  <a:pt x="963" y="906"/>
                </a:cubicBezTo>
                <a:cubicBezTo>
                  <a:pt x="949" y="913"/>
                  <a:pt x="936" y="920"/>
                  <a:pt x="921" y="925"/>
                </a:cubicBezTo>
                <a:cubicBezTo>
                  <a:pt x="900" y="932"/>
                  <a:pt x="879" y="940"/>
                  <a:pt x="856" y="940"/>
                </a:cubicBezTo>
                <a:cubicBezTo>
                  <a:pt x="849" y="940"/>
                  <a:pt x="848" y="937"/>
                  <a:pt x="849" y="931"/>
                </a:cubicBezTo>
                <a:cubicBezTo>
                  <a:pt x="851" y="908"/>
                  <a:pt x="854" y="885"/>
                  <a:pt x="855" y="862"/>
                </a:cubicBezTo>
                <a:cubicBezTo>
                  <a:pt x="856" y="850"/>
                  <a:pt x="851" y="839"/>
                  <a:pt x="854" y="826"/>
                </a:cubicBezTo>
                <a:close/>
                <a:moveTo>
                  <a:pt x="823" y="553"/>
                </a:moveTo>
                <a:cubicBezTo>
                  <a:pt x="830" y="553"/>
                  <a:pt x="834" y="559"/>
                  <a:pt x="836" y="565"/>
                </a:cubicBezTo>
                <a:cubicBezTo>
                  <a:pt x="840" y="576"/>
                  <a:pt x="836" y="583"/>
                  <a:pt x="824" y="589"/>
                </a:cubicBezTo>
                <a:cubicBezTo>
                  <a:pt x="813" y="593"/>
                  <a:pt x="797" y="591"/>
                  <a:pt x="793" y="583"/>
                </a:cubicBezTo>
                <a:cubicBezTo>
                  <a:pt x="790" y="575"/>
                  <a:pt x="792" y="566"/>
                  <a:pt x="794" y="558"/>
                </a:cubicBezTo>
                <a:cubicBezTo>
                  <a:pt x="795" y="554"/>
                  <a:pt x="802" y="554"/>
                  <a:pt x="809" y="555"/>
                </a:cubicBezTo>
                <a:cubicBezTo>
                  <a:pt x="803" y="559"/>
                  <a:pt x="806" y="568"/>
                  <a:pt x="797" y="567"/>
                </a:cubicBezTo>
                <a:cubicBezTo>
                  <a:pt x="795" y="566"/>
                  <a:pt x="796" y="570"/>
                  <a:pt x="797" y="573"/>
                </a:cubicBezTo>
                <a:cubicBezTo>
                  <a:pt x="802" y="579"/>
                  <a:pt x="822" y="581"/>
                  <a:pt x="828" y="576"/>
                </a:cubicBezTo>
                <a:cubicBezTo>
                  <a:pt x="832" y="572"/>
                  <a:pt x="830" y="569"/>
                  <a:pt x="826" y="567"/>
                </a:cubicBezTo>
                <a:cubicBezTo>
                  <a:pt x="823" y="566"/>
                  <a:pt x="818" y="566"/>
                  <a:pt x="814" y="566"/>
                </a:cubicBezTo>
                <a:cubicBezTo>
                  <a:pt x="815" y="560"/>
                  <a:pt x="818" y="553"/>
                  <a:pt x="823" y="553"/>
                </a:cubicBezTo>
                <a:close/>
                <a:moveTo>
                  <a:pt x="636" y="556"/>
                </a:moveTo>
                <a:cubicBezTo>
                  <a:pt x="642" y="561"/>
                  <a:pt x="661" y="564"/>
                  <a:pt x="667" y="560"/>
                </a:cubicBezTo>
                <a:cubicBezTo>
                  <a:pt x="672" y="557"/>
                  <a:pt x="671" y="555"/>
                  <a:pt x="667" y="552"/>
                </a:cubicBezTo>
                <a:cubicBezTo>
                  <a:pt x="663" y="549"/>
                  <a:pt x="658" y="551"/>
                  <a:pt x="654" y="549"/>
                </a:cubicBezTo>
                <a:cubicBezTo>
                  <a:pt x="654" y="546"/>
                  <a:pt x="656" y="541"/>
                  <a:pt x="660" y="542"/>
                </a:cubicBezTo>
                <a:cubicBezTo>
                  <a:pt x="664" y="544"/>
                  <a:pt x="670" y="546"/>
                  <a:pt x="671" y="552"/>
                </a:cubicBezTo>
                <a:cubicBezTo>
                  <a:pt x="672" y="561"/>
                  <a:pt x="672" y="570"/>
                  <a:pt x="664" y="577"/>
                </a:cubicBezTo>
                <a:cubicBezTo>
                  <a:pt x="657" y="582"/>
                  <a:pt x="650" y="581"/>
                  <a:pt x="642" y="577"/>
                </a:cubicBezTo>
                <a:cubicBezTo>
                  <a:pt x="634" y="572"/>
                  <a:pt x="628" y="564"/>
                  <a:pt x="629" y="555"/>
                </a:cubicBezTo>
                <a:cubicBezTo>
                  <a:pt x="630" y="545"/>
                  <a:pt x="638" y="540"/>
                  <a:pt x="648" y="538"/>
                </a:cubicBezTo>
                <a:cubicBezTo>
                  <a:pt x="644" y="542"/>
                  <a:pt x="646" y="552"/>
                  <a:pt x="636" y="550"/>
                </a:cubicBezTo>
                <a:cubicBezTo>
                  <a:pt x="633" y="550"/>
                  <a:pt x="635" y="554"/>
                  <a:pt x="636" y="556"/>
                </a:cubicBezTo>
                <a:close/>
                <a:moveTo>
                  <a:pt x="474" y="545"/>
                </a:moveTo>
                <a:cubicBezTo>
                  <a:pt x="473" y="549"/>
                  <a:pt x="474" y="554"/>
                  <a:pt x="472" y="555"/>
                </a:cubicBezTo>
                <a:cubicBezTo>
                  <a:pt x="462" y="563"/>
                  <a:pt x="471" y="563"/>
                  <a:pt x="475" y="564"/>
                </a:cubicBezTo>
                <a:cubicBezTo>
                  <a:pt x="479" y="565"/>
                  <a:pt x="484" y="565"/>
                  <a:pt x="489" y="565"/>
                </a:cubicBezTo>
                <a:cubicBezTo>
                  <a:pt x="492" y="565"/>
                  <a:pt x="495" y="564"/>
                  <a:pt x="495" y="561"/>
                </a:cubicBezTo>
                <a:cubicBezTo>
                  <a:pt x="495" y="557"/>
                  <a:pt x="492" y="556"/>
                  <a:pt x="489" y="557"/>
                </a:cubicBezTo>
                <a:cubicBezTo>
                  <a:pt x="487" y="557"/>
                  <a:pt x="484" y="557"/>
                  <a:pt x="481" y="557"/>
                </a:cubicBezTo>
                <a:cubicBezTo>
                  <a:pt x="482" y="555"/>
                  <a:pt x="483" y="554"/>
                  <a:pt x="483" y="554"/>
                </a:cubicBezTo>
                <a:cubicBezTo>
                  <a:pt x="486" y="540"/>
                  <a:pt x="494" y="545"/>
                  <a:pt x="501" y="550"/>
                </a:cubicBezTo>
                <a:cubicBezTo>
                  <a:pt x="509" y="556"/>
                  <a:pt x="511" y="567"/>
                  <a:pt x="504" y="575"/>
                </a:cubicBezTo>
                <a:cubicBezTo>
                  <a:pt x="493" y="588"/>
                  <a:pt x="481" y="587"/>
                  <a:pt x="472" y="573"/>
                </a:cubicBezTo>
                <a:cubicBezTo>
                  <a:pt x="468" y="567"/>
                  <a:pt x="465" y="572"/>
                  <a:pt x="460" y="574"/>
                </a:cubicBezTo>
                <a:cubicBezTo>
                  <a:pt x="457" y="561"/>
                  <a:pt x="463" y="553"/>
                  <a:pt x="474" y="545"/>
                </a:cubicBezTo>
                <a:close/>
                <a:moveTo>
                  <a:pt x="339" y="582"/>
                </a:moveTo>
                <a:cubicBezTo>
                  <a:pt x="340" y="581"/>
                  <a:pt x="342" y="579"/>
                  <a:pt x="343" y="581"/>
                </a:cubicBezTo>
                <a:cubicBezTo>
                  <a:pt x="345" y="583"/>
                  <a:pt x="344" y="585"/>
                  <a:pt x="342" y="586"/>
                </a:cubicBezTo>
                <a:cubicBezTo>
                  <a:pt x="340" y="587"/>
                  <a:pt x="338" y="590"/>
                  <a:pt x="340" y="592"/>
                </a:cubicBezTo>
                <a:cubicBezTo>
                  <a:pt x="342" y="594"/>
                  <a:pt x="345" y="596"/>
                  <a:pt x="348" y="595"/>
                </a:cubicBezTo>
                <a:cubicBezTo>
                  <a:pt x="351" y="594"/>
                  <a:pt x="354" y="593"/>
                  <a:pt x="357" y="591"/>
                </a:cubicBezTo>
                <a:cubicBezTo>
                  <a:pt x="361" y="588"/>
                  <a:pt x="363" y="584"/>
                  <a:pt x="356" y="582"/>
                </a:cubicBezTo>
                <a:cubicBezTo>
                  <a:pt x="353" y="581"/>
                  <a:pt x="352" y="580"/>
                  <a:pt x="353" y="577"/>
                </a:cubicBezTo>
                <a:cubicBezTo>
                  <a:pt x="355" y="573"/>
                  <a:pt x="357" y="577"/>
                  <a:pt x="359" y="578"/>
                </a:cubicBezTo>
                <a:cubicBezTo>
                  <a:pt x="365" y="580"/>
                  <a:pt x="371" y="582"/>
                  <a:pt x="369" y="588"/>
                </a:cubicBezTo>
                <a:cubicBezTo>
                  <a:pt x="369" y="595"/>
                  <a:pt x="370" y="601"/>
                  <a:pt x="361" y="599"/>
                </a:cubicBezTo>
                <a:cubicBezTo>
                  <a:pt x="357" y="598"/>
                  <a:pt x="354" y="601"/>
                  <a:pt x="353" y="604"/>
                </a:cubicBezTo>
                <a:cubicBezTo>
                  <a:pt x="348" y="612"/>
                  <a:pt x="342" y="607"/>
                  <a:pt x="338" y="605"/>
                </a:cubicBezTo>
                <a:cubicBezTo>
                  <a:pt x="331" y="603"/>
                  <a:pt x="331" y="596"/>
                  <a:pt x="330" y="591"/>
                </a:cubicBezTo>
                <a:cubicBezTo>
                  <a:pt x="330" y="586"/>
                  <a:pt x="335" y="584"/>
                  <a:pt x="339" y="582"/>
                </a:cubicBezTo>
                <a:close/>
                <a:moveTo>
                  <a:pt x="286" y="625"/>
                </a:moveTo>
                <a:cubicBezTo>
                  <a:pt x="294" y="617"/>
                  <a:pt x="299" y="605"/>
                  <a:pt x="308" y="598"/>
                </a:cubicBezTo>
                <a:cubicBezTo>
                  <a:pt x="318" y="591"/>
                  <a:pt x="318" y="591"/>
                  <a:pt x="323" y="602"/>
                </a:cubicBezTo>
                <a:cubicBezTo>
                  <a:pt x="328" y="616"/>
                  <a:pt x="342" y="622"/>
                  <a:pt x="356" y="619"/>
                </a:cubicBezTo>
                <a:cubicBezTo>
                  <a:pt x="367" y="616"/>
                  <a:pt x="375" y="609"/>
                  <a:pt x="378" y="598"/>
                </a:cubicBezTo>
                <a:cubicBezTo>
                  <a:pt x="381" y="588"/>
                  <a:pt x="380" y="577"/>
                  <a:pt x="367" y="570"/>
                </a:cubicBezTo>
                <a:cubicBezTo>
                  <a:pt x="398" y="562"/>
                  <a:pt x="426" y="551"/>
                  <a:pt x="457" y="546"/>
                </a:cubicBezTo>
                <a:cubicBezTo>
                  <a:pt x="454" y="552"/>
                  <a:pt x="450" y="558"/>
                  <a:pt x="450" y="565"/>
                </a:cubicBezTo>
                <a:cubicBezTo>
                  <a:pt x="449" y="577"/>
                  <a:pt x="459" y="581"/>
                  <a:pt x="465" y="588"/>
                </a:cubicBezTo>
                <a:cubicBezTo>
                  <a:pt x="473" y="596"/>
                  <a:pt x="495" y="595"/>
                  <a:pt x="505" y="587"/>
                </a:cubicBezTo>
                <a:cubicBezTo>
                  <a:pt x="517" y="578"/>
                  <a:pt x="521" y="565"/>
                  <a:pt x="515" y="552"/>
                </a:cubicBezTo>
                <a:cubicBezTo>
                  <a:pt x="513" y="548"/>
                  <a:pt x="510" y="544"/>
                  <a:pt x="506" y="542"/>
                </a:cubicBezTo>
                <a:cubicBezTo>
                  <a:pt x="503" y="540"/>
                  <a:pt x="499" y="538"/>
                  <a:pt x="494" y="535"/>
                </a:cubicBezTo>
                <a:cubicBezTo>
                  <a:pt x="550" y="523"/>
                  <a:pt x="604" y="522"/>
                  <a:pt x="659" y="525"/>
                </a:cubicBezTo>
                <a:cubicBezTo>
                  <a:pt x="658" y="531"/>
                  <a:pt x="654" y="529"/>
                  <a:pt x="650" y="529"/>
                </a:cubicBezTo>
                <a:cubicBezTo>
                  <a:pt x="637" y="529"/>
                  <a:pt x="624" y="537"/>
                  <a:pt x="620" y="549"/>
                </a:cubicBezTo>
                <a:cubicBezTo>
                  <a:pt x="616" y="562"/>
                  <a:pt x="623" y="571"/>
                  <a:pt x="631" y="580"/>
                </a:cubicBezTo>
                <a:cubicBezTo>
                  <a:pt x="640" y="589"/>
                  <a:pt x="655" y="591"/>
                  <a:pt x="665" y="587"/>
                </a:cubicBezTo>
                <a:cubicBezTo>
                  <a:pt x="682" y="579"/>
                  <a:pt x="687" y="552"/>
                  <a:pt x="674" y="540"/>
                </a:cubicBezTo>
                <a:cubicBezTo>
                  <a:pt x="672" y="537"/>
                  <a:pt x="666" y="536"/>
                  <a:pt x="668" y="531"/>
                </a:cubicBezTo>
                <a:cubicBezTo>
                  <a:pt x="670" y="528"/>
                  <a:pt x="676" y="527"/>
                  <a:pt x="681" y="527"/>
                </a:cubicBezTo>
                <a:cubicBezTo>
                  <a:pt x="690" y="528"/>
                  <a:pt x="699" y="530"/>
                  <a:pt x="709" y="531"/>
                </a:cubicBezTo>
                <a:cubicBezTo>
                  <a:pt x="734" y="534"/>
                  <a:pt x="760" y="533"/>
                  <a:pt x="785" y="537"/>
                </a:cubicBezTo>
                <a:cubicBezTo>
                  <a:pt x="795" y="539"/>
                  <a:pt x="806" y="541"/>
                  <a:pt x="818" y="543"/>
                </a:cubicBezTo>
                <a:cubicBezTo>
                  <a:pt x="811" y="544"/>
                  <a:pt x="806" y="545"/>
                  <a:pt x="801" y="546"/>
                </a:cubicBezTo>
                <a:cubicBezTo>
                  <a:pt x="790" y="547"/>
                  <a:pt x="782" y="551"/>
                  <a:pt x="780" y="562"/>
                </a:cubicBezTo>
                <a:cubicBezTo>
                  <a:pt x="778" y="573"/>
                  <a:pt x="779" y="584"/>
                  <a:pt x="789" y="593"/>
                </a:cubicBezTo>
                <a:cubicBezTo>
                  <a:pt x="808" y="609"/>
                  <a:pt x="832" y="599"/>
                  <a:pt x="844" y="584"/>
                </a:cubicBezTo>
                <a:cubicBezTo>
                  <a:pt x="850" y="578"/>
                  <a:pt x="846" y="561"/>
                  <a:pt x="839" y="552"/>
                </a:cubicBezTo>
                <a:cubicBezTo>
                  <a:pt x="837" y="550"/>
                  <a:pt x="833" y="548"/>
                  <a:pt x="833" y="545"/>
                </a:cubicBezTo>
                <a:cubicBezTo>
                  <a:pt x="853" y="544"/>
                  <a:pt x="872" y="551"/>
                  <a:pt x="890" y="558"/>
                </a:cubicBezTo>
                <a:cubicBezTo>
                  <a:pt x="914" y="567"/>
                  <a:pt x="937" y="577"/>
                  <a:pt x="960" y="587"/>
                </a:cubicBezTo>
                <a:cubicBezTo>
                  <a:pt x="968" y="591"/>
                  <a:pt x="975" y="598"/>
                  <a:pt x="982" y="602"/>
                </a:cubicBezTo>
                <a:cubicBezTo>
                  <a:pt x="989" y="606"/>
                  <a:pt x="985" y="613"/>
                  <a:pt x="988" y="619"/>
                </a:cubicBezTo>
                <a:cubicBezTo>
                  <a:pt x="995" y="631"/>
                  <a:pt x="1004" y="642"/>
                  <a:pt x="1005" y="657"/>
                </a:cubicBezTo>
                <a:cubicBezTo>
                  <a:pt x="1005" y="672"/>
                  <a:pt x="999" y="682"/>
                  <a:pt x="989" y="690"/>
                </a:cubicBezTo>
                <a:cubicBezTo>
                  <a:pt x="964" y="709"/>
                  <a:pt x="937" y="720"/>
                  <a:pt x="906" y="725"/>
                </a:cubicBezTo>
                <a:cubicBezTo>
                  <a:pt x="887" y="728"/>
                  <a:pt x="868" y="731"/>
                  <a:pt x="850" y="728"/>
                </a:cubicBezTo>
                <a:cubicBezTo>
                  <a:pt x="829" y="724"/>
                  <a:pt x="807" y="718"/>
                  <a:pt x="789" y="704"/>
                </a:cubicBezTo>
                <a:cubicBezTo>
                  <a:pt x="769" y="689"/>
                  <a:pt x="744" y="681"/>
                  <a:pt x="724" y="666"/>
                </a:cubicBezTo>
                <a:cubicBezTo>
                  <a:pt x="705" y="653"/>
                  <a:pt x="685" y="644"/>
                  <a:pt x="667" y="629"/>
                </a:cubicBezTo>
                <a:cubicBezTo>
                  <a:pt x="655" y="619"/>
                  <a:pt x="654" y="618"/>
                  <a:pt x="639" y="628"/>
                </a:cubicBezTo>
                <a:cubicBezTo>
                  <a:pt x="619" y="641"/>
                  <a:pt x="596" y="651"/>
                  <a:pt x="574" y="661"/>
                </a:cubicBezTo>
                <a:cubicBezTo>
                  <a:pt x="556" y="669"/>
                  <a:pt x="539" y="678"/>
                  <a:pt x="522" y="687"/>
                </a:cubicBezTo>
                <a:cubicBezTo>
                  <a:pt x="509" y="695"/>
                  <a:pt x="495" y="700"/>
                  <a:pt x="481" y="706"/>
                </a:cubicBezTo>
                <a:cubicBezTo>
                  <a:pt x="476" y="708"/>
                  <a:pt x="470" y="709"/>
                  <a:pt x="466" y="713"/>
                </a:cubicBezTo>
                <a:cubicBezTo>
                  <a:pt x="458" y="722"/>
                  <a:pt x="447" y="723"/>
                  <a:pt x="437" y="720"/>
                </a:cubicBezTo>
                <a:cubicBezTo>
                  <a:pt x="404" y="712"/>
                  <a:pt x="371" y="702"/>
                  <a:pt x="340" y="688"/>
                </a:cubicBezTo>
                <a:cubicBezTo>
                  <a:pt x="322" y="680"/>
                  <a:pt x="308" y="665"/>
                  <a:pt x="293" y="652"/>
                </a:cubicBezTo>
                <a:cubicBezTo>
                  <a:pt x="286" y="646"/>
                  <a:pt x="285" y="640"/>
                  <a:pt x="284" y="632"/>
                </a:cubicBezTo>
                <a:cubicBezTo>
                  <a:pt x="284" y="630"/>
                  <a:pt x="284" y="627"/>
                  <a:pt x="286" y="625"/>
                </a:cubicBezTo>
                <a:close/>
                <a:moveTo>
                  <a:pt x="463" y="740"/>
                </a:moveTo>
                <a:cubicBezTo>
                  <a:pt x="463" y="738"/>
                  <a:pt x="462" y="737"/>
                  <a:pt x="464" y="735"/>
                </a:cubicBezTo>
                <a:cubicBezTo>
                  <a:pt x="469" y="731"/>
                  <a:pt x="469" y="731"/>
                  <a:pt x="468" y="724"/>
                </a:cubicBezTo>
                <a:cubicBezTo>
                  <a:pt x="467" y="724"/>
                  <a:pt x="469" y="722"/>
                  <a:pt x="470" y="721"/>
                </a:cubicBezTo>
                <a:cubicBezTo>
                  <a:pt x="480" y="712"/>
                  <a:pt x="493" y="709"/>
                  <a:pt x="505" y="705"/>
                </a:cubicBezTo>
                <a:cubicBezTo>
                  <a:pt x="524" y="699"/>
                  <a:pt x="540" y="688"/>
                  <a:pt x="557" y="679"/>
                </a:cubicBezTo>
                <a:cubicBezTo>
                  <a:pt x="587" y="664"/>
                  <a:pt x="618" y="653"/>
                  <a:pt x="649" y="633"/>
                </a:cubicBezTo>
                <a:cubicBezTo>
                  <a:pt x="649" y="644"/>
                  <a:pt x="649" y="652"/>
                  <a:pt x="649" y="659"/>
                </a:cubicBezTo>
                <a:cubicBezTo>
                  <a:pt x="649" y="666"/>
                  <a:pt x="644" y="665"/>
                  <a:pt x="641" y="667"/>
                </a:cubicBezTo>
                <a:cubicBezTo>
                  <a:pt x="614" y="681"/>
                  <a:pt x="586" y="695"/>
                  <a:pt x="560" y="710"/>
                </a:cubicBezTo>
                <a:cubicBezTo>
                  <a:pt x="530" y="726"/>
                  <a:pt x="503" y="748"/>
                  <a:pt x="476" y="768"/>
                </a:cubicBezTo>
                <a:cubicBezTo>
                  <a:pt x="473" y="770"/>
                  <a:pt x="470" y="772"/>
                  <a:pt x="466" y="775"/>
                </a:cubicBezTo>
                <a:cubicBezTo>
                  <a:pt x="466" y="762"/>
                  <a:pt x="466" y="751"/>
                  <a:pt x="463" y="740"/>
                </a:cubicBezTo>
                <a:close/>
                <a:moveTo>
                  <a:pt x="288" y="775"/>
                </a:moveTo>
                <a:cubicBezTo>
                  <a:pt x="301" y="776"/>
                  <a:pt x="314" y="766"/>
                  <a:pt x="319" y="752"/>
                </a:cubicBezTo>
                <a:cubicBezTo>
                  <a:pt x="321" y="746"/>
                  <a:pt x="321" y="737"/>
                  <a:pt x="328" y="736"/>
                </a:cubicBezTo>
                <a:cubicBezTo>
                  <a:pt x="333" y="735"/>
                  <a:pt x="336" y="743"/>
                  <a:pt x="339" y="747"/>
                </a:cubicBezTo>
                <a:cubicBezTo>
                  <a:pt x="349" y="760"/>
                  <a:pt x="360" y="765"/>
                  <a:pt x="376" y="758"/>
                </a:cubicBezTo>
                <a:cubicBezTo>
                  <a:pt x="387" y="754"/>
                  <a:pt x="396" y="759"/>
                  <a:pt x="402" y="771"/>
                </a:cubicBezTo>
                <a:cubicBezTo>
                  <a:pt x="406" y="780"/>
                  <a:pt x="411" y="790"/>
                  <a:pt x="415" y="800"/>
                </a:cubicBezTo>
                <a:cubicBezTo>
                  <a:pt x="422" y="819"/>
                  <a:pt x="436" y="829"/>
                  <a:pt x="455" y="831"/>
                </a:cubicBezTo>
                <a:cubicBezTo>
                  <a:pt x="461" y="831"/>
                  <a:pt x="462" y="832"/>
                  <a:pt x="462" y="837"/>
                </a:cubicBezTo>
                <a:cubicBezTo>
                  <a:pt x="460" y="855"/>
                  <a:pt x="464" y="874"/>
                  <a:pt x="464" y="892"/>
                </a:cubicBezTo>
                <a:cubicBezTo>
                  <a:pt x="464" y="902"/>
                  <a:pt x="466" y="913"/>
                  <a:pt x="466" y="924"/>
                </a:cubicBezTo>
                <a:cubicBezTo>
                  <a:pt x="466" y="931"/>
                  <a:pt x="464" y="935"/>
                  <a:pt x="455" y="932"/>
                </a:cubicBezTo>
                <a:cubicBezTo>
                  <a:pt x="447" y="930"/>
                  <a:pt x="438" y="931"/>
                  <a:pt x="429" y="930"/>
                </a:cubicBezTo>
                <a:cubicBezTo>
                  <a:pt x="402" y="928"/>
                  <a:pt x="375" y="923"/>
                  <a:pt x="350" y="914"/>
                </a:cubicBezTo>
                <a:cubicBezTo>
                  <a:pt x="331" y="906"/>
                  <a:pt x="310" y="899"/>
                  <a:pt x="292" y="888"/>
                </a:cubicBezTo>
                <a:cubicBezTo>
                  <a:pt x="283" y="883"/>
                  <a:pt x="289" y="874"/>
                  <a:pt x="285" y="868"/>
                </a:cubicBezTo>
                <a:cubicBezTo>
                  <a:pt x="285" y="839"/>
                  <a:pt x="285" y="810"/>
                  <a:pt x="285" y="781"/>
                </a:cubicBezTo>
                <a:cubicBezTo>
                  <a:pt x="285" y="779"/>
                  <a:pt x="281" y="775"/>
                  <a:pt x="288" y="775"/>
                </a:cubicBezTo>
                <a:close/>
                <a:moveTo>
                  <a:pt x="482" y="814"/>
                </a:moveTo>
                <a:cubicBezTo>
                  <a:pt x="510" y="791"/>
                  <a:pt x="538" y="767"/>
                  <a:pt x="568" y="745"/>
                </a:cubicBezTo>
                <a:cubicBezTo>
                  <a:pt x="592" y="728"/>
                  <a:pt x="614" y="710"/>
                  <a:pt x="640" y="695"/>
                </a:cubicBezTo>
                <a:cubicBezTo>
                  <a:pt x="642" y="694"/>
                  <a:pt x="646" y="689"/>
                  <a:pt x="648" y="693"/>
                </a:cubicBezTo>
                <a:cubicBezTo>
                  <a:pt x="650" y="696"/>
                  <a:pt x="651" y="702"/>
                  <a:pt x="647" y="705"/>
                </a:cubicBezTo>
                <a:cubicBezTo>
                  <a:pt x="613" y="736"/>
                  <a:pt x="579" y="767"/>
                  <a:pt x="546" y="799"/>
                </a:cubicBezTo>
                <a:cubicBezTo>
                  <a:pt x="526" y="817"/>
                  <a:pt x="505" y="832"/>
                  <a:pt x="485" y="850"/>
                </a:cubicBezTo>
                <a:cubicBezTo>
                  <a:pt x="481" y="853"/>
                  <a:pt x="478" y="855"/>
                  <a:pt x="473" y="858"/>
                </a:cubicBezTo>
                <a:cubicBezTo>
                  <a:pt x="472" y="848"/>
                  <a:pt x="472" y="839"/>
                  <a:pt x="471" y="829"/>
                </a:cubicBezTo>
                <a:cubicBezTo>
                  <a:pt x="469" y="822"/>
                  <a:pt x="477" y="819"/>
                  <a:pt x="482" y="814"/>
                </a:cubicBezTo>
                <a:close/>
                <a:moveTo>
                  <a:pt x="475" y="901"/>
                </a:moveTo>
                <a:cubicBezTo>
                  <a:pt x="476" y="892"/>
                  <a:pt x="484" y="887"/>
                  <a:pt x="490" y="881"/>
                </a:cubicBezTo>
                <a:cubicBezTo>
                  <a:pt x="520" y="856"/>
                  <a:pt x="547" y="827"/>
                  <a:pt x="578" y="802"/>
                </a:cubicBezTo>
                <a:cubicBezTo>
                  <a:pt x="602" y="782"/>
                  <a:pt x="626" y="762"/>
                  <a:pt x="648" y="740"/>
                </a:cubicBezTo>
                <a:cubicBezTo>
                  <a:pt x="654" y="758"/>
                  <a:pt x="642" y="767"/>
                  <a:pt x="632" y="776"/>
                </a:cubicBezTo>
                <a:cubicBezTo>
                  <a:pt x="609" y="798"/>
                  <a:pt x="587" y="820"/>
                  <a:pt x="566" y="844"/>
                </a:cubicBezTo>
                <a:cubicBezTo>
                  <a:pt x="562" y="849"/>
                  <a:pt x="556" y="853"/>
                  <a:pt x="551" y="858"/>
                </a:cubicBezTo>
                <a:cubicBezTo>
                  <a:pt x="530" y="875"/>
                  <a:pt x="510" y="892"/>
                  <a:pt x="493" y="911"/>
                </a:cubicBezTo>
                <a:cubicBezTo>
                  <a:pt x="488" y="917"/>
                  <a:pt x="484" y="921"/>
                  <a:pt x="476" y="925"/>
                </a:cubicBezTo>
                <a:cubicBezTo>
                  <a:pt x="476" y="916"/>
                  <a:pt x="474" y="908"/>
                  <a:pt x="475" y="901"/>
                </a:cubicBezTo>
                <a:close/>
                <a:moveTo>
                  <a:pt x="517" y="900"/>
                </a:moveTo>
                <a:cubicBezTo>
                  <a:pt x="532" y="890"/>
                  <a:pt x="542" y="876"/>
                  <a:pt x="557" y="865"/>
                </a:cubicBezTo>
                <a:cubicBezTo>
                  <a:pt x="574" y="853"/>
                  <a:pt x="587" y="836"/>
                  <a:pt x="601" y="820"/>
                </a:cubicBezTo>
                <a:cubicBezTo>
                  <a:pt x="616" y="805"/>
                  <a:pt x="631" y="790"/>
                  <a:pt x="647" y="775"/>
                </a:cubicBezTo>
                <a:cubicBezTo>
                  <a:pt x="652" y="771"/>
                  <a:pt x="658" y="770"/>
                  <a:pt x="663" y="775"/>
                </a:cubicBezTo>
                <a:cubicBezTo>
                  <a:pt x="681" y="793"/>
                  <a:pt x="701" y="809"/>
                  <a:pt x="721" y="825"/>
                </a:cubicBezTo>
                <a:cubicBezTo>
                  <a:pt x="729" y="831"/>
                  <a:pt x="734" y="841"/>
                  <a:pt x="741" y="848"/>
                </a:cubicBezTo>
                <a:cubicBezTo>
                  <a:pt x="766" y="873"/>
                  <a:pt x="791" y="899"/>
                  <a:pt x="812" y="927"/>
                </a:cubicBezTo>
                <a:cubicBezTo>
                  <a:pt x="817" y="933"/>
                  <a:pt x="824" y="935"/>
                  <a:pt x="828" y="942"/>
                </a:cubicBezTo>
                <a:cubicBezTo>
                  <a:pt x="815" y="945"/>
                  <a:pt x="802" y="945"/>
                  <a:pt x="790" y="945"/>
                </a:cubicBezTo>
                <a:cubicBezTo>
                  <a:pt x="761" y="945"/>
                  <a:pt x="734" y="953"/>
                  <a:pt x="706" y="953"/>
                </a:cubicBezTo>
                <a:cubicBezTo>
                  <a:pt x="681" y="953"/>
                  <a:pt x="656" y="955"/>
                  <a:pt x="632" y="950"/>
                </a:cubicBezTo>
                <a:cubicBezTo>
                  <a:pt x="618" y="947"/>
                  <a:pt x="604" y="951"/>
                  <a:pt x="590" y="948"/>
                </a:cubicBezTo>
                <a:cubicBezTo>
                  <a:pt x="577" y="946"/>
                  <a:pt x="565" y="944"/>
                  <a:pt x="553" y="942"/>
                </a:cubicBezTo>
                <a:cubicBezTo>
                  <a:pt x="531" y="939"/>
                  <a:pt x="508" y="941"/>
                  <a:pt x="486" y="938"/>
                </a:cubicBezTo>
                <a:cubicBezTo>
                  <a:pt x="485" y="937"/>
                  <a:pt x="483" y="937"/>
                  <a:pt x="481" y="937"/>
                </a:cubicBezTo>
                <a:cubicBezTo>
                  <a:pt x="496" y="926"/>
                  <a:pt x="504" y="911"/>
                  <a:pt x="517" y="900"/>
                </a:cubicBezTo>
                <a:close/>
                <a:moveTo>
                  <a:pt x="777" y="870"/>
                </a:moveTo>
                <a:cubicBezTo>
                  <a:pt x="765" y="857"/>
                  <a:pt x="752" y="845"/>
                  <a:pt x="740" y="832"/>
                </a:cubicBezTo>
                <a:cubicBezTo>
                  <a:pt x="718" y="807"/>
                  <a:pt x="691" y="789"/>
                  <a:pt x="667" y="766"/>
                </a:cubicBezTo>
                <a:cubicBezTo>
                  <a:pt x="661" y="759"/>
                  <a:pt x="658" y="752"/>
                  <a:pt x="659" y="741"/>
                </a:cubicBezTo>
                <a:cubicBezTo>
                  <a:pt x="667" y="747"/>
                  <a:pt x="673" y="752"/>
                  <a:pt x="679" y="758"/>
                </a:cubicBezTo>
                <a:cubicBezTo>
                  <a:pt x="682" y="761"/>
                  <a:pt x="684" y="764"/>
                  <a:pt x="687" y="766"/>
                </a:cubicBezTo>
                <a:cubicBezTo>
                  <a:pt x="726" y="790"/>
                  <a:pt x="759" y="820"/>
                  <a:pt x="794" y="847"/>
                </a:cubicBezTo>
                <a:cubicBezTo>
                  <a:pt x="808" y="858"/>
                  <a:pt x="824" y="866"/>
                  <a:pt x="835" y="879"/>
                </a:cubicBezTo>
                <a:cubicBezTo>
                  <a:pt x="841" y="887"/>
                  <a:pt x="844" y="895"/>
                  <a:pt x="842" y="905"/>
                </a:cubicBezTo>
                <a:cubicBezTo>
                  <a:pt x="839" y="915"/>
                  <a:pt x="842" y="926"/>
                  <a:pt x="837" y="937"/>
                </a:cubicBezTo>
                <a:cubicBezTo>
                  <a:pt x="816" y="915"/>
                  <a:pt x="797" y="893"/>
                  <a:pt x="777" y="870"/>
                </a:cubicBezTo>
                <a:close/>
                <a:moveTo>
                  <a:pt x="843" y="844"/>
                </a:moveTo>
                <a:cubicBezTo>
                  <a:pt x="814" y="829"/>
                  <a:pt x="791" y="809"/>
                  <a:pt x="765" y="792"/>
                </a:cubicBezTo>
                <a:cubicBezTo>
                  <a:pt x="741" y="776"/>
                  <a:pt x="719" y="757"/>
                  <a:pt x="695" y="740"/>
                </a:cubicBezTo>
                <a:cubicBezTo>
                  <a:pt x="685" y="732"/>
                  <a:pt x="673" y="726"/>
                  <a:pt x="663" y="717"/>
                </a:cubicBezTo>
                <a:cubicBezTo>
                  <a:pt x="659" y="713"/>
                  <a:pt x="657" y="708"/>
                  <a:pt x="660" y="705"/>
                </a:cubicBezTo>
                <a:cubicBezTo>
                  <a:pt x="663" y="700"/>
                  <a:pt x="666" y="706"/>
                  <a:pt x="669" y="707"/>
                </a:cubicBezTo>
                <a:cubicBezTo>
                  <a:pt x="701" y="727"/>
                  <a:pt x="733" y="747"/>
                  <a:pt x="766" y="766"/>
                </a:cubicBezTo>
                <a:cubicBezTo>
                  <a:pt x="778" y="773"/>
                  <a:pt x="791" y="777"/>
                  <a:pt x="804" y="783"/>
                </a:cubicBezTo>
                <a:cubicBezTo>
                  <a:pt x="817" y="788"/>
                  <a:pt x="828" y="798"/>
                  <a:pt x="840" y="804"/>
                </a:cubicBezTo>
                <a:cubicBezTo>
                  <a:pt x="843" y="806"/>
                  <a:pt x="843" y="809"/>
                  <a:pt x="843" y="812"/>
                </a:cubicBezTo>
                <a:cubicBezTo>
                  <a:pt x="843" y="822"/>
                  <a:pt x="843" y="833"/>
                  <a:pt x="843" y="844"/>
                </a:cubicBezTo>
                <a:close/>
                <a:moveTo>
                  <a:pt x="729" y="780"/>
                </a:moveTo>
                <a:cubicBezTo>
                  <a:pt x="729" y="780"/>
                  <a:pt x="729" y="780"/>
                  <a:pt x="729" y="780"/>
                </a:cubicBezTo>
                <a:cubicBezTo>
                  <a:pt x="727" y="779"/>
                  <a:pt x="726" y="779"/>
                  <a:pt x="724" y="778"/>
                </a:cubicBezTo>
                <a:cubicBezTo>
                  <a:pt x="726" y="779"/>
                  <a:pt x="727" y="779"/>
                  <a:pt x="729" y="780"/>
                </a:cubicBezTo>
                <a:close/>
                <a:moveTo>
                  <a:pt x="720" y="776"/>
                </a:moveTo>
                <a:cubicBezTo>
                  <a:pt x="718" y="774"/>
                  <a:pt x="715" y="773"/>
                  <a:pt x="713" y="771"/>
                </a:cubicBezTo>
                <a:cubicBezTo>
                  <a:pt x="712" y="770"/>
                  <a:pt x="711" y="769"/>
                  <a:pt x="710" y="768"/>
                </a:cubicBezTo>
                <a:cubicBezTo>
                  <a:pt x="711" y="769"/>
                  <a:pt x="712" y="770"/>
                  <a:pt x="713" y="771"/>
                </a:cubicBezTo>
                <a:cubicBezTo>
                  <a:pt x="715" y="773"/>
                  <a:pt x="718" y="774"/>
                  <a:pt x="720" y="776"/>
                </a:cubicBezTo>
                <a:close/>
                <a:moveTo>
                  <a:pt x="838" y="765"/>
                </a:moveTo>
                <a:cubicBezTo>
                  <a:pt x="800" y="751"/>
                  <a:pt x="765" y="731"/>
                  <a:pt x="731" y="710"/>
                </a:cubicBezTo>
                <a:cubicBezTo>
                  <a:pt x="711" y="698"/>
                  <a:pt x="691" y="687"/>
                  <a:pt x="670" y="676"/>
                </a:cubicBezTo>
                <a:cubicBezTo>
                  <a:pt x="665" y="673"/>
                  <a:pt x="662" y="671"/>
                  <a:pt x="661" y="665"/>
                </a:cubicBezTo>
                <a:cubicBezTo>
                  <a:pt x="660" y="654"/>
                  <a:pt x="658" y="644"/>
                  <a:pt x="656" y="632"/>
                </a:cubicBezTo>
                <a:cubicBezTo>
                  <a:pt x="680" y="654"/>
                  <a:pt x="707" y="668"/>
                  <a:pt x="733" y="683"/>
                </a:cubicBezTo>
                <a:cubicBezTo>
                  <a:pt x="756" y="696"/>
                  <a:pt x="778" y="710"/>
                  <a:pt x="802" y="722"/>
                </a:cubicBezTo>
                <a:cubicBezTo>
                  <a:pt x="812" y="727"/>
                  <a:pt x="823" y="731"/>
                  <a:pt x="833" y="737"/>
                </a:cubicBezTo>
                <a:cubicBezTo>
                  <a:pt x="843" y="743"/>
                  <a:pt x="843" y="752"/>
                  <a:pt x="844" y="762"/>
                </a:cubicBezTo>
                <a:cubicBezTo>
                  <a:pt x="845" y="766"/>
                  <a:pt x="843" y="767"/>
                  <a:pt x="838" y="765"/>
                </a:cubicBezTo>
                <a:close/>
                <a:moveTo>
                  <a:pt x="274" y="746"/>
                </a:moveTo>
                <a:cubicBezTo>
                  <a:pt x="269" y="710"/>
                  <a:pt x="266" y="674"/>
                  <a:pt x="273" y="635"/>
                </a:cubicBezTo>
                <a:cubicBezTo>
                  <a:pt x="279" y="662"/>
                  <a:pt x="302" y="671"/>
                  <a:pt x="320" y="686"/>
                </a:cubicBezTo>
                <a:cubicBezTo>
                  <a:pt x="337" y="701"/>
                  <a:pt x="358" y="707"/>
                  <a:pt x="380" y="713"/>
                </a:cubicBezTo>
                <a:cubicBezTo>
                  <a:pt x="395" y="717"/>
                  <a:pt x="410" y="725"/>
                  <a:pt x="427" y="727"/>
                </a:cubicBezTo>
                <a:cubicBezTo>
                  <a:pt x="428" y="728"/>
                  <a:pt x="428" y="728"/>
                  <a:pt x="429" y="729"/>
                </a:cubicBezTo>
                <a:cubicBezTo>
                  <a:pt x="438" y="731"/>
                  <a:pt x="449" y="728"/>
                  <a:pt x="454" y="735"/>
                </a:cubicBezTo>
                <a:cubicBezTo>
                  <a:pt x="458" y="741"/>
                  <a:pt x="456" y="751"/>
                  <a:pt x="456" y="760"/>
                </a:cubicBezTo>
                <a:cubicBezTo>
                  <a:pt x="456" y="778"/>
                  <a:pt x="461" y="796"/>
                  <a:pt x="460" y="814"/>
                </a:cubicBezTo>
                <a:cubicBezTo>
                  <a:pt x="459" y="820"/>
                  <a:pt x="457" y="821"/>
                  <a:pt x="451" y="820"/>
                </a:cubicBezTo>
                <a:cubicBezTo>
                  <a:pt x="437" y="818"/>
                  <a:pt x="429" y="808"/>
                  <a:pt x="423" y="796"/>
                </a:cubicBezTo>
                <a:cubicBezTo>
                  <a:pt x="419" y="785"/>
                  <a:pt x="415" y="774"/>
                  <a:pt x="409" y="764"/>
                </a:cubicBezTo>
                <a:cubicBezTo>
                  <a:pt x="400" y="748"/>
                  <a:pt x="386" y="743"/>
                  <a:pt x="369" y="750"/>
                </a:cubicBezTo>
                <a:cubicBezTo>
                  <a:pt x="362" y="753"/>
                  <a:pt x="357" y="752"/>
                  <a:pt x="352" y="746"/>
                </a:cubicBezTo>
                <a:cubicBezTo>
                  <a:pt x="348" y="741"/>
                  <a:pt x="343" y="735"/>
                  <a:pt x="338" y="730"/>
                </a:cubicBezTo>
                <a:cubicBezTo>
                  <a:pt x="330" y="723"/>
                  <a:pt x="323" y="724"/>
                  <a:pt x="317" y="732"/>
                </a:cubicBezTo>
                <a:cubicBezTo>
                  <a:pt x="313" y="737"/>
                  <a:pt x="311" y="742"/>
                  <a:pt x="310" y="748"/>
                </a:cubicBezTo>
                <a:cubicBezTo>
                  <a:pt x="308" y="756"/>
                  <a:pt x="298" y="766"/>
                  <a:pt x="292" y="765"/>
                </a:cubicBezTo>
                <a:cubicBezTo>
                  <a:pt x="283" y="765"/>
                  <a:pt x="276" y="758"/>
                  <a:pt x="274" y="746"/>
                </a:cubicBezTo>
                <a:close/>
                <a:moveTo>
                  <a:pt x="1048" y="907"/>
                </a:moveTo>
                <a:cubicBezTo>
                  <a:pt x="1045" y="914"/>
                  <a:pt x="1049" y="920"/>
                  <a:pt x="1057" y="923"/>
                </a:cubicBezTo>
                <a:cubicBezTo>
                  <a:pt x="1049" y="929"/>
                  <a:pt x="1041" y="935"/>
                  <a:pt x="1030" y="934"/>
                </a:cubicBezTo>
                <a:cubicBezTo>
                  <a:pt x="1024" y="933"/>
                  <a:pt x="1020" y="935"/>
                  <a:pt x="1023" y="943"/>
                </a:cubicBezTo>
                <a:cubicBezTo>
                  <a:pt x="1027" y="956"/>
                  <a:pt x="1013" y="979"/>
                  <a:pt x="1000" y="982"/>
                </a:cubicBezTo>
                <a:cubicBezTo>
                  <a:pt x="999" y="983"/>
                  <a:pt x="997" y="985"/>
                  <a:pt x="996" y="983"/>
                </a:cubicBezTo>
                <a:cubicBezTo>
                  <a:pt x="996" y="981"/>
                  <a:pt x="995" y="980"/>
                  <a:pt x="997" y="978"/>
                </a:cubicBezTo>
                <a:cubicBezTo>
                  <a:pt x="1003" y="973"/>
                  <a:pt x="1000" y="969"/>
                  <a:pt x="996" y="964"/>
                </a:cubicBezTo>
                <a:cubicBezTo>
                  <a:pt x="992" y="961"/>
                  <a:pt x="988" y="959"/>
                  <a:pt x="983" y="963"/>
                </a:cubicBezTo>
                <a:cubicBezTo>
                  <a:pt x="979" y="966"/>
                  <a:pt x="981" y="970"/>
                  <a:pt x="983" y="975"/>
                </a:cubicBezTo>
                <a:cubicBezTo>
                  <a:pt x="985" y="978"/>
                  <a:pt x="987" y="980"/>
                  <a:pt x="991" y="982"/>
                </a:cubicBezTo>
                <a:cubicBezTo>
                  <a:pt x="980" y="982"/>
                  <a:pt x="970" y="984"/>
                  <a:pt x="960" y="982"/>
                </a:cubicBezTo>
                <a:cubicBezTo>
                  <a:pt x="955" y="980"/>
                  <a:pt x="950" y="978"/>
                  <a:pt x="946" y="975"/>
                </a:cubicBezTo>
                <a:cubicBezTo>
                  <a:pt x="939" y="968"/>
                  <a:pt x="934" y="970"/>
                  <a:pt x="927" y="976"/>
                </a:cubicBezTo>
                <a:cubicBezTo>
                  <a:pt x="914" y="989"/>
                  <a:pt x="900" y="999"/>
                  <a:pt x="881" y="1000"/>
                </a:cubicBezTo>
                <a:cubicBezTo>
                  <a:pt x="870" y="1001"/>
                  <a:pt x="862" y="994"/>
                  <a:pt x="853" y="990"/>
                </a:cubicBezTo>
                <a:cubicBezTo>
                  <a:pt x="852" y="989"/>
                  <a:pt x="851" y="988"/>
                  <a:pt x="853" y="986"/>
                </a:cubicBezTo>
                <a:cubicBezTo>
                  <a:pt x="835" y="980"/>
                  <a:pt x="832" y="994"/>
                  <a:pt x="825" y="1005"/>
                </a:cubicBezTo>
                <a:cubicBezTo>
                  <a:pt x="817" y="1019"/>
                  <a:pt x="802" y="1019"/>
                  <a:pt x="788" y="1023"/>
                </a:cubicBezTo>
                <a:cubicBezTo>
                  <a:pt x="793" y="1017"/>
                  <a:pt x="797" y="1012"/>
                  <a:pt x="791" y="1005"/>
                </a:cubicBezTo>
                <a:cubicBezTo>
                  <a:pt x="786" y="1001"/>
                  <a:pt x="780" y="1001"/>
                  <a:pt x="775" y="1005"/>
                </a:cubicBezTo>
                <a:cubicBezTo>
                  <a:pt x="768" y="1012"/>
                  <a:pt x="775" y="1017"/>
                  <a:pt x="780" y="1024"/>
                </a:cubicBezTo>
                <a:cubicBezTo>
                  <a:pt x="761" y="1021"/>
                  <a:pt x="743" y="1020"/>
                  <a:pt x="731" y="1004"/>
                </a:cubicBezTo>
                <a:cubicBezTo>
                  <a:pt x="727" y="999"/>
                  <a:pt x="722" y="997"/>
                  <a:pt x="718" y="1002"/>
                </a:cubicBezTo>
                <a:cubicBezTo>
                  <a:pt x="707" y="1016"/>
                  <a:pt x="691" y="1018"/>
                  <a:pt x="675" y="1019"/>
                </a:cubicBezTo>
                <a:cubicBezTo>
                  <a:pt x="675" y="1019"/>
                  <a:pt x="675" y="1019"/>
                  <a:pt x="674" y="1018"/>
                </a:cubicBezTo>
                <a:cubicBezTo>
                  <a:pt x="675" y="1013"/>
                  <a:pt x="676" y="1008"/>
                  <a:pt x="671" y="1005"/>
                </a:cubicBezTo>
                <a:cubicBezTo>
                  <a:pt x="665" y="1003"/>
                  <a:pt x="660" y="1002"/>
                  <a:pt x="655" y="1006"/>
                </a:cubicBezTo>
                <a:cubicBezTo>
                  <a:pt x="648" y="1011"/>
                  <a:pt x="648" y="1012"/>
                  <a:pt x="655" y="1018"/>
                </a:cubicBezTo>
                <a:cubicBezTo>
                  <a:pt x="643" y="1020"/>
                  <a:pt x="637" y="1013"/>
                  <a:pt x="630" y="1006"/>
                </a:cubicBezTo>
                <a:cubicBezTo>
                  <a:pt x="615" y="992"/>
                  <a:pt x="615" y="992"/>
                  <a:pt x="599" y="1004"/>
                </a:cubicBezTo>
                <a:cubicBezTo>
                  <a:pt x="580" y="1018"/>
                  <a:pt x="560" y="1023"/>
                  <a:pt x="539" y="1012"/>
                </a:cubicBezTo>
                <a:cubicBezTo>
                  <a:pt x="539" y="1012"/>
                  <a:pt x="539" y="1012"/>
                  <a:pt x="539" y="1012"/>
                </a:cubicBezTo>
                <a:cubicBezTo>
                  <a:pt x="539" y="1012"/>
                  <a:pt x="538" y="1012"/>
                  <a:pt x="538" y="1012"/>
                </a:cubicBezTo>
                <a:cubicBezTo>
                  <a:pt x="538" y="1012"/>
                  <a:pt x="538" y="1012"/>
                  <a:pt x="538" y="1012"/>
                </a:cubicBezTo>
                <a:cubicBezTo>
                  <a:pt x="538" y="1012"/>
                  <a:pt x="538" y="1012"/>
                  <a:pt x="538" y="1012"/>
                </a:cubicBezTo>
                <a:cubicBezTo>
                  <a:pt x="539" y="1013"/>
                  <a:pt x="539" y="1013"/>
                  <a:pt x="539" y="1013"/>
                </a:cubicBezTo>
                <a:cubicBezTo>
                  <a:pt x="519" y="1012"/>
                  <a:pt x="506" y="998"/>
                  <a:pt x="492" y="988"/>
                </a:cubicBezTo>
                <a:cubicBezTo>
                  <a:pt x="485" y="982"/>
                  <a:pt x="480" y="979"/>
                  <a:pt x="471" y="986"/>
                </a:cubicBezTo>
                <a:cubicBezTo>
                  <a:pt x="463" y="992"/>
                  <a:pt x="453" y="995"/>
                  <a:pt x="441" y="995"/>
                </a:cubicBezTo>
                <a:cubicBezTo>
                  <a:pt x="448" y="985"/>
                  <a:pt x="441" y="979"/>
                  <a:pt x="434" y="973"/>
                </a:cubicBezTo>
                <a:cubicBezTo>
                  <a:pt x="430" y="970"/>
                  <a:pt x="423" y="970"/>
                  <a:pt x="419" y="973"/>
                </a:cubicBezTo>
                <a:cubicBezTo>
                  <a:pt x="414" y="978"/>
                  <a:pt x="418" y="983"/>
                  <a:pt x="421" y="988"/>
                </a:cubicBezTo>
                <a:cubicBezTo>
                  <a:pt x="420" y="988"/>
                  <a:pt x="419" y="989"/>
                  <a:pt x="418" y="989"/>
                </a:cubicBezTo>
                <a:cubicBezTo>
                  <a:pt x="403" y="987"/>
                  <a:pt x="393" y="976"/>
                  <a:pt x="385" y="964"/>
                </a:cubicBezTo>
                <a:cubicBezTo>
                  <a:pt x="379" y="955"/>
                  <a:pt x="373" y="955"/>
                  <a:pt x="364" y="960"/>
                </a:cubicBezTo>
                <a:cubicBezTo>
                  <a:pt x="340" y="972"/>
                  <a:pt x="302" y="965"/>
                  <a:pt x="284" y="944"/>
                </a:cubicBezTo>
                <a:cubicBezTo>
                  <a:pt x="283" y="943"/>
                  <a:pt x="282" y="942"/>
                  <a:pt x="283" y="940"/>
                </a:cubicBezTo>
                <a:cubicBezTo>
                  <a:pt x="283" y="940"/>
                  <a:pt x="283" y="940"/>
                  <a:pt x="283" y="940"/>
                </a:cubicBezTo>
                <a:cubicBezTo>
                  <a:pt x="287" y="937"/>
                  <a:pt x="291" y="946"/>
                  <a:pt x="295" y="940"/>
                </a:cubicBezTo>
                <a:cubicBezTo>
                  <a:pt x="297" y="938"/>
                  <a:pt x="299" y="935"/>
                  <a:pt x="297" y="932"/>
                </a:cubicBezTo>
                <a:cubicBezTo>
                  <a:pt x="294" y="927"/>
                  <a:pt x="289" y="929"/>
                  <a:pt x="285" y="929"/>
                </a:cubicBezTo>
                <a:cubicBezTo>
                  <a:pt x="280" y="929"/>
                  <a:pt x="281" y="934"/>
                  <a:pt x="281" y="937"/>
                </a:cubicBezTo>
                <a:cubicBezTo>
                  <a:pt x="274" y="924"/>
                  <a:pt x="265" y="919"/>
                  <a:pt x="250" y="922"/>
                </a:cubicBezTo>
                <a:cubicBezTo>
                  <a:pt x="238" y="924"/>
                  <a:pt x="225" y="921"/>
                  <a:pt x="217" y="909"/>
                </a:cubicBezTo>
                <a:cubicBezTo>
                  <a:pt x="212" y="903"/>
                  <a:pt x="211" y="897"/>
                  <a:pt x="216" y="890"/>
                </a:cubicBezTo>
                <a:cubicBezTo>
                  <a:pt x="222" y="882"/>
                  <a:pt x="229" y="874"/>
                  <a:pt x="239" y="871"/>
                </a:cubicBezTo>
                <a:cubicBezTo>
                  <a:pt x="248" y="869"/>
                  <a:pt x="250" y="863"/>
                  <a:pt x="246" y="855"/>
                </a:cubicBezTo>
                <a:cubicBezTo>
                  <a:pt x="243" y="849"/>
                  <a:pt x="241" y="843"/>
                  <a:pt x="246" y="838"/>
                </a:cubicBezTo>
                <a:cubicBezTo>
                  <a:pt x="251" y="832"/>
                  <a:pt x="257" y="833"/>
                  <a:pt x="264" y="835"/>
                </a:cubicBezTo>
                <a:cubicBezTo>
                  <a:pt x="268" y="836"/>
                  <a:pt x="272" y="835"/>
                  <a:pt x="277" y="835"/>
                </a:cubicBezTo>
                <a:cubicBezTo>
                  <a:pt x="274" y="850"/>
                  <a:pt x="281" y="865"/>
                  <a:pt x="278" y="881"/>
                </a:cubicBezTo>
                <a:cubicBezTo>
                  <a:pt x="277" y="887"/>
                  <a:pt x="279" y="893"/>
                  <a:pt x="286" y="896"/>
                </a:cubicBezTo>
                <a:cubicBezTo>
                  <a:pt x="294" y="900"/>
                  <a:pt x="302" y="905"/>
                  <a:pt x="311" y="909"/>
                </a:cubicBezTo>
                <a:cubicBezTo>
                  <a:pt x="339" y="921"/>
                  <a:pt x="368" y="931"/>
                  <a:pt x="399" y="937"/>
                </a:cubicBezTo>
                <a:cubicBezTo>
                  <a:pt x="411" y="939"/>
                  <a:pt x="423" y="940"/>
                  <a:pt x="435" y="941"/>
                </a:cubicBezTo>
                <a:cubicBezTo>
                  <a:pt x="471" y="944"/>
                  <a:pt x="505" y="950"/>
                  <a:pt x="541" y="951"/>
                </a:cubicBezTo>
                <a:cubicBezTo>
                  <a:pt x="553" y="951"/>
                  <a:pt x="566" y="952"/>
                  <a:pt x="579" y="958"/>
                </a:cubicBezTo>
                <a:cubicBezTo>
                  <a:pt x="585" y="961"/>
                  <a:pt x="593" y="961"/>
                  <a:pt x="599" y="960"/>
                </a:cubicBezTo>
                <a:cubicBezTo>
                  <a:pt x="627" y="958"/>
                  <a:pt x="654" y="966"/>
                  <a:pt x="681" y="964"/>
                </a:cubicBezTo>
                <a:cubicBezTo>
                  <a:pt x="704" y="962"/>
                  <a:pt x="727" y="965"/>
                  <a:pt x="750" y="959"/>
                </a:cubicBezTo>
                <a:cubicBezTo>
                  <a:pt x="764" y="955"/>
                  <a:pt x="780" y="956"/>
                  <a:pt x="796" y="955"/>
                </a:cubicBezTo>
                <a:cubicBezTo>
                  <a:pt x="840" y="951"/>
                  <a:pt x="885" y="951"/>
                  <a:pt x="927" y="933"/>
                </a:cubicBezTo>
                <a:cubicBezTo>
                  <a:pt x="957" y="920"/>
                  <a:pt x="987" y="908"/>
                  <a:pt x="1016" y="895"/>
                </a:cubicBezTo>
                <a:cubicBezTo>
                  <a:pt x="1024" y="892"/>
                  <a:pt x="1026" y="883"/>
                  <a:pt x="1025" y="877"/>
                </a:cubicBezTo>
                <a:cubicBezTo>
                  <a:pt x="1023" y="868"/>
                  <a:pt x="1024" y="859"/>
                  <a:pt x="1026" y="851"/>
                </a:cubicBezTo>
                <a:cubicBezTo>
                  <a:pt x="1028" y="839"/>
                  <a:pt x="1024" y="828"/>
                  <a:pt x="1024" y="817"/>
                </a:cubicBezTo>
                <a:cubicBezTo>
                  <a:pt x="1025" y="809"/>
                  <a:pt x="1027" y="808"/>
                  <a:pt x="1033" y="812"/>
                </a:cubicBezTo>
                <a:cubicBezTo>
                  <a:pt x="1036" y="814"/>
                  <a:pt x="1038" y="817"/>
                  <a:pt x="1043" y="815"/>
                </a:cubicBezTo>
                <a:cubicBezTo>
                  <a:pt x="1048" y="814"/>
                  <a:pt x="1050" y="821"/>
                  <a:pt x="1049" y="825"/>
                </a:cubicBezTo>
                <a:cubicBezTo>
                  <a:pt x="1047" y="836"/>
                  <a:pt x="1052" y="839"/>
                  <a:pt x="1058" y="841"/>
                </a:cubicBezTo>
                <a:cubicBezTo>
                  <a:pt x="1057" y="855"/>
                  <a:pt x="1058" y="870"/>
                  <a:pt x="1060" y="884"/>
                </a:cubicBezTo>
                <a:cubicBezTo>
                  <a:pt x="1060" y="884"/>
                  <a:pt x="1060" y="884"/>
                  <a:pt x="1059" y="884"/>
                </a:cubicBezTo>
                <a:cubicBezTo>
                  <a:pt x="1056" y="884"/>
                  <a:pt x="1056" y="887"/>
                  <a:pt x="1056" y="889"/>
                </a:cubicBezTo>
                <a:cubicBezTo>
                  <a:pt x="1056" y="892"/>
                  <a:pt x="1056" y="895"/>
                  <a:pt x="1060" y="895"/>
                </a:cubicBezTo>
                <a:cubicBezTo>
                  <a:pt x="1061" y="895"/>
                  <a:pt x="1061" y="895"/>
                  <a:pt x="1062" y="894"/>
                </a:cubicBezTo>
                <a:cubicBezTo>
                  <a:pt x="1063" y="897"/>
                  <a:pt x="1063" y="899"/>
                  <a:pt x="1064" y="902"/>
                </a:cubicBezTo>
                <a:cubicBezTo>
                  <a:pt x="1057" y="899"/>
                  <a:pt x="1051" y="901"/>
                  <a:pt x="1048" y="907"/>
                </a:cubicBezTo>
                <a:close/>
                <a:moveTo>
                  <a:pt x="1234" y="673"/>
                </a:moveTo>
                <a:cubicBezTo>
                  <a:pt x="1235" y="673"/>
                  <a:pt x="1236" y="675"/>
                  <a:pt x="1235" y="676"/>
                </a:cubicBezTo>
                <a:cubicBezTo>
                  <a:pt x="1230" y="680"/>
                  <a:pt x="1225" y="678"/>
                  <a:pt x="1216" y="678"/>
                </a:cubicBezTo>
                <a:cubicBezTo>
                  <a:pt x="1224" y="675"/>
                  <a:pt x="1228" y="671"/>
                  <a:pt x="1234" y="673"/>
                </a:cubicBezTo>
                <a:close/>
                <a:moveTo>
                  <a:pt x="1081" y="874"/>
                </a:moveTo>
                <a:cubicBezTo>
                  <a:pt x="1080" y="870"/>
                  <a:pt x="1080" y="867"/>
                  <a:pt x="1079" y="864"/>
                </a:cubicBezTo>
                <a:cubicBezTo>
                  <a:pt x="1090" y="865"/>
                  <a:pt x="1085" y="855"/>
                  <a:pt x="1088" y="851"/>
                </a:cubicBezTo>
                <a:cubicBezTo>
                  <a:pt x="1097" y="862"/>
                  <a:pt x="1094" y="872"/>
                  <a:pt x="1082" y="878"/>
                </a:cubicBezTo>
                <a:cubicBezTo>
                  <a:pt x="1082" y="877"/>
                  <a:pt x="1081" y="875"/>
                  <a:pt x="1081" y="874"/>
                </a:cubicBezTo>
                <a:close/>
                <a:moveTo>
                  <a:pt x="1374" y="1016"/>
                </a:moveTo>
                <a:cubicBezTo>
                  <a:pt x="1339" y="1032"/>
                  <a:pt x="1302" y="1037"/>
                  <a:pt x="1263" y="1036"/>
                </a:cubicBezTo>
                <a:cubicBezTo>
                  <a:pt x="1251" y="1035"/>
                  <a:pt x="1240" y="1031"/>
                  <a:pt x="1228" y="1027"/>
                </a:cubicBezTo>
                <a:cubicBezTo>
                  <a:pt x="1204" y="1019"/>
                  <a:pt x="1182" y="1006"/>
                  <a:pt x="1159" y="995"/>
                </a:cubicBezTo>
                <a:cubicBezTo>
                  <a:pt x="1150" y="990"/>
                  <a:pt x="1143" y="982"/>
                  <a:pt x="1136" y="974"/>
                </a:cubicBezTo>
                <a:cubicBezTo>
                  <a:pt x="1115" y="950"/>
                  <a:pt x="1096" y="925"/>
                  <a:pt x="1086" y="895"/>
                </a:cubicBezTo>
                <a:cubicBezTo>
                  <a:pt x="1089" y="888"/>
                  <a:pt x="1093" y="882"/>
                  <a:pt x="1098" y="877"/>
                </a:cubicBezTo>
                <a:cubicBezTo>
                  <a:pt x="1106" y="867"/>
                  <a:pt x="1106" y="860"/>
                  <a:pt x="1099" y="849"/>
                </a:cubicBezTo>
                <a:cubicBezTo>
                  <a:pt x="1094" y="840"/>
                  <a:pt x="1087" y="836"/>
                  <a:pt x="1078" y="833"/>
                </a:cubicBezTo>
                <a:cubicBezTo>
                  <a:pt x="1080" y="801"/>
                  <a:pt x="1093" y="771"/>
                  <a:pt x="1121" y="747"/>
                </a:cubicBezTo>
                <a:cubicBezTo>
                  <a:pt x="1124" y="744"/>
                  <a:pt x="1127" y="740"/>
                  <a:pt x="1130" y="737"/>
                </a:cubicBezTo>
                <a:cubicBezTo>
                  <a:pt x="1136" y="732"/>
                  <a:pt x="1142" y="723"/>
                  <a:pt x="1153" y="728"/>
                </a:cubicBezTo>
                <a:cubicBezTo>
                  <a:pt x="1155" y="729"/>
                  <a:pt x="1158" y="726"/>
                  <a:pt x="1161" y="725"/>
                </a:cubicBezTo>
                <a:cubicBezTo>
                  <a:pt x="1171" y="718"/>
                  <a:pt x="1182" y="713"/>
                  <a:pt x="1194" y="711"/>
                </a:cubicBezTo>
                <a:cubicBezTo>
                  <a:pt x="1200" y="710"/>
                  <a:pt x="1206" y="710"/>
                  <a:pt x="1212" y="712"/>
                </a:cubicBezTo>
                <a:cubicBezTo>
                  <a:pt x="1215" y="713"/>
                  <a:pt x="1219" y="717"/>
                  <a:pt x="1223" y="713"/>
                </a:cubicBezTo>
                <a:cubicBezTo>
                  <a:pt x="1226" y="709"/>
                  <a:pt x="1221" y="706"/>
                  <a:pt x="1221" y="702"/>
                </a:cubicBezTo>
                <a:cubicBezTo>
                  <a:pt x="1265" y="694"/>
                  <a:pt x="1307" y="704"/>
                  <a:pt x="1346" y="724"/>
                </a:cubicBezTo>
                <a:cubicBezTo>
                  <a:pt x="1367" y="734"/>
                  <a:pt x="1387" y="749"/>
                  <a:pt x="1401" y="768"/>
                </a:cubicBezTo>
                <a:cubicBezTo>
                  <a:pt x="1412" y="783"/>
                  <a:pt x="1427" y="797"/>
                  <a:pt x="1435" y="815"/>
                </a:cubicBezTo>
                <a:cubicBezTo>
                  <a:pt x="1437" y="820"/>
                  <a:pt x="1443" y="826"/>
                  <a:pt x="1438" y="833"/>
                </a:cubicBezTo>
                <a:cubicBezTo>
                  <a:pt x="1437" y="834"/>
                  <a:pt x="1438" y="836"/>
                  <a:pt x="1439" y="837"/>
                </a:cubicBezTo>
                <a:cubicBezTo>
                  <a:pt x="1452" y="847"/>
                  <a:pt x="1449" y="863"/>
                  <a:pt x="1451" y="876"/>
                </a:cubicBezTo>
                <a:cubicBezTo>
                  <a:pt x="1452" y="896"/>
                  <a:pt x="1448" y="915"/>
                  <a:pt x="1440" y="933"/>
                </a:cubicBezTo>
                <a:cubicBezTo>
                  <a:pt x="1431" y="952"/>
                  <a:pt x="1422" y="970"/>
                  <a:pt x="1410" y="986"/>
                </a:cubicBezTo>
                <a:cubicBezTo>
                  <a:pt x="1400" y="999"/>
                  <a:pt x="1389" y="1009"/>
                  <a:pt x="1374" y="1016"/>
                </a:cubicBezTo>
                <a:close/>
                <a:moveTo>
                  <a:pt x="1242" y="670"/>
                </a:moveTo>
                <a:cubicBezTo>
                  <a:pt x="1246" y="669"/>
                  <a:pt x="1251" y="668"/>
                  <a:pt x="1255" y="667"/>
                </a:cubicBezTo>
                <a:cubicBezTo>
                  <a:pt x="1272" y="669"/>
                  <a:pt x="1288" y="671"/>
                  <a:pt x="1305" y="673"/>
                </a:cubicBezTo>
                <a:cubicBezTo>
                  <a:pt x="1307" y="673"/>
                  <a:pt x="1310" y="673"/>
                  <a:pt x="1312" y="673"/>
                </a:cubicBezTo>
                <a:cubicBezTo>
                  <a:pt x="1313" y="674"/>
                  <a:pt x="1313" y="675"/>
                  <a:pt x="1314" y="676"/>
                </a:cubicBezTo>
                <a:cubicBezTo>
                  <a:pt x="1316" y="679"/>
                  <a:pt x="1312" y="679"/>
                  <a:pt x="1311" y="680"/>
                </a:cubicBezTo>
                <a:cubicBezTo>
                  <a:pt x="1305" y="682"/>
                  <a:pt x="1299" y="685"/>
                  <a:pt x="1293" y="684"/>
                </a:cubicBezTo>
                <a:cubicBezTo>
                  <a:pt x="1280" y="682"/>
                  <a:pt x="1268" y="679"/>
                  <a:pt x="1256" y="677"/>
                </a:cubicBezTo>
                <a:cubicBezTo>
                  <a:pt x="1251" y="677"/>
                  <a:pt x="1247" y="674"/>
                  <a:pt x="1242" y="670"/>
                </a:cubicBezTo>
                <a:close/>
                <a:moveTo>
                  <a:pt x="1410" y="724"/>
                </a:moveTo>
                <a:cubicBezTo>
                  <a:pt x="1406" y="723"/>
                  <a:pt x="1405" y="721"/>
                  <a:pt x="1404" y="718"/>
                </a:cubicBezTo>
                <a:cubicBezTo>
                  <a:pt x="1402" y="710"/>
                  <a:pt x="1399" y="703"/>
                  <a:pt x="1394" y="694"/>
                </a:cubicBezTo>
                <a:cubicBezTo>
                  <a:pt x="1406" y="696"/>
                  <a:pt x="1415" y="699"/>
                  <a:pt x="1425" y="700"/>
                </a:cubicBezTo>
                <a:cubicBezTo>
                  <a:pt x="1435" y="703"/>
                  <a:pt x="1440" y="708"/>
                  <a:pt x="1441" y="718"/>
                </a:cubicBezTo>
                <a:cubicBezTo>
                  <a:pt x="1441" y="723"/>
                  <a:pt x="1443" y="728"/>
                  <a:pt x="1444" y="735"/>
                </a:cubicBezTo>
                <a:cubicBezTo>
                  <a:pt x="1433" y="730"/>
                  <a:pt x="1422" y="725"/>
                  <a:pt x="1410" y="724"/>
                </a:cubicBezTo>
                <a:close/>
                <a:moveTo>
                  <a:pt x="1446" y="752"/>
                </a:moveTo>
                <a:cubicBezTo>
                  <a:pt x="1454" y="760"/>
                  <a:pt x="1451" y="775"/>
                  <a:pt x="1451" y="788"/>
                </a:cubicBezTo>
                <a:cubicBezTo>
                  <a:pt x="1434" y="775"/>
                  <a:pt x="1421" y="758"/>
                  <a:pt x="1409" y="739"/>
                </a:cubicBezTo>
                <a:cubicBezTo>
                  <a:pt x="1424" y="740"/>
                  <a:pt x="1438" y="744"/>
                  <a:pt x="1446" y="752"/>
                </a:cubicBezTo>
                <a:close/>
                <a:moveTo>
                  <a:pt x="1377" y="692"/>
                </a:moveTo>
                <a:cubicBezTo>
                  <a:pt x="1379" y="692"/>
                  <a:pt x="1381" y="694"/>
                  <a:pt x="1382" y="696"/>
                </a:cubicBezTo>
                <a:cubicBezTo>
                  <a:pt x="1386" y="705"/>
                  <a:pt x="1390" y="713"/>
                  <a:pt x="1392" y="726"/>
                </a:cubicBezTo>
                <a:cubicBezTo>
                  <a:pt x="1375" y="713"/>
                  <a:pt x="1355" y="708"/>
                  <a:pt x="1342" y="690"/>
                </a:cubicBezTo>
                <a:cubicBezTo>
                  <a:pt x="1355" y="691"/>
                  <a:pt x="1366" y="691"/>
                  <a:pt x="1377" y="692"/>
                </a:cubicBezTo>
                <a:close/>
                <a:moveTo>
                  <a:pt x="1333" y="675"/>
                </a:moveTo>
                <a:cubicBezTo>
                  <a:pt x="1341" y="675"/>
                  <a:pt x="1349" y="676"/>
                  <a:pt x="1357" y="676"/>
                </a:cubicBezTo>
                <a:cubicBezTo>
                  <a:pt x="1349" y="676"/>
                  <a:pt x="1340" y="677"/>
                  <a:pt x="1333" y="675"/>
                </a:cubicBezTo>
                <a:close/>
                <a:moveTo>
                  <a:pt x="1365" y="677"/>
                </a:moveTo>
                <a:cubicBezTo>
                  <a:pt x="1367" y="677"/>
                  <a:pt x="1368" y="677"/>
                  <a:pt x="1370" y="677"/>
                </a:cubicBezTo>
                <a:cubicBezTo>
                  <a:pt x="1370" y="677"/>
                  <a:pt x="1370" y="677"/>
                  <a:pt x="1370" y="678"/>
                </a:cubicBezTo>
                <a:cubicBezTo>
                  <a:pt x="1369" y="677"/>
                  <a:pt x="1367" y="677"/>
                  <a:pt x="1365" y="677"/>
                </a:cubicBezTo>
                <a:close/>
                <a:moveTo>
                  <a:pt x="1390" y="680"/>
                </a:moveTo>
                <a:cubicBezTo>
                  <a:pt x="1387" y="680"/>
                  <a:pt x="1385" y="679"/>
                  <a:pt x="1384" y="678"/>
                </a:cubicBezTo>
                <a:cubicBezTo>
                  <a:pt x="1398" y="678"/>
                  <a:pt x="1412" y="679"/>
                  <a:pt x="1426" y="680"/>
                </a:cubicBezTo>
                <a:cubicBezTo>
                  <a:pt x="1426" y="680"/>
                  <a:pt x="1426" y="680"/>
                  <a:pt x="1426" y="680"/>
                </a:cubicBezTo>
                <a:cubicBezTo>
                  <a:pt x="1427" y="682"/>
                  <a:pt x="1428" y="684"/>
                  <a:pt x="1430" y="687"/>
                </a:cubicBezTo>
                <a:cubicBezTo>
                  <a:pt x="1416" y="684"/>
                  <a:pt x="1403" y="681"/>
                  <a:pt x="1390" y="680"/>
                </a:cubicBezTo>
                <a:close/>
                <a:moveTo>
                  <a:pt x="1423" y="667"/>
                </a:moveTo>
                <a:cubicBezTo>
                  <a:pt x="1406" y="666"/>
                  <a:pt x="1390" y="667"/>
                  <a:pt x="1373" y="666"/>
                </a:cubicBezTo>
                <a:cubicBezTo>
                  <a:pt x="1370" y="664"/>
                  <a:pt x="1369" y="660"/>
                  <a:pt x="1365" y="662"/>
                </a:cubicBezTo>
                <a:cubicBezTo>
                  <a:pt x="1364" y="663"/>
                  <a:pt x="1363" y="665"/>
                  <a:pt x="1364" y="666"/>
                </a:cubicBezTo>
                <a:cubicBezTo>
                  <a:pt x="1362" y="666"/>
                  <a:pt x="1360" y="666"/>
                  <a:pt x="1359" y="666"/>
                </a:cubicBezTo>
                <a:cubicBezTo>
                  <a:pt x="1345" y="665"/>
                  <a:pt x="1332" y="664"/>
                  <a:pt x="1319" y="663"/>
                </a:cubicBezTo>
                <a:cubicBezTo>
                  <a:pt x="1318" y="662"/>
                  <a:pt x="1318" y="662"/>
                  <a:pt x="1318" y="661"/>
                </a:cubicBezTo>
                <a:cubicBezTo>
                  <a:pt x="1337" y="658"/>
                  <a:pt x="1356" y="658"/>
                  <a:pt x="1375" y="659"/>
                </a:cubicBezTo>
                <a:cubicBezTo>
                  <a:pt x="1395" y="660"/>
                  <a:pt x="1415" y="663"/>
                  <a:pt x="1434" y="667"/>
                </a:cubicBezTo>
                <a:cubicBezTo>
                  <a:pt x="1430" y="667"/>
                  <a:pt x="1427" y="667"/>
                  <a:pt x="1423" y="667"/>
                </a:cubicBezTo>
                <a:close/>
                <a:moveTo>
                  <a:pt x="1418" y="1005"/>
                </a:moveTo>
                <a:cubicBezTo>
                  <a:pt x="1435" y="984"/>
                  <a:pt x="1455" y="965"/>
                  <a:pt x="1458" y="936"/>
                </a:cubicBezTo>
                <a:cubicBezTo>
                  <a:pt x="1463" y="939"/>
                  <a:pt x="1465" y="943"/>
                  <a:pt x="1464" y="947"/>
                </a:cubicBezTo>
                <a:cubicBezTo>
                  <a:pt x="1460" y="963"/>
                  <a:pt x="1460" y="963"/>
                  <a:pt x="1475" y="970"/>
                </a:cubicBezTo>
                <a:cubicBezTo>
                  <a:pt x="1462" y="990"/>
                  <a:pt x="1441" y="998"/>
                  <a:pt x="1418" y="1005"/>
                </a:cubicBezTo>
                <a:close/>
                <a:moveTo>
                  <a:pt x="1472" y="817"/>
                </a:moveTo>
                <a:cubicBezTo>
                  <a:pt x="1481" y="824"/>
                  <a:pt x="1491" y="831"/>
                  <a:pt x="1500" y="838"/>
                </a:cubicBezTo>
                <a:cubicBezTo>
                  <a:pt x="1503" y="841"/>
                  <a:pt x="1502" y="843"/>
                  <a:pt x="1501" y="846"/>
                </a:cubicBezTo>
                <a:cubicBezTo>
                  <a:pt x="1498" y="855"/>
                  <a:pt x="1496" y="865"/>
                  <a:pt x="1493" y="875"/>
                </a:cubicBezTo>
                <a:cubicBezTo>
                  <a:pt x="1475" y="859"/>
                  <a:pt x="1470" y="846"/>
                  <a:pt x="1472" y="817"/>
                </a:cubicBezTo>
                <a:close/>
                <a:moveTo>
                  <a:pt x="1473" y="929"/>
                </a:moveTo>
                <a:cubicBezTo>
                  <a:pt x="1455" y="909"/>
                  <a:pt x="1470" y="891"/>
                  <a:pt x="1474" y="871"/>
                </a:cubicBezTo>
                <a:cubicBezTo>
                  <a:pt x="1490" y="890"/>
                  <a:pt x="1489" y="905"/>
                  <a:pt x="1473" y="929"/>
                </a:cubicBezTo>
                <a:close/>
                <a:moveTo>
                  <a:pt x="1500" y="825"/>
                </a:moveTo>
                <a:cubicBezTo>
                  <a:pt x="1490" y="816"/>
                  <a:pt x="1479" y="808"/>
                  <a:pt x="1470" y="799"/>
                </a:cubicBezTo>
                <a:cubicBezTo>
                  <a:pt x="1463" y="792"/>
                  <a:pt x="1468" y="782"/>
                  <a:pt x="1465" y="773"/>
                </a:cubicBezTo>
                <a:cubicBezTo>
                  <a:pt x="1464" y="770"/>
                  <a:pt x="1465" y="765"/>
                  <a:pt x="1465" y="761"/>
                </a:cubicBezTo>
                <a:cubicBezTo>
                  <a:pt x="1482" y="766"/>
                  <a:pt x="1495" y="776"/>
                  <a:pt x="1509" y="786"/>
                </a:cubicBezTo>
                <a:cubicBezTo>
                  <a:pt x="1511" y="787"/>
                  <a:pt x="1512" y="789"/>
                  <a:pt x="1511" y="792"/>
                </a:cubicBezTo>
                <a:cubicBezTo>
                  <a:pt x="1510" y="802"/>
                  <a:pt x="1508" y="812"/>
                  <a:pt x="1507" y="822"/>
                </a:cubicBezTo>
                <a:cubicBezTo>
                  <a:pt x="1506" y="826"/>
                  <a:pt x="1504" y="828"/>
                  <a:pt x="1500" y="825"/>
                </a:cubicBezTo>
                <a:close/>
                <a:moveTo>
                  <a:pt x="1463" y="760"/>
                </a:moveTo>
                <a:cubicBezTo>
                  <a:pt x="1464" y="760"/>
                  <a:pt x="1464" y="760"/>
                  <a:pt x="1464" y="760"/>
                </a:cubicBezTo>
                <a:cubicBezTo>
                  <a:pt x="1464" y="760"/>
                  <a:pt x="1464" y="761"/>
                  <a:pt x="1464" y="761"/>
                </a:cubicBezTo>
                <a:cubicBezTo>
                  <a:pt x="1464" y="761"/>
                  <a:pt x="1464" y="760"/>
                  <a:pt x="1463" y="760"/>
                </a:cubicBezTo>
                <a:close/>
                <a:moveTo>
                  <a:pt x="1464" y="744"/>
                </a:moveTo>
                <a:cubicBezTo>
                  <a:pt x="1460" y="742"/>
                  <a:pt x="1459" y="739"/>
                  <a:pt x="1458" y="736"/>
                </a:cubicBezTo>
                <a:cubicBezTo>
                  <a:pt x="1456" y="727"/>
                  <a:pt x="1455" y="719"/>
                  <a:pt x="1453" y="709"/>
                </a:cubicBezTo>
                <a:cubicBezTo>
                  <a:pt x="1472" y="712"/>
                  <a:pt x="1488" y="720"/>
                  <a:pt x="1503" y="728"/>
                </a:cubicBezTo>
                <a:cubicBezTo>
                  <a:pt x="1505" y="729"/>
                  <a:pt x="1507" y="731"/>
                  <a:pt x="1508" y="734"/>
                </a:cubicBezTo>
                <a:cubicBezTo>
                  <a:pt x="1512" y="745"/>
                  <a:pt x="1513" y="757"/>
                  <a:pt x="1512" y="769"/>
                </a:cubicBezTo>
                <a:cubicBezTo>
                  <a:pt x="1496" y="761"/>
                  <a:pt x="1480" y="752"/>
                  <a:pt x="1464" y="744"/>
                </a:cubicBezTo>
                <a:close/>
                <a:moveTo>
                  <a:pt x="1501" y="942"/>
                </a:moveTo>
                <a:cubicBezTo>
                  <a:pt x="1496" y="950"/>
                  <a:pt x="1490" y="958"/>
                  <a:pt x="1482" y="964"/>
                </a:cubicBezTo>
                <a:cubicBezTo>
                  <a:pt x="1480" y="965"/>
                  <a:pt x="1480" y="968"/>
                  <a:pt x="1478" y="966"/>
                </a:cubicBezTo>
                <a:cubicBezTo>
                  <a:pt x="1477" y="965"/>
                  <a:pt x="1478" y="963"/>
                  <a:pt x="1480" y="962"/>
                </a:cubicBezTo>
                <a:cubicBezTo>
                  <a:pt x="1478" y="949"/>
                  <a:pt x="1485" y="939"/>
                  <a:pt x="1489" y="929"/>
                </a:cubicBezTo>
                <a:cubicBezTo>
                  <a:pt x="1493" y="921"/>
                  <a:pt x="1496" y="913"/>
                  <a:pt x="1499" y="904"/>
                </a:cubicBezTo>
                <a:cubicBezTo>
                  <a:pt x="1503" y="907"/>
                  <a:pt x="1505" y="910"/>
                  <a:pt x="1508" y="914"/>
                </a:cubicBezTo>
                <a:cubicBezTo>
                  <a:pt x="1509" y="915"/>
                  <a:pt x="1510" y="918"/>
                  <a:pt x="1509" y="918"/>
                </a:cubicBezTo>
                <a:cubicBezTo>
                  <a:pt x="1499" y="924"/>
                  <a:pt x="1505" y="935"/>
                  <a:pt x="1501" y="942"/>
                </a:cubicBezTo>
                <a:close/>
                <a:moveTo>
                  <a:pt x="1551" y="837"/>
                </a:moveTo>
                <a:cubicBezTo>
                  <a:pt x="1547" y="848"/>
                  <a:pt x="1541" y="858"/>
                  <a:pt x="1536" y="869"/>
                </a:cubicBezTo>
                <a:cubicBezTo>
                  <a:pt x="1532" y="882"/>
                  <a:pt x="1525" y="894"/>
                  <a:pt x="1518" y="906"/>
                </a:cubicBezTo>
                <a:cubicBezTo>
                  <a:pt x="1517" y="906"/>
                  <a:pt x="1517" y="906"/>
                  <a:pt x="1517" y="906"/>
                </a:cubicBezTo>
                <a:cubicBezTo>
                  <a:pt x="1504" y="897"/>
                  <a:pt x="1501" y="886"/>
                  <a:pt x="1508" y="872"/>
                </a:cubicBezTo>
                <a:cubicBezTo>
                  <a:pt x="1511" y="866"/>
                  <a:pt x="1512" y="859"/>
                  <a:pt x="1514" y="853"/>
                </a:cubicBezTo>
                <a:cubicBezTo>
                  <a:pt x="1523" y="855"/>
                  <a:pt x="1523" y="869"/>
                  <a:pt x="1535" y="867"/>
                </a:cubicBezTo>
                <a:cubicBezTo>
                  <a:pt x="1539" y="861"/>
                  <a:pt x="1536" y="857"/>
                  <a:pt x="1532" y="854"/>
                </a:cubicBezTo>
                <a:cubicBezTo>
                  <a:pt x="1518" y="843"/>
                  <a:pt x="1516" y="831"/>
                  <a:pt x="1522" y="816"/>
                </a:cubicBezTo>
                <a:cubicBezTo>
                  <a:pt x="1524" y="811"/>
                  <a:pt x="1522" y="806"/>
                  <a:pt x="1525" y="801"/>
                </a:cubicBezTo>
                <a:cubicBezTo>
                  <a:pt x="1536" y="804"/>
                  <a:pt x="1541" y="815"/>
                  <a:pt x="1552" y="819"/>
                </a:cubicBezTo>
                <a:cubicBezTo>
                  <a:pt x="1555" y="819"/>
                  <a:pt x="1553" y="831"/>
                  <a:pt x="1551" y="837"/>
                </a:cubicBezTo>
                <a:close/>
                <a:moveTo>
                  <a:pt x="1529" y="785"/>
                </a:moveTo>
                <a:cubicBezTo>
                  <a:pt x="1526" y="783"/>
                  <a:pt x="1525" y="780"/>
                  <a:pt x="1526" y="776"/>
                </a:cubicBezTo>
                <a:cubicBezTo>
                  <a:pt x="1528" y="769"/>
                  <a:pt x="1526" y="761"/>
                  <a:pt x="1525" y="754"/>
                </a:cubicBezTo>
                <a:cubicBezTo>
                  <a:pt x="1525" y="747"/>
                  <a:pt x="1517" y="738"/>
                  <a:pt x="1529" y="733"/>
                </a:cubicBezTo>
                <a:cubicBezTo>
                  <a:pt x="1530" y="733"/>
                  <a:pt x="1529" y="728"/>
                  <a:pt x="1529" y="726"/>
                </a:cubicBezTo>
                <a:cubicBezTo>
                  <a:pt x="1528" y="725"/>
                  <a:pt x="1527" y="725"/>
                  <a:pt x="1526" y="724"/>
                </a:cubicBezTo>
                <a:cubicBezTo>
                  <a:pt x="1520" y="723"/>
                  <a:pt x="1515" y="718"/>
                  <a:pt x="1509" y="715"/>
                </a:cubicBezTo>
                <a:cubicBezTo>
                  <a:pt x="1493" y="707"/>
                  <a:pt x="1478" y="699"/>
                  <a:pt x="1461" y="696"/>
                </a:cubicBezTo>
                <a:cubicBezTo>
                  <a:pt x="1451" y="694"/>
                  <a:pt x="1443" y="691"/>
                  <a:pt x="1438" y="681"/>
                </a:cubicBezTo>
                <a:cubicBezTo>
                  <a:pt x="1438" y="681"/>
                  <a:pt x="1438" y="681"/>
                  <a:pt x="1438" y="681"/>
                </a:cubicBezTo>
                <a:cubicBezTo>
                  <a:pt x="1439" y="681"/>
                  <a:pt x="1440" y="681"/>
                  <a:pt x="1440" y="681"/>
                </a:cubicBezTo>
                <a:cubicBezTo>
                  <a:pt x="1452" y="682"/>
                  <a:pt x="1463" y="682"/>
                  <a:pt x="1474" y="681"/>
                </a:cubicBezTo>
                <a:cubicBezTo>
                  <a:pt x="1482" y="685"/>
                  <a:pt x="1490" y="689"/>
                  <a:pt x="1498" y="694"/>
                </a:cubicBezTo>
                <a:cubicBezTo>
                  <a:pt x="1511" y="701"/>
                  <a:pt x="1519" y="712"/>
                  <a:pt x="1529" y="722"/>
                </a:cubicBezTo>
                <a:cubicBezTo>
                  <a:pt x="1529" y="723"/>
                  <a:pt x="1530" y="724"/>
                  <a:pt x="1530" y="725"/>
                </a:cubicBezTo>
                <a:cubicBezTo>
                  <a:pt x="1546" y="748"/>
                  <a:pt x="1554" y="774"/>
                  <a:pt x="1554" y="805"/>
                </a:cubicBezTo>
                <a:cubicBezTo>
                  <a:pt x="1545" y="797"/>
                  <a:pt x="1537" y="791"/>
                  <a:pt x="1529" y="785"/>
                </a:cubicBezTo>
                <a:close/>
                <a:moveTo>
                  <a:pt x="1517" y="666"/>
                </a:moveTo>
                <a:cubicBezTo>
                  <a:pt x="1510" y="667"/>
                  <a:pt x="1503" y="667"/>
                  <a:pt x="1495" y="667"/>
                </a:cubicBezTo>
                <a:cubicBezTo>
                  <a:pt x="1495" y="665"/>
                  <a:pt x="1496" y="662"/>
                  <a:pt x="1496" y="660"/>
                </a:cubicBezTo>
                <a:cubicBezTo>
                  <a:pt x="1499" y="644"/>
                  <a:pt x="1493" y="629"/>
                  <a:pt x="1484" y="616"/>
                </a:cubicBezTo>
                <a:cubicBezTo>
                  <a:pt x="1482" y="615"/>
                  <a:pt x="1481" y="613"/>
                  <a:pt x="1480" y="612"/>
                </a:cubicBezTo>
                <a:cubicBezTo>
                  <a:pt x="1480" y="611"/>
                  <a:pt x="1480" y="610"/>
                  <a:pt x="1480" y="608"/>
                </a:cubicBezTo>
                <a:cubicBezTo>
                  <a:pt x="1507" y="626"/>
                  <a:pt x="1522" y="637"/>
                  <a:pt x="1524" y="666"/>
                </a:cubicBezTo>
                <a:cubicBezTo>
                  <a:pt x="1521" y="666"/>
                  <a:pt x="1519" y="666"/>
                  <a:pt x="1517" y="666"/>
                </a:cubicBezTo>
                <a:close/>
                <a:moveTo>
                  <a:pt x="1523" y="678"/>
                </a:moveTo>
                <a:cubicBezTo>
                  <a:pt x="1523" y="682"/>
                  <a:pt x="1523" y="687"/>
                  <a:pt x="1522" y="692"/>
                </a:cubicBezTo>
                <a:cubicBezTo>
                  <a:pt x="1517" y="688"/>
                  <a:pt x="1513" y="683"/>
                  <a:pt x="1508" y="681"/>
                </a:cubicBezTo>
                <a:cubicBezTo>
                  <a:pt x="1506" y="681"/>
                  <a:pt x="1504" y="680"/>
                  <a:pt x="1503" y="680"/>
                </a:cubicBezTo>
                <a:cubicBezTo>
                  <a:pt x="1503" y="680"/>
                  <a:pt x="1504" y="680"/>
                  <a:pt x="1505" y="680"/>
                </a:cubicBezTo>
                <a:cubicBezTo>
                  <a:pt x="1511" y="679"/>
                  <a:pt x="1517" y="679"/>
                  <a:pt x="1523" y="678"/>
                </a:cubicBezTo>
                <a:close/>
                <a:moveTo>
                  <a:pt x="1550" y="620"/>
                </a:moveTo>
                <a:cubicBezTo>
                  <a:pt x="1563" y="629"/>
                  <a:pt x="1571" y="643"/>
                  <a:pt x="1573" y="658"/>
                </a:cubicBezTo>
                <a:cubicBezTo>
                  <a:pt x="1566" y="660"/>
                  <a:pt x="1558" y="661"/>
                  <a:pt x="1550" y="662"/>
                </a:cubicBezTo>
                <a:cubicBezTo>
                  <a:pt x="1554" y="649"/>
                  <a:pt x="1555" y="635"/>
                  <a:pt x="1550" y="620"/>
                </a:cubicBezTo>
                <a:close/>
                <a:moveTo>
                  <a:pt x="1574" y="671"/>
                </a:moveTo>
                <a:cubicBezTo>
                  <a:pt x="1574" y="682"/>
                  <a:pt x="1571" y="692"/>
                  <a:pt x="1564" y="700"/>
                </a:cubicBezTo>
                <a:cubicBezTo>
                  <a:pt x="1560" y="706"/>
                  <a:pt x="1556" y="714"/>
                  <a:pt x="1548" y="716"/>
                </a:cubicBezTo>
                <a:cubicBezTo>
                  <a:pt x="1539" y="719"/>
                  <a:pt x="1540" y="706"/>
                  <a:pt x="1533" y="703"/>
                </a:cubicBezTo>
                <a:cubicBezTo>
                  <a:pt x="1530" y="702"/>
                  <a:pt x="1527" y="699"/>
                  <a:pt x="1524" y="697"/>
                </a:cubicBezTo>
                <a:cubicBezTo>
                  <a:pt x="1524" y="696"/>
                  <a:pt x="1525" y="695"/>
                  <a:pt x="1526" y="694"/>
                </a:cubicBezTo>
                <a:cubicBezTo>
                  <a:pt x="1536" y="697"/>
                  <a:pt x="1539" y="690"/>
                  <a:pt x="1542" y="683"/>
                </a:cubicBezTo>
                <a:cubicBezTo>
                  <a:pt x="1543" y="681"/>
                  <a:pt x="1544" y="678"/>
                  <a:pt x="1545" y="676"/>
                </a:cubicBezTo>
                <a:cubicBezTo>
                  <a:pt x="1555" y="675"/>
                  <a:pt x="1565" y="673"/>
                  <a:pt x="1574" y="671"/>
                </a:cubicBezTo>
                <a:close/>
                <a:moveTo>
                  <a:pt x="1597" y="881"/>
                </a:moveTo>
                <a:cubicBezTo>
                  <a:pt x="1594" y="873"/>
                  <a:pt x="1591" y="864"/>
                  <a:pt x="1587" y="856"/>
                </a:cubicBezTo>
                <a:cubicBezTo>
                  <a:pt x="1585" y="849"/>
                  <a:pt x="1582" y="842"/>
                  <a:pt x="1576" y="839"/>
                </a:cubicBezTo>
                <a:cubicBezTo>
                  <a:pt x="1566" y="835"/>
                  <a:pt x="1566" y="828"/>
                  <a:pt x="1568" y="820"/>
                </a:cubicBezTo>
                <a:cubicBezTo>
                  <a:pt x="1569" y="817"/>
                  <a:pt x="1570" y="813"/>
                  <a:pt x="1570" y="809"/>
                </a:cubicBezTo>
                <a:cubicBezTo>
                  <a:pt x="1592" y="815"/>
                  <a:pt x="1600" y="825"/>
                  <a:pt x="1601" y="848"/>
                </a:cubicBezTo>
                <a:cubicBezTo>
                  <a:pt x="1601" y="859"/>
                  <a:pt x="1602" y="870"/>
                  <a:pt x="1597" y="881"/>
                </a:cubicBezTo>
                <a:close/>
                <a:moveTo>
                  <a:pt x="1637" y="822"/>
                </a:moveTo>
                <a:cubicBezTo>
                  <a:pt x="1634" y="825"/>
                  <a:pt x="1632" y="821"/>
                  <a:pt x="1631" y="820"/>
                </a:cubicBezTo>
                <a:cubicBezTo>
                  <a:pt x="1615" y="807"/>
                  <a:pt x="1596" y="802"/>
                  <a:pt x="1576" y="802"/>
                </a:cubicBezTo>
                <a:cubicBezTo>
                  <a:pt x="1572" y="801"/>
                  <a:pt x="1570" y="800"/>
                  <a:pt x="1570" y="796"/>
                </a:cubicBezTo>
                <a:cubicBezTo>
                  <a:pt x="1570" y="786"/>
                  <a:pt x="1568" y="776"/>
                  <a:pt x="1565" y="766"/>
                </a:cubicBezTo>
                <a:cubicBezTo>
                  <a:pt x="1578" y="764"/>
                  <a:pt x="1591" y="766"/>
                  <a:pt x="1598" y="773"/>
                </a:cubicBezTo>
                <a:cubicBezTo>
                  <a:pt x="1612" y="786"/>
                  <a:pt x="1632" y="794"/>
                  <a:pt x="1637" y="815"/>
                </a:cubicBezTo>
                <a:cubicBezTo>
                  <a:pt x="1637" y="817"/>
                  <a:pt x="1640" y="820"/>
                  <a:pt x="1637" y="822"/>
                </a:cubicBezTo>
                <a:close/>
                <a:moveTo>
                  <a:pt x="1671" y="790"/>
                </a:moveTo>
                <a:cubicBezTo>
                  <a:pt x="1648" y="789"/>
                  <a:pt x="1628" y="783"/>
                  <a:pt x="1615" y="764"/>
                </a:cubicBezTo>
                <a:cubicBezTo>
                  <a:pt x="1618" y="763"/>
                  <a:pt x="1621" y="762"/>
                  <a:pt x="1624" y="762"/>
                </a:cubicBezTo>
                <a:cubicBezTo>
                  <a:pt x="1633" y="762"/>
                  <a:pt x="1641" y="761"/>
                  <a:pt x="1647" y="772"/>
                </a:cubicBezTo>
                <a:cubicBezTo>
                  <a:pt x="1651" y="779"/>
                  <a:pt x="1662" y="783"/>
                  <a:pt x="1671" y="790"/>
                </a:cubicBezTo>
                <a:close/>
                <a:moveTo>
                  <a:pt x="1657" y="748"/>
                </a:moveTo>
                <a:cubicBezTo>
                  <a:pt x="1635" y="748"/>
                  <a:pt x="1614" y="747"/>
                  <a:pt x="1593" y="751"/>
                </a:cubicBezTo>
                <a:cubicBezTo>
                  <a:pt x="1601" y="737"/>
                  <a:pt x="1632" y="736"/>
                  <a:pt x="1657" y="748"/>
                </a:cubicBezTo>
                <a:close/>
                <a:moveTo>
                  <a:pt x="1568" y="744"/>
                </a:moveTo>
                <a:cubicBezTo>
                  <a:pt x="1561" y="747"/>
                  <a:pt x="1558" y="743"/>
                  <a:pt x="1555" y="738"/>
                </a:cubicBezTo>
                <a:cubicBezTo>
                  <a:pt x="1552" y="731"/>
                  <a:pt x="1559" y="732"/>
                  <a:pt x="1562" y="730"/>
                </a:cubicBezTo>
                <a:cubicBezTo>
                  <a:pt x="1576" y="720"/>
                  <a:pt x="1591" y="712"/>
                  <a:pt x="1608" y="707"/>
                </a:cubicBezTo>
                <a:cubicBezTo>
                  <a:pt x="1612" y="706"/>
                  <a:pt x="1615" y="705"/>
                  <a:pt x="1622" y="706"/>
                </a:cubicBezTo>
                <a:cubicBezTo>
                  <a:pt x="1602" y="719"/>
                  <a:pt x="1590" y="738"/>
                  <a:pt x="1568" y="744"/>
                </a:cubicBezTo>
                <a:close/>
                <a:moveTo>
                  <a:pt x="1590" y="691"/>
                </a:moveTo>
                <a:cubicBezTo>
                  <a:pt x="1594" y="700"/>
                  <a:pt x="1587" y="700"/>
                  <a:pt x="1581" y="701"/>
                </a:cubicBezTo>
                <a:cubicBezTo>
                  <a:pt x="1585" y="687"/>
                  <a:pt x="1589" y="673"/>
                  <a:pt x="1603" y="665"/>
                </a:cubicBezTo>
                <a:cubicBezTo>
                  <a:pt x="1603" y="664"/>
                  <a:pt x="1603" y="664"/>
                  <a:pt x="1603" y="664"/>
                </a:cubicBezTo>
                <a:cubicBezTo>
                  <a:pt x="1604" y="663"/>
                  <a:pt x="1604" y="663"/>
                  <a:pt x="1605" y="663"/>
                </a:cubicBezTo>
                <a:cubicBezTo>
                  <a:pt x="1605" y="664"/>
                  <a:pt x="1605" y="665"/>
                  <a:pt x="1604" y="666"/>
                </a:cubicBezTo>
                <a:cubicBezTo>
                  <a:pt x="1601" y="673"/>
                  <a:pt x="1599" y="680"/>
                  <a:pt x="1593" y="685"/>
                </a:cubicBezTo>
                <a:cubicBezTo>
                  <a:pt x="1592" y="686"/>
                  <a:pt x="1590" y="689"/>
                  <a:pt x="1590" y="691"/>
                </a:cubicBezTo>
                <a:close/>
                <a:moveTo>
                  <a:pt x="1652" y="681"/>
                </a:moveTo>
                <a:cubicBezTo>
                  <a:pt x="1650" y="685"/>
                  <a:pt x="1648" y="689"/>
                  <a:pt x="1645" y="693"/>
                </a:cubicBezTo>
                <a:cubicBezTo>
                  <a:pt x="1645" y="694"/>
                  <a:pt x="1644" y="697"/>
                  <a:pt x="1641" y="695"/>
                </a:cubicBezTo>
                <a:cubicBezTo>
                  <a:pt x="1630" y="690"/>
                  <a:pt x="1619" y="693"/>
                  <a:pt x="1608" y="690"/>
                </a:cubicBezTo>
                <a:cubicBezTo>
                  <a:pt x="1624" y="691"/>
                  <a:pt x="1636" y="682"/>
                  <a:pt x="1652" y="681"/>
                </a:cubicBezTo>
                <a:close/>
                <a:moveTo>
                  <a:pt x="1216" y="265"/>
                </a:moveTo>
                <a:cubicBezTo>
                  <a:pt x="1212" y="260"/>
                  <a:pt x="1210" y="256"/>
                  <a:pt x="1212" y="250"/>
                </a:cubicBezTo>
                <a:cubicBezTo>
                  <a:pt x="1225" y="213"/>
                  <a:pt x="1249" y="188"/>
                  <a:pt x="1286" y="176"/>
                </a:cubicBezTo>
                <a:cubicBezTo>
                  <a:pt x="1317" y="167"/>
                  <a:pt x="1347" y="155"/>
                  <a:pt x="1380" y="153"/>
                </a:cubicBezTo>
                <a:cubicBezTo>
                  <a:pt x="1394" y="152"/>
                  <a:pt x="1408" y="150"/>
                  <a:pt x="1422" y="154"/>
                </a:cubicBezTo>
                <a:cubicBezTo>
                  <a:pt x="1458" y="163"/>
                  <a:pt x="1494" y="172"/>
                  <a:pt x="1526" y="190"/>
                </a:cubicBezTo>
                <a:cubicBezTo>
                  <a:pt x="1553" y="205"/>
                  <a:pt x="1579" y="223"/>
                  <a:pt x="1598" y="249"/>
                </a:cubicBezTo>
                <a:cubicBezTo>
                  <a:pt x="1607" y="261"/>
                  <a:pt x="1611" y="274"/>
                  <a:pt x="1612" y="292"/>
                </a:cubicBezTo>
                <a:cubicBezTo>
                  <a:pt x="1613" y="298"/>
                  <a:pt x="1608" y="304"/>
                  <a:pt x="1603" y="310"/>
                </a:cubicBezTo>
                <a:cubicBezTo>
                  <a:pt x="1594" y="320"/>
                  <a:pt x="1581" y="324"/>
                  <a:pt x="1569" y="328"/>
                </a:cubicBezTo>
                <a:cubicBezTo>
                  <a:pt x="1558" y="332"/>
                  <a:pt x="1550" y="326"/>
                  <a:pt x="1543" y="318"/>
                </a:cubicBezTo>
                <a:cubicBezTo>
                  <a:pt x="1536" y="311"/>
                  <a:pt x="1531" y="311"/>
                  <a:pt x="1524" y="319"/>
                </a:cubicBezTo>
                <a:cubicBezTo>
                  <a:pt x="1504" y="342"/>
                  <a:pt x="1467" y="342"/>
                  <a:pt x="1449" y="319"/>
                </a:cubicBezTo>
                <a:cubicBezTo>
                  <a:pt x="1444" y="313"/>
                  <a:pt x="1439" y="311"/>
                  <a:pt x="1432" y="315"/>
                </a:cubicBezTo>
                <a:cubicBezTo>
                  <a:pt x="1415" y="323"/>
                  <a:pt x="1398" y="331"/>
                  <a:pt x="1379" y="330"/>
                </a:cubicBezTo>
                <a:cubicBezTo>
                  <a:pt x="1362" y="330"/>
                  <a:pt x="1347" y="325"/>
                  <a:pt x="1340" y="308"/>
                </a:cubicBezTo>
                <a:cubicBezTo>
                  <a:pt x="1337" y="300"/>
                  <a:pt x="1331" y="299"/>
                  <a:pt x="1324" y="302"/>
                </a:cubicBezTo>
                <a:cubicBezTo>
                  <a:pt x="1311" y="307"/>
                  <a:pt x="1298" y="310"/>
                  <a:pt x="1284" y="312"/>
                </a:cubicBezTo>
                <a:cubicBezTo>
                  <a:pt x="1279" y="313"/>
                  <a:pt x="1273" y="315"/>
                  <a:pt x="1270" y="311"/>
                </a:cubicBezTo>
                <a:cubicBezTo>
                  <a:pt x="1257" y="298"/>
                  <a:pt x="1241" y="289"/>
                  <a:pt x="1235" y="271"/>
                </a:cubicBezTo>
                <a:cubicBezTo>
                  <a:pt x="1234" y="266"/>
                  <a:pt x="1232" y="262"/>
                  <a:pt x="1225" y="264"/>
                </a:cubicBezTo>
                <a:cubicBezTo>
                  <a:pt x="1222" y="265"/>
                  <a:pt x="1220" y="270"/>
                  <a:pt x="1216" y="265"/>
                </a:cubicBezTo>
                <a:close/>
                <a:moveTo>
                  <a:pt x="1565" y="397"/>
                </a:moveTo>
                <a:cubicBezTo>
                  <a:pt x="1522" y="413"/>
                  <a:pt x="1479" y="421"/>
                  <a:pt x="1433" y="420"/>
                </a:cubicBezTo>
                <a:cubicBezTo>
                  <a:pt x="1406" y="419"/>
                  <a:pt x="1378" y="420"/>
                  <a:pt x="1350" y="420"/>
                </a:cubicBezTo>
                <a:cubicBezTo>
                  <a:pt x="1321" y="420"/>
                  <a:pt x="1295" y="407"/>
                  <a:pt x="1268" y="401"/>
                </a:cubicBezTo>
                <a:cubicBezTo>
                  <a:pt x="1264" y="400"/>
                  <a:pt x="1261" y="399"/>
                  <a:pt x="1257" y="397"/>
                </a:cubicBezTo>
                <a:cubicBezTo>
                  <a:pt x="1239" y="391"/>
                  <a:pt x="1235" y="383"/>
                  <a:pt x="1239" y="364"/>
                </a:cubicBezTo>
                <a:cubicBezTo>
                  <a:pt x="1240" y="358"/>
                  <a:pt x="1242" y="358"/>
                  <a:pt x="1247" y="359"/>
                </a:cubicBezTo>
                <a:cubicBezTo>
                  <a:pt x="1273" y="361"/>
                  <a:pt x="1297" y="370"/>
                  <a:pt x="1321" y="376"/>
                </a:cubicBezTo>
                <a:cubicBezTo>
                  <a:pt x="1336" y="379"/>
                  <a:pt x="1350" y="381"/>
                  <a:pt x="1364" y="382"/>
                </a:cubicBezTo>
                <a:cubicBezTo>
                  <a:pt x="1408" y="385"/>
                  <a:pt x="1451" y="387"/>
                  <a:pt x="1494" y="377"/>
                </a:cubicBezTo>
                <a:cubicBezTo>
                  <a:pt x="1519" y="371"/>
                  <a:pt x="1545" y="372"/>
                  <a:pt x="1570" y="365"/>
                </a:cubicBezTo>
                <a:cubicBezTo>
                  <a:pt x="1576" y="364"/>
                  <a:pt x="1582" y="362"/>
                  <a:pt x="1588" y="361"/>
                </a:cubicBezTo>
                <a:cubicBezTo>
                  <a:pt x="1589" y="362"/>
                  <a:pt x="1589" y="363"/>
                  <a:pt x="1589" y="363"/>
                </a:cubicBezTo>
                <a:cubicBezTo>
                  <a:pt x="1589" y="388"/>
                  <a:pt x="1589" y="388"/>
                  <a:pt x="1565" y="397"/>
                </a:cubicBezTo>
                <a:close/>
                <a:moveTo>
                  <a:pt x="1586" y="456"/>
                </a:moveTo>
                <a:cubicBezTo>
                  <a:pt x="1586" y="462"/>
                  <a:pt x="1586" y="466"/>
                  <a:pt x="1586" y="470"/>
                </a:cubicBezTo>
                <a:cubicBezTo>
                  <a:pt x="1586" y="502"/>
                  <a:pt x="1583" y="505"/>
                  <a:pt x="1553" y="518"/>
                </a:cubicBezTo>
                <a:cubicBezTo>
                  <a:pt x="1519" y="533"/>
                  <a:pt x="1484" y="537"/>
                  <a:pt x="1447" y="539"/>
                </a:cubicBezTo>
                <a:cubicBezTo>
                  <a:pt x="1415" y="541"/>
                  <a:pt x="1383" y="545"/>
                  <a:pt x="1351" y="540"/>
                </a:cubicBezTo>
                <a:cubicBezTo>
                  <a:pt x="1315" y="534"/>
                  <a:pt x="1282" y="522"/>
                  <a:pt x="1251" y="502"/>
                </a:cubicBezTo>
                <a:cubicBezTo>
                  <a:pt x="1237" y="493"/>
                  <a:pt x="1238" y="481"/>
                  <a:pt x="1236" y="468"/>
                </a:cubicBezTo>
                <a:cubicBezTo>
                  <a:pt x="1235" y="464"/>
                  <a:pt x="1236" y="458"/>
                  <a:pt x="1236" y="451"/>
                </a:cubicBezTo>
                <a:cubicBezTo>
                  <a:pt x="1258" y="470"/>
                  <a:pt x="1286" y="474"/>
                  <a:pt x="1311" y="485"/>
                </a:cubicBezTo>
                <a:cubicBezTo>
                  <a:pt x="1342" y="499"/>
                  <a:pt x="1374" y="504"/>
                  <a:pt x="1407" y="499"/>
                </a:cubicBezTo>
                <a:cubicBezTo>
                  <a:pt x="1434" y="495"/>
                  <a:pt x="1461" y="496"/>
                  <a:pt x="1487" y="493"/>
                </a:cubicBezTo>
                <a:cubicBezTo>
                  <a:pt x="1523" y="488"/>
                  <a:pt x="1555" y="476"/>
                  <a:pt x="1586" y="456"/>
                </a:cubicBezTo>
                <a:close/>
                <a:moveTo>
                  <a:pt x="1585" y="348"/>
                </a:moveTo>
                <a:cubicBezTo>
                  <a:pt x="1570" y="354"/>
                  <a:pt x="1554" y="358"/>
                  <a:pt x="1539" y="360"/>
                </a:cubicBezTo>
                <a:cubicBezTo>
                  <a:pt x="1513" y="363"/>
                  <a:pt x="1486" y="365"/>
                  <a:pt x="1461" y="371"/>
                </a:cubicBezTo>
                <a:cubicBezTo>
                  <a:pt x="1439" y="375"/>
                  <a:pt x="1418" y="373"/>
                  <a:pt x="1396" y="372"/>
                </a:cubicBezTo>
                <a:cubicBezTo>
                  <a:pt x="1351" y="371"/>
                  <a:pt x="1307" y="362"/>
                  <a:pt x="1263" y="348"/>
                </a:cubicBezTo>
                <a:cubicBezTo>
                  <a:pt x="1252" y="345"/>
                  <a:pt x="1237" y="345"/>
                  <a:pt x="1238" y="327"/>
                </a:cubicBezTo>
                <a:cubicBezTo>
                  <a:pt x="1226" y="319"/>
                  <a:pt x="1228" y="306"/>
                  <a:pt x="1224" y="295"/>
                </a:cubicBezTo>
                <a:cubicBezTo>
                  <a:pt x="1223" y="291"/>
                  <a:pt x="1223" y="287"/>
                  <a:pt x="1223" y="281"/>
                </a:cubicBezTo>
                <a:cubicBezTo>
                  <a:pt x="1235" y="293"/>
                  <a:pt x="1245" y="305"/>
                  <a:pt x="1256" y="316"/>
                </a:cubicBezTo>
                <a:cubicBezTo>
                  <a:pt x="1268" y="330"/>
                  <a:pt x="1284" y="323"/>
                  <a:pt x="1299" y="322"/>
                </a:cubicBezTo>
                <a:cubicBezTo>
                  <a:pt x="1301" y="322"/>
                  <a:pt x="1304" y="321"/>
                  <a:pt x="1306" y="320"/>
                </a:cubicBezTo>
                <a:cubicBezTo>
                  <a:pt x="1319" y="315"/>
                  <a:pt x="1329" y="312"/>
                  <a:pt x="1340" y="328"/>
                </a:cubicBezTo>
                <a:cubicBezTo>
                  <a:pt x="1350" y="342"/>
                  <a:pt x="1370" y="345"/>
                  <a:pt x="1389" y="342"/>
                </a:cubicBezTo>
                <a:cubicBezTo>
                  <a:pt x="1404" y="340"/>
                  <a:pt x="1418" y="334"/>
                  <a:pt x="1432" y="328"/>
                </a:cubicBezTo>
                <a:cubicBezTo>
                  <a:pt x="1435" y="327"/>
                  <a:pt x="1438" y="325"/>
                  <a:pt x="1442" y="329"/>
                </a:cubicBezTo>
                <a:cubicBezTo>
                  <a:pt x="1462" y="353"/>
                  <a:pt x="1502" y="355"/>
                  <a:pt x="1528" y="333"/>
                </a:cubicBezTo>
                <a:cubicBezTo>
                  <a:pt x="1533" y="328"/>
                  <a:pt x="1536" y="327"/>
                  <a:pt x="1541" y="332"/>
                </a:cubicBezTo>
                <a:cubicBezTo>
                  <a:pt x="1553" y="344"/>
                  <a:pt x="1567" y="342"/>
                  <a:pt x="1581" y="337"/>
                </a:cubicBezTo>
                <a:cubicBezTo>
                  <a:pt x="1584" y="336"/>
                  <a:pt x="1588" y="332"/>
                  <a:pt x="1590" y="338"/>
                </a:cubicBezTo>
                <a:cubicBezTo>
                  <a:pt x="1593" y="343"/>
                  <a:pt x="1590" y="347"/>
                  <a:pt x="1585" y="348"/>
                </a:cubicBezTo>
                <a:close/>
                <a:moveTo>
                  <a:pt x="1221" y="401"/>
                </a:moveTo>
                <a:cubicBezTo>
                  <a:pt x="1225" y="430"/>
                  <a:pt x="1223" y="459"/>
                  <a:pt x="1226" y="488"/>
                </a:cubicBezTo>
                <a:cubicBezTo>
                  <a:pt x="1226" y="494"/>
                  <a:pt x="1228" y="500"/>
                  <a:pt x="1234" y="504"/>
                </a:cubicBezTo>
                <a:cubicBezTo>
                  <a:pt x="1259" y="522"/>
                  <a:pt x="1286" y="537"/>
                  <a:pt x="1318" y="545"/>
                </a:cubicBezTo>
                <a:cubicBezTo>
                  <a:pt x="1348" y="552"/>
                  <a:pt x="1377" y="553"/>
                  <a:pt x="1407" y="555"/>
                </a:cubicBezTo>
                <a:cubicBezTo>
                  <a:pt x="1431" y="556"/>
                  <a:pt x="1454" y="555"/>
                  <a:pt x="1478" y="551"/>
                </a:cubicBezTo>
                <a:cubicBezTo>
                  <a:pt x="1513" y="545"/>
                  <a:pt x="1547" y="536"/>
                  <a:pt x="1578" y="519"/>
                </a:cubicBezTo>
                <a:cubicBezTo>
                  <a:pt x="1590" y="512"/>
                  <a:pt x="1597" y="503"/>
                  <a:pt x="1597" y="488"/>
                </a:cubicBezTo>
                <a:cubicBezTo>
                  <a:pt x="1597" y="463"/>
                  <a:pt x="1599" y="438"/>
                  <a:pt x="1600" y="413"/>
                </a:cubicBezTo>
                <a:cubicBezTo>
                  <a:pt x="1600" y="411"/>
                  <a:pt x="1600" y="409"/>
                  <a:pt x="1600" y="408"/>
                </a:cubicBezTo>
                <a:cubicBezTo>
                  <a:pt x="1601" y="388"/>
                  <a:pt x="1604" y="385"/>
                  <a:pt x="1623" y="388"/>
                </a:cubicBezTo>
                <a:cubicBezTo>
                  <a:pt x="1656" y="392"/>
                  <a:pt x="1689" y="396"/>
                  <a:pt x="1720" y="407"/>
                </a:cubicBezTo>
                <a:cubicBezTo>
                  <a:pt x="1750" y="418"/>
                  <a:pt x="1778" y="433"/>
                  <a:pt x="1800" y="455"/>
                </a:cubicBezTo>
                <a:cubicBezTo>
                  <a:pt x="1821" y="477"/>
                  <a:pt x="1831" y="511"/>
                  <a:pt x="1804" y="542"/>
                </a:cubicBezTo>
                <a:cubicBezTo>
                  <a:pt x="1785" y="563"/>
                  <a:pt x="1763" y="582"/>
                  <a:pt x="1736" y="593"/>
                </a:cubicBezTo>
                <a:cubicBezTo>
                  <a:pt x="1723" y="599"/>
                  <a:pt x="1713" y="610"/>
                  <a:pt x="1702" y="617"/>
                </a:cubicBezTo>
                <a:cubicBezTo>
                  <a:pt x="1686" y="627"/>
                  <a:pt x="1668" y="637"/>
                  <a:pt x="1647" y="638"/>
                </a:cubicBezTo>
                <a:cubicBezTo>
                  <a:pt x="1649" y="632"/>
                  <a:pt x="1653" y="635"/>
                  <a:pt x="1655" y="632"/>
                </a:cubicBezTo>
                <a:cubicBezTo>
                  <a:pt x="1647" y="627"/>
                  <a:pt x="1641" y="632"/>
                  <a:pt x="1632" y="636"/>
                </a:cubicBezTo>
                <a:cubicBezTo>
                  <a:pt x="1645" y="636"/>
                  <a:pt x="1645" y="636"/>
                  <a:pt x="1645" y="636"/>
                </a:cubicBezTo>
                <a:cubicBezTo>
                  <a:pt x="1644" y="641"/>
                  <a:pt x="1642" y="643"/>
                  <a:pt x="1637" y="644"/>
                </a:cubicBezTo>
                <a:cubicBezTo>
                  <a:pt x="1633" y="645"/>
                  <a:pt x="1630" y="646"/>
                  <a:pt x="1627" y="646"/>
                </a:cubicBezTo>
                <a:cubicBezTo>
                  <a:pt x="1628" y="642"/>
                  <a:pt x="1629" y="637"/>
                  <a:pt x="1624" y="634"/>
                </a:cubicBezTo>
                <a:cubicBezTo>
                  <a:pt x="1620" y="631"/>
                  <a:pt x="1616" y="634"/>
                  <a:pt x="1612" y="637"/>
                </a:cubicBezTo>
                <a:cubicBezTo>
                  <a:pt x="1606" y="642"/>
                  <a:pt x="1600" y="647"/>
                  <a:pt x="1594" y="653"/>
                </a:cubicBezTo>
                <a:cubicBezTo>
                  <a:pt x="1592" y="654"/>
                  <a:pt x="1590" y="654"/>
                  <a:pt x="1588" y="655"/>
                </a:cubicBezTo>
                <a:cubicBezTo>
                  <a:pt x="1581" y="628"/>
                  <a:pt x="1568" y="609"/>
                  <a:pt x="1543" y="599"/>
                </a:cubicBezTo>
                <a:cubicBezTo>
                  <a:pt x="1538" y="597"/>
                  <a:pt x="1532" y="593"/>
                  <a:pt x="1527" y="600"/>
                </a:cubicBezTo>
                <a:cubicBezTo>
                  <a:pt x="1522" y="606"/>
                  <a:pt x="1528" y="609"/>
                  <a:pt x="1531" y="613"/>
                </a:cubicBezTo>
                <a:cubicBezTo>
                  <a:pt x="1540" y="627"/>
                  <a:pt x="1542" y="643"/>
                  <a:pt x="1537" y="655"/>
                </a:cubicBezTo>
                <a:cubicBezTo>
                  <a:pt x="1536" y="647"/>
                  <a:pt x="1533" y="641"/>
                  <a:pt x="1529" y="635"/>
                </a:cubicBezTo>
                <a:cubicBezTo>
                  <a:pt x="1522" y="622"/>
                  <a:pt x="1511" y="613"/>
                  <a:pt x="1500" y="604"/>
                </a:cubicBezTo>
                <a:cubicBezTo>
                  <a:pt x="1490" y="595"/>
                  <a:pt x="1479" y="592"/>
                  <a:pt x="1466" y="594"/>
                </a:cubicBezTo>
                <a:cubicBezTo>
                  <a:pt x="1461" y="595"/>
                  <a:pt x="1455" y="595"/>
                  <a:pt x="1453" y="601"/>
                </a:cubicBezTo>
                <a:cubicBezTo>
                  <a:pt x="1451" y="607"/>
                  <a:pt x="1456" y="610"/>
                  <a:pt x="1460" y="613"/>
                </a:cubicBezTo>
                <a:cubicBezTo>
                  <a:pt x="1477" y="625"/>
                  <a:pt x="1484" y="641"/>
                  <a:pt x="1483" y="661"/>
                </a:cubicBezTo>
                <a:cubicBezTo>
                  <a:pt x="1482" y="668"/>
                  <a:pt x="1480" y="668"/>
                  <a:pt x="1475" y="665"/>
                </a:cubicBezTo>
                <a:cubicBezTo>
                  <a:pt x="1463" y="659"/>
                  <a:pt x="1449" y="655"/>
                  <a:pt x="1435" y="652"/>
                </a:cubicBezTo>
                <a:cubicBezTo>
                  <a:pt x="1393" y="643"/>
                  <a:pt x="1349" y="641"/>
                  <a:pt x="1306" y="646"/>
                </a:cubicBezTo>
                <a:cubicBezTo>
                  <a:pt x="1286" y="648"/>
                  <a:pt x="1266" y="648"/>
                  <a:pt x="1247" y="653"/>
                </a:cubicBezTo>
                <a:cubicBezTo>
                  <a:pt x="1244" y="653"/>
                  <a:pt x="1240" y="652"/>
                  <a:pt x="1237" y="652"/>
                </a:cubicBezTo>
                <a:cubicBezTo>
                  <a:pt x="1218" y="648"/>
                  <a:pt x="1201" y="642"/>
                  <a:pt x="1182" y="638"/>
                </a:cubicBezTo>
                <a:cubicBezTo>
                  <a:pt x="1171" y="636"/>
                  <a:pt x="1162" y="628"/>
                  <a:pt x="1154" y="621"/>
                </a:cubicBezTo>
                <a:cubicBezTo>
                  <a:pt x="1138" y="609"/>
                  <a:pt x="1120" y="601"/>
                  <a:pt x="1103" y="592"/>
                </a:cubicBezTo>
                <a:cubicBezTo>
                  <a:pt x="1052" y="566"/>
                  <a:pt x="1048" y="520"/>
                  <a:pt x="1063" y="476"/>
                </a:cubicBezTo>
                <a:cubicBezTo>
                  <a:pt x="1074" y="443"/>
                  <a:pt x="1101" y="419"/>
                  <a:pt x="1133" y="406"/>
                </a:cubicBezTo>
                <a:cubicBezTo>
                  <a:pt x="1150" y="399"/>
                  <a:pt x="1165" y="388"/>
                  <a:pt x="1183" y="386"/>
                </a:cubicBezTo>
                <a:cubicBezTo>
                  <a:pt x="1189" y="385"/>
                  <a:pt x="1194" y="384"/>
                  <a:pt x="1199" y="383"/>
                </a:cubicBezTo>
                <a:cubicBezTo>
                  <a:pt x="1220" y="381"/>
                  <a:pt x="1219" y="381"/>
                  <a:pt x="1221" y="401"/>
                </a:cubicBezTo>
                <a:close/>
                <a:moveTo>
                  <a:pt x="1491" y="215"/>
                </a:moveTo>
                <a:cubicBezTo>
                  <a:pt x="1498" y="211"/>
                  <a:pt x="1494" y="205"/>
                  <a:pt x="1491" y="200"/>
                </a:cubicBezTo>
                <a:cubicBezTo>
                  <a:pt x="1490" y="199"/>
                  <a:pt x="1490" y="198"/>
                  <a:pt x="1489" y="197"/>
                </a:cubicBezTo>
                <a:cubicBezTo>
                  <a:pt x="1488" y="187"/>
                  <a:pt x="1478" y="188"/>
                  <a:pt x="1472" y="185"/>
                </a:cubicBezTo>
                <a:cubicBezTo>
                  <a:pt x="1469" y="184"/>
                  <a:pt x="1466" y="188"/>
                  <a:pt x="1466" y="191"/>
                </a:cubicBezTo>
                <a:cubicBezTo>
                  <a:pt x="1466" y="195"/>
                  <a:pt x="1470" y="201"/>
                  <a:pt x="1477" y="208"/>
                </a:cubicBezTo>
                <a:cubicBezTo>
                  <a:pt x="1480" y="212"/>
                  <a:pt x="1484" y="219"/>
                  <a:pt x="1491" y="215"/>
                </a:cubicBezTo>
                <a:close/>
                <a:moveTo>
                  <a:pt x="1405" y="221"/>
                </a:moveTo>
                <a:cubicBezTo>
                  <a:pt x="1411" y="218"/>
                  <a:pt x="1418" y="216"/>
                  <a:pt x="1418" y="206"/>
                </a:cubicBezTo>
                <a:cubicBezTo>
                  <a:pt x="1416" y="202"/>
                  <a:pt x="1414" y="197"/>
                  <a:pt x="1412" y="193"/>
                </a:cubicBezTo>
                <a:cubicBezTo>
                  <a:pt x="1412" y="190"/>
                  <a:pt x="1410" y="188"/>
                  <a:pt x="1407" y="189"/>
                </a:cubicBezTo>
                <a:cubicBezTo>
                  <a:pt x="1405" y="191"/>
                  <a:pt x="1399" y="191"/>
                  <a:pt x="1400" y="194"/>
                </a:cubicBezTo>
                <a:cubicBezTo>
                  <a:pt x="1404" y="202"/>
                  <a:pt x="1399" y="209"/>
                  <a:pt x="1399" y="216"/>
                </a:cubicBezTo>
                <a:cubicBezTo>
                  <a:pt x="1399" y="220"/>
                  <a:pt x="1401" y="223"/>
                  <a:pt x="1405" y="221"/>
                </a:cubicBezTo>
                <a:close/>
                <a:moveTo>
                  <a:pt x="1450" y="274"/>
                </a:moveTo>
                <a:cubicBezTo>
                  <a:pt x="1450" y="276"/>
                  <a:pt x="1451" y="278"/>
                  <a:pt x="1452" y="279"/>
                </a:cubicBezTo>
                <a:cubicBezTo>
                  <a:pt x="1454" y="284"/>
                  <a:pt x="1458" y="286"/>
                  <a:pt x="1463" y="286"/>
                </a:cubicBezTo>
                <a:cubicBezTo>
                  <a:pt x="1467" y="285"/>
                  <a:pt x="1469" y="283"/>
                  <a:pt x="1470" y="278"/>
                </a:cubicBezTo>
                <a:cubicBezTo>
                  <a:pt x="1473" y="265"/>
                  <a:pt x="1465" y="251"/>
                  <a:pt x="1452" y="245"/>
                </a:cubicBezTo>
                <a:cubicBezTo>
                  <a:pt x="1447" y="243"/>
                  <a:pt x="1442" y="241"/>
                  <a:pt x="1446" y="250"/>
                </a:cubicBezTo>
                <a:cubicBezTo>
                  <a:pt x="1445" y="259"/>
                  <a:pt x="1450" y="266"/>
                  <a:pt x="1450" y="274"/>
                </a:cubicBezTo>
                <a:close/>
                <a:moveTo>
                  <a:pt x="1269" y="246"/>
                </a:moveTo>
                <a:cubicBezTo>
                  <a:pt x="1275" y="240"/>
                  <a:pt x="1280" y="234"/>
                  <a:pt x="1285" y="228"/>
                </a:cubicBezTo>
                <a:cubicBezTo>
                  <a:pt x="1287" y="227"/>
                  <a:pt x="1288" y="225"/>
                  <a:pt x="1286" y="222"/>
                </a:cubicBezTo>
                <a:cubicBezTo>
                  <a:pt x="1285" y="220"/>
                  <a:pt x="1283" y="218"/>
                  <a:pt x="1280" y="219"/>
                </a:cubicBezTo>
                <a:cubicBezTo>
                  <a:pt x="1271" y="220"/>
                  <a:pt x="1262" y="227"/>
                  <a:pt x="1258" y="238"/>
                </a:cubicBezTo>
                <a:cubicBezTo>
                  <a:pt x="1256" y="241"/>
                  <a:pt x="1256" y="245"/>
                  <a:pt x="1259" y="247"/>
                </a:cubicBezTo>
                <a:cubicBezTo>
                  <a:pt x="1263" y="250"/>
                  <a:pt x="1266" y="249"/>
                  <a:pt x="1269" y="246"/>
                </a:cubicBezTo>
                <a:close/>
                <a:moveTo>
                  <a:pt x="1354" y="237"/>
                </a:moveTo>
                <a:cubicBezTo>
                  <a:pt x="1350" y="235"/>
                  <a:pt x="1347" y="237"/>
                  <a:pt x="1345" y="240"/>
                </a:cubicBezTo>
                <a:cubicBezTo>
                  <a:pt x="1339" y="247"/>
                  <a:pt x="1335" y="255"/>
                  <a:pt x="1333" y="264"/>
                </a:cubicBezTo>
                <a:cubicBezTo>
                  <a:pt x="1332" y="271"/>
                  <a:pt x="1334" y="275"/>
                  <a:pt x="1343" y="272"/>
                </a:cubicBezTo>
                <a:cubicBezTo>
                  <a:pt x="1356" y="267"/>
                  <a:pt x="1352" y="254"/>
                  <a:pt x="1357" y="247"/>
                </a:cubicBezTo>
                <a:cubicBezTo>
                  <a:pt x="1358" y="242"/>
                  <a:pt x="1358" y="239"/>
                  <a:pt x="1354" y="237"/>
                </a:cubicBezTo>
                <a:close/>
                <a:moveTo>
                  <a:pt x="1346" y="203"/>
                </a:moveTo>
                <a:cubicBezTo>
                  <a:pt x="1350" y="202"/>
                  <a:pt x="1354" y="200"/>
                  <a:pt x="1354" y="197"/>
                </a:cubicBezTo>
                <a:cubicBezTo>
                  <a:pt x="1354" y="192"/>
                  <a:pt x="1358" y="191"/>
                  <a:pt x="1360" y="189"/>
                </a:cubicBezTo>
                <a:cubicBezTo>
                  <a:pt x="1364" y="184"/>
                  <a:pt x="1369" y="179"/>
                  <a:pt x="1364" y="173"/>
                </a:cubicBezTo>
                <a:cubicBezTo>
                  <a:pt x="1358" y="166"/>
                  <a:pt x="1351" y="170"/>
                  <a:pt x="1345" y="173"/>
                </a:cubicBezTo>
                <a:cubicBezTo>
                  <a:pt x="1343" y="175"/>
                  <a:pt x="1341" y="177"/>
                  <a:pt x="1339" y="179"/>
                </a:cubicBezTo>
                <a:cubicBezTo>
                  <a:pt x="1335" y="182"/>
                  <a:pt x="1331" y="186"/>
                  <a:pt x="1333" y="192"/>
                </a:cubicBezTo>
                <a:cubicBezTo>
                  <a:pt x="1335" y="198"/>
                  <a:pt x="1345" y="196"/>
                  <a:pt x="1346" y="203"/>
                </a:cubicBezTo>
                <a:close/>
                <a:moveTo>
                  <a:pt x="1548" y="261"/>
                </a:moveTo>
                <a:cubicBezTo>
                  <a:pt x="1552" y="263"/>
                  <a:pt x="1555" y="264"/>
                  <a:pt x="1558" y="260"/>
                </a:cubicBezTo>
                <a:cubicBezTo>
                  <a:pt x="1561" y="257"/>
                  <a:pt x="1561" y="254"/>
                  <a:pt x="1560" y="250"/>
                </a:cubicBezTo>
                <a:cubicBezTo>
                  <a:pt x="1558" y="244"/>
                  <a:pt x="1552" y="241"/>
                  <a:pt x="1549" y="236"/>
                </a:cubicBezTo>
                <a:cubicBezTo>
                  <a:pt x="1547" y="230"/>
                  <a:pt x="1542" y="227"/>
                  <a:pt x="1537" y="229"/>
                </a:cubicBezTo>
                <a:cubicBezTo>
                  <a:pt x="1532" y="231"/>
                  <a:pt x="1532" y="237"/>
                  <a:pt x="1532" y="240"/>
                </a:cubicBezTo>
                <a:cubicBezTo>
                  <a:pt x="1531" y="253"/>
                  <a:pt x="1539" y="257"/>
                  <a:pt x="1548" y="261"/>
                </a:cubicBezTo>
                <a:close/>
                <a:moveTo>
                  <a:pt x="1844" y="450"/>
                </a:moveTo>
                <a:cubicBezTo>
                  <a:pt x="1846" y="448"/>
                  <a:pt x="1844" y="447"/>
                  <a:pt x="1843" y="447"/>
                </a:cubicBezTo>
                <a:cubicBezTo>
                  <a:pt x="1842" y="445"/>
                  <a:pt x="1841" y="444"/>
                  <a:pt x="1841" y="443"/>
                </a:cubicBezTo>
                <a:cubicBezTo>
                  <a:pt x="1838" y="445"/>
                  <a:pt x="1839" y="447"/>
                  <a:pt x="1841" y="449"/>
                </a:cubicBezTo>
                <a:cubicBezTo>
                  <a:pt x="1842" y="450"/>
                  <a:pt x="1843" y="452"/>
                  <a:pt x="1844" y="450"/>
                </a:cubicBezTo>
                <a:close/>
                <a:moveTo>
                  <a:pt x="2040" y="79"/>
                </a:moveTo>
                <a:cubicBezTo>
                  <a:pt x="2038" y="80"/>
                  <a:pt x="2036" y="81"/>
                  <a:pt x="2034" y="81"/>
                </a:cubicBezTo>
                <a:cubicBezTo>
                  <a:pt x="2021" y="84"/>
                  <a:pt x="2008" y="86"/>
                  <a:pt x="1995" y="88"/>
                </a:cubicBezTo>
                <a:cubicBezTo>
                  <a:pt x="1991" y="88"/>
                  <a:pt x="1987" y="89"/>
                  <a:pt x="1983" y="88"/>
                </a:cubicBezTo>
                <a:cubicBezTo>
                  <a:pt x="1980" y="87"/>
                  <a:pt x="1977" y="88"/>
                  <a:pt x="1975" y="90"/>
                </a:cubicBezTo>
                <a:cubicBezTo>
                  <a:pt x="1974" y="90"/>
                  <a:pt x="1973" y="91"/>
                  <a:pt x="1974" y="92"/>
                </a:cubicBezTo>
                <a:cubicBezTo>
                  <a:pt x="1975" y="93"/>
                  <a:pt x="1975" y="94"/>
                  <a:pt x="1976" y="93"/>
                </a:cubicBezTo>
                <a:cubicBezTo>
                  <a:pt x="1980" y="91"/>
                  <a:pt x="1985" y="92"/>
                  <a:pt x="1988" y="92"/>
                </a:cubicBezTo>
                <a:cubicBezTo>
                  <a:pt x="2001" y="92"/>
                  <a:pt x="2013" y="88"/>
                  <a:pt x="2025" y="87"/>
                </a:cubicBezTo>
                <a:cubicBezTo>
                  <a:pt x="2031" y="86"/>
                  <a:pt x="2036" y="84"/>
                  <a:pt x="2042" y="82"/>
                </a:cubicBezTo>
                <a:cubicBezTo>
                  <a:pt x="2043" y="82"/>
                  <a:pt x="2044" y="82"/>
                  <a:pt x="2044" y="80"/>
                </a:cubicBezTo>
                <a:cubicBezTo>
                  <a:pt x="2043" y="78"/>
                  <a:pt x="2042" y="79"/>
                  <a:pt x="2040" y="79"/>
                </a:cubicBezTo>
                <a:close/>
                <a:moveTo>
                  <a:pt x="2065" y="307"/>
                </a:moveTo>
                <a:cubicBezTo>
                  <a:pt x="2066" y="306"/>
                  <a:pt x="2068" y="305"/>
                  <a:pt x="2067" y="303"/>
                </a:cubicBezTo>
                <a:cubicBezTo>
                  <a:pt x="2066" y="302"/>
                  <a:pt x="2064" y="303"/>
                  <a:pt x="2063" y="303"/>
                </a:cubicBezTo>
                <a:cubicBezTo>
                  <a:pt x="2058" y="306"/>
                  <a:pt x="2052" y="308"/>
                  <a:pt x="2047" y="310"/>
                </a:cubicBezTo>
                <a:cubicBezTo>
                  <a:pt x="2038" y="312"/>
                  <a:pt x="2029" y="313"/>
                  <a:pt x="2021" y="316"/>
                </a:cubicBezTo>
                <a:cubicBezTo>
                  <a:pt x="2017" y="318"/>
                  <a:pt x="2012" y="319"/>
                  <a:pt x="2008" y="323"/>
                </a:cubicBezTo>
                <a:cubicBezTo>
                  <a:pt x="2009" y="324"/>
                  <a:pt x="2009" y="323"/>
                  <a:pt x="2010" y="323"/>
                </a:cubicBezTo>
                <a:cubicBezTo>
                  <a:pt x="2021" y="319"/>
                  <a:pt x="2033" y="317"/>
                  <a:pt x="2044" y="314"/>
                </a:cubicBezTo>
                <a:cubicBezTo>
                  <a:pt x="2051" y="312"/>
                  <a:pt x="2058" y="310"/>
                  <a:pt x="2065" y="307"/>
                </a:cubicBezTo>
                <a:close/>
                <a:moveTo>
                  <a:pt x="2150" y="501"/>
                </a:moveTo>
                <a:cubicBezTo>
                  <a:pt x="2151" y="501"/>
                  <a:pt x="2151" y="500"/>
                  <a:pt x="2151" y="500"/>
                </a:cubicBezTo>
                <a:cubicBezTo>
                  <a:pt x="2152" y="498"/>
                  <a:pt x="2152" y="497"/>
                  <a:pt x="2153" y="496"/>
                </a:cubicBezTo>
                <a:cubicBezTo>
                  <a:pt x="2154" y="492"/>
                  <a:pt x="2154" y="488"/>
                  <a:pt x="2156" y="485"/>
                </a:cubicBezTo>
                <a:cubicBezTo>
                  <a:pt x="2157" y="484"/>
                  <a:pt x="2158" y="483"/>
                  <a:pt x="2156" y="482"/>
                </a:cubicBezTo>
                <a:cubicBezTo>
                  <a:pt x="2154" y="481"/>
                  <a:pt x="2154" y="482"/>
                  <a:pt x="2153" y="483"/>
                </a:cubicBezTo>
                <a:cubicBezTo>
                  <a:pt x="2150" y="488"/>
                  <a:pt x="2150" y="493"/>
                  <a:pt x="2149" y="499"/>
                </a:cubicBezTo>
                <a:cubicBezTo>
                  <a:pt x="2149" y="499"/>
                  <a:pt x="2149" y="500"/>
                  <a:pt x="2150" y="501"/>
                </a:cubicBezTo>
                <a:close/>
                <a:moveTo>
                  <a:pt x="2042" y="438"/>
                </a:moveTo>
                <a:cubicBezTo>
                  <a:pt x="2041" y="438"/>
                  <a:pt x="2041" y="439"/>
                  <a:pt x="2040" y="439"/>
                </a:cubicBezTo>
                <a:cubicBezTo>
                  <a:pt x="2040" y="440"/>
                  <a:pt x="2040" y="440"/>
                  <a:pt x="2041" y="441"/>
                </a:cubicBezTo>
                <a:cubicBezTo>
                  <a:pt x="2042" y="441"/>
                  <a:pt x="2043" y="442"/>
                  <a:pt x="2044" y="442"/>
                </a:cubicBezTo>
                <a:cubicBezTo>
                  <a:pt x="2048" y="441"/>
                  <a:pt x="2052" y="441"/>
                  <a:pt x="2055" y="440"/>
                </a:cubicBezTo>
                <a:cubicBezTo>
                  <a:pt x="2068" y="438"/>
                  <a:pt x="2079" y="434"/>
                  <a:pt x="2090" y="428"/>
                </a:cubicBezTo>
                <a:cubicBezTo>
                  <a:pt x="2091" y="427"/>
                  <a:pt x="2092" y="426"/>
                  <a:pt x="2091" y="424"/>
                </a:cubicBezTo>
                <a:cubicBezTo>
                  <a:pt x="2090" y="423"/>
                  <a:pt x="2089" y="424"/>
                  <a:pt x="2088" y="424"/>
                </a:cubicBezTo>
                <a:cubicBezTo>
                  <a:pt x="2082" y="428"/>
                  <a:pt x="2077" y="431"/>
                  <a:pt x="2071" y="433"/>
                </a:cubicBezTo>
                <a:cubicBezTo>
                  <a:pt x="2061" y="435"/>
                  <a:pt x="2052" y="439"/>
                  <a:pt x="2042" y="438"/>
                </a:cubicBezTo>
                <a:close/>
                <a:moveTo>
                  <a:pt x="2033" y="543"/>
                </a:moveTo>
                <a:cubicBezTo>
                  <a:pt x="2036" y="547"/>
                  <a:pt x="2039" y="549"/>
                  <a:pt x="2042" y="552"/>
                </a:cubicBezTo>
                <a:cubicBezTo>
                  <a:pt x="2043" y="553"/>
                  <a:pt x="2044" y="553"/>
                  <a:pt x="2045" y="552"/>
                </a:cubicBezTo>
                <a:cubicBezTo>
                  <a:pt x="2046" y="551"/>
                  <a:pt x="2046" y="549"/>
                  <a:pt x="2045" y="548"/>
                </a:cubicBezTo>
                <a:cubicBezTo>
                  <a:pt x="2041" y="545"/>
                  <a:pt x="2038" y="540"/>
                  <a:pt x="2033" y="538"/>
                </a:cubicBezTo>
                <a:cubicBezTo>
                  <a:pt x="2031" y="537"/>
                  <a:pt x="2029" y="537"/>
                  <a:pt x="2028" y="538"/>
                </a:cubicBezTo>
                <a:cubicBezTo>
                  <a:pt x="2025" y="539"/>
                  <a:pt x="2023" y="541"/>
                  <a:pt x="2022" y="544"/>
                </a:cubicBezTo>
                <a:cubicBezTo>
                  <a:pt x="2023" y="543"/>
                  <a:pt x="2025" y="543"/>
                  <a:pt x="2026" y="542"/>
                </a:cubicBezTo>
                <a:cubicBezTo>
                  <a:pt x="2030" y="539"/>
                  <a:pt x="2031" y="539"/>
                  <a:pt x="2033" y="543"/>
                </a:cubicBezTo>
                <a:close/>
                <a:moveTo>
                  <a:pt x="1799" y="1045"/>
                </a:moveTo>
                <a:cubicBezTo>
                  <a:pt x="1799" y="1045"/>
                  <a:pt x="1799" y="1045"/>
                  <a:pt x="1799" y="1046"/>
                </a:cubicBezTo>
                <a:cubicBezTo>
                  <a:pt x="1799" y="1046"/>
                  <a:pt x="1800" y="1046"/>
                  <a:pt x="1800" y="1046"/>
                </a:cubicBezTo>
                <a:cubicBezTo>
                  <a:pt x="1799" y="1045"/>
                  <a:pt x="1799" y="1045"/>
                  <a:pt x="1799" y="1045"/>
                </a:cubicBezTo>
                <a:cubicBezTo>
                  <a:pt x="1799" y="1045"/>
                  <a:pt x="1799" y="1045"/>
                  <a:pt x="1799" y="1045"/>
                </a:cubicBezTo>
                <a:close/>
                <a:moveTo>
                  <a:pt x="1866" y="703"/>
                </a:moveTo>
                <a:cubicBezTo>
                  <a:pt x="1866" y="703"/>
                  <a:pt x="1866" y="702"/>
                  <a:pt x="1866" y="702"/>
                </a:cubicBezTo>
                <a:cubicBezTo>
                  <a:pt x="1866" y="702"/>
                  <a:pt x="1866" y="702"/>
                  <a:pt x="1866" y="703"/>
                </a:cubicBezTo>
                <a:cubicBezTo>
                  <a:pt x="1866" y="703"/>
                  <a:pt x="1866" y="703"/>
                  <a:pt x="1866" y="703"/>
                </a:cubicBezTo>
                <a:cubicBezTo>
                  <a:pt x="1866" y="703"/>
                  <a:pt x="1866" y="703"/>
                  <a:pt x="1866" y="703"/>
                </a:cubicBezTo>
                <a:close/>
                <a:moveTo>
                  <a:pt x="2064" y="364"/>
                </a:moveTo>
                <a:cubicBezTo>
                  <a:pt x="2065" y="363"/>
                  <a:pt x="2066" y="363"/>
                  <a:pt x="2066" y="361"/>
                </a:cubicBezTo>
                <a:cubicBezTo>
                  <a:pt x="2066" y="360"/>
                  <a:pt x="2064" y="360"/>
                  <a:pt x="2063" y="360"/>
                </a:cubicBezTo>
                <a:cubicBezTo>
                  <a:pt x="2062" y="360"/>
                  <a:pt x="2061" y="361"/>
                  <a:pt x="2061" y="361"/>
                </a:cubicBezTo>
                <a:cubicBezTo>
                  <a:pt x="2046" y="366"/>
                  <a:pt x="2032" y="369"/>
                  <a:pt x="2017" y="372"/>
                </a:cubicBezTo>
                <a:cubicBezTo>
                  <a:pt x="2015" y="373"/>
                  <a:pt x="2014" y="374"/>
                  <a:pt x="2013" y="372"/>
                </a:cubicBezTo>
                <a:cubicBezTo>
                  <a:pt x="2012" y="371"/>
                  <a:pt x="2011" y="370"/>
                  <a:pt x="2010" y="371"/>
                </a:cubicBezTo>
                <a:cubicBezTo>
                  <a:pt x="2009" y="372"/>
                  <a:pt x="2008" y="373"/>
                  <a:pt x="2008" y="374"/>
                </a:cubicBezTo>
                <a:cubicBezTo>
                  <a:pt x="2008" y="376"/>
                  <a:pt x="2010" y="376"/>
                  <a:pt x="2011" y="377"/>
                </a:cubicBezTo>
                <a:cubicBezTo>
                  <a:pt x="2018" y="375"/>
                  <a:pt x="2025" y="374"/>
                  <a:pt x="2032" y="373"/>
                </a:cubicBezTo>
                <a:cubicBezTo>
                  <a:pt x="2043" y="371"/>
                  <a:pt x="2053" y="366"/>
                  <a:pt x="2064" y="364"/>
                </a:cubicBezTo>
                <a:close/>
                <a:moveTo>
                  <a:pt x="1817" y="716"/>
                </a:moveTo>
                <a:cubicBezTo>
                  <a:pt x="1812" y="721"/>
                  <a:pt x="1806" y="725"/>
                  <a:pt x="1799" y="727"/>
                </a:cubicBezTo>
                <a:cubicBezTo>
                  <a:pt x="1798" y="728"/>
                  <a:pt x="1797" y="729"/>
                  <a:pt x="1798" y="730"/>
                </a:cubicBezTo>
                <a:cubicBezTo>
                  <a:pt x="1798" y="732"/>
                  <a:pt x="1799" y="731"/>
                  <a:pt x="1800" y="731"/>
                </a:cubicBezTo>
                <a:cubicBezTo>
                  <a:pt x="1806" y="730"/>
                  <a:pt x="1810" y="728"/>
                  <a:pt x="1815" y="725"/>
                </a:cubicBezTo>
                <a:cubicBezTo>
                  <a:pt x="1822" y="721"/>
                  <a:pt x="1828" y="716"/>
                  <a:pt x="1833" y="710"/>
                </a:cubicBezTo>
                <a:cubicBezTo>
                  <a:pt x="1837" y="704"/>
                  <a:pt x="1841" y="698"/>
                  <a:pt x="1845" y="693"/>
                </a:cubicBezTo>
                <a:cubicBezTo>
                  <a:pt x="1848" y="687"/>
                  <a:pt x="1853" y="683"/>
                  <a:pt x="1861" y="681"/>
                </a:cubicBezTo>
                <a:cubicBezTo>
                  <a:pt x="1859" y="684"/>
                  <a:pt x="1857" y="687"/>
                  <a:pt x="1856" y="690"/>
                </a:cubicBezTo>
                <a:cubicBezTo>
                  <a:pt x="1852" y="698"/>
                  <a:pt x="1848" y="706"/>
                  <a:pt x="1845" y="714"/>
                </a:cubicBezTo>
                <a:cubicBezTo>
                  <a:pt x="1845" y="714"/>
                  <a:pt x="1844" y="716"/>
                  <a:pt x="1843" y="715"/>
                </a:cubicBezTo>
                <a:cubicBezTo>
                  <a:pt x="1840" y="715"/>
                  <a:pt x="1840" y="717"/>
                  <a:pt x="1840" y="719"/>
                </a:cubicBezTo>
                <a:cubicBezTo>
                  <a:pt x="1841" y="724"/>
                  <a:pt x="1840" y="730"/>
                  <a:pt x="1837" y="734"/>
                </a:cubicBezTo>
                <a:cubicBezTo>
                  <a:pt x="1837" y="736"/>
                  <a:pt x="1836" y="738"/>
                  <a:pt x="1834" y="737"/>
                </a:cubicBezTo>
                <a:cubicBezTo>
                  <a:pt x="1830" y="736"/>
                  <a:pt x="1826" y="736"/>
                  <a:pt x="1822" y="735"/>
                </a:cubicBezTo>
                <a:cubicBezTo>
                  <a:pt x="1819" y="735"/>
                  <a:pt x="1816" y="735"/>
                  <a:pt x="1813" y="738"/>
                </a:cubicBezTo>
                <a:cubicBezTo>
                  <a:pt x="1809" y="740"/>
                  <a:pt x="1806" y="743"/>
                  <a:pt x="1803" y="745"/>
                </a:cubicBezTo>
                <a:cubicBezTo>
                  <a:pt x="1795" y="750"/>
                  <a:pt x="1787" y="755"/>
                  <a:pt x="1783" y="764"/>
                </a:cubicBezTo>
                <a:cubicBezTo>
                  <a:pt x="1781" y="768"/>
                  <a:pt x="1780" y="774"/>
                  <a:pt x="1775" y="778"/>
                </a:cubicBezTo>
                <a:cubicBezTo>
                  <a:pt x="1775" y="778"/>
                  <a:pt x="1775" y="779"/>
                  <a:pt x="1775" y="779"/>
                </a:cubicBezTo>
                <a:cubicBezTo>
                  <a:pt x="1773" y="784"/>
                  <a:pt x="1771" y="789"/>
                  <a:pt x="1770" y="795"/>
                </a:cubicBezTo>
                <a:cubicBezTo>
                  <a:pt x="1769" y="803"/>
                  <a:pt x="1762" y="808"/>
                  <a:pt x="1759" y="815"/>
                </a:cubicBezTo>
                <a:cubicBezTo>
                  <a:pt x="1758" y="818"/>
                  <a:pt x="1756" y="821"/>
                  <a:pt x="1753" y="823"/>
                </a:cubicBezTo>
                <a:cubicBezTo>
                  <a:pt x="1752" y="825"/>
                  <a:pt x="1750" y="826"/>
                  <a:pt x="1748" y="828"/>
                </a:cubicBezTo>
                <a:cubicBezTo>
                  <a:pt x="1745" y="833"/>
                  <a:pt x="1741" y="837"/>
                  <a:pt x="1736" y="838"/>
                </a:cubicBezTo>
                <a:cubicBezTo>
                  <a:pt x="1728" y="840"/>
                  <a:pt x="1722" y="843"/>
                  <a:pt x="1715" y="846"/>
                </a:cubicBezTo>
                <a:cubicBezTo>
                  <a:pt x="1710" y="848"/>
                  <a:pt x="1704" y="849"/>
                  <a:pt x="1699" y="852"/>
                </a:cubicBezTo>
                <a:cubicBezTo>
                  <a:pt x="1698" y="853"/>
                  <a:pt x="1697" y="853"/>
                  <a:pt x="1697" y="854"/>
                </a:cubicBezTo>
                <a:cubicBezTo>
                  <a:pt x="1698" y="856"/>
                  <a:pt x="1699" y="856"/>
                  <a:pt x="1700" y="856"/>
                </a:cubicBezTo>
                <a:cubicBezTo>
                  <a:pt x="1702" y="856"/>
                  <a:pt x="1704" y="854"/>
                  <a:pt x="1705" y="854"/>
                </a:cubicBezTo>
                <a:cubicBezTo>
                  <a:pt x="1718" y="852"/>
                  <a:pt x="1728" y="846"/>
                  <a:pt x="1740" y="842"/>
                </a:cubicBezTo>
                <a:cubicBezTo>
                  <a:pt x="1746" y="840"/>
                  <a:pt x="1751" y="835"/>
                  <a:pt x="1756" y="830"/>
                </a:cubicBezTo>
                <a:cubicBezTo>
                  <a:pt x="1766" y="820"/>
                  <a:pt x="1772" y="808"/>
                  <a:pt x="1778" y="796"/>
                </a:cubicBezTo>
                <a:cubicBezTo>
                  <a:pt x="1778" y="795"/>
                  <a:pt x="1778" y="794"/>
                  <a:pt x="1779" y="794"/>
                </a:cubicBezTo>
                <a:cubicBezTo>
                  <a:pt x="1783" y="792"/>
                  <a:pt x="1784" y="788"/>
                  <a:pt x="1786" y="784"/>
                </a:cubicBezTo>
                <a:cubicBezTo>
                  <a:pt x="1787" y="781"/>
                  <a:pt x="1786" y="777"/>
                  <a:pt x="1788" y="775"/>
                </a:cubicBezTo>
                <a:cubicBezTo>
                  <a:pt x="1793" y="769"/>
                  <a:pt x="1798" y="762"/>
                  <a:pt x="1804" y="757"/>
                </a:cubicBezTo>
                <a:cubicBezTo>
                  <a:pt x="1806" y="757"/>
                  <a:pt x="1807" y="754"/>
                  <a:pt x="1808" y="757"/>
                </a:cubicBezTo>
                <a:cubicBezTo>
                  <a:pt x="1809" y="758"/>
                  <a:pt x="1810" y="758"/>
                  <a:pt x="1810" y="757"/>
                </a:cubicBezTo>
                <a:cubicBezTo>
                  <a:pt x="1814" y="754"/>
                  <a:pt x="1817" y="754"/>
                  <a:pt x="1822" y="755"/>
                </a:cubicBezTo>
                <a:cubicBezTo>
                  <a:pt x="1823" y="755"/>
                  <a:pt x="1824" y="754"/>
                  <a:pt x="1825" y="754"/>
                </a:cubicBezTo>
                <a:cubicBezTo>
                  <a:pt x="1826" y="753"/>
                  <a:pt x="1827" y="753"/>
                  <a:pt x="1828" y="754"/>
                </a:cubicBezTo>
                <a:cubicBezTo>
                  <a:pt x="1825" y="757"/>
                  <a:pt x="1822" y="760"/>
                  <a:pt x="1819" y="763"/>
                </a:cubicBezTo>
                <a:cubicBezTo>
                  <a:pt x="1815" y="768"/>
                  <a:pt x="1811" y="772"/>
                  <a:pt x="1806" y="776"/>
                </a:cubicBezTo>
                <a:cubicBezTo>
                  <a:pt x="1801" y="781"/>
                  <a:pt x="1795" y="785"/>
                  <a:pt x="1790" y="791"/>
                </a:cubicBezTo>
                <a:cubicBezTo>
                  <a:pt x="1784" y="797"/>
                  <a:pt x="1781" y="805"/>
                  <a:pt x="1779" y="812"/>
                </a:cubicBezTo>
                <a:cubicBezTo>
                  <a:pt x="1774" y="827"/>
                  <a:pt x="1770" y="843"/>
                  <a:pt x="1765" y="858"/>
                </a:cubicBezTo>
                <a:cubicBezTo>
                  <a:pt x="1764" y="863"/>
                  <a:pt x="1760" y="865"/>
                  <a:pt x="1756" y="866"/>
                </a:cubicBezTo>
                <a:cubicBezTo>
                  <a:pt x="1749" y="868"/>
                  <a:pt x="1743" y="872"/>
                  <a:pt x="1736" y="875"/>
                </a:cubicBezTo>
                <a:cubicBezTo>
                  <a:pt x="1734" y="876"/>
                  <a:pt x="1732" y="877"/>
                  <a:pt x="1730" y="878"/>
                </a:cubicBezTo>
                <a:cubicBezTo>
                  <a:pt x="1725" y="884"/>
                  <a:pt x="1718" y="888"/>
                  <a:pt x="1714" y="895"/>
                </a:cubicBezTo>
                <a:cubicBezTo>
                  <a:pt x="1712" y="900"/>
                  <a:pt x="1707" y="903"/>
                  <a:pt x="1705" y="908"/>
                </a:cubicBezTo>
                <a:cubicBezTo>
                  <a:pt x="1700" y="916"/>
                  <a:pt x="1696" y="925"/>
                  <a:pt x="1691" y="933"/>
                </a:cubicBezTo>
                <a:cubicBezTo>
                  <a:pt x="1687" y="938"/>
                  <a:pt x="1682" y="943"/>
                  <a:pt x="1679" y="949"/>
                </a:cubicBezTo>
                <a:cubicBezTo>
                  <a:pt x="1675" y="956"/>
                  <a:pt x="1673" y="964"/>
                  <a:pt x="1667" y="971"/>
                </a:cubicBezTo>
                <a:cubicBezTo>
                  <a:pt x="1661" y="977"/>
                  <a:pt x="1660" y="986"/>
                  <a:pt x="1657" y="994"/>
                </a:cubicBezTo>
                <a:cubicBezTo>
                  <a:pt x="1654" y="1002"/>
                  <a:pt x="1652" y="1010"/>
                  <a:pt x="1649" y="1018"/>
                </a:cubicBezTo>
                <a:cubicBezTo>
                  <a:pt x="1647" y="1025"/>
                  <a:pt x="1647" y="1032"/>
                  <a:pt x="1651" y="1037"/>
                </a:cubicBezTo>
                <a:cubicBezTo>
                  <a:pt x="1655" y="1043"/>
                  <a:pt x="1660" y="1049"/>
                  <a:pt x="1665" y="1054"/>
                </a:cubicBezTo>
                <a:cubicBezTo>
                  <a:pt x="1669" y="1059"/>
                  <a:pt x="1671" y="1064"/>
                  <a:pt x="1672" y="1069"/>
                </a:cubicBezTo>
                <a:cubicBezTo>
                  <a:pt x="1673" y="1077"/>
                  <a:pt x="1671" y="1085"/>
                  <a:pt x="1673" y="1092"/>
                </a:cubicBezTo>
                <a:cubicBezTo>
                  <a:pt x="1674" y="1099"/>
                  <a:pt x="1673" y="1104"/>
                  <a:pt x="1672" y="1110"/>
                </a:cubicBezTo>
                <a:cubicBezTo>
                  <a:pt x="1670" y="1119"/>
                  <a:pt x="1667" y="1127"/>
                  <a:pt x="1663" y="1134"/>
                </a:cubicBezTo>
                <a:cubicBezTo>
                  <a:pt x="1661" y="1137"/>
                  <a:pt x="1658" y="1140"/>
                  <a:pt x="1657" y="1144"/>
                </a:cubicBezTo>
                <a:cubicBezTo>
                  <a:pt x="1656" y="1148"/>
                  <a:pt x="1656" y="1153"/>
                  <a:pt x="1656" y="1157"/>
                </a:cubicBezTo>
                <a:cubicBezTo>
                  <a:pt x="1655" y="1164"/>
                  <a:pt x="1658" y="1169"/>
                  <a:pt x="1660" y="1174"/>
                </a:cubicBezTo>
                <a:cubicBezTo>
                  <a:pt x="1661" y="1175"/>
                  <a:pt x="1661" y="1175"/>
                  <a:pt x="1662" y="1175"/>
                </a:cubicBezTo>
                <a:cubicBezTo>
                  <a:pt x="1663" y="1175"/>
                  <a:pt x="1664" y="1175"/>
                  <a:pt x="1664" y="1174"/>
                </a:cubicBezTo>
                <a:cubicBezTo>
                  <a:pt x="1664" y="1172"/>
                  <a:pt x="1664" y="1170"/>
                  <a:pt x="1664" y="1168"/>
                </a:cubicBezTo>
                <a:cubicBezTo>
                  <a:pt x="1664" y="1162"/>
                  <a:pt x="1664" y="1155"/>
                  <a:pt x="1665" y="1149"/>
                </a:cubicBezTo>
                <a:cubicBezTo>
                  <a:pt x="1666" y="1146"/>
                  <a:pt x="1666" y="1144"/>
                  <a:pt x="1668" y="1142"/>
                </a:cubicBezTo>
                <a:cubicBezTo>
                  <a:pt x="1672" y="1135"/>
                  <a:pt x="1676" y="1129"/>
                  <a:pt x="1678" y="1121"/>
                </a:cubicBezTo>
                <a:cubicBezTo>
                  <a:pt x="1680" y="1116"/>
                  <a:pt x="1680" y="1110"/>
                  <a:pt x="1682" y="1104"/>
                </a:cubicBezTo>
                <a:cubicBezTo>
                  <a:pt x="1683" y="1102"/>
                  <a:pt x="1683" y="1099"/>
                  <a:pt x="1682" y="1097"/>
                </a:cubicBezTo>
                <a:cubicBezTo>
                  <a:pt x="1681" y="1095"/>
                  <a:pt x="1681" y="1092"/>
                  <a:pt x="1681" y="1090"/>
                </a:cubicBezTo>
                <a:cubicBezTo>
                  <a:pt x="1681" y="1083"/>
                  <a:pt x="1682" y="1076"/>
                  <a:pt x="1680" y="1069"/>
                </a:cubicBezTo>
                <a:cubicBezTo>
                  <a:pt x="1680" y="1063"/>
                  <a:pt x="1679" y="1058"/>
                  <a:pt x="1675" y="1054"/>
                </a:cubicBezTo>
                <a:cubicBezTo>
                  <a:pt x="1670" y="1048"/>
                  <a:pt x="1664" y="1042"/>
                  <a:pt x="1660" y="1035"/>
                </a:cubicBezTo>
                <a:cubicBezTo>
                  <a:pt x="1658" y="1032"/>
                  <a:pt x="1655" y="1029"/>
                  <a:pt x="1657" y="1026"/>
                </a:cubicBezTo>
                <a:cubicBezTo>
                  <a:pt x="1660" y="1016"/>
                  <a:pt x="1662" y="1005"/>
                  <a:pt x="1665" y="995"/>
                </a:cubicBezTo>
                <a:cubicBezTo>
                  <a:pt x="1669" y="984"/>
                  <a:pt x="1674" y="973"/>
                  <a:pt x="1683" y="964"/>
                </a:cubicBezTo>
                <a:cubicBezTo>
                  <a:pt x="1686" y="961"/>
                  <a:pt x="1689" y="957"/>
                  <a:pt x="1690" y="953"/>
                </a:cubicBezTo>
                <a:cubicBezTo>
                  <a:pt x="1691" y="947"/>
                  <a:pt x="1693" y="943"/>
                  <a:pt x="1696" y="939"/>
                </a:cubicBezTo>
                <a:cubicBezTo>
                  <a:pt x="1703" y="929"/>
                  <a:pt x="1708" y="918"/>
                  <a:pt x="1717" y="909"/>
                </a:cubicBezTo>
                <a:cubicBezTo>
                  <a:pt x="1726" y="902"/>
                  <a:pt x="1733" y="892"/>
                  <a:pt x="1744" y="887"/>
                </a:cubicBezTo>
                <a:cubicBezTo>
                  <a:pt x="1748" y="885"/>
                  <a:pt x="1752" y="882"/>
                  <a:pt x="1755" y="879"/>
                </a:cubicBezTo>
                <a:cubicBezTo>
                  <a:pt x="1756" y="879"/>
                  <a:pt x="1757" y="878"/>
                  <a:pt x="1758" y="879"/>
                </a:cubicBezTo>
                <a:cubicBezTo>
                  <a:pt x="1758" y="880"/>
                  <a:pt x="1758" y="880"/>
                  <a:pt x="1757" y="881"/>
                </a:cubicBezTo>
                <a:cubicBezTo>
                  <a:pt x="1756" y="884"/>
                  <a:pt x="1755" y="887"/>
                  <a:pt x="1755" y="890"/>
                </a:cubicBezTo>
                <a:cubicBezTo>
                  <a:pt x="1753" y="897"/>
                  <a:pt x="1749" y="902"/>
                  <a:pt x="1746" y="908"/>
                </a:cubicBezTo>
                <a:cubicBezTo>
                  <a:pt x="1743" y="914"/>
                  <a:pt x="1741" y="919"/>
                  <a:pt x="1737" y="925"/>
                </a:cubicBezTo>
                <a:cubicBezTo>
                  <a:pt x="1728" y="936"/>
                  <a:pt x="1721" y="947"/>
                  <a:pt x="1716" y="961"/>
                </a:cubicBezTo>
                <a:cubicBezTo>
                  <a:pt x="1715" y="964"/>
                  <a:pt x="1714" y="968"/>
                  <a:pt x="1711" y="970"/>
                </a:cubicBezTo>
                <a:cubicBezTo>
                  <a:pt x="1704" y="974"/>
                  <a:pt x="1699" y="982"/>
                  <a:pt x="1690" y="983"/>
                </a:cubicBezTo>
                <a:cubicBezTo>
                  <a:pt x="1688" y="983"/>
                  <a:pt x="1686" y="985"/>
                  <a:pt x="1687" y="987"/>
                </a:cubicBezTo>
                <a:cubicBezTo>
                  <a:pt x="1687" y="989"/>
                  <a:pt x="1688" y="991"/>
                  <a:pt x="1691" y="992"/>
                </a:cubicBezTo>
                <a:cubicBezTo>
                  <a:pt x="1696" y="993"/>
                  <a:pt x="1700" y="991"/>
                  <a:pt x="1704" y="988"/>
                </a:cubicBezTo>
                <a:cubicBezTo>
                  <a:pt x="1710" y="983"/>
                  <a:pt x="1715" y="977"/>
                  <a:pt x="1721" y="972"/>
                </a:cubicBezTo>
                <a:cubicBezTo>
                  <a:pt x="1728" y="965"/>
                  <a:pt x="1734" y="960"/>
                  <a:pt x="1741" y="953"/>
                </a:cubicBezTo>
                <a:cubicBezTo>
                  <a:pt x="1741" y="953"/>
                  <a:pt x="1742" y="952"/>
                  <a:pt x="1743" y="952"/>
                </a:cubicBezTo>
                <a:cubicBezTo>
                  <a:pt x="1750" y="946"/>
                  <a:pt x="1756" y="939"/>
                  <a:pt x="1761" y="931"/>
                </a:cubicBezTo>
                <a:cubicBezTo>
                  <a:pt x="1769" y="919"/>
                  <a:pt x="1776" y="905"/>
                  <a:pt x="1782" y="892"/>
                </a:cubicBezTo>
                <a:cubicBezTo>
                  <a:pt x="1786" y="881"/>
                  <a:pt x="1791" y="871"/>
                  <a:pt x="1793" y="860"/>
                </a:cubicBezTo>
                <a:cubicBezTo>
                  <a:pt x="1794" y="853"/>
                  <a:pt x="1798" y="847"/>
                  <a:pt x="1801" y="840"/>
                </a:cubicBezTo>
                <a:cubicBezTo>
                  <a:pt x="1802" y="843"/>
                  <a:pt x="1803" y="846"/>
                  <a:pt x="1802" y="848"/>
                </a:cubicBezTo>
                <a:cubicBezTo>
                  <a:pt x="1802" y="854"/>
                  <a:pt x="1800" y="861"/>
                  <a:pt x="1801" y="868"/>
                </a:cubicBezTo>
                <a:cubicBezTo>
                  <a:pt x="1803" y="877"/>
                  <a:pt x="1802" y="887"/>
                  <a:pt x="1802" y="897"/>
                </a:cubicBezTo>
                <a:cubicBezTo>
                  <a:pt x="1803" y="900"/>
                  <a:pt x="1803" y="902"/>
                  <a:pt x="1803" y="905"/>
                </a:cubicBezTo>
                <a:cubicBezTo>
                  <a:pt x="1801" y="915"/>
                  <a:pt x="1799" y="925"/>
                  <a:pt x="1793" y="933"/>
                </a:cubicBezTo>
                <a:cubicBezTo>
                  <a:pt x="1791" y="935"/>
                  <a:pt x="1792" y="937"/>
                  <a:pt x="1794" y="937"/>
                </a:cubicBezTo>
                <a:cubicBezTo>
                  <a:pt x="1797" y="937"/>
                  <a:pt x="1796" y="939"/>
                  <a:pt x="1795" y="941"/>
                </a:cubicBezTo>
                <a:cubicBezTo>
                  <a:pt x="1793" y="950"/>
                  <a:pt x="1790" y="960"/>
                  <a:pt x="1787" y="970"/>
                </a:cubicBezTo>
                <a:cubicBezTo>
                  <a:pt x="1787" y="973"/>
                  <a:pt x="1786" y="975"/>
                  <a:pt x="1784" y="977"/>
                </a:cubicBezTo>
                <a:cubicBezTo>
                  <a:pt x="1782" y="979"/>
                  <a:pt x="1781" y="981"/>
                  <a:pt x="1780" y="984"/>
                </a:cubicBezTo>
                <a:cubicBezTo>
                  <a:pt x="1780" y="985"/>
                  <a:pt x="1779" y="986"/>
                  <a:pt x="1781" y="987"/>
                </a:cubicBezTo>
                <a:cubicBezTo>
                  <a:pt x="1782" y="987"/>
                  <a:pt x="1783" y="987"/>
                  <a:pt x="1784" y="985"/>
                </a:cubicBezTo>
                <a:cubicBezTo>
                  <a:pt x="1785" y="983"/>
                  <a:pt x="1787" y="981"/>
                  <a:pt x="1789" y="979"/>
                </a:cubicBezTo>
                <a:cubicBezTo>
                  <a:pt x="1791" y="977"/>
                  <a:pt x="1793" y="974"/>
                  <a:pt x="1794" y="972"/>
                </a:cubicBezTo>
                <a:cubicBezTo>
                  <a:pt x="1796" y="966"/>
                  <a:pt x="1798" y="960"/>
                  <a:pt x="1800" y="954"/>
                </a:cubicBezTo>
                <a:cubicBezTo>
                  <a:pt x="1802" y="945"/>
                  <a:pt x="1804" y="937"/>
                  <a:pt x="1806" y="928"/>
                </a:cubicBezTo>
                <a:cubicBezTo>
                  <a:pt x="1807" y="922"/>
                  <a:pt x="1807" y="916"/>
                  <a:pt x="1811" y="912"/>
                </a:cubicBezTo>
                <a:cubicBezTo>
                  <a:pt x="1811" y="911"/>
                  <a:pt x="1811" y="910"/>
                  <a:pt x="1812" y="910"/>
                </a:cubicBezTo>
                <a:cubicBezTo>
                  <a:pt x="1814" y="900"/>
                  <a:pt x="1814" y="890"/>
                  <a:pt x="1812" y="880"/>
                </a:cubicBezTo>
                <a:cubicBezTo>
                  <a:pt x="1811" y="878"/>
                  <a:pt x="1812" y="876"/>
                  <a:pt x="1813" y="875"/>
                </a:cubicBezTo>
                <a:cubicBezTo>
                  <a:pt x="1816" y="872"/>
                  <a:pt x="1816" y="869"/>
                  <a:pt x="1816" y="865"/>
                </a:cubicBezTo>
                <a:cubicBezTo>
                  <a:pt x="1816" y="864"/>
                  <a:pt x="1815" y="862"/>
                  <a:pt x="1816" y="861"/>
                </a:cubicBezTo>
                <a:cubicBezTo>
                  <a:pt x="1815" y="855"/>
                  <a:pt x="1817" y="850"/>
                  <a:pt x="1819" y="845"/>
                </a:cubicBezTo>
                <a:cubicBezTo>
                  <a:pt x="1820" y="844"/>
                  <a:pt x="1820" y="844"/>
                  <a:pt x="1820" y="843"/>
                </a:cubicBezTo>
                <a:cubicBezTo>
                  <a:pt x="1821" y="841"/>
                  <a:pt x="1821" y="839"/>
                  <a:pt x="1821" y="836"/>
                </a:cubicBezTo>
                <a:cubicBezTo>
                  <a:pt x="1821" y="830"/>
                  <a:pt x="1821" y="823"/>
                  <a:pt x="1821" y="817"/>
                </a:cubicBezTo>
                <a:cubicBezTo>
                  <a:pt x="1821" y="815"/>
                  <a:pt x="1823" y="814"/>
                  <a:pt x="1824" y="814"/>
                </a:cubicBezTo>
                <a:cubicBezTo>
                  <a:pt x="1825" y="812"/>
                  <a:pt x="1826" y="812"/>
                  <a:pt x="1827" y="812"/>
                </a:cubicBezTo>
                <a:cubicBezTo>
                  <a:pt x="1831" y="810"/>
                  <a:pt x="1835" y="808"/>
                  <a:pt x="1838" y="805"/>
                </a:cubicBezTo>
                <a:cubicBezTo>
                  <a:pt x="1839" y="804"/>
                  <a:pt x="1839" y="804"/>
                  <a:pt x="1840" y="803"/>
                </a:cubicBezTo>
                <a:cubicBezTo>
                  <a:pt x="1844" y="798"/>
                  <a:pt x="1848" y="792"/>
                  <a:pt x="1852" y="787"/>
                </a:cubicBezTo>
                <a:cubicBezTo>
                  <a:pt x="1853" y="785"/>
                  <a:pt x="1854" y="783"/>
                  <a:pt x="1855" y="781"/>
                </a:cubicBezTo>
                <a:cubicBezTo>
                  <a:pt x="1857" y="778"/>
                  <a:pt x="1859" y="775"/>
                  <a:pt x="1860" y="772"/>
                </a:cubicBezTo>
                <a:cubicBezTo>
                  <a:pt x="1862" y="767"/>
                  <a:pt x="1864" y="762"/>
                  <a:pt x="1866" y="758"/>
                </a:cubicBezTo>
                <a:cubicBezTo>
                  <a:pt x="1866" y="757"/>
                  <a:pt x="1867" y="756"/>
                  <a:pt x="1868" y="756"/>
                </a:cubicBezTo>
                <a:cubicBezTo>
                  <a:pt x="1868" y="756"/>
                  <a:pt x="1869" y="757"/>
                  <a:pt x="1869" y="758"/>
                </a:cubicBezTo>
                <a:cubicBezTo>
                  <a:pt x="1869" y="763"/>
                  <a:pt x="1869" y="769"/>
                  <a:pt x="1870" y="774"/>
                </a:cubicBezTo>
                <a:cubicBezTo>
                  <a:pt x="1872" y="775"/>
                  <a:pt x="1870" y="778"/>
                  <a:pt x="1871" y="780"/>
                </a:cubicBezTo>
                <a:cubicBezTo>
                  <a:pt x="1872" y="784"/>
                  <a:pt x="1872" y="788"/>
                  <a:pt x="1872" y="792"/>
                </a:cubicBezTo>
                <a:cubicBezTo>
                  <a:pt x="1870" y="799"/>
                  <a:pt x="1868" y="806"/>
                  <a:pt x="1869" y="814"/>
                </a:cubicBezTo>
                <a:cubicBezTo>
                  <a:pt x="1869" y="817"/>
                  <a:pt x="1869" y="819"/>
                  <a:pt x="1867" y="822"/>
                </a:cubicBezTo>
                <a:cubicBezTo>
                  <a:pt x="1867" y="823"/>
                  <a:pt x="1868" y="824"/>
                  <a:pt x="1867" y="825"/>
                </a:cubicBezTo>
                <a:cubicBezTo>
                  <a:pt x="1866" y="828"/>
                  <a:pt x="1866" y="832"/>
                  <a:pt x="1864" y="835"/>
                </a:cubicBezTo>
                <a:cubicBezTo>
                  <a:pt x="1864" y="836"/>
                  <a:pt x="1864" y="837"/>
                  <a:pt x="1863" y="837"/>
                </a:cubicBezTo>
                <a:cubicBezTo>
                  <a:pt x="1862" y="843"/>
                  <a:pt x="1858" y="849"/>
                  <a:pt x="1856" y="854"/>
                </a:cubicBezTo>
                <a:cubicBezTo>
                  <a:pt x="1856" y="855"/>
                  <a:pt x="1856" y="855"/>
                  <a:pt x="1855" y="856"/>
                </a:cubicBezTo>
                <a:cubicBezTo>
                  <a:pt x="1854" y="858"/>
                  <a:pt x="1854" y="860"/>
                  <a:pt x="1852" y="862"/>
                </a:cubicBezTo>
                <a:cubicBezTo>
                  <a:pt x="1852" y="863"/>
                  <a:pt x="1851" y="864"/>
                  <a:pt x="1851" y="866"/>
                </a:cubicBezTo>
                <a:cubicBezTo>
                  <a:pt x="1850" y="868"/>
                  <a:pt x="1849" y="871"/>
                  <a:pt x="1848" y="873"/>
                </a:cubicBezTo>
                <a:cubicBezTo>
                  <a:pt x="1847" y="875"/>
                  <a:pt x="1847" y="876"/>
                  <a:pt x="1849" y="877"/>
                </a:cubicBezTo>
                <a:cubicBezTo>
                  <a:pt x="1851" y="878"/>
                  <a:pt x="1851" y="876"/>
                  <a:pt x="1852" y="875"/>
                </a:cubicBezTo>
                <a:cubicBezTo>
                  <a:pt x="1853" y="874"/>
                  <a:pt x="1853" y="873"/>
                  <a:pt x="1854" y="872"/>
                </a:cubicBezTo>
                <a:cubicBezTo>
                  <a:pt x="1856" y="868"/>
                  <a:pt x="1858" y="863"/>
                  <a:pt x="1861" y="859"/>
                </a:cubicBezTo>
                <a:cubicBezTo>
                  <a:pt x="1867" y="848"/>
                  <a:pt x="1872" y="836"/>
                  <a:pt x="1875" y="824"/>
                </a:cubicBezTo>
                <a:cubicBezTo>
                  <a:pt x="1876" y="821"/>
                  <a:pt x="1876" y="817"/>
                  <a:pt x="1877" y="814"/>
                </a:cubicBezTo>
                <a:cubicBezTo>
                  <a:pt x="1877" y="810"/>
                  <a:pt x="1877" y="807"/>
                  <a:pt x="1879" y="803"/>
                </a:cubicBezTo>
                <a:cubicBezTo>
                  <a:pt x="1881" y="798"/>
                  <a:pt x="1879" y="793"/>
                  <a:pt x="1880" y="788"/>
                </a:cubicBezTo>
                <a:cubicBezTo>
                  <a:pt x="1882" y="779"/>
                  <a:pt x="1879" y="771"/>
                  <a:pt x="1879" y="762"/>
                </a:cubicBezTo>
                <a:cubicBezTo>
                  <a:pt x="1878" y="753"/>
                  <a:pt x="1877" y="745"/>
                  <a:pt x="1876" y="736"/>
                </a:cubicBezTo>
                <a:cubicBezTo>
                  <a:pt x="1876" y="735"/>
                  <a:pt x="1877" y="734"/>
                  <a:pt x="1877" y="733"/>
                </a:cubicBezTo>
                <a:cubicBezTo>
                  <a:pt x="1881" y="721"/>
                  <a:pt x="1888" y="712"/>
                  <a:pt x="1895" y="701"/>
                </a:cubicBezTo>
                <a:cubicBezTo>
                  <a:pt x="1897" y="704"/>
                  <a:pt x="1896" y="706"/>
                  <a:pt x="1897" y="708"/>
                </a:cubicBezTo>
                <a:cubicBezTo>
                  <a:pt x="1899" y="721"/>
                  <a:pt x="1902" y="734"/>
                  <a:pt x="1905" y="746"/>
                </a:cubicBezTo>
                <a:cubicBezTo>
                  <a:pt x="1906" y="752"/>
                  <a:pt x="1906" y="757"/>
                  <a:pt x="1904" y="762"/>
                </a:cubicBezTo>
                <a:cubicBezTo>
                  <a:pt x="1902" y="769"/>
                  <a:pt x="1900" y="777"/>
                  <a:pt x="1900" y="784"/>
                </a:cubicBezTo>
                <a:cubicBezTo>
                  <a:pt x="1900" y="793"/>
                  <a:pt x="1897" y="802"/>
                  <a:pt x="1895" y="811"/>
                </a:cubicBezTo>
                <a:cubicBezTo>
                  <a:pt x="1894" y="813"/>
                  <a:pt x="1894" y="815"/>
                  <a:pt x="1894" y="818"/>
                </a:cubicBezTo>
                <a:cubicBezTo>
                  <a:pt x="1894" y="819"/>
                  <a:pt x="1894" y="820"/>
                  <a:pt x="1896" y="820"/>
                </a:cubicBezTo>
                <a:cubicBezTo>
                  <a:pt x="1897" y="821"/>
                  <a:pt x="1898" y="820"/>
                  <a:pt x="1898" y="818"/>
                </a:cubicBezTo>
                <a:cubicBezTo>
                  <a:pt x="1898" y="814"/>
                  <a:pt x="1900" y="810"/>
                  <a:pt x="1902" y="806"/>
                </a:cubicBezTo>
                <a:cubicBezTo>
                  <a:pt x="1906" y="800"/>
                  <a:pt x="1907" y="793"/>
                  <a:pt x="1908" y="786"/>
                </a:cubicBezTo>
                <a:cubicBezTo>
                  <a:pt x="1908" y="779"/>
                  <a:pt x="1909" y="772"/>
                  <a:pt x="1911" y="765"/>
                </a:cubicBezTo>
                <a:cubicBezTo>
                  <a:pt x="1912" y="762"/>
                  <a:pt x="1913" y="758"/>
                  <a:pt x="1913" y="754"/>
                </a:cubicBezTo>
                <a:cubicBezTo>
                  <a:pt x="1916" y="758"/>
                  <a:pt x="1917" y="762"/>
                  <a:pt x="1918" y="766"/>
                </a:cubicBezTo>
                <a:cubicBezTo>
                  <a:pt x="1919" y="768"/>
                  <a:pt x="1920" y="771"/>
                  <a:pt x="1921" y="774"/>
                </a:cubicBezTo>
                <a:cubicBezTo>
                  <a:pt x="1922" y="781"/>
                  <a:pt x="1920" y="788"/>
                  <a:pt x="1919" y="794"/>
                </a:cubicBezTo>
                <a:cubicBezTo>
                  <a:pt x="1918" y="798"/>
                  <a:pt x="1918" y="802"/>
                  <a:pt x="1916" y="806"/>
                </a:cubicBezTo>
                <a:cubicBezTo>
                  <a:pt x="1915" y="808"/>
                  <a:pt x="1917" y="809"/>
                  <a:pt x="1919" y="809"/>
                </a:cubicBezTo>
                <a:cubicBezTo>
                  <a:pt x="1921" y="808"/>
                  <a:pt x="1922" y="807"/>
                  <a:pt x="1923" y="805"/>
                </a:cubicBezTo>
                <a:cubicBezTo>
                  <a:pt x="1926" y="800"/>
                  <a:pt x="1927" y="795"/>
                  <a:pt x="1929" y="789"/>
                </a:cubicBezTo>
                <a:cubicBezTo>
                  <a:pt x="1931" y="776"/>
                  <a:pt x="1927" y="764"/>
                  <a:pt x="1922" y="753"/>
                </a:cubicBezTo>
                <a:cubicBezTo>
                  <a:pt x="1920" y="748"/>
                  <a:pt x="1921" y="742"/>
                  <a:pt x="1924" y="738"/>
                </a:cubicBezTo>
                <a:cubicBezTo>
                  <a:pt x="1929" y="731"/>
                  <a:pt x="1935" y="725"/>
                  <a:pt x="1939" y="718"/>
                </a:cubicBezTo>
                <a:cubicBezTo>
                  <a:pt x="1945" y="708"/>
                  <a:pt x="1952" y="698"/>
                  <a:pt x="1947" y="685"/>
                </a:cubicBezTo>
                <a:cubicBezTo>
                  <a:pt x="1946" y="682"/>
                  <a:pt x="1947" y="679"/>
                  <a:pt x="1947" y="676"/>
                </a:cubicBezTo>
                <a:cubicBezTo>
                  <a:pt x="1948" y="673"/>
                  <a:pt x="1948" y="670"/>
                  <a:pt x="1947" y="668"/>
                </a:cubicBezTo>
                <a:cubicBezTo>
                  <a:pt x="1945" y="664"/>
                  <a:pt x="1945" y="661"/>
                  <a:pt x="1946" y="658"/>
                </a:cubicBezTo>
                <a:cubicBezTo>
                  <a:pt x="1947" y="654"/>
                  <a:pt x="1949" y="651"/>
                  <a:pt x="1948" y="647"/>
                </a:cubicBezTo>
                <a:cubicBezTo>
                  <a:pt x="1948" y="646"/>
                  <a:pt x="1949" y="645"/>
                  <a:pt x="1949" y="644"/>
                </a:cubicBezTo>
                <a:cubicBezTo>
                  <a:pt x="1951" y="637"/>
                  <a:pt x="1954" y="630"/>
                  <a:pt x="1957" y="623"/>
                </a:cubicBezTo>
                <a:cubicBezTo>
                  <a:pt x="1958" y="620"/>
                  <a:pt x="1960" y="618"/>
                  <a:pt x="1962" y="617"/>
                </a:cubicBezTo>
                <a:cubicBezTo>
                  <a:pt x="1970" y="613"/>
                  <a:pt x="1977" y="608"/>
                  <a:pt x="1982" y="601"/>
                </a:cubicBezTo>
                <a:cubicBezTo>
                  <a:pt x="1985" y="596"/>
                  <a:pt x="1988" y="592"/>
                  <a:pt x="1991" y="587"/>
                </a:cubicBezTo>
                <a:cubicBezTo>
                  <a:pt x="1991" y="586"/>
                  <a:pt x="1992" y="586"/>
                  <a:pt x="1992" y="585"/>
                </a:cubicBezTo>
                <a:cubicBezTo>
                  <a:pt x="1995" y="590"/>
                  <a:pt x="1994" y="594"/>
                  <a:pt x="1993" y="598"/>
                </a:cubicBezTo>
                <a:cubicBezTo>
                  <a:pt x="1992" y="607"/>
                  <a:pt x="1988" y="615"/>
                  <a:pt x="1988" y="624"/>
                </a:cubicBezTo>
                <a:cubicBezTo>
                  <a:pt x="1988" y="636"/>
                  <a:pt x="1988" y="648"/>
                  <a:pt x="1990" y="660"/>
                </a:cubicBezTo>
                <a:cubicBezTo>
                  <a:pt x="1991" y="668"/>
                  <a:pt x="1994" y="675"/>
                  <a:pt x="1994" y="682"/>
                </a:cubicBezTo>
                <a:cubicBezTo>
                  <a:pt x="1994" y="694"/>
                  <a:pt x="1993" y="704"/>
                  <a:pt x="1988" y="714"/>
                </a:cubicBezTo>
                <a:cubicBezTo>
                  <a:pt x="1985" y="718"/>
                  <a:pt x="1984" y="723"/>
                  <a:pt x="1981" y="727"/>
                </a:cubicBezTo>
                <a:cubicBezTo>
                  <a:pt x="1974" y="740"/>
                  <a:pt x="1962" y="750"/>
                  <a:pt x="1952" y="761"/>
                </a:cubicBezTo>
                <a:cubicBezTo>
                  <a:pt x="1945" y="768"/>
                  <a:pt x="1939" y="777"/>
                  <a:pt x="1935" y="786"/>
                </a:cubicBezTo>
                <a:cubicBezTo>
                  <a:pt x="1929" y="796"/>
                  <a:pt x="1926" y="807"/>
                  <a:pt x="1923" y="818"/>
                </a:cubicBezTo>
                <a:cubicBezTo>
                  <a:pt x="1922" y="820"/>
                  <a:pt x="1921" y="822"/>
                  <a:pt x="1920" y="823"/>
                </a:cubicBezTo>
                <a:cubicBezTo>
                  <a:pt x="1912" y="832"/>
                  <a:pt x="1906" y="842"/>
                  <a:pt x="1898" y="850"/>
                </a:cubicBezTo>
                <a:cubicBezTo>
                  <a:pt x="1896" y="852"/>
                  <a:pt x="1893" y="855"/>
                  <a:pt x="1891" y="857"/>
                </a:cubicBezTo>
                <a:cubicBezTo>
                  <a:pt x="1883" y="862"/>
                  <a:pt x="1875" y="868"/>
                  <a:pt x="1868" y="875"/>
                </a:cubicBezTo>
                <a:cubicBezTo>
                  <a:pt x="1860" y="882"/>
                  <a:pt x="1852" y="889"/>
                  <a:pt x="1844" y="896"/>
                </a:cubicBezTo>
                <a:cubicBezTo>
                  <a:pt x="1844" y="897"/>
                  <a:pt x="1843" y="898"/>
                  <a:pt x="1843" y="899"/>
                </a:cubicBezTo>
                <a:cubicBezTo>
                  <a:pt x="1840" y="902"/>
                  <a:pt x="1837" y="904"/>
                  <a:pt x="1834" y="907"/>
                </a:cubicBezTo>
                <a:cubicBezTo>
                  <a:pt x="1834" y="908"/>
                  <a:pt x="1832" y="909"/>
                  <a:pt x="1832" y="910"/>
                </a:cubicBezTo>
                <a:cubicBezTo>
                  <a:pt x="1831" y="912"/>
                  <a:pt x="1829" y="914"/>
                  <a:pt x="1828" y="916"/>
                </a:cubicBezTo>
                <a:cubicBezTo>
                  <a:pt x="1828" y="917"/>
                  <a:pt x="1828" y="918"/>
                  <a:pt x="1827" y="918"/>
                </a:cubicBezTo>
                <a:cubicBezTo>
                  <a:pt x="1825" y="923"/>
                  <a:pt x="1823" y="929"/>
                  <a:pt x="1821" y="934"/>
                </a:cubicBezTo>
                <a:cubicBezTo>
                  <a:pt x="1821" y="936"/>
                  <a:pt x="1821" y="937"/>
                  <a:pt x="1820" y="938"/>
                </a:cubicBezTo>
                <a:cubicBezTo>
                  <a:pt x="1819" y="942"/>
                  <a:pt x="1819" y="946"/>
                  <a:pt x="1819" y="950"/>
                </a:cubicBezTo>
                <a:cubicBezTo>
                  <a:pt x="1819" y="954"/>
                  <a:pt x="1819" y="958"/>
                  <a:pt x="1817" y="961"/>
                </a:cubicBezTo>
                <a:cubicBezTo>
                  <a:pt x="1817" y="962"/>
                  <a:pt x="1817" y="962"/>
                  <a:pt x="1817" y="963"/>
                </a:cubicBezTo>
                <a:cubicBezTo>
                  <a:pt x="1817" y="969"/>
                  <a:pt x="1815" y="973"/>
                  <a:pt x="1811" y="978"/>
                </a:cubicBezTo>
                <a:cubicBezTo>
                  <a:pt x="1811" y="978"/>
                  <a:pt x="1811" y="979"/>
                  <a:pt x="1810" y="979"/>
                </a:cubicBezTo>
                <a:cubicBezTo>
                  <a:pt x="1810" y="981"/>
                  <a:pt x="1808" y="983"/>
                  <a:pt x="1806" y="983"/>
                </a:cubicBezTo>
                <a:cubicBezTo>
                  <a:pt x="1805" y="984"/>
                  <a:pt x="1804" y="985"/>
                  <a:pt x="1803" y="986"/>
                </a:cubicBezTo>
                <a:cubicBezTo>
                  <a:pt x="1802" y="988"/>
                  <a:pt x="1801" y="989"/>
                  <a:pt x="1800" y="990"/>
                </a:cubicBezTo>
                <a:cubicBezTo>
                  <a:pt x="1799" y="991"/>
                  <a:pt x="1799" y="992"/>
                  <a:pt x="1799" y="992"/>
                </a:cubicBezTo>
                <a:cubicBezTo>
                  <a:pt x="1796" y="996"/>
                  <a:pt x="1793" y="1000"/>
                  <a:pt x="1789" y="1002"/>
                </a:cubicBezTo>
                <a:cubicBezTo>
                  <a:pt x="1789" y="1004"/>
                  <a:pt x="1787" y="1004"/>
                  <a:pt x="1786" y="1005"/>
                </a:cubicBezTo>
                <a:cubicBezTo>
                  <a:pt x="1786" y="1007"/>
                  <a:pt x="1785" y="1008"/>
                  <a:pt x="1783" y="1009"/>
                </a:cubicBezTo>
                <a:cubicBezTo>
                  <a:pt x="1783" y="1010"/>
                  <a:pt x="1782" y="1011"/>
                  <a:pt x="1781" y="1012"/>
                </a:cubicBezTo>
                <a:cubicBezTo>
                  <a:pt x="1779" y="1013"/>
                  <a:pt x="1778" y="1015"/>
                  <a:pt x="1777" y="1015"/>
                </a:cubicBezTo>
                <a:cubicBezTo>
                  <a:pt x="1775" y="1017"/>
                  <a:pt x="1774" y="1019"/>
                  <a:pt x="1773" y="1020"/>
                </a:cubicBezTo>
                <a:cubicBezTo>
                  <a:pt x="1770" y="1024"/>
                  <a:pt x="1768" y="1028"/>
                  <a:pt x="1764" y="1031"/>
                </a:cubicBezTo>
                <a:cubicBezTo>
                  <a:pt x="1762" y="1035"/>
                  <a:pt x="1759" y="1039"/>
                  <a:pt x="1756" y="1042"/>
                </a:cubicBezTo>
                <a:cubicBezTo>
                  <a:pt x="1756" y="1043"/>
                  <a:pt x="1755" y="1043"/>
                  <a:pt x="1754" y="1044"/>
                </a:cubicBezTo>
                <a:cubicBezTo>
                  <a:pt x="1753" y="1045"/>
                  <a:pt x="1753" y="1046"/>
                  <a:pt x="1752" y="1047"/>
                </a:cubicBezTo>
                <a:cubicBezTo>
                  <a:pt x="1748" y="1052"/>
                  <a:pt x="1743" y="1056"/>
                  <a:pt x="1740" y="1061"/>
                </a:cubicBezTo>
                <a:cubicBezTo>
                  <a:pt x="1730" y="1074"/>
                  <a:pt x="1728" y="1089"/>
                  <a:pt x="1734" y="1105"/>
                </a:cubicBezTo>
                <a:cubicBezTo>
                  <a:pt x="1737" y="1113"/>
                  <a:pt x="1740" y="1121"/>
                  <a:pt x="1740" y="1130"/>
                </a:cubicBezTo>
                <a:cubicBezTo>
                  <a:pt x="1740" y="1136"/>
                  <a:pt x="1741" y="1142"/>
                  <a:pt x="1743" y="1148"/>
                </a:cubicBezTo>
                <a:cubicBezTo>
                  <a:pt x="1746" y="1155"/>
                  <a:pt x="1750" y="1163"/>
                  <a:pt x="1746" y="1171"/>
                </a:cubicBezTo>
                <a:cubicBezTo>
                  <a:pt x="1744" y="1175"/>
                  <a:pt x="1744" y="1180"/>
                  <a:pt x="1741" y="1185"/>
                </a:cubicBezTo>
                <a:cubicBezTo>
                  <a:pt x="1737" y="1190"/>
                  <a:pt x="1734" y="1197"/>
                  <a:pt x="1733" y="1204"/>
                </a:cubicBezTo>
                <a:cubicBezTo>
                  <a:pt x="1717" y="1202"/>
                  <a:pt x="1701" y="1199"/>
                  <a:pt x="1685" y="1197"/>
                </a:cubicBezTo>
                <a:cubicBezTo>
                  <a:pt x="1664" y="1195"/>
                  <a:pt x="1644" y="1187"/>
                  <a:pt x="1622" y="1190"/>
                </a:cubicBezTo>
                <a:cubicBezTo>
                  <a:pt x="1557" y="1200"/>
                  <a:pt x="1521" y="1240"/>
                  <a:pt x="1510" y="1300"/>
                </a:cubicBezTo>
                <a:cubicBezTo>
                  <a:pt x="1506" y="1324"/>
                  <a:pt x="1501" y="1347"/>
                  <a:pt x="1489" y="1369"/>
                </a:cubicBezTo>
                <a:cubicBezTo>
                  <a:pt x="1460" y="1423"/>
                  <a:pt x="1481" y="1488"/>
                  <a:pt x="1534" y="1520"/>
                </a:cubicBezTo>
                <a:cubicBezTo>
                  <a:pt x="1562" y="1537"/>
                  <a:pt x="1592" y="1542"/>
                  <a:pt x="1623" y="1544"/>
                </a:cubicBezTo>
                <a:cubicBezTo>
                  <a:pt x="1649" y="1545"/>
                  <a:pt x="1674" y="1542"/>
                  <a:pt x="1698" y="1529"/>
                </a:cubicBezTo>
                <a:cubicBezTo>
                  <a:pt x="1699" y="1530"/>
                  <a:pt x="1700" y="1532"/>
                  <a:pt x="1701" y="1533"/>
                </a:cubicBezTo>
                <a:cubicBezTo>
                  <a:pt x="1728" y="1564"/>
                  <a:pt x="1780" y="1587"/>
                  <a:pt x="1823" y="1551"/>
                </a:cubicBezTo>
                <a:cubicBezTo>
                  <a:pt x="1825" y="1548"/>
                  <a:pt x="1828" y="1547"/>
                  <a:pt x="1832" y="1547"/>
                </a:cubicBezTo>
                <a:cubicBezTo>
                  <a:pt x="1845" y="1545"/>
                  <a:pt x="1853" y="1536"/>
                  <a:pt x="1859" y="1525"/>
                </a:cubicBezTo>
                <a:cubicBezTo>
                  <a:pt x="1866" y="1511"/>
                  <a:pt x="1865" y="1496"/>
                  <a:pt x="1862" y="1481"/>
                </a:cubicBezTo>
                <a:cubicBezTo>
                  <a:pt x="1858" y="1463"/>
                  <a:pt x="1851" y="1447"/>
                  <a:pt x="1839" y="1434"/>
                </a:cubicBezTo>
                <a:cubicBezTo>
                  <a:pt x="1860" y="1423"/>
                  <a:pt x="1874" y="1407"/>
                  <a:pt x="1881" y="1384"/>
                </a:cubicBezTo>
                <a:cubicBezTo>
                  <a:pt x="1895" y="1344"/>
                  <a:pt x="1879" y="1311"/>
                  <a:pt x="1860" y="1277"/>
                </a:cubicBezTo>
                <a:cubicBezTo>
                  <a:pt x="1847" y="1253"/>
                  <a:pt x="1823" y="1237"/>
                  <a:pt x="1801" y="1221"/>
                </a:cubicBezTo>
                <a:cubicBezTo>
                  <a:pt x="1790" y="1213"/>
                  <a:pt x="1776" y="1207"/>
                  <a:pt x="1761" y="1206"/>
                </a:cubicBezTo>
                <a:cubicBezTo>
                  <a:pt x="1755" y="1206"/>
                  <a:pt x="1748" y="1205"/>
                  <a:pt x="1742" y="1205"/>
                </a:cubicBezTo>
                <a:cubicBezTo>
                  <a:pt x="1742" y="1202"/>
                  <a:pt x="1743" y="1200"/>
                  <a:pt x="1744" y="1198"/>
                </a:cubicBezTo>
                <a:cubicBezTo>
                  <a:pt x="1747" y="1188"/>
                  <a:pt x="1753" y="1180"/>
                  <a:pt x="1755" y="1170"/>
                </a:cubicBezTo>
                <a:cubicBezTo>
                  <a:pt x="1755" y="1165"/>
                  <a:pt x="1756" y="1160"/>
                  <a:pt x="1754" y="1155"/>
                </a:cubicBezTo>
                <a:cubicBezTo>
                  <a:pt x="1751" y="1146"/>
                  <a:pt x="1748" y="1136"/>
                  <a:pt x="1748" y="1125"/>
                </a:cubicBezTo>
                <a:cubicBezTo>
                  <a:pt x="1748" y="1119"/>
                  <a:pt x="1747" y="1113"/>
                  <a:pt x="1744" y="1107"/>
                </a:cubicBezTo>
                <a:cubicBezTo>
                  <a:pt x="1741" y="1101"/>
                  <a:pt x="1740" y="1094"/>
                  <a:pt x="1740" y="1086"/>
                </a:cubicBezTo>
                <a:cubicBezTo>
                  <a:pt x="1740" y="1077"/>
                  <a:pt x="1743" y="1069"/>
                  <a:pt x="1749" y="1062"/>
                </a:cubicBezTo>
                <a:cubicBezTo>
                  <a:pt x="1756" y="1054"/>
                  <a:pt x="1763" y="1046"/>
                  <a:pt x="1769" y="1037"/>
                </a:cubicBezTo>
                <a:cubicBezTo>
                  <a:pt x="1776" y="1029"/>
                  <a:pt x="1783" y="1021"/>
                  <a:pt x="1791" y="1013"/>
                </a:cubicBezTo>
                <a:cubicBezTo>
                  <a:pt x="1794" y="1010"/>
                  <a:pt x="1797" y="1007"/>
                  <a:pt x="1802" y="1006"/>
                </a:cubicBezTo>
                <a:cubicBezTo>
                  <a:pt x="1801" y="1010"/>
                  <a:pt x="1800" y="1013"/>
                  <a:pt x="1799" y="1017"/>
                </a:cubicBezTo>
                <a:cubicBezTo>
                  <a:pt x="1796" y="1026"/>
                  <a:pt x="1796" y="1035"/>
                  <a:pt x="1792" y="1043"/>
                </a:cubicBezTo>
                <a:cubicBezTo>
                  <a:pt x="1789" y="1049"/>
                  <a:pt x="1787" y="1056"/>
                  <a:pt x="1779" y="1057"/>
                </a:cubicBezTo>
                <a:cubicBezTo>
                  <a:pt x="1778" y="1058"/>
                  <a:pt x="1777" y="1060"/>
                  <a:pt x="1777" y="1062"/>
                </a:cubicBezTo>
                <a:cubicBezTo>
                  <a:pt x="1777" y="1064"/>
                  <a:pt x="1779" y="1065"/>
                  <a:pt x="1781" y="1065"/>
                </a:cubicBezTo>
                <a:cubicBezTo>
                  <a:pt x="1784" y="1065"/>
                  <a:pt x="1785" y="1064"/>
                  <a:pt x="1788" y="1063"/>
                </a:cubicBezTo>
                <a:cubicBezTo>
                  <a:pt x="1795" y="1058"/>
                  <a:pt x="1801" y="1052"/>
                  <a:pt x="1808" y="1049"/>
                </a:cubicBezTo>
                <a:cubicBezTo>
                  <a:pt x="1818" y="1045"/>
                  <a:pt x="1824" y="1037"/>
                  <a:pt x="1828" y="1027"/>
                </a:cubicBezTo>
                <a:cubicBezTo>
                  <a:pt x="1830" y="1020"/>
                  <a:pt x="1830" y="1013"/>
                  <a:pt x="1832" y="1006"/>
                </a:cubicBezTo>
                <a:cubicBezTo>
                  <a:pt x="1834" y="997"/>
                  <a:pt x="1839" y="990"/>
                  <a:pt x="1843" y="982"/>
                </a:cubicBezTo>
                <a:cubicBezTo>
                  <a:pt x="1845" y="978"/>
                  <a:pt x="1847" y="974"/>
                  <a:pt x="1848" y="970"/>
                </a:cubicBezTo>
                <a:cubicBezTo>
                  <a:pt x="1848" y="968"/>
                  <a:pt x="1848" y="966"/>
                  <a:pt x="1850" y="964"/>
                </a:cubicBezTo>
                <a:cubicBezTo>
                  <a:pt x="1851" y="968"/>
                  <a:pt x="1850" y="972"/>
                  <a:pt x="1850" y="976"/>
                </a:cubicBezTo>
                <a:cubicBezTo>
                  <a:pt x="1851" y="981"/>
                  <a:pt x="1851" y="987"/>
                  <a:pt x="1850" y="993"/>
                </a:cubicBezTo>
                <a:cubicBezTo>
                  <a:pt x="1850" y="996"/>
                  <a:pt x="1850" y="998"/>
                  <a:pt x="1850" y="1001"/>
                </a:cubicBezTo>
                <a:cubicBezTo>
                  <a:pt x="1851" y="1008"/>
                  <a:pt x="1852" y="1015"/>
                  <a:pt x="1851" y="1021"/>
                </a:cubicBezTo>
                <a:cubicBezTo>
                  <a:pt x="1850" y="1027"/>
                  <a:pt x="1849" y="1033"/>
                  <a:pt x="1849" y="1039"/>
                </a:cubicBezTo>
                <a:cubicBezTo>
                  <a:pt x="1848" y="1043"/>
                  <a:pt x="1848" y="1047"/>
                  <a:pt x="1847" y="1051"/>
                </a:cubicBezTo>
                <a:cubicBezTo>
                  <a:pt x="1846" y="1057"/>
                  <a:pt x="1844" y="1063"/>
                  <a:pt x="1844" y="1070"/>
                </a:cubicBezTo>
                <a:cubicBezTo>
                  <a:pt x="1844" y="1073"/>
                  <a:pt x="1844" y="1076"/>
                  <a:pt x="1843" y="1080"/>
                </a:cubicBezTo>
                <a:cubicBezTo>
                  <a:pt x="1840" y="1086"/>
                  <a:pt x="1838" y="1093"/>
                  <a:pt x="1837" y="1100"/>
                </a:cubicBezTo>
                <a:cubicBezTo>
                  <a:pt x="1836" y="1103"/>
                  <a:pt x="1835" y="1105"/>
                  <a:pt x="1834" y="1107"/>
                </a:cubicBezTo>
                <a:cubicBezTo>
                  <a:pt x="1834" y="1108"/>
                  <a:pt x="1834" y="1109"/>
                  <a:pt x="1835" y="1110"/>
                </a:cubicBezTo>
                <a:cubicBezTo>
                  <a:pt x="1837" y="1110"/>
                  <a:pt x="1838" y="1109"/>
                  <a:pt x="1838" y="1108"/>
                </a:cubicBezTo>
                <a:cubicBezTo>
                  <a:pt x="1839" y="1107"/>
                  <a:pt x="1840" y="1105"/>
                  <a:pt x="1840" y="1104"/>
                </a:cubicBezTo>
                <a:cubicBezTo>
                  <a:pt x="1845" y="1091"/>
                  <a:pt x="1852" y="1078"/>
                  <a:pt x="1852" y="1064"/>
                </a:cubicBezTo>
                <a:cubicBezTo>
                  <a:pt x="1852" y="1060"/>
                  <a:pt x="1854" y="1056"/>
                  <a:pt x="1855" y="1052"/>
                </a:cubicBezTo>
                <a:cubicBezTo>
                  <a:pt x="1855" y="1052"/>
                  <a:pt x="1855" y="1052"/>
                  <a:pt x="1855" y="1052"/>
                </a:cubicBezTo>
                <a:cubicBezTo>
                  <a:pt x="1856" y="1056"/>
                  <a:pt x="1857" y="1060"/>
                  <a:pt x="1857" y="1064"/>
                </a:cubicBezTo>
                <a:cubicBezTo>
                  <a:pt x="1857" y="1065"/>
                  <a:pt x="1857" y="1066"/>
                  <a:pt x="1857" y="1066"/>
                </a:cubicBezTo>
                <a:cubicBezTo>
                  <a:pt x="1858" y="1067"/>
                  <a:pt x="1858" y="1068"/>
                  <a:pt x="1858" y="1069"/>
                </a:cubicBezTo>
                <a:cubicBezTo>
                  <a:pt x="1858" y="1075"/>
                  <a:pt x="1858" y="1080"/>
                  <a:pt x="1859" y="1086"/>
                </a:cubicBezTo>
                <a:cubicBezTo>
                  <a:pt x="1859" y="1091"/>
                  <a:pt x="1861" y="1095"/>
                  <a:pt x="1862" y="1100"/>
                </a:cubicBezTo>
                <a:cubicBezTo>
                  <a:pt x="1863" y="1106"/>
                  <a:pt x="1864" y="1112"/>
                  <a:pt x="1866" y="1118"/>
                </a:cubicBezTo>
                <a:cubicBezTo>
                  <a:pt x="1869" y="1124"/>
                  <a:pt x="1873" y="1128"/>
                  <a:pt x="1875" y="1134"/>
                </a:cubicBezTo>
                <a:cubicBezTo>
                  <a:pt x="1880" y="1147"/>
                  <a:pt x="1886" y="1161"/>
                  <a:pt x="1889" y="1175"/>
                </a:cubicBezTo>
                <a:cubicBezTo>
                  <a:pt x="1891" y="1184"/>
                  <a:pt x="1893" y="1193"/>
                  <a:pt x="1892" y="1202"/>
                </a:cubicBezTo>
                <a:cubicBezTo>
                  <a:pt x="1892" y="1204"/>
                  <a:pt x="1892" y="1206"/>
                  <a:pt x="1892" y="1208"/>
                </a:cubicBezTo>
                <a:cubicBezTo>
                  <a:pt x="1894" y="1216"/>
                  <a:pt x="1893" y="1223"/>
                  <a:pt x="1893" y="1231"/>
                </a:cubicBezTo>
                <a:cubicBezTo>
                  <a:pt x="1893" y="1233"/>
                  <a:pt x="1892" y="1236"/>
                  <a:pt x="1892" y="1239"/>
                </a:cubicBezTo>
                <a:cubicBezTo>
                  <a:pt x="1891" y="1240"/>
                  <a:pt x="1891" y="1243"/>
                  <a:pt x="1894" y="1243"/>
                </a:cubicBezTo>
                <a:cubicBezTo>
                  <a:pt x="1896" y="1243"/>
                  <a:pt x="1898" y="1243"/>
                  <a:pt x="1899" y="1240"/>
                </a:cubicBezTo>
                <a:cubicBezTo>
                  <a:pt x="1899" y="1239"/>
                  <a:pt x="1900" y="1237"/>
                  <a:pt x="1900" y="1235"/>
                </a:cubicBezTo>
                <a:cubicBezTo>
                  <a:pt x="1900" y="1215"/>
                  <a:pt x="1901" y="1194"/>
                  <a:pt x="1897" y="1173"/>
                </a:cubicBezTo>
                <a:cubicBezTo>
                  <a:pt x="1896" y="1168"/>
                  <a:pt x="1896" y="1163"/>
                  <a:pt x="1894" y="1158"/>
                </a:cubicBezTo>
                <a:cubicBezTo>
                  <a:pt x="1892" y="1149"/>
                  <a:pt x="1887" y="1141"/>
                  <a:pt x="1884" y="1132"/>
                </a:cubicBezTo>
                <a:cubicBezTo>
                  <a:pt x="1880" y="1121"/>
                  <a:pt x="1877" y="1110"/>
                  <a:pt x="1874" y="1098"/>
                </a:cubicBezTo>
                <a:cubicBezTo>
                  <a:pt x="1870" y="1088"/>
                  <a:pt x="1866" y="1078"/>
                  <a:pt x="1865" y="1066"/>
                </a:cubicBezTo>
                <a:cubicBezTo>
                  <a:pt x="1865" y="1055"/>
                  <a:pt x="1862" y="1044"/>
                  <a:pt x="1865" y="1033"/>
                </a:cubicBezTo>
                <a:cubicBezTo>
                  <a:pt x="1867" y="1027"/>
                  <a:pt x="1865" y="1021"/>
                  <a:pt x="1869" y="1016"/>
                </a:cubicBezTo>
                <a:cubicBezTo>
                  <a:pt x="1870" y="1015"/>
                  <a:pt x="1870" y="1014"/>
                  <a:pt x="1869" y="1013"/>
                </a:cubicBezTo>
                <a:cubicBezTo>
                  <a:pt x="1869" y="1008"/>
                  <a:pt x="1868" y="1003"/>
                  <a:pt x="1869" y="998"/>
                </a:cubicBezTo>
                <a:cubicBezTo>
                  <a:pt x="1869" y="986"/>
                  <a:pt x="1868" y="974"/>
                  <a:pt x="1866" y="963"/>
                </a:cubicBezTo>
                <a:cubicBezTo>
                  <a:pt x="1866" y="955"/>
                  <a:pt x="1866" y="947"/>
                  <a:pt x="1862" y="940"/>
                </a:cubicBezTo>
                <a:cubicBezTo>
                  <a:pt x="1861" y="938"/>
                  <a:pt x="1862" y="937"/>
                  <a:pt x="1863" y="936"/>
                </a:cubicBezTo>
                <a:cubicBezTo>
                  <a:pt x="1867" y="933"/>
                  <a:pt x="1870" y="930"/>
                  <a:pt x="1874" y="927"/>
                </a:cubicBezTo>
                <a:cubicBezTo>
                  <a:pt x="1874" y="926"/>
                  <a:pt x="1875" y="926"/>
                  <a:pt x="1875" y="925"/>
                </a:cubicBezTo>
                <a:cubicBezTo>
                  <a:pt x="1877" y="924"/>
                  <a:pt x="1878" y="923"/>
                  <a:pt x="1879" y="921"/>
                </a:cubicBezTo>
                <a:cubicBezTo>
                  <a:pt x="1880" y="921"/>
                  <a:pt x="1880" y="920"/>
                  <a:pt x="1881" y="921"/>
                </a:cubicBezTo>
                <a:cubicBezTo>
                  <a:pt x="1882" y="921"/>
                  <a:pt x="1881" y="922"/>
                  <a:pt x="1881" y="922"/>
                </a:cubicBezTo>
                <a:cubicBezTo>
                  <a:pt x="1880" y="930"/>
                  <a:pt x="1878" y="937"/>
                  <a:pt x="1881" y="945"/>
                </a:cubicBezTo>
                <a:cubicBezTo>
                  <a:pt x="1882" y="946"/>
                  <a:pt x="1882" y="948"/>
                  <a:pt x="1882" y="949"/>
                </a:cubicBezTo>
                <a:cubicBezTo>
                  <a:pt x="1882" y="963"/>
                  <a:pt x="1887" y="976"/>
                  <a:pt x="1887" y="989"/>
                </a:cubicBezTo>
                <a:cubicBezTo>
                  <a:pt x="1888" y="996"/>
                  <a:pt x="1889" y="1003"/>
                  <a:pt x="1887" y="1010"/>
                </a:cubicBezTo>
                <a:cubicBezTo>
                  <a:pt x="1882" y="1023"/>
                  <a:pt x="1879" y="1036"/>
                  <a:pt x="1877" y="1049"/>
                </a:cubicBezTo>
                <a:cubicBezTo>
                  <a:pt x="1877" y="1051"/>
                  <a:pt x="1877" y="1052"/>
                  <a:pt x="1878" y="1052"/>
                </a:cubicBezTo>
                <a:cubicBezTo>
                  <a:pt x="1880" y="1053"/>
                  <a:pt x="1881" y="1053"/>
                  <a:pt x="1881" y="1051"/>
                </a:cubicBezTo>
                <a:cubicBezTo>
                  <a:pt x="1881" y="1046"/>
                  <a:pt x="1884" y="1043"/>
                  <a:pt x="1885" y="1039"/>
                </a:cubicBezTo>
                <a:cubicBezTo>
                  <a:pt x="1889" y="1029"/>
                  <a:pt x="1891" y="1019"/>
                  <a:pt x="1894" y="1009"/>
                </a:cubicBezTo>
                <a:cubicBezTo>
                  <a:pt x="1895" y="1007"/>
                  <a:pt x="1895" y="1005"/>
                  <a:pt x="1895" y="1002"/>
                </a:cubicBezTo>
                <a:cubicBezTo>
                  <a:pt x="1895" y="997"/>
                  <a:pt x="1895" y="992"/>
                  <a:pt x="1895" y="987"/>
                </a:cubicBezTo>
                <a:cubicBezTo>
                  <a:pt x="1895" y="985"/>
                  <a:pt x="1896" y="983"/>
                  <a:pt x="1896" y="981"/>
                </a:cubicBezTo>
                <a:cubicBezTo>
                  <a:pt x="1893" y="971"/>
                  <a:pt x="1892" y="961"/>
                  <a:pt x="1892" y="951"/>
                </a:cubicBezTo>
                <a:cubicBezTo>
                  <a:pt x="1892" y="942"/>
                  <a:pt x="1892" y="933"/>
                  <a:pt x="1890" y="924"/>
                </a:cubicBezTo>
                <a:cubicBezTo>
                  <a:pt x="1889" y="921"/>
                  <a:pt x="1889" y="918"/>
                  <a:pt x="1892" y="916"/>
                </a:cubicBezTo>
                <a:cubicBezTo>
                  <a:pt x="1895" y="914"/>
                  <a:pt x="1899" y="913"/>
                  <a:pt x="1903" y="911"/>
                </a:cubicBezTo>
                <a:cubicBezTo>
                  <a:pt x="1902" y="917"/>
                  <a:pt x="1903" y="922"/>
                  <a:pt x="1904" y="928"/>
                </a:cubicBezTo>
                <a:cubicBezTo>
                  <a:pt x="1905" y="935"/>
                  <a:pt x="1906" y="942"/>
                  <a:pt x="1908" y="949"/>
                </a:cubicBezTo>
                <a:cubicBezTo>
                  <a:pt x="1910" y="959"/>
                  <a:pt x="1912" y="968"/>
                  <a:pt x="1908" y="979"/>
                </a:cubicBezTo>
                <a:cubicBezTo>
                  <a:pt x="1905" y="985"/>
                  <a:pt x="1904" y="991"/>
                  <a:pt x="1904" y="998"/>
                </a:cubicBezTo>
                <a:cubicBezTo>
                  <a:pt x="1904" y="1005"/>
                  <a:pt x="1902" y="1012"/>
                  <a:pt x="1901" y="1019"/>
                </a:cubicBezTo>
                <a:cubicBezTo>
                  <a:pt x="1901" y="1026"/>
                  <a:pt x="1897" y="1032"/>
                  <a:pt x="1897" y="1039"/>
                </a:cubicBezTo>
                <a:cubicBezTo>
                  <a:pt x="1897" y="1046"/>
                  <a:pt x="1896" y="1053"/>
                  <a:pt x="1893" y="1060"/>
                </a:cubicBezTo>
                <a:cubicBezTo>
                  <a:pt x="1892" y="1063"/>
                  <a:pt x="1892" y="1068"/>
                  <a:pt x="1892" y="1071"/>
                </a:cubicBezTo>
                <a:cubicBezTo>
                  <a:pt x="1893" y="1075"/>
                  <a:pt x="1894" y="1079"/>
                  <a:pt x="1892" y="1083"/>
                </a:cubicBezTo>
                <a:cubicBezTo>
                  <a:pt x="1891" y="1084"/>
                  <a:pt x="1891" y="1086"/>
                  <a:pt x="1893" y="1086"/>
                </a:cubicBezTo>
                <a:cubicBezTo>
                  <a:pt x="1897" y="1085"/>
                  <a:pt x="1896" y="1088"/>
                  <a:pt x="1896" y="1090"/>
                </a:cubicBezTo>
                <a:cubicBezTo>
                  <a:pt x="1897" y="1098"/>
                  <a:pt x="1901" y="1104"/>
                  <a:pt x="1904" y="1111"/>
                </a:cubicBezTo>
                <a:cubicBezTo>
                  <a:pt x="1909" y="1119"/>
                  <a:pt x="1913" y="1128"/>
                  <a:pt x="1914" y="1137"/>
                </a:cubicBezTo>
                <a:cubicBezTo>
                  <a:pt x="1915" y="1142"/>
                  <a:pt x="1914" y="1147"/>
                  <a:pt x="1915" y="1152"/>
                </a:cubicBezTo>
                <a:cubicBezTo>
                  <a:pt x="1915" y="1159"/>
                  <a:pt x="1915" y="1165"/>
                  <a:pt x="1916" y="1172"/>
                </a:cubicBezTo>
                <a:cubicBezTo>
                  <a:pt x="1917" y="1179"/>
                  <a:pt x="1917" y="1186"/>
                  <a:pt x="1916" y="1193"/>
                </a:cubicBezTo>
                <a:cubicBezTo>
                  <a:pt x="1915" y="1199"/>
                  <a:pt x="1915" y="1205"/>
                  <a:pt x="1915" y="1211"/>
                </a:cubicBezTo>
                <a:cubicBezTo>
                  <a:pt x="1915" y="1216"/>
                  <a:pt x="1917" y="1222"/>
                  <a:pt x="1918" y="1228"/>
                </a:cubicBezTo>
                <a:cubicBezTo>
                  <a:pt x="1921" y="1236"/>
                  <a:pt x="1923" y="1244"/>
                  <a:pt x="1928" y="1252"/>
                </a:cubicBezTo>
                <a:cubicBezTo>
                  <a:pt x="1929" y="1255"/>
                  <a:pt x="1932" y="1257"/>
                  <a:pt x="1934" y="1256"/>
                </a:cubicBezTo>
                <a:cubicBezTo>
                  <a:pt x="1936" y="1254"/>
                  <a:pt x="1937" y="1250"/>
                  <a:pt x="1936" y="1248"/>
                </a:cubicBezTo>
                <a:cubicBezTo>
                  <a:pt x="1930" y="1240"/>
                  <a:pt x="1929" y="1230"/>
                  <a:pt x="1929" y="1221"/>
                </a:cubicBezTo>
                <a:cubicBezTo>
                  <a:pt x="1929" y="1214"/>
                  <a:pt x="1928" y="1207"/>
                  <a:pt x="1926" y="1200"/>
                </a:cubicBezTo>
                <a:cubicBezTo>
                  <a:pt x="1925" y="1195"/>
                  <a:pt x="1924" y="1191"/>
                  <a:pt x="1925" y="1186"/>
                </a:cubicBezTo>
                <a:cubicBezTo>
                  <a:pt x="1926" y="1182"/>
                  <a:pt x="1926" y="1178"/>
                  <a:pt x="1927" y="1173"/>
                </a:cubicBezTo>
                <a:cubicBezTo>
                  <a:pt x="1927" y="1165"/>
                  <a:pt x="1927" y="1156"/>
                  <a:pt x="1925" y="1147"/>
                </a:cubicBezTo>
                <a:cubicBezTo>
                  <a:pt x="1923" y="1138"/>
                  <a:pt x="1922" y="1130"/>
                  <a:pt x="1919" y="1121"/>
                </a:cubicBezTo>
                <a:cubicBezTo>
                  <a:pt x="1916" y="1115"/>
                  <a:pt x="1912" y="1109"/>
                  <a:pt x="1910" y="1102"/>
                </a:cubicBezTo>
                <a:cubicBezTo>
                  <a:pt x="1909" y="1098"/>
                  <a:pt x="1907" y="1094"/>
                  <a:pt x="1905" y="1090"/>
                </a:cubicBezTo>
                <a:cubicBezTo>
                  <a:pt x="1903" y="1085"/>
                  <a:pt x="1901" y="1079"/>
                  <a:pt x="1903" y="1073"/>
                </a:cubicBezTo>
                <a:cubicBezTo>
                  <a:pt x="1907" y="1064"/>
                  <a:pt x="1908" y="1056"/>
                  <a:pt x="1910" y="1047"/>
                </a:cubicBezTo>
                <a:cubicBezTo>
                  <a:pt x="1913" y="1036"/>
                  <a:pt x="1916" y="1025"/>
                  <a:pt x="1917" y="1014"/>
                </a:cubicBezTo>
                <a:cubicBezTo>
                  <a:pt x="1918" y="1007"/>
                  <a:pt x="1918" y="1001"/>
                  <a:pt x="1919" y="994"/>
                </a:cubicBezTo>
                <a:cubicBezTo>
                  <a:pt x="1922" y="984"/>
                  <a:pt x="1922" y="974"/>
                  <a:pt x="1920" y="963"/>
                </a:cubicBezTo>
                <a:cubicBezTo>
                  <a:pt x="1919" y="958"/>
                  <a:pt x="1918" y="953"/>
                  <a:pt x="1922" y="948"/>
                </a:cubicBezTo>
                <a:cubicBezTo>
                  <a:pt x="1923" y="947"/>
                  <a:pt x="1922" y="945"/>
                  <a:pt x="1920" y="945"/>
                </a:cubicBezTo>
                <a:cubicBezTo>
                  <a:pt x="1919" y="944"/>
                  <a:pt x="1918" y="945"/>
                  <a:pt x="1918" y="944"/>
                </a:cubicBezTo>
                <a:cubicBezTo>
                  <a:pt x="1919" y="939"/>
                  <a:pt x="1917" y="933"/>
                  <a:pt x="1917" y="929"/>
                </a:cubicBezTo>
                <a:cubicBezTo>
                  <a:pt x="1919" y="922"/>
                  <a:pt x="1917" y="916"/>
                  <a:pt x="1916" y="909"/>
                </a:cubicBezTo>
                <a:cubicBezTo>
                  <a:pt x="1916" y="905"/>
                  <a:pt x="1916" y="902"/>
                  <a:pt x="1920" y="900"/>
                </a:cubicBezTo>
                <a:cubicBezTo>
                  <a:pt x="1922" y="899"/>
                  <a:pt x="1923" y="899"/>
                  <a:pt x="1923" y="901"/>
                </a:cubicBezTo>
                <a:cubicBezTo>
                  <a:pt x="1923" y="904"/>
                  <a:pt x="1924" y="908"/>
                  <a:pt x="1924" y="911"/>
                </a:cubicBezTo>
                <a:cubicBezTo>
                  <a:pt x="1924" y="916"/>
                  <a:pt x="1924" y="921"/>
                  <a:pt x="1924" y="926"/>
                </a:cubicBezTo>
                <a:cubicBezTo>
                  <a:pt x="1925" y="935"/>
                  <a:pt x="1927" y="945"/>
                  <a:pt x="1931" y="954"/>
                </a:cubicBezTo>
                <a:cubicBezTo>
                  <a:pt x="1935" y="964"/>
                  <a:pt x="1935" y="975"/>
                  <a:pt x="1937" y="986"/>
                </a:cubicBezTo>
                <a:cubicBezTo>
                  <a:pt x="1938" y="991"/>
                  <a:pt x="1936" y="996"/>
                  <a:pt x="1935" y="1001"/>
                </a:cubicBezTo>
                <a:cubicBezTo>
                  <a:pt x="1933" y="1008"/>
                  <a:pt x="1933" y="1015"/>
                  <a:pt x="1932" y="1021"/>
                </a:cubicBezTo>
                <a:cubicBezTo>
                  <a:pt x="1931" y="1026"/>
                  <a:pt x="1929" y="1030"/>
                  <a:pt x="1929" y="1034"/>
                </a:cubicBezTo>
                <a:cubicBezTo>
                  <a:pt x="1928" y="1040"/>
                  <a:pt x="1928" y="1046"/>
                  <a:pt x="1928" y="1051"/>
                </a:cubicBezTo>
                <a:cubicBezTo>
                  <a:pt x="1928" y="1060"/>
                  <a:pt x="1927" y="1068"/>
                  <a:pt x="1923" y="1076"/>
                </a:cubicBezTo>
                <a:cubicBezTo>
                  <a:pt x="1923" y="1077"/>
                  <a:pt x="1922" y="1079"/>
                  <a:pt x="1924" y="1079"/>
                </a:cubicBezTo>
                <a:cubicBezTo>
                  <a:pt x="1925" y="1080"/>
                  <a:pt x="1926" y="1079"/>
                  <a:pt x="1927" y="1078"/>
                </a:cubicBezTo>
                <a:cubicBezTo>
                  <a:pt x="1931" y="1069"/>
                  <a:pt x="1935" y="1060"/>
                  <a:pt x="1935" y="1050"/>
                </a:cubicBezTo>
                <a:cubicBezTo>
                  <a:pt x="1935" y="1043"/>
                  <a:pt x="1936" y="1036"/>
                  <a:pt x="1937" y="1029"/>
                </a:cubicBezTo>
                <a:cubicBezTo>
                  <a:pt x="1940" y="1019"/>
                  <a:pt x="1940" y="1009"/>
                  <a:pt x="1943" y="999"/>
                </a:cubicBezTo>
                <a:cubicBezTo>
                  <a:pt x="1944" y="993"/>
                  <a:pt x="1944" y="987"/>
                  <a:pt x="1943" y="981"/>
                </a:cubicBezTo>
                <a:cubicBezTo>
                  <a:pt x="1943" y="976"/>
                  <a:pt x="1941" y="971"/>
                  <a:pt x="1944" y="966"/>
                </a:cubicBezTo>
                <a:cubicBezTo>
                  <a:pt x="1944" y="965"/>
                  <a:pt x="1944" y="964"/>
                  <a:pt x="1944" y="963"/>
                </a:cubicBezTo>
                <a:cubicBezTo>
                  <a:pt x="1939" y="951"/>
                  <a:pt x="1941" y="938"/>
                  <a:pt x="1941" y="925"/>
                </a:cubicBezTo>
                <a:cubicBezTo>
                  <a:pt x="1941" y="918"/>
                  <a:pt x="1942" y="911"/>
                  <a:pt x="1941" y="904"/>
                </a:cubicBezTo>
                <a:cubicBezTo>
                  <a:pt x="1941" y="901"/>
                  <a:pt x="1940" y="897"/>
                  <a:pt x="1940" y="894"/>
                </a:cubicBezTo>
                <a:cubicBezTo>
                  <a:pt x="1941" y="889"/>
                  <a:pt x="1942" y="883"/>
                  <a:pt x="1942" y="878"/>
                </a:cubicBezTo>
                <a:cubicBezTo>
                  <a:pt x="1942" y="871"/>
                  <a:pt x="1943" y="866"/>
                  <a:pt x="1947" y="861"/>
                </a:cubicBezTo>
                <a:cubicBezTo>
                  <a:pt x="1950" y="855"/>
                  <a:pt x="1955" y="850"/>
                  <a:pt x="1957" y="843"/>
                </a:cubicBezTo>
                <a:cubicBezTo>
                  <a:pt x="1961" y="829"/>
                  <a:pt x="1968" y="815"/>
                  <a:pt x="1976" y="803"/>
                </a:cubicBezTo>
                <a:cubicBezTo>
                  <a:pt x="1977" y="802"/>
                  <a:pt x="1977" y="801"/>
                  <a:pt x="1979" y="801"/>
                </a:cubicBezTo>
                <a:cubicBezTo>
                  <a:pt x="1979" y="801"/>
                  <a:pt x="1979" y="801"/>
                  <a:pt x="1979" y="802"/>
                </a:cubicBezTo>
                <a:cubicBezTo>
                  <a:pt x="1977" y="810"/>
                  <a:pt x="1976" y="819"/>
                  <a:pt x="1973" y="827"/>
                </a:cubicBezTo>
                <a:cubicBezTo>
                  <a:pt x="1972" y="829"/>
                  <a:pt x="1971" y="832"/>
                  <a:pt x="1971" y="835"/>
                </a:cubicBezTo>
                <a:cubicBezTo>
                  <a:pt x="1971" y="842"/>
                  <a:pt x="1971" y="850"/>
                  <a:pt x="1973" y="857"/>
                </a:cubicBezTo>
                <a:cubicBezTo>
                  <a:pt x="1974" y="864"/>
                  <a:pt x="1974" y="870"/>
                  <a:pt x="1976" y="877"/>
                </a:cubicBezTo>
                <a:cubicBezTo>
                  <a:pt x="1978" y="887"/>
                  <a:pt x="1981" y="896"/>
                  <a:pt x="1984" y="906"/>
                </a:cubicBezTo>
                <a:cubicBezTo>
                  <a:pt x="1986" y="910"/>
                  <a:pt x="1987" y="914"/>
                  <a:pt x="1986" y="918"/>
                </a:cubicBezTo>
                <a:cubicBezTo>
                  <a:pt x="1985" y="919"/>
                  <a:pt x="1984" y="920"/>
                  <a:pt x="1984" y="922"/>
                </a:cubicBezTo>
                <a:cubicBezTo>
                  <a:pt x="1983" y="931"/>
                  <a:pt x="1982" y="940"/>
                  <a:pt x="1978" y="949"/>
                </a:cubicBezTo>
                <a:cubicBezTo>
                  <a:pt x="1977" y="950"/>
                  <a:pt x="1977" y="951"/>
                  <a:pt x="1979" y="952"/>
                </a:cubicBezTo>
                <a:cubicBezTo>
                  <a:pt x="1980" y="952"/>
                  <a:pt x="1981" y="952"/>
                  <a:pt x="1981" y="950"/>
                </a:cubicBezTo>
                <a:cubicBezTo>
                  <a:pt x="1983" y="946"/>
                  <a:pt x="1985" y="943"/>
                  <a:pt x="1987" y="939"/>
                </a:cubicBezTo>
                <a:cubicBezTo>
                  <a:pt x="1988" y="936"/>
                  <a:pt x="1989" y="932"/>
                  <a:pt x="1991" y="929"/>
                </a:cubicBezTo>
                <a:cubicBezTo>
                  <a:pt x="1992" y="937"/>
                  <a:pt x="1992" y="944"/>
                  <a:pt x="1990" y="952"/>
                </a:cubicBezTo>
                <a:cubicBezTo>
                  <a:pt x="1990" y="954"/>
                  <a:pt x="1990" y="955"/>
                  <a:pt x="1992" y="955"/>
                </a:cubicBezTo>
                <a:cubicBezTo>
                  <a:pt x="1994" y="956"/>
                  <a:pt x="1995" y="954"/>
                  <a:pt x="1995" y="953"/>
                </a:cubicBezTo>
                <a:cubicBezTo>
                  <a:pt x="1995" y="950"/>
                  <a:pt x="1996" y="947"/>
                  <a:pt x="1996" y="944"/>
                </a:cubicBezTo>
                <a:cubicBezTo>
                  <a:pt x="1998" y="935"/>
                  <a:pt x="1999" y="926"/>
                  <a:pt x="1996" y="917"/>
                </a:cubicBezTo>
                <a:cubicBezTo>
                  <a:pt x="1995" y="914"/>
                  <a:pt x="1995" y="912"/>
                  <a:pt x="1996" y="909"/>
                </a:cubicBezTo>
                <a:cubicBezTo>
                  <a:pt x="1999" y="901"/>
                  <a:pt x="2001" y="894"/>
                  <a:pt x="2003" y="886"/>
                </a:cubicBezTo>
                <a:cubicBezTo>
                  <a:pt x="2006" y="874"/>
                  <a:pt x="2012" y="862"/>
                  <a:pt x="2019" y="852"/>
                </a:cubicBezTo>
                <a:cubicBezTo>
                  <a:pt x="2020" y="851"/>
                  <a:pt x="2020" y="850"/>
                  <a:pt x="2022" y="851"/>
                </a:cubicBezTo>
                <a:cubicBezTo>
                  <a:pt x="2023" y="851"/>
                  <a:pt x="2023" y="852"/>
                  <a:pt x="2023" y="853"/>
                </a:cubicBezTo>
                <a:cubicBezTo>
                  <a:pt x="2023" y="854"/>
                  <a:pt x="2023" y="854"/>
                  <a:pt x="2023" y="855"/>
                </a:cubicBezTo>
                <a:cubicBezTo>
                  <a:pt x="2023" y="862"/>
                  <a:pt x="2023" y="868"/>
                  <a:pt x="2024" y="875"/>
                </a:cubicBezTo>
                <a:cubicBezTo>
                  <a:pt x="2026" y="887"/>
                  <a:pt x="2026" y="899"/>
                  <a:pt x="2026" y="911"/>
                </a:cubicBezTo>
                <a:cubicBezTo>
                  <a:pt x="2026" y="913"/>
                  <a:pt x="2028" y="916"/>
                  <a:pt x="2027" y="919"/>
                </a:cubicBezTo>
                <a:cubicBezTo>
                  <a:pt x="2025" y="924"/>
                  <a:pt x="2024" y="929"/>
                  <a:pt x="2022" y="935"/>
                </a:cubicBezTo>
                <a:cubicBezTo>
                  <a:pt x="2019" y="944"/>
                  <a:pt x="2015" y="954"/>
                  <a:pt x="2010" y="963"/>
                </a:cubicBezTo>
                <a:cubicBezTo>
                  <a:pt x="2003" y="976"/>
                  <a:pt x="1994" y="988"/>
                  <a:pt x="1984" y="999"/>
                </a:cubicBezTo>
                <a:cubicBezTo>
                  <a:pt x="1978" y="1007"/>
                  <a:pt x="1973" y="1015"/>
                  <a:pt x="1967" y="1023"/>
                </a:cubicBezTo>
                <a:cubicBezTo>
                  <a:pt x="1963" y="1028"/>
                  <a:pt x="1959" y="1034"/>
                  <a:pt x="1956" y="1041"/>
                </a:cubicBezTo>
                <a:cubicBezTo>
                  <a:pt x="1952" y="1050"/>
                  <a:pt x="1952" y="1061"/>
                  <a:pt x="1948" y="1071"/>
                </a:cubicBezTo>
                <a:cubicBezTo>
                  <a:pt x="1944" y="1080"/>
                  <a:pt x="1941" y="1090"/>
                  <a:pt x="1939" y="1100"/>
                </a:cubicBezTo>
                <a:cubicBezTo>
                  <a:pt x="1938" y="1102"/>
                  <a:pt x="1938" y="1103"/>
                  <a:pt x="1940" y="1104"/>
                </a:cubicBezTo>
                <a:cubicBezTo>
                  <a:pt x="1942" y="1105"/>
                  <a:pt x="1943" y="1103"/>
                  <a:pt x="1943" y="1101"/>
                </a:cubicBezTo>
                <a:cubicBezTo>
                  <a:pt x="1944" y="1099"/>
                  <a:pt x="1944" y="1097"/>
                  <a:pt x="1945" y="1094"/>
                </a:cubicBezTo>
                <a:cubicBezTo>
                  <a:pt x="1950" y="1081"/>
                  <a:pt x="1958" y="1068"/>
                  <a:pt x="1960" y="1053"/>
                </a:cubicBezTo>
                <a:cubicBezTo>
                  <a:pt x="1963" y="1040"/>
                  <a:pt x="1970" y="1029"/>
                  <a:pt x="1979" y="1020"/>
                </a:cubicBezTo>
                <a:cubicBezTo>
                  <a:pt x="1985" y="1013"/>
                  <a:pt x="1992" y="1007"/>
                  <a:pt x="1998" y="1000"/>
                </a:cubicBezTo>
                <a:cubicBezTo>
                  <a:pt x="2003" y="994"/>
                  <a:pt x="2009" y="989"/>
                  <a:pt x="2013" y="983"/>
                </a:cubicBezTo>
                <a:cubicBezTo>
                  <a:pt x="2017" y="976"/>
                  <a:pt x="2020" y="969"/>
                  <a:pt x="2024" y="962"/>
                </a:cubicBezTo>
                <a:cubicBezTo>
                  <a:pt x="2024" y="961"/>
                  <a:pt x="2025" y="960"/>
                  <a:pt x="2025" y="959"/>
                </a:cubicBezTo>
                <a:cubicBezTo>
                  <a:pt x="2026" y="960"/>
                  <a:pt x="2026" y="961"/>
                  <a:pt x="2026" y="962"/>
                </a:cubicBezTo>
                <a:cubicBezTo>
                  <a:pt x="2026" y="970"/>
                  <a:pt x="2025" y="978"/>
                  <a:pt x="2023" y="986"/>
                </a:cubicBezTo>
                <a:cubicBezTo>
                  <a:pt x="2022" y="995"/>
                  <a:pt x="2020" y="1003"/>
                  <a:pt x="2019" y="1011"/>
                </a:cubicBezTo>
                <a:cubicBezTo>
                  <a:pt x="2019" y="1020"/>
                  <a:pt x="2016" y="1028"/>
                  <a:pt x="2013" y="1036"/>
                </a:cubicBezTo>
                <a:cubicBezTo>
                  <a:pt x="2006" y="1048"/>
                  <a:pt x="2003" y="1062"/>
                  <a:pt x="1999" y="1076"/>
                </a:cubicBezTo>
                <a:cubicBezTo>
                  <a:pt x="1998" y="1083"/>
                  <a:pt x="1996" y="1091"/>
                  <a:pt x="1991" y="1097"/>
                </a:cubicBezTo>
                <a:cubicBezTo>
                  <a:pt x="1989" y="1100"/>
                  <a:pt x="1985" y="1102"/>
                  <a:pt x="1983" y="1105"/>
                </a:cubicBezTo>
                <a:cubicBezTo>
                  <a:pt x="1980" y="1109"/>
                  <a:pt x="1978" y="1113"/>
                  <a:pt x="1975" y="1117"/>
                </a:cubicBezTo>
                <a:cubicBezTo>
                  <a:pt x="1969" y="1124"/>
                  <a:pt x="1966" y="1133"/>
                  <a:pt x="1963" y="1141"/>
                </a:cubicBezTo>
                <a:cubicBezTo>
                  <a:pt x="1962" y="1146"/>
                  <a:pt x="1960" y="1151"/>
                  <a:pt x="1958" y="1155"/>
                </a:cubicBezTo>
                <a:cubicBezTo>
                  <a:pt x="1957" y="1159"/>
                  <a:pt x="1954" y="1162"/>
                  <a:pt x="1954" y="1166"/>
                </a:cubicBezTo>
                <a:cubicBezTo>
                  <a:pt x="1953" y="1168"/>
                  <a:pt x="1954" y="1169"/>
                  <a:pt x="1954" y="1171"/>
                </a:cubicBezTo>
                <a:cubicBezTo>
                  <a:pt x="1952" y="1179"/>
                  <a:pt x="1951" y="1187"/>
                  <a:pt x="1948" y="1194"/>
                </a:cubicBezTo>
                <a:cubicBezTo>
                  <a:pt x="1948" y="1195"/>
                  <a:pt x="1948" y="1197"/>
                  <a:pt x="1950" y="1198"/>
                </a:cubicBezTo>
                <a:cubicBezTo>
                  <a:pt x="1952" y="1198"/>
                  <a:pt x="1952" y="1197"/>
                  <a:pt x="1953" y="1195"/>
                </a:cubicBezTo>
                <a:cubicBezTo>
                  <a:pt x="1953" y="1192"/>
                  <a:pt x="1955" y="1190"/>
                  <a:pt x="1956" y="1187"/>
                </a:cubicBezTo>
                <a:cubicBezTo>
                  <a:pt x="1958" y="1181"/>
                  <a:pt x="1962" y="1175"/>
                  <a:pt x="1963" y="1168"/>
                </a:cubicBezTo>
                <a:cubicBezTo>
                  <a:pt x="1963" y="1166"/>
                  <a:pt x="1964" y="1163"/>
                  <a:pt x="1965" y="1161"/>
                </a:cubicBezTo>
                <a:cubicBezTo>
                  <a:pt x="1972" y="1151"/>
                  <a:pt x="1976" y="1140"/>
                  <a:pt x="1981" y="1129"/>
                </a:cubicBezTo>
                <a:cubicBezTo>
                  <a:pt x="1983" y="1124"/>
                  <a:pt x="1985" y="1120"/>
                  <a:pt x="1990" y="1117"/>
                </a:cubicBezTo>
                <a:cubicBezTo>
                  <a:pt x="1988" y="1120"/>
                  <a:pt x="1989" y="1123"/>
                  <a:pt x="1988" y="1125"/>
                </a:cubicBezTo>
                <a:cubicBezTo>
                  <a:pt x="1986" y="1133"/>
                  <a:pt x="1986" y="1142"/>
                  <a:pt x="1986" y="1151"/>
                </a:cubicBezTo>
                <a:cubicBezTo>
                  <a:pt x="1987" y="1159"/>
                  <a:pt x="1985" y="1167"/>
                  <a:pt x="1983" y="1175"/>
                </a:cubicBezTo>
                <a:cubicBezTo>
                  <a:pt x="1983" y="1177"/>
                  <a:pt x="1982" y="1180"/>
                  <a:pt x="1985" y="1181"/>
                </a:cubicBezTo>
                <a:cubicBezTo>
                  <a:pt x="1987" y="1182"/>
                  <a:pt x="1990" y="1181"/>
                  <a:pt x="1991" y="1178"/>
                </a:cubicBezTo>
                <a:cubicBezTo>
                  <a:pt x="1993" y="1174"/>
                  <a:pt x="1994" y="1170"/>
                  <a:pt x="1994" y="1165"/>
                </a:cubicBezTo>
                <a:cubicBezTo>
                  <a:pt x="1994" y="1163"/>
                  <a:pt x="1994" y="1160"/>
                  <a:pt x="1995" y="1158"/>
                </a:cubicBezTo>
                <a:cubicBezTo>
                  <a:pt x="1998" y="1151"/>
                  <a:pt x="2001" y="1144"/>
                  <a:pt x="2006" y="1138"/>
                </a:cubicBezTo>
                <a:cubicBezTo>
                  <a:pt x="2012" y="1130"/>
                  <a:pt x="2016" y="1121"/>
                  <a:pt x="2020" y="1112"/>
                </a:cubicBezTo>
                <a:cubicBezTo>
                  <a:pt x="2021" y="1109"/>
                  <a:pt x="2023" y="1105"/>
                  <a:pt x="2025" y="1101"/>
                </a:cubicBezTo>
                <a:cubicBezTo>
                  <a:pt x="2025" y="1102"/>
                  <a:pt x="2025" y="1102"/>
                  <a:pt x="2025" y="1103"/>
                </a:cubicBezTo>
                <a:cubicBezTo>
                  <a:pt x="2025" y="1111"/>
                  <a:pt x="2025" y="1120"/>
                  <a:pt x="2025" y="1128"/>
                </a:cubicBezTo>
                <a:cubicBezTo>
                  <a:pt x="2025" y="1133"/>
                  <a:pt x="2025" y="1138"/>
                  <a:pt x="2026" y="1143"/>
                </a:cubicBezTo>
                <a:cubicBezTo>
                  <a:pt x="2028" y="1154"/>
                  <a:pt x="2030" y="1165"/>
                  <a:pt x="2030" y="1176"/>
                </a:cubicBezTo>
                <a:cubicBezTo>
                  <a:pt x="2030" y="1179"/>
                  <a:pt x="2029" y="1182"/>
                  <a:pt x="2031" y="1185"/>
                </a:cubicBezTo>
                <a:cubicBezTo>
                  <a:pt x="2033" y="1189"/>
                  <a:pt x="2034" y="1194"/>
                  <a:pt x="2034" y="1199"/>
                </a:cubicBezTo>
                <a:cubicBezTo>
                  <a:pt x="2034" y="1200"/>
                  <a:pt x="2034" y="1201"/>
                  <a:pt x="2035" y="1201"/>
                </a:cubicBezTo>
                <a:cubicBezTo>
                  <a:pt x="2036" y="1201"/>
                  <a:pt x="2038" y="1201"/>
                  <a:pt x="2038" y="1199"/>
                </a:cubicBezTo>
                <a:cubicBezTo>
                  <a:pt x="2038" y="1198"/>
                  <a:pt x="2038" y="1197"/>
                  <a:pt x="2038" y="1196"/>
                </a:cubicBezTo>
                <a:cubicBezTo>
                  <a:pt x="2038" y="1189"/>
                  <a:pt x="2036" y="1183"/>
                  <a:pt x="2037" y="1177"/>
                </a:cubicBezTo>
                <a:cubicBezTo>
                  <a:pt x="2037" y="1165"/>
                  <a:pt x="2034" y="1153"/>
                  <a:pt x="2033" y="1141"/>
                </a:cubicBezTo>
                <a:cubicBezTo>
                  <a:pt x="2033" y="1135"/>
                  <a:pt x="2031" y="1129"/>
                  <a:pt x="2034" y="1123"/>
                </a:cubicBezTo>
                <a:cubicBezTo>
                  <a:pt x="2036" y="1118"/>
                  <a:pt x="2035" y="1113"/>
                  <a:pt x="2035" y="1108"/>
                </a:cubicBezTo>
                <a:cubicBezTo>
                  <a:pt x="2034" y="1105"/>
                  <a:pt x="2034" y="1101"/>
                  <a:pt x="2035" y="1098"/>
                </a:cubicBezTo>
                <a:cubicBezTo>
                  <a:pt x="2037" y="1089"/>
                  <a:pt x="2039" y="1080"/>
                  <a:pt x="2040" y="1071"/>
                </a:cubicBezTo>
                <a:cubicBezTo>
                  <a:pt x="2040" y="1066"/>
                  <a:pt x="2040" y="1061"/>
                  <a:pt x="2041" y="1056"/>
                </a:cubicBezTo>
                <a:cubicBezTo>
                  <a:pt x="2041" y="1052"/>
                  <a:pt x="2042" y="1049"/>
                  <a:pt x="2045" y="1044"/>
                </a:cubicBezTo>
                <a:cubicBezTo>
                  <a:pt x="2045" y="1052"/>
                  <a:pt x="2045" y="1059"/>
                  <a:pt x="2045" y="1066"/>
                </a:cubicBezTo>
                <a:cubicBezTo>
                  <a:pt x="2045" y="1067"/>
                  <a:pt x="2045" y="1069"/>
                  <a:pt x="2045" y="1071"/>
                </a:cubicBezTo>
                <a:cubicBezTo>
                  <a:pt x="2049" y="1082"/>
                  <a:pt x="2048" y="1093"/>
                  <a:pt x="2047" y="1104"/>
                </a:cubicBezTo>
                <a:cubicBezTo>
                  <a:pt x="2047" y="1112"/>
                  <a:pt x="2046" y="1119"/>
                  <a:pt x="2046" y="1127"/>
                </a:cubicBezTo>
                <a:cubicBezTo>
                  <a:pt x="2046" y="1133"/>
                  <a:pt x="2045" y="1138"/>
                  <a:pt x="2045" y="1143"/>
                </a:cubicBezTo>
                <a:cubicBezTo>
                  <a:pt x="2045" y="1146"/>
                  <a:pt x="2045" y="1148"/>
                  <a:pt x="2044" y="1151"/>
                </a:cubicBezTo>
                <a:cubicBezTo>
                  <a:pt x="2043" y="1156"/>
                  <a:pt x="2043" y="1162"/>
                  <a:pt x="2042" y="1167"/>
                </a:cubicBezTo>
                <a:cubicBezTo>
                  <a:pt x="2042" y="1168"/>
                  <a:pt x="2042" y="1170"/>
                  <a:pt x="2043" y="1170"/>
                </a:cubicBezTo>
                <a:cubicBezTo>
                  <a:pt x="2045" y="1170"/>
                  <a:pt x="2046" y="1169"/>
                  <a:pt x="2046" y="1168"/>
                </a:cubicBezTo>
                <a:cubicBezTo>
                  <a:pt x="2046" y="1166"/>
                  <a:pt x="2047" y="1164"/>
                  <a:pt x="2047" y="1163"/>
                </a:cubicBezTo>
                <a:cubicBezTo>
                  <a:pt x="2050" y="1153"/>
                  <a:pt x="2053" y="1143"/>
                  <a:pt x="2053" y="1132"/>
                </a:cubicBezTo>
                <a:cubicBezTo>
                  <a:pt x="2054" y="1123"/>
                  <a:pt x="2054" y="1113"/>
                  <a:pt x="2055" y="1104"/>
                </a:cubicBezTo>
                <a:cubicBezTo>
                  <a:pt x="2055" y="1094"/>
                  <a:pt x="2056" y="1083"/>
                  <a:pt x="2053" y="1073"/>
                </a:cubicBezTo>
                <a:cubicBezTo>
                  <a:pt x="2053" y="1071"/>
                  <a:pt x="2052" y="1069"/>
                  <a:pt x="2052" y="1067"/>
                </a:cubicBezTo>
                <a:cubicBezTo>
                  <a:pt x="2051" y="1053"/>
                  <a:pt x="2054" y="1039"/>
                  <a:pt x="2053" y="1025"/>
                </a:cubicBezTo>
                <a:cubicBezTo>
                  <a:pt x="2053" y="1023"/>
                  <a:pt x="2054" y="1021"/>
                  <a:pt x="2055" y="1019"/>
                </a:cubicBezTo>
                <a:cubicBezTo>
                  <a:pt x="2055" y="1018"/>
                  <a:pt x="2056" y="1018"/>
                  <a:pt x="2057" y="1017"/>
                </a:cubicBezTo>
                <a:cubicBezTo>
                  <a:pt x="2060" y="1016"/>
                  <a:pt x="2061" y="1014"/>
                  <a:pt x="2058" y="1012"/>
                </a:cubicBezTo>
                <a:cubicBezTo>
                  <a:pt x="2057" y="1011"/>
                  <a:pt x="2057" y="1010"/>
                  <a:pt x="2058" y="1008"/>
                </a:cubicBezTo>
                <a:cubicBezTo>
                  <a:pt x="2060" y="1000"/>
                  <a:pt x="2062" y="991"/>
                  <a:pt x="2063" y="983"/>
                </a:cubicBezTo>
                <a:cubicBezTo>
                  <a:pt x="2064" y="970"/>
                  <a:pt x="2064" y="958"/>
                  <a:pt x="2064" y="945"/>
                </a:cubicBezTo>
                <a:cubicBezTo>
                  <a:pt x="2064" y="943"/>
                  <a:pt x="2064" y="942"/>
                  <a:pt x="2064" y="940"/>
                </a:cubicBezTo>
                <a:cubicBezTo>
                  <a:pt x="2066" y="943"/>
                  <a:pt x="2067" y="947"/>
                  <a:pt x="2068" y="950"/>
                </a:cubicBezTo>
                <a:cubicBezTo>
                  <a:pt x="2072" y="962"/>
                  <a:pt x="2076" y="973"/>
                  <a:pt x="2075" y="986"/>
                </a:cubicBezTo>
                <a:cubicBezTo>
                  <a:pt x="2075" y="993"/>
                  <a:pt x="2075" y="1000"/>
                  <a:pt x="2074" y="1007"/>
                </a:cubicBezTo>
                <a:cubicBezTo>
                  <a:pt x="2073" y="1016"/>
                  <a:pt x="2072" y="1024"/>
                  <a:pt x="2074" y="1032"/>
                </a:cubicBezTo>
                <a:cubicBezTo>
                  <a:pt x="2074" y="1034"/>
                  <a:pt x="2075" y="1036"/>
                  <a:pt x="2074" y="1038"/>
                </a:cubicBezTo>
                <a:cubicBezTo>
                  <a:pt x="2073" y="1039"/>
                  <a:pt x="2074" y="1040"/>
                  <a:pt x="2075" y="1040"/>
                </a:cubicBezTo>
                <a:cubicBezTo>
                  <a:pt x="2076" y="1040"/>
                  <a:pt x="2076" y="1040"/>
                  <a:pt x="2077" y="1039"/>
                </a:cubicBezTo>
                <a:cubicBezTo>
                  <a:pt x="2079" y="1036"/>
                  <a:pt x="2081" y="1033"/>
                  <a:pt x="2080" y="1029"/>
                </a:cubicBezTo>
                <a:cubicBezTo>
                  <a:pt x="2080" y="1027"/>
                  <a:pt x="2080" y="1026"/>
                  <a:pt x="2080" y="1024"/>
                </a:cubicBezTo>
                <a:cubicBezTo>
                  <a:pt x="2081" y="1013"/>
                  <a:pt x="2081" y="1001"/>
                  <a:pt x="2082" y="990"/>
                </a:cubicBezTo>
                <a:cubicBezTo>
                  <a:pt x="2082" y="987"/>
                  <a:pt x="2082" y="985"/>
                  <a:pt x="2082" y="982"/>
                </a:cubicBezTo>
                <a:cubicBezTo>
                  <a:pt x="2082" y="985"/>
                  <a:pt x="2083" y="987"/>
                  <a:pt x="2083" y="990"/>
                </a:cubicBezTo>
                <a:cubicBezTo>
                  <a:pt x="2084" y="999"/>
                  <a:pt x="2086" y="1008"/>
                  <a:pt x="2083" y="1016"/>
                </a:cubicBezTo>
                <a:cubicBezTo>
                  <a:pt x="2083" y="1018"/>
                  <a:pt x="2083" y="1019"/>
                  <a:pt x="2083" y="1020"/>
                </a:cubicBezTo>
                <a:cubicBezTo>
                  <a:pt x="2082" y="1022"/>
                  <a:pt x="2083" y="1023"/>
                  <a:pt x="2084" y="1023"/>
                </a:cubicBezTo>
                <a:cubicBezTo>
                  <a:pt x="2085" y="1023"/>
                  <a:pt x="2086" y="1022"/>
                  <a:pt x="2087" y="1021"/>
                </a:cubicBezTo>
                <a:cubicBezTo>
                  <a:pt x="2091" y="1011"/>
                  <a:pt x="2092" y="1001"/>
                  <a:pt x="2090" y="991"/>
                </a:cubicBezTo>
                <a:cubicBezTo>
                  <a:pt x="2088" y="979"/>
                  <a:pt x="2087" y="968"/>
                  <a:pt x="2089" y="956"/>
                </a:cubicBezTo>
                <a:cubicBezTo>
                  <a:pt x="2091" y="949"/>
                  <a:pt x="2090" y="941"/>
                  <a:pt x="2095" y="935"/>
                </a:cubicBezTo>
                <a:cubicBezTo>
                  <a:pt x="2102" y="925"/>
                  <a:pt x="2107" y="913"/>
                  <a:pt x="2114" y="903"/>
                </a:cubicBezTo>
                <a:cubicBezTo>
                  <a:pt x="2115" y="902"/>
                  <a:pt x="2115" y="900"/>
                  <a:pt x="2116" y="899"/>
                </a:cubicBezTo>
                <a:cubicBezTo>
                  <a:pt x="2119" y="890"/>
                  <a:pt x="2123" y="881"/>
                  <a:pt x="2126" y="872"/>
                </a:cubicBezTo>
                <a:cubicBezTo>
                  <a:pt x="2127" y="868"/>
                  <a:pt x="2131" y="865"/>
                  <a:pt x="2131" y="860"/>
                </a:cubicBezTo>
                <a:cubicBezTo>
                  <a:pt x="2131" y="855"/>
                  <a:pt x="2132" y="851"/>
                  <a:pt x="2133" y="846"/>
                </a:cubicBezTo>
                <a:cubicBezTo>
                  <a:pt x="2134" y="849"/>
                  <a:pt x="2134" y="852"/>
                  <a:pt x="2135" y="856"/>
                </a:cubicBezTo>
                <a:cubicBezTo>
                  <a:pt x="2135" y="857"/>
                  <a:pt x="2135" y="858"/>
                  <a:pt x="2133" y="858"/>
                </a:cubicBezTo>
                <a:cubicBezTo>
                  <a:pt x="2132" y="858"/>
                  <a:pt x="2131" y="859"/>
                  <a:pt x="2131" y="861"/>
                </a:cubicBezTo>
                <a:cubicBezTo>
                  <a:pt x="2132" y="862"/>
                  <a:pt x="2133" y="862"/>
                  <a:pt x="2134" y="862"/>
                </a:cubicBezTo>
                <a:cubicBezTo>
                  <a:pt x="2135" y="862"/>
                  <a:pt x="2136" y="862"/>
                  <a:pt x="2136" y="864"/>
                </a:cubicBezTo>
                <a:cubicBezTo>
                  <a:pt x="2138" y="876"/>
                  <a:pt x="2137" y="888"/>
                  <a:pt x="2135" y="901"/>
                </a:cubicBezTo>
                <a:cubicBezTo>
                  <a:pt x="2132" y="920"/>
                  <a:pt x="2129" y="940"/>
                  <a:pt x="2130" y="960"/>
                </a:cubicBezTo>
                <a:cubicBezTo>
                  <a:pt x="2130" y="965"/>
                  <a:pt x="2129" y="969"/>
                  <a:pt x="2129" y="974"/>
                </a:cubicBezTo>
                <a:cubicBezTo>
                  <a:pt x="2128" y="984"/>
                  <a:pt x="2125" y="995"/>
                  <a:pt x="2125" y="1006"/>
                </a:cubicBezTo>
                <a:cubicBezTo>
                  <a:pt x="2125" y="1011"/>
                  <a:pt x="2124" y="1016"/>
                  <a:pt x="2119" y="1020"/>
                </a:cubicBezTo>
                <a:cubicBezTo>
                  <a:pt x="2118" y="1020"/>
                  <a:pt x="2117" y="1021"/>
                  <a:pt x="2117" y="1022"/>
                </a:cubicBezTo>
                <a:cubicBezTo>
                  <a:pt x="2113" y="1030"/>
                  <a:pt x="2107" y="1036"/>
                  <a:pt x="2100" y="1042"/>
                </a:cubicBezTo>
                <a:cubicBezTo>
                  <a:pt x="2098" y="1043"/>
                  <a:pt x="2097" y="1046"/>
                  <a:pt x="2095" y="1048"/>
                </a:cubicBezTo>
                <a:cubicBezTo>
                  <a:pt x="2091" y="1055"/>
                  <a:pt x="2087" y="1061"/>
                  <a:pt x="2082" y="1067"/>
                </a:cubicBezTo>
                <a:cubicBezTo>
                  <a:pt x="2075" y="1072"/>
                  <a:pt x="2072" y="1080"/>
                  <a:pt x="2070" y="1088"/>
                </a:cubicBezTo>
                <a:cubicBezTo>
                  <a:pt x="2068" y="1094"/>
                  <a:pt x="2068" y="1099"/>
                  <a:pt x="2067" y="1105"/>
                </a:cubicBezTo>
                <a:cubicBezTo>
                  <a:pt x="2067" y="1113"/>
                  <a:pt x="2067" y="1121"/>
                  <a:pt x="2064" y="1128"/>
                </a:cubicBezTo>
                <a:cubicBezTo>
                  <a:pt x="2063" y="1131"/>
                  <a:pt x="2061" y="1134"/>
                  <a:pt x="2061" y="1137"/>
                </a:cubicBezTo>
                <a:cubicBezTo>
                  <a:pt x="2061" y="1139"/>
                  <a:pt x="2060" y="1141"/>
                  <a:pt x="2060" y="1143"/>
                </a:cubicBezTo>
                <a:cubicBezTo>
                  <a:pt x="2061" y="1144"/>
                  <a:pt x="2061" y="1145"/>
                  <a:pt x="2062" y="1145"/>
                </a:cubicBezTo>
                <a:cubicBezTo>
                  <a:pt x="2063" y="1145"/>
                  <a:pt x="2064" y="1145"/>
                  <a:pt x="2064" y="1144"/>
                </a:cubicBezTo>
                <a:cubicBezTo>
                  <a:pt x="2066" y="1137"/>
                  <a:pt x="2070" y="1131"/>
                  <a:pt x="2072" y="1125"/>
                </a:cubicBezTo>
                <a:cubicBezTo>
                  <a:pt x="2075" y="1115"/>
                  <a:pt x="2073" y="1105"/>
                  <a:pt x="2075" y="1095"/>
                </a:cubicBezTo>
                <a:cubicBezTo>
                  <a:pt x="2077" y="1084"/>
                  <a:pt x="2082" y="1074"/>
                  <a:pt x="2091" y="1066"/>
                </a:cubicBezTo>
                <a:cubicBezTo>
                  <a:pt x="2093" y="1065"/>
                  <a:pt x="2095" y="1063"/>
                  <a:pt x="2097" y="1061"/>
                </a:cubicBezTo>
                <a:cubicBezTo>
                  <a:pt x="2103" y="1053"/>
                  <a:pt x="2109" y="1044"/>
                  <a:pt x="2117" y="1036"/>
                </a:cubicBezTo>
                <a:cubicBezTo>
                  <a:pt x="2117" y="1036"/>
                  <a:pt x="2118" y="1035"/>
                  <a:pt x="2119" y="1035"/>
                </a:cubicBezTo>
                <a:cubicBezTo>
                  <a:pt x="2120" y="1036"/>
                  <a:pt x="2119" y="1036"/>
                  <a:pt x="2119" y="1037"/>
                </a:cubicBezTo>
                <a:cubicBezTo>
                  <a:pt x="2118" y="1042"/>
                  <a:pt x="2116" y="1046"/>
                  <a:pt x="2115" y="1051"/>
                </a:cubicBezTo>
                <a:cubicBezTo>
                  <a:pt x="2113" y="1059"/>
                  <a:pt x="2111" y="1067"/>
                  <a:pt x="2110" y="1076"/>
                </a:cubicBezTo>
                <a:cubicBezTo>
                  <a:pt x="2109" y="1083"/>
                  <a:pt x="2107" y="1090"/>
                  <a:pt x="2107" y="1097"/>
                </a:cubicBezTo>
                <a:cubicBezTo>
                  <a:pt x="2107" y="1108"/>
                  <a:pt x="2102" y="1117"/>
                  <a:pt x="2095" y="1125"/>
                </a:cubicBezTo>
                <a:cubicBezTo>
                  <a:pt x="2093" y="1128"/>
                  <a:pt x="2090" y="1131"/>
                  <a:pt x="2090" y="1135"/>
                </a:cubicBezTo>
                <a:cubicBezTo>
                  <a:pt x="2089" y="1137"/>
                  <a:pt x="2089" y="1140"/>
                  <a:pt x="2089" y="1142"/>
                </a:cubicBezTo>
                <a:cubicBezTo>
                  <a:pt x="2084" y="1154"/>
                  <a:pt x="2082" y="1167"/>
                  <a:pt x="2078" y="1180"/>
                </a:cubicBezTo>
                <a:cubicBezTo>
                  <a:pt x="2076" y="1189"/>
                  <a:pt x="2077" y="1198"/>
                  <a:pt x="2076" y="1208"/>
                </a:cubicBezTo>
                <a:cubicBezTo>
                  <a:pt x="2074" y="1217"/>
                  <a:pt x="2071" y="1224"/>
                  <a:pt x="2067" y="1232"/>
                </a:cubicBezTo>
                <a:cubicBezTo>
                  <a:pt x="2063" y="1240"/>
                  <a:pt x="2057" y="1246"/>
                  <a:pt x="2054" y="1255"/>
                </a:cubicBezTo>
                <a:cubicBezTo>
                  <a:pt x="2053" y="1258"/>
                  <a:pt x="2052" y="1262"/>
                  <a:pt x="2052" y="1265"/>
                </a:cubicBezTo>
                <a:cubicBezTo>
                  <a:pt x="2047" y="1266"/>
                  <a:pt x="2043" y="1269"/>
                  <a:pt x="2039" y="1273"/>
                </a:cubicBezTo>
                <a:cubicBezTo>
                  <a:pt x="2026" y="1287"/>
                  <a:pt x="2010" y="1290"/>
                  <a:pt x="1992" y="1292"/>
                </a:cubicBezTo>
                <a:cubicBezTo>
                  <a:pt x="1978" y="1294"/>
                  <a:pt x="1963" y="1293"/>
                  <a:pt x="1948" y="1295"/>
                </a:cubicBezTo>
                <a:cubicBezTo>
                  <a:pt x="1923" y="1298"/>
                  <a:pt x="1910" y="1319"/>
                  <a:pt x="1911" y="1338"/>
                </a:cubicBezTo>
                <a:cubicBezTo>
                  <a:pt x="1911" y="1346"/>
                  <a:pt x="1914" y="1353"/>
                  <a:pt x="1921" y="1358"/>
                </a:cubicBezTo>
                <a:cubicBezTo>
                  <a:pt x="1926" y="1363"/>
                  <a:pt x="1933" y="1364"/>
                  <a:pt x="1937" y="1368"/>
                </a:cubicBezTo>
                <a:cubicBezTo>
                  <a:pt x="1948" y="1381"/>
                  <a:pt x="1964" y="1386"/>
                  <a:pt x="1976" y="1399"/>
                </a:cubicBezTo>
                <a:cubicBezTo>
                  <a:pt x="1979" y="1403"/>
                  <a:pt x="1981" y="1405"/>
                  <a:pt x="1978" y="1409"/>
                </a:cubicBezTo>
                <a:cubicBezTo>
                  <a:pt x="1970" y="1419"/>
                  <a:pt x="1961" y="1427"/>
                  <a:pt x="1952" y="1435"/>
                </a:cubicBezTo>
                <a:cubicBezTo>
                  <a:pt x="1929" y="1454"/>
                  <a:pt x="1917" y="1477"/>
                  <a:pt x="1923" y="1508"/>
                </a:cubicBezTo>
                <a:cubicBezTo>
                  <a:pt x="1928" y="1537"/>
                  <a:pt x="1960" y="1548"/>
                  <a:pt x="1980" y="1538"/>
                </a:cubicBezTo>
                <a:cubicBezTo>
                  <a:pt x="1995" y="1530"/>
                  <a:pt x="2000" y="1515"/>
                  <a:pt x="2004" y="1500"/>
                </a:cubicBezTo>
                <a:cubicBezTo>
                  <a:pt x="2006" y="1492"/>
                  <a:pt x="2007" y="1484"/>
                  <a:pt x="2009" y="1476"/>
                </a:cubicBezTo>
                <a:cubicBezTo>
                  <a:pt x="2012" y="1460"/>
                  <a:pt x="2014" y="1444"/>
                  <a:pt x="2017" y="1428"/>
                </a:cubicBezTo>
                <a:cubicBezTo>
                  <a:pt x="2018" y="1426"/>
                  <a:pt x="2019" y="1424"/>
                  <a:pt x="2021" y="1423"/>
                </a:cubicBezTo>
                <a:cubicBezTo>
                  <a:pt x="2023" y="1423"/>
                  <a:pt x="2023" y="1425"/>
                  <a:pt x="2024" y="1426"/>
                </a:cubicBezTo>
                <a:cubicBezTo>
                  <a:pt x="2028" y="1431"/>
                  <a:pt x="2033" y="1436"/>
                  <a:pt x="2038" y="1440"/>
                </a:cubicBezTo>
                <a:cubicBezTo>
                  <a:pt x="2054" y="1454"/>
                  <a:pt x="2071" y="1466"/>
                  <a:pt x="2091" y="1474"/>
                </a:cubicBezTo>
                <a:cubicBezTo>
                  <a:pt x="2098" y="1476"/>
                  <a:pt x="2104" y="1478"/>
                  <a:pt x="2110" y="1482"/>
                </a:cubicBezTo>
                <a:cubicBezTo>
                  <a:pt x="2116" y="1485"/>
                  <a:pt x="2121" y="1489"/>
                  <a:pt x="2128" y="1484"/>
                </a:cubicBezTo>
                <a:cubicBezTo>
                  <a:pt x="2129" y="1483"/>
                  <a:pt x="2131" y="1484"/>
                  <a:pt x="2132" y="1484"/>
                </a:cubicBezTo>
                <a:cubicBezTo>
                  <a:pt x="2150" y="1486"/>
                  <a:pt x="2166" y="1477"/>
                  <a:pt x="2170" y="1459"/>
                </a:cubicBezTo>
                <a:cubicBezTo>
                  <a:pt x="2174" y="1443"/>
                  <a:pt x="2174" y="1428"/>
                  <a:pt x="2161" y="1415"/>
                </a:cubicBezTo>
                <a:cubicBezTo>
                  <a:pt x="2157" y="1412"/>
                  <a:pt x="2154" y="1408"/>
                  <a:pt x="2151" y="1404"/>
                </a:cubicBezTo>
                <a:cubicBezTo>
                  <a:pt x="2142" y="1391"/>
                  <a:pt x="2127" y="1382"/>
                  <a:pt x="2127" y="1363"/>
                </a:cubicBezTo>
                <a:cubicBezTo>
                  <a:pt x="2127" y="1351"/>
                  <a:pt x="2124" y="1339"/>
                  <a:pt x="2122" y="1328"/>
                </a:cubicBezTo>
                <a:cubicBezTo>
                  <a:pt x="2125" y="1321"/>
                  <a:pt x="2123" y="1315"/>
                  <a:pt x="2121" y="1309"/>
                </a:cubicBezTo>
                <a:cubicBezTo>
                  <a:pt x="2119" y="1302"/>
                  <a:pt x="2117" y="1294"/>
                  <a:pt x="2113" y="1287"/>
                </a:cubicBezTo>
                <a:cubicBezTo>
                  <a:pt x="2114" y="1283"/>
                  <a:pt x="2115" y="1279"/>
                  <a:pt x="2116" y="1275"/>
                </a:cubicBezTo>
                <a:cubicBezTo>
                  <a:pt x="2123" y="1260"/>
                  <a:pt x="2128" y="1245"/>
                  <a:pt x="2138" y="1231"/>
                </a:cubicBezTo>
                <a:cubicBezTo>
                  <a:pt x="2146" y="1221"/>
                  <a:pt x="2150" y="1209"/>
                  <a:pt x="2153" y="1197"/>
                </a:cubicBezTo>
                <a:cubicBezTo>
                  <a:pt x="2157" y="1183"/>
                  <a:pt x="2158" y="1169"/>
                  <a:pt x="2156" y="1155"/>
                </a:cubicBezTo>
                <a:cubicBezTo>
                  <a:pt x="2154" y="1146"/>
                  <a:pt x="2153" y="1137"/>
                  <a:pt x="2153" y="1128"/>
                </a:cubicBezTo>
                <a:cubicBezTo>
                  <a:pt x="2152" y="1119"/>
                  <a:pt x="2150" y="1109"/>
                  <a:pt x="2149" y="1099"/>
                </a:cubicBezTo>
                <a:cubicBezTo>
                  <a:pt x="2149" y="1091"/>
                  <a:pt x="2146" y="1082"/>
                  <a:pt x="2147" y="1073"/>
                </a:cubicBezTo>
                <a:cubicBezTo>
                  <a:pt x="2147" y="1064"/>
                  <a:pt x="2149" y="1055"/>
                  <a:pt x="2148" y="1046"/>
                </a:cubicBezTo>
                <a:cubicBezTo>
                  <a:pt x="2147" y="1037"/>
                  <a:pt x="2149" y="1029"/>
                  <a:pt x="2152" y="1021"/>
                </a:cubicBezTo>
                <a:cubicBezTo>
                  <a:pt x="2156" y="1010"/>
                  <a:pt x="2158" y="999"/>
                  <a:pt x="2159" y="988"/>
                </a:cubicBezTo>
                <a:cubicBezTo>
                  <a:pt x="2160" y="982"/>
                  <a:pt x="2161" y="976"/>
                  <a:pt x="2162" y="970"/>
                </a:cubicBezTo>
                <a:cubicBezTo>
                  <a:pt x="2166" y="975"/>
                  <a:pt x="2169" y="981"/>
                  <a:pt x="2173" y="986"/>
                </a:cubicBezTo>
                <a:cubicBezTo>
                  <a:pt x="2176" y="991"/>
                  <a:pt x="2178" y="997"/>
                  <a:pt x="2180" y="1003"/>
                </a:cubicBezTo>
                <a:cubicBezTo>
                  <a:pt x="2181" y="1007"/>
                  <a:pt x="2181" y="1012"/>
                  <a:pt x="2181" y="1017"/>
                </a:cubicBezTo>
                <a:cubicBezTo>
                  <a:pt x="2182" y="1023"/>
                  <a:pt x="2184" y="1028"/>
                  <a:pt x="2183" y="1034"/>
                </a:cubicBezTo>
                <a:cubicBezTo>
                  <a:pt x="2183" y="1035"/>
                  <a:pt x="2183" y="1036"/>
                  <a:pt x="2183" y="1037"/>
                </a:cubicBezTo>
                <a:cubicBezTo>
                  <a:pt x="2184" y="1046"/>
                  <a:pt x="2185" y="1055"/>
                  <a:pt x="2183" y="1064"/>
                </a:cubicBezTo>
                <a:cubicBezTo>
                  <a:pt x="2182" y="1069"/>
                  <a:pt x="2180" y="1074"/>
                  <a:pt x="2182" y="1079"/>
                </a:cubicBezTo>
                <a:cubicBezTo>
                  <a:pt x="2183" y="1083"/>
                  <a:pt x="2183" y="1087"/>
                  <a:pt x="2183" y="1091"/>
                </a:cubicBezTo>
                <a:cubicBezTo>
                  <a:pt x="2183" y="1098"/>
                  <a:pt x="2183" y="1105"/>
                  <a:pt x="2183" y="1112"/>
                </a:cubicBezTo>
                <a:cubicBezTo>
                  <a:pt x="2184" y="1120"/>
                  <a:pt x="2186" y="1127"/>
                  <a:pt x="2188" y="1134"/>
                </a:cubicBezTo>
                <a:cubicBezTo>
                  <a:pt x="2189" y="1141"/>
                  <a:pt x="2189" y="1147"/>
                  <a:pt x="2188" y="1154"/>
                </a:cubicBezTo>
                <a:cubicBezTo>
                  <a:pt x="2187" y="1159"/>
                  <a:pt x="2185" y="1163"/>
                  <a:pt x="2185" y="1168"/>
                </a:cubicBezTo>
                <a:cubicBezTo>
                  <a:pt x="2186" y="1172"/>
                  <a:pt x="2185" y="1176"/>
                  <a:pt x="2184" y="1179"/>
                </a:cubicBezTo>
                <a:cubicBezTo>
                  <a:pt x="2182" y="1186"/>
                  <a:pt x="2180" y="1193"/>
                  <a:pt x="2180" y="1200"/>
                </a:cubicBezTo>
                <a:cubicBezTo>
                  <a:pt x="2181" y="1204"/>
                  <a:pt x="2182" y="1208"/>
                  <a:pt x="2181" y="1212"/>
                </a:cubicBezTo>
                <a:cubicBezTo>
                  <a:pt x="2181" y="1214"/>
                  <a:pt x="2182" y="1214"/>
                  <a:pt x="2184" y="1215"/>
                </a:cubicBezTo>
                <a:cubicBezTo>
                  <a:pt x="2185" y="1215"/>
                  <a:pt x="2186" y="1214"/>
                  <a:pt x="2186" y="1212"/>
                </a:cubicBezTo>
                <a:cubicBezTo>
                  <a:pt x="2186" y="1210"/>
                  <a:pt x="2186" y="1207"/>
                  <a:pt x="2186" y="1205"/>
                </a:cubicBezTo>
                <a:cubicBezTo>
                  <a:pt x="2189" y="1191"/>
                  <a:pt x="2193" y="1178"/>
                  <a:pt x="2195" y="1164"/>
                </a:cubicBezTo>
                <a:cubicBezTo>
                  <a:pt x="2197" y="1151"/>
                  <a:pt x="2198" y="1139"/>
                  <a:pt x="2195" y="1128"/>
                </a:cubicBezTo>
                <a:cubicBezTo>
                  <a:pt x="2193" y="1120"/>
                  <a:pt x="2192" y="1112"/>
                  <a:pt x="2192" y="1104"/>
                </a:cubicBezTo>
                <a:cubicBezTo>
                  <a:pt x="2192" y="1096"/>
                  <a:pt x="2193" y="1087"/>
                  <a:pt x="2191" y="1079"/>
                </a:cubicBezTo>
                <a:cubicBezTo>
                  <a:pt x="2190" y="1074"/>
                  <a:pt x="2191" y="1068"/>
                  <a:pt x="2193" y="1063"/>
                </a:cubicBezTo>
                <a:cubicBezTo>
                  <a:pt x="2193" y="1062"/>
                  <a:pt x="2193" y="1061"/>
                  <a:pt x="2193" y="1060"/>
                </a:cubicBezTo>
                <a:cubicBezTo>
                  <a:pt x="2194" y="1044"/>
                  <a:pt x="2193" y="1028"/>
                  <a:pt x="2191" y="1013"/>
                </a:cubicBezTo>
                <a:cubicBezTo>
                  <a:pt x="2190" y="1003"/>
                  <a:pt x="2187" y="993"/>
                  <a:pt x="2183" y="984"/>
                </a:cubicBezTo>
                <a:cubicBezTo>
                  <a:pt x="2178" y="976"/>
                  <a:pt x="2175" y="967"/>
                  <a:pt x="2171" y="958"/>
                </a:cubicBezTo>
                <a:cubicBezTo>
                  <a:pt x="2169" y="952"/>
                  <a:pt x="2166" y="947"/>
                  <a:pt x="2165" y="941"/>
                </a:cubicBezTo>
                <a:cubicBezTo>
                  <a:pt x="2164" y="935"/>
                  <a:pt x="2166" y="928"/>
                  <a:pt x="2167" y="922"/>
                </a:cubicBezTo>
                <a:cubicBezTo>
                  <a:pt x="2169" y="924"/>
                  <a:pt x="2168" y="926"/>
                  <a:pt x="2170" y="928"/>
                </a:cubicBezTo>
                <a:cubicBezTo>
                  <a:pt x="2176" y="938"/>
                  <a:pt x="2178" y="949"/>
                  <a:pt x="2183" y="960"/>
                </a:cubicBezTo>
                <a:cubicBezTo>
                  <a:pt x="2185" y="964"/>
                  <a:pt x="2186" y="970"/>
                  <a:pt x="2188" y="974"/>
                </a:cubicBezTo>
                <a:cubicBezTo>
                  <a:pt x="2196" y="989"/>
                  <a:pt x="2201" y="1004"/>
                  <a:pt x="2203" y="1020"/>
                </a:cubicBezTo>
                <a:cubicBezTo>
                  <a:pt x="2203" y="1023"/>
                  <a:pt x="2204" y="1026"/>
                  <a:pt x="2205" y="1028"/>
                </a:cubicBezTo>
                <a:cubicBezTo>
                  <a:pt x="2205" y="1029"/>
                  <a:pt x="2206" y="1031"/>
                  <a:pt x="2208" y="1031"/>
                </a:cubicBezTo>
                <a:cubicBezTo>
                  <a:pt x="2209" y="1031"/>
                  <a:pt x="2210" y="1030"/>
                  <a:pt x="2210" y="1029"/>
                </a:cubicBezTo>
                <a:cubicBezTo>
                  <a:pt x="2210" y="1024"/>
                  <a:pt x="2212" y="1020"/>
                  <a:pt x="2211" y="1016"/>
                </a:cubicBezTo>
                <a:cubicBezTo>
                  <a:pt x="2208" y="1002"/>
                  <a:pt x="2204" y="988"/>
                  <a:pt x="2197" y="975"/>
                </a:cubicBezTo>
                <a:cubicBezTo>
                  <a:pt x="2193" y="967"/>
                  <a:pt x="2191" y="958"/>
                  <a:pt x="2188" y="950"/>
                </a:cubicBezTo>
                <a:cubicBezTo>
                  <a:pt x="2185" y="945"/>
                  <a:pt x="2184" y="938"/>
                  <a:pt x="2181" y="933"/>
                </a:cubicBezTo>
                <a:cubicBezTo>
                  <a:pt x="2177" y="928"/>
                  <a:pt x="2175" y="921"/>
                  <a:pt x="2174" y="915"/>
                </a:cubicBezTo>
                <a:cubicBezTo>
                  <a:pt x="2173" y="913"/>
                  <a:pt x="2171" y="911"/>
                  <a:pt x="2172" y="910"/>
                </a:cubicBezTo>
                <a:cubicBezTo>
                  <a:pt x="2173" y="907"/>
                  <a:pt x="2171" y="906"/>
                  <a:pt x="2169" y="906"/>
                </a:cubicBezTo>
                <a:cubicBezTo>
                  <a:pt x="2167" y="906"/>
                  <a:pt x="2167" y="905"/>
                  <a:pt x="2167" y="903"/>
                </a:cubicBezTo>
                <a:cubicBezTo>
                  <a:pt x="2167" y="901"/>
                  <a:pt x="2167" y="898"/>
                  <a:pt x="2167" y="895"/>
                </a:cubicBezTo>
                <a:cubicBezTo>
                  <a:pt x="2166" y="887"/>
                  <a:pt x="2167" y="878"/>
                  <a:pt x="2166" y="869"/>
                </a:cubicBezTo>
                <a:cubicBezTo>
                  <a:pt x="2168" y="870"/>
                  <a:pt x="2167" y="871"/>
                  <a:pt x="2168" y="872"/>
                </a:cubicBezTo>
                <a:cubicBezTo>
                  <a:pt x="2171" y="881"/>
                  <a:pt x="2175" y="889"/>
                  <a:pt x="2180" y="896"/>
                </a:cubicBezTo>
                <a:cubicBezTo>
                  <a:pt x="2184" y="900"/>
                  <a:pt x="2184" y="906"/>
                  <a:pt x="2186" y="911"/>
                </a:cubicBezTo>
                <a:cubicBezTo>
                  <a:pt x="2188" y="914"/>
                  <a:pt x="2189" y="918"/>
                  <a:pt x="2192" y="921"/>
                </a:cubicBezTo>
                <a:cubicBezTo>
                  <a:pt x="2199" y="928"/>
                  <a:pt x="2203" y="937"/>
                  <a:pt x="2205" y="946"/>
                </a:cubicBezTo>
                <a:cubicBezTo>
                  <a:pt x="2207" y="957"/>
                  <a:pt x="2206" y="968"/>
                  <a:pt x="2207" y="979"/>
                </a:cubicBezTo>
                <a:cubicBezTo>
                  <a:pt x="2209" y="988"/>
                  <a:pt x="2210" y="996"/>
                  <a:pt x="2215" y="1003"/>
                </a:cubicBezTo>
                <a:cubicBezTo>
                  <a:pt x="2217" y="1006"/>
                  <a:pt x="2221" y="1009"/>
                  <a:pt x="2222" y="1013"/>
                </a:cubicBezTo>
                <a:cubicBezTo>
                  <a:pt x="2225" y="1026"/>
                  <a:pt x="2226" y="1038"/>
                  <a:pt x="2221" y="1051"/>
                </a:cubicBezTo>
                <a:cubicBezTo>
                  <a:pt x="2221" y="1053"/>
                  <a:pt x="2220" y="1055"/>
                  <a:pt x="2220" y="1056"/>
                </a:cubicBezTo>
                <a:cubicBezTo>
                  <a:pt x="2219" y="1064"/>
                  <a:pt x="2218" y="1071"/>
                  <a:pt x="2216" y="1079"/>
                </a:cubicBezTo>
                <a:cubicBezTo>
                  <a:pt x="2214" y="1090"/>
                  <a:pt x="2214" y="1100"/>
                  <a:pt x="2217" y="1110"/>
                </a:cubicBezTo>
                <a:cubicBezTo>
                  <a:pt x="2219" y="1117"/>
                  <a:pt x="2223" y="1124"/>
                  <a:pt x="2223" y="1131"/>
                </a:cubicBezTo>
                <a:cubicBezTo>
                  <a:pt x="2224" y="1136"/>
                  <a:pt x="2224" y="1141"/>
                  <a:pt x="2224" y="1146"/>
                </a:cubicBezTo>
                <a:cubicBezTo>
                  <a:pt x="2223" y="1153"/>
                  <a:pt x="2219" y="1160"/>
                  <a:pt x="2219" y="1168"/>
                </a:cubicBezTo>
                <a:cubicBezTo>
                  <a:pt x="2219" y="1173"/>
                  <a:pt x="2218" y="1178"/>
                  <a:pt x="2219" y="1183"/>
                </a:cubicBezTo>
                <a:cubicBezTo>
                  <a:pt x="2220" y="1186"/>
                  <a:pt x="2222" y="1186"/>
                  <a:pt x="2224" y="1185"/>
                </a:cubicBezTo>
                <a:cubicBezTo>
                  <a:pt x="2226" y="1184"/>
                  <a:pt x="2226" y="1183"/>
                  <a:pt x="2225" y="1181"/>
                </a:cubicBezTo>
                <a:cubicBezTo>
                  <a:pt x="2224" y="1180"/>
                  <a:pt x="2224" y="1179"/>
                  <a:pt x="2225" y="1178"/>
                </a:cubicBezTo>
                <a:cubicBezTo>
                  <a:pt x="2227" y="1171"/>
                  <a:pt x="2228" y="1164"/>
                  <a:pt x="2231" y="1158"/>
                </a:cubicBezTo>
                <a:cubicBezTo>
                  <a:pt x="2233" y="1152"/>
                  <a:pt x="2234" y="1146"/>
                  <a:pt x="2234" y="1141"/>
                </a:cubicBezTo>
                <a:cubicBezTo>
                  <a:pt x="2234" y="1131"/>
                  <a:pt x="2232" y="1121"/>
                  <a:pt x="2228" y="1112"/>
                </a:cubicBezTo>
                <a:cubicBezTo>
                  <a:pt x="2225" y="1104"/>
                  <a:pt x="2224" y="1096"/>
                  <a:pt x="2225" y="1087"/>
                </a:cubicBezTo>
                <a:cubicBezTo>
                  <a:pt x="2225" y="1085"/>
                  <a:pt x="2226" y="1082"/>
                  <a:pt x="2226" y="1080"/>
                </a:cubicBezTo>
                <a:cubicBezTo>
                  <a:pt x="2228" y="1069"/>
                  <a:pt x="2228" y="1059"/>
                  <a:pt x="2233" y="1049"/>
                </a:cubicBezTo>
                <a:cubicBezTo>
                  <a:pt x="2234" y="1048"/>
                  <a:pt x="2234" y="1046"/>
                  <a:pt x="2234" y="1045"/>
                </a:cubicBezTo>
                <a:cubicBezTo>
                  <a:pt x="2234" y="1038"/>
                  <a:pt x="2234" y="1031"/>
                  <a:pt x="2234" y="1024"/>
                </a:cubicBezTo>
                <a:cubicBezTo>
                  <a:pt x="2233" y="1018"/>
                  <a:pt x="2233" y="1011"/>
                  <a:pt x="2229" y="1007"/>
                </a:cubicBezTo>
                <a:cubicBezTo>
                  <a:pt x="2225" y="1002"/>
                  <a:pt x="2224" y="998"/>
                  <a:pt x="2223" y="992"/>
                </a:cubicBezTo>
                <a:cubicBezTo>
                  <a:pt x="2223" y="989"/>
                  <a:pt x="2222" y="986"/>
                  <a:pt x="2222" y="982"/>
                </a:cubicBezTo>
                <a:cubicBezTo>
                  <a:pt x="2219" y="972"/>
                  <a:pt x="2217" y="962"/>
                  <a:pt x="2215" y="952"/>
                </a:cubicBezTo>
                <a:cubicBezTo>
                  <a:pt x="2212" y="938"/>
                  <a:pt x="2209" y="924"/>
                  <a:pt x="2202" y="911"/>
                </a:cubicBezTo>
                <a:cubicBezTo>
                  <a:pt x="2201" y="910"/>
                  <a:pt x="2201" y="910"/>
                  <a:pt x="2201" y="909"/>
                </a:cubicBezTo>
                <a:cubicBezTo>
                  <a:pt x="2196" y="904"/>
                  <a:pt x="2192" y="899"/>
                  <a:pt x="2190" y="893"/>
                </a:cubicBezTo>
                <a:cubicBezTo>
                  <a:pt x="2187" y="884"/>
                  <a:pt x="2184" y="876"/>
                  <a:pt x="2180" y="868"/>
                </a:cubicBezTo>
                <a:cubicBezTo>
                  <a:pt x="2178" y="863"/>
                  <a:pt x="2177" y="858"/>
                  <a:pt x="2177" y="853"/>
                </a:cubicBezTo>
                <a:cubicBezTo>
                  <a:pt x="2176" y="846"/>
                  <a:pt x="2176" y="838"/>
                  <a:pt x="2175" y="831"/>
                </a:cubicBezTo>
                <a:cubicBezTo>
                  <a:pt x="2174" y="829"/>
                  <a:pt x="2175" y="829"/>
                  <a:pt x="2175" y="828"/>
                </a:cubicBezTo>
                <a:cubicBezTo>
                  <a:pt x="2177" y="825"/>
                  <a:pt x="2179" y="821"/>
                  <a:pt x="2178" y="818"/>
                </a:cubicBezTo>
                <a:cubicBezTo>
                  <a:pt x="2177" y="816"/>
                  <a:pt x="2178" y="815"/>
                  <a:pt x="2179" y="813"/>
                </a:cubicBezTo>
                <a:cubicBezTo>
                  <a:pt x="2180" y="811"/>
                  <a:pt x="2181" y="810"/>
                  <a:pt x="2183" y="808"/>
                </a:cubicBezTo>
                <a:cubicBezTo>
                  <a:pt x="2183" y="807"/>
                  <a:pt x="2184" y="806"/>
                  <a:pt x="2185" y="805"/>
                </a:cubicBezTo>
                <a:cubicBezTo>
                  <a:pt x="2186" y="801"/>
                  <a:pt x="2188" y="798"/>
                  <a:pt x="2190" y="794"/>
                </a:cubicBezTo>
                <a:cubicBezTo>
                  <a:pt x="2191" y="790"/>
                  <a:pt x="2193" y="786"/>
                  <a:pt x="2195" y="782"/>
                </a:cubicBezTo>
                <a:cubicBezTo>
                  <a:pt x="2197" y="777"/>
                  <a:pt x="2200" y="771"/>
                  <a:pt x="2199" y="764"/>
                </a:cubicBezTo>
                <a:cubicBezTo>
                  <a:pt x="2199" y="761"/>
                  <a:pt x="2198" y="758"/>
                  <a:pt x="2198" y="755"/>
                </a:cubicBezTo>
                <a:cubicBezTo>
                  <a:pt x="2195" y="740"/>
                  <a:pt x="2194" y="725"/>
                  <a:pt x="2193" y="710"/>
                </a:cubicBezTo>
                <a:cubicBezTo>
                  <a:pt x="2199" y="720"/>
                  <a:pt x="2201" y="732"/>
                  <a:pt x="2202" y="743"/>
                </a:cubicBezTo>
                <a:cubicBezTo>
                  <a:pt x="2203" y="745"/>
                  <a:pt x="2203" y="746"/>
                  <a:pt x="2203" y="747"/>
                </a:cubicBezTo>
                <a:cubicBezTo>
                  <a:pt x="2204" y="752"/>
                  <a:pt x="2204" y="756"/>
                  <a:pt x="2203" y="761"/>
                </a:cubicBezTo>
                <a:cubicBezTo>
                  <a:pt x="2202" y="768"/>
                  <a:pt x="2200" y="775"/>
                  <a:pt x="2200" y="782"/>
                </a:cubicBezTo>
                <a:cubicBezTo>
                  <a:pt x="2200" y="782"/>
                  <a:pt x="2200" y="783"/>
                  <a:pt x="2200" y="784"/>
                </a:cubicBezTo>
                <a:cubicBezTo>
                  <a:pt x="2200" y="789"/>
                  <a:pt x="2200" y="793"/>
                  <a:pt x="2200" y="798"/>
                </a:cubicBezTo>
                <a:cubicBezTo>
                  <a:pt x="2201" y="814"/>
                  <a:pt x="2199" y="831"/>
                  <a:pt x="2202" y="847"/>
                </a:cubicBezTo>
                <a:cubicBezTo>
                  <a:pt x="2202" y="848"/>
                  <a:pt x="2202" y="849"/>
                  <a:pt x="2203" y="850"/>
                </a:cubicBezTo>
                <a:cubicBezTo>
                  <a:pt x="2203" y="852"/>
                  <a:pt x="2203" y="853"/>
                  <a:pt x="2204" y="855"/>
                </a:cubicBezTo>
                <a:cubicBezTo>
                  <a:pt x="2204" y="858"/>
                  <a:pt x="2205" y="862"/>
                  <a:pt x="2207" y="865"/>
                </a:cubicBezTo>
                <a:cubicBezTo>
                  <a:pt x="2209" y="869"/>
                  <a:pt x="2212" y="873"/>
                  <a:pt x="2213" y="877"/>
                </a:cubicBezTo>
                <a:cubicBezTo>
                  <a:pt x="2215" y="880"/>
                  <a:pt x="2216" y="882"/>
                  <a:pt x="2217" y="884"/>
                </a:cubicBezTo>
                <a:cubicBezTo>
                  <a:pt x="2221" y="890"/>
                  <a:pt x="2222" y="897"/>
                  <a:pt x="2224" y="904"/>
                </a:cubicBezTo>
                <a:cubicBezTo>
                  <a:pt x="2225" y="905"/>
                  <a:pt x="2226" y="907"/>
                  <a:pt x="2227" y="908"/>
                </a:cubicBezTo>
                <a:cubicBezTo>
                  <a:pt x="2229" y="911"/>
                  <a:pt x="2231" y="914"/>
                  <a:pt x="2230" y="918"/>
                </a:cubicBezTo>
                <a:cubicBezTo>
                  <a:pt x="2230" y="920"/>
                  <a:pt x="2230" y="921"/>
                  <a:pt x="2232" y="921"/>
                </a:cubicBezTo>
                <a:cubicBezTo>
                  <a:pt x="2234" y="921"/>
                  <a:pt x="2234" y="920"/>
                  <a:pt x="2234" y="919"/>
                </a:cubicBezTo>
                <a:cubicBezTo>
                  <a:pt x="2235" y="916"/>
                  <a:pt x="2235" y="914"/>
                  <a:pt x="2234" y="912"/>
                </a:cubicBezTo>
                <a:cubicBezTo>
                  <a:pt x="2230" y="896"/>
                  <a:pt x="2224" y="880"/>
                  <a:pt x="2216" y="865"/>
                </a:cubicBezTo>
                <a:cubicBezTo>
                  <a:pt x="2210" y="855"/>
                  <a:pt x="2209" y="844"/>
                  <a:pt x="2208" y="832"/>
                </a:cubicBezTo>
                <a:cubicBezTo>
                  <a:pt x="2208" y="815"/>
                  <a:pt x="2208" y="798"/>
                  <a:pt x="2209" y="781"/>
                </a:cubicBezTo>
                <a:cubicBezTo>
                  <a:pt x="2209" y="777"/>
                  <a:pt x="2209" y="773"/>
                  <a:pt x="2210" y="769"/>
                </a:cubicBezTo>
                <a:cubicBezTo>
                  <a:pt x="2211" y="762"/>
                  <a:pt x="2213" y="755"/>
                  <a:pt x="2212" y="747"/>
                </a:cubicBezTo>
                <a:cubicBezTo>
                  <a:pt x="2211" y="744"/>
                  <a:pt x="2211" y="741"/>
                  <a:pt x="2210" y="738"/>
                </a:cubicBezTo>
                <a:cubicBezTo>
                  <a:pt x="2208" y="724"/>
                  <a:pt x="2206" y="711"/>
                  <a:pt x="2196" y="700"/>
                </a:cubicBezTo>
                <a:cubicBezTo>
                  <a:pt x="2194" y="698"/>
                  <a:pt x="2193" y="696"/>
                  <a:pt x="2193" y="693"/>
                </a:cubicBezTo>
                <a:cubicBezTo>
                  <a:pt x="2194" y="681"/>
                  <a:pt x="2193" y="670"/>
                  <a:pt x="2185" y="660"/>
                </a:cubicBezTo>
                <a:cubicBezTo>
                  <a:pt x="2182" y="656"/>
                  <a:pt x="2178" y="652"/>
                  <a:pt x="2176" y="648"/>
                </a:cubicBezTo>
                <a:cubicBezTo>
                  <a:pt x="2173" y="641"/>
                  <a:pt x="2169" y="636"/>
                  <a:pt x="2165" y="630"/>
                </a:cubicBezTo>
                <a:cubicBezTo>
                  <a:pt x="2160" y="625"/>
                  <a:pt x="2158" y="619"/>
                  <a:pt x="2157" y="612"/>
                </a:cubicBezTo>
                <a:cubicBezTo>
                  <a:pt x="2160" y="616"/>
                  <a:pt x="2163" y="620"/>
                  <a:pt x="2165" y="623"/>
                </a:cubicBezTo>
                <a:cubicBezTo>
                  <a:pt x="2170" y="631"/>
                  <a:pt x="2175" y="637"/>
                  <a:pt x="2182" y="642"/>
                </a:cubicBezTo>
                <a:cubicBezTo>
                  <a:pt x="2186" y="645"/>
                  <a:pt x="2190" y="649"/>
                  <a:pt x="2192" y="653"/>
                </a:cubicBezTo>
                <a:cubicBezTo>
                  <a:pt x="2196" y="658"/>
                  <a:pt x="2199" y="664"/>
                  <a:pt x="2204" y="668"/>
                </a:cubicBezTo>
                <a:cubicBezTo>
                  <a:pt x="2209" y="673"/>
                  <a:pt x="2215" y="678"/>
                  <a:pt x="2220" y="683"/>
                </a:cubicBezTo>
                <a:cubicBezTo>
                  <a:pt x="2222" y="686"/>
                  <a:pt x="2226" y="688"/>
                  <a:pt x="2229" y="690"/>
                </a:cubicBezTo>
                <a:cubicBezTo>
                  <a:pt x="2236" y="694"/>
                  <a:pt x="2244" y="699"/>
                  <a:pt x="2251" y="703"/>
                </a:cubicBezTo>
                <a:cubicBezTo>
                  <a:pt x="2253" y="705"/>
                  <a:pt x="2254" y="706"/>
                  <a:pt x="2253" y="709"/>
                </a:cubicBezTo>
                <a:cubicBezTo>
                  <a:pt x="2252" y="713"/>
                  <a:pt x="2251" y="716"/>
                  <a:pt x="2250" y="720"/>
                </a:cubicBezTo>
                <a:cubicBezTo>
                  <a:pt x="2250" y="721"/>
                  <a:pt x="2249" y="721"/>
                  <a:pt x="2249" y="722"/>
                </a:cubicBezTo>
                <a:cubicBezTo>
                  <a:pt x="2247" y="728"/>
                  <a:pt x="2245" y="735"/>
                  <a:pt x="2241" y="741"/>
                </a:cubicBezTo>
                <a:cubicBezTo>
                  <a:pt x="2239" y="745"/>
                  <a:pt x="2238" y="750"/>
                  <a:pt x="2237" y="754"/>
                </a:cubicBezTo>
                <a:cubicBezTo>
                  <a:pt x="2236" y="761"/>
                  <a:pt x="2236" y="767"/>
                  <a:pt x="2235" y="773"/>
                </a:cubicBezTo>
                <a:cubicBezTo>
                  <a:pt x="2235" y="779"/>
                  <a:pt x="2233" y="784"/>
                  <a:pt x="2235" y="790"/>
                </a:cubicBezTo>
                <a:cubicBezTo>
                  <a:pt x="2237" y="800"/>
                  <a:pt x="2239" y="809"/>
                  <a:pt x="2242" y="819"/>
                </a:cubicBezTo>
                <a:cubicBezTo>
                  <a:pt x="2244" y="824"/>
                  <a:pt x="2246" y="830"/>
                  <a:pt x="2246" y="835"/>
                </a:cubicBezTo>
                <a:cubicBezTo>
                  <a:pt x="2245" y="840"/>
                  <a:pt x="2244" y="845"/>
                  <a:pt x="2245" y="850"/>
                </a:cubicBezTo>
                <a:cubicBezTo>
                  <a:pt x="2246" y="856"/>
                  <a:pt x="2246" y="861"/>
                  <a:pt x="2244" y="867"/>
                </a:cubicBezTo>
                <a:cubicBezTo>
                  <a:pt x="2243" y="868"/>
                  <a:pt x="2244" y="870"/>
                  <a:pt x="2246" y="870"/>
                </a:cubicBezTo>
                <a:cubicBezTo>
                  <a:pt x="2248" y="871"/>
                  <a:pt x="2249" y="870"/>
                  <a:pt x="2249" y="868"/>
                </a:cubicBezTo>
                <a:cubicBezTo>
                  <a:pt x="2250" y="866"/>
                  <a:pt x="2250" y="864"/>
                  <a:pt x="2251" y="862"/>
                </a:cubicBezTo>
                <a:cubicBezTo>
                  <a:pt x="2251" y="857"/>
                  <a:pt x="2253" y="852"/>
                  <a:pt x="2254" y="847"/>
                </a:cubicBezTo>
                <a:cubicBezTo>
                  <a:pt x="2256" y="842"/>
                  <a:pt x="2255" y="836"/>
                  <a:pt x="2255" y="830"/>
                </a:cubicBezTo>
                <a:cubicBezTo>
                  <a:pt x="2256" y="832"/>
                  <a:pt x="2257" y="833"/>
                  <a:pt x="2258" y="835"/>
                </a:cubicBezTo>
                <a:cubicBezTo>
                  <a:pt x="2262" y="841"/>
                  <a:pt x="2264" y="847"/>
                  <a:pt x="2266" y="854"/>
                </a:cubicBezTo>
                <a:cubicBezTo>
                  <a:pt x="2271" y="863"/>
                  <a:pt x="2273" y="873"/>
                  <a:pt x="2270" y="883"/>
                </a:cubicBezTo>
                <a:cubicBezTo>
                  <a:pt x="2268" y="894"/>
                  <a:pt x="2265" y="905"/>
                  <a:pt x="2261" y="915"/>
                </a:cubicBezTo>
                <a:cubicBezTo>
                  <a:pt x="2261" y="916"/>
                  <a:pt x="2260" y="916"/>
                  <a:pt x="2260" y="916"/>
                </a:cubicBezTo>
                <a:cubicBezTo>
                  <a:pt x="2257" y="923"/>
                  <a:pt x="2254" y="930"/>
                  <a:pt x="2252" y="937"/>
                </a:cubicBezTo>
                <a:cubicBezTo>
                  <a:pt x="2249" y="947"/>
                  <a:pt x="2246" y="956"/>
                  <a:pt x="2242" y="966"/>
                </a:cubicBezTo>
                <a:cubicBezTo>
                  <a:pt x="2240" y="973"/>
                  <a:pt x="2237" y="979"/>
                  <a:pt x="2240" y="987"/>
                </a:cubicBezTo>
                <a:cubicBezTo>
                  <a:pt x="2241" y="987"/>
                  <a:pt x="2241" y="988"/>
                  <a:pt x="2241" y="989"/>
                </a:cubicBezTo>
                <a:cubicBezTo>
                  <a:pt x="2243" y="995"/>
                  <a:pt x="2244" y="1000"/>
                  <a:pt x="2244" y="1006"/>
                </a:cubicBezTo>
                <a:cubicBezTo>
                  <a:pt x="2244" y="1012"/>
                  <a:pt x="2245" y="1018"/>
                  <a:pt x="2248" y="1022"/>
                </a:cubicBezTo>
                <a:cubicBezTo>
                  <a:pt x="2250" y="1025"/>
                  <a:pt x="2250" y="1028"/>
                  <a:pt x="2251" y="1031"/>
                </a:cubicBezTo>
                <a:cubicBezTo>
                  <a:pt x="2251" y="1035"/>
                  <a:pt x="2250" y="1039"/>
                  <a:pt x="2251" y="1043"/>
                </a:cubicBezTo>
                <a:cubicBezTo>
                  <a:pt x="2252" y="1044"/>
                  <a:pt x="2253" y="1046"/>
                  <a:pt x="2252" y="1047"/>
                </a:cubicBezTo>
                <a:cubicBezTo>
                  <a:pt x="2252" y="1049"/>
                  <a:pt x="2252" y="1050"/>
                  <a:pt x="2254" y="1051"/>
                </a:cubicBezTo>
                <a:cubicBezTo>
                  <a:pt x="2255" y="1051"/>
                  <a:pt x="2257" y="1051"/>
                  <a:pt x="2258" y="1049"/>
                </a:cubicBezTo>
                <a:cubicBezTo>
                  <a:pt x="2259" y="1046"/>
                  <a:pt x="2260" y="1042"/>
                  <a:pt x="2260" y="1039"/>
                </a:cubicBezTo>
                <a:cubicBezTo>
                  <a:pt x="2261" y="1033"/>
                  <a:pt x="2262" y="1026"/>
                  <a:pt x="2258" y="1020"/>
                </a:cubicBezTo>
                <a:cubicBezTo>
                  <a:pt x="2255" y="1016"/>
                  <a:pt x="2255" y="1011"/>
                  <a:pt x="2254" y="1007"/>
                </a:cubicBezTo>
                <a:cubicBezTo>
                  <a:pt x="2254" y="1001"/>
                  <a:pt x="2253" y="996"/>
                  <a:pt x="2252" y="991"/>
                </a:cubicBezTo>
                <a:cubicBezTo>
                  <a:pt x="2251" y="986"/>
                  <a:pt x="2248" y="982"/>
                  <a:pt x="2249" y="977"/>
                </a:cubicBezTo>
                <a:cubicBezTo>
                  <a:pt x="2251" y="971"/>
                  <a:pt x="2253" y="965"/>
                  <a:pt x="2255" y="959"/>
                </a:cubicBezTo>
                <a:cubicBezTo>
                  <a:pt x="2257" y="955"/>
                  <a:pt x="2258" y="951"/>
                  <a:pt x="2259" y="948"/>
                </a:cubicBezTo>
                <a:cubicBezTo>
                  <a:pt x="2261" y="940"/>
                  <a:pt x="2263" y="932"/>
                  <a:pt x="2266" y="925"/>
                </a:cubicBezTo>
                <a:cubicBezTo>
                  <a:pt x="2272" y="914"/>
                  <a:pt x="2277" y="902"/>
                  <a:pt x="2279" y="890"/>
                </a:cubicBezTo>
                <a:cubicBezTo>
                  <a:pt x="2280" y="882"/>
                  <a:pt x="2282" y="875"/>
                  <a:pt x="2281" y="868"/>
                </a:cubicBezTo>
                <a:cubicBezTo>
                  <a:pt x="2278" y="855"/>
                  <a:pt x="2273" y="843"/>
                  <a:pt x="2266" y="832"/>
                </a:cubicBezTo>
                <a:cubicBezTo>
                  <a:pt x="2262" y="826"/>
                  <a:pt x="2259" y="820"/>
                  <a:pt x="2258" y="813"/>
                </a:cubicBezTo>
                <a:cubicBezTo>
                  <a:pt x="2257" y="807"/>
                  <a:pt x="2255" y="803"/>
                  <a:pt x="2251" y="799"/>
                </a:cubicBezTo>
                <a:cubicBezTo>
                  <a:pt x="2249" y="798"/>
                  <a:pt x="2249" y="797"/>
                  <a:pt x="2249" y="795"/>
                </a:cubicBezTo>
                <a:cubicBezTo>
                  <a:pt x="2248" y="790"/>
                  <a:pt x="2248" y="786"/>
                  <a:pt x="2247" y="781"/>
                </a:cubicBezTo>
                <a:cubicBezTo>
                  <a:pt x="2245" y="771"/>
                  <a:pt x="2245" y="761"/>
                  <a:pt x="2248" y="751"/>
                </a:cubicBezTo>
                <a:cubicBezTo>
                  <a:pt x="2251" y="740"/>
                  <a:pt x="2256" y="731"/>
                  <a:pt x="2259" y="720"/>
                </a:cubicBezTo>
                <a:cubicBezTo>
                  <a:pt x="2259" y="720"/>
                  <a:pt x="2259" y="719"/>
                  <a:pt x="2260" y="719"/>
                </a:cubicBezTo>
                <a:cubicBezTo>
                  <a:pt x="2260" y="717"/>
                  <a:pt x="2260" y="716"/>
                  <a:pt x="2261" y="714"/>
                </a:cubicBezTo>
                <a:cubicBezTo>
                  <a:pt x="2261" y="713"/>
                  <a:pt x="2262" y="714"/>
                  <a:pt x="2262" y="714"/>
                </a:cubicBezTo>
                <a:cubicBezTo>
                  <a:pt x="2263" y="715"/>
                  <a:pt x="2264" y="716"/>
                  <a:pt x="2265" y="717"/>
                </a:cubicBezTo>
                <a:cubicBezTo>
                  <a:pt x="2267" y="719"/>
                  <a:pt x="2269" y="721"/>
                  <a:pt x="2271" y="722"/>
                </a:cubicBezTo>
                <a:cubicBezTo>
                  <a:pt x="2272" y="724"/>
                  <a:pt x="2274" y="725"/>
                  <a:pt x="2275" y="727"/>
                </a:cubicBezTo>
                <a:cubicBezTo>
                  <a:pt x="2279" y="731"/>
                  <a:pt x="2282" y="737"/>
                  <a:pt x="2284" y="743"/>
                </a:cubicBezTo>
                <a:cubicBezTo>
                  <a:pt x="2285" y="747"/>
                  <a:pt x="2286" y="751"/>
                  <a:pt x="2288" y="755"/>
                </a:cubicBezTo>
                <a:cubicBezTo>
                  <a:pt x="2290" y="758"/>
                  <a:pt x="2292" y="762"/>
                  <a:pt x="2295" y="765"/>
                </a:cubicBezTo>
                <a:cubicBezTo>
                  <a:pt x="2296" y="766"/>
                  <a:pt x="2298" y="768"/>
                  <a:pt x="2300" y="769"/>
                </a:cubicBezTo>
                <a:cubicBezTo>
                  <a:pt x="2303" y="772"/>
                  <a:pt x="2306" y="775"/>
                  <a:pt x="2308" y="778"/>
                </a:cubicBezTo>
                <a:cubicBezTo>
                  <a:pt x="2308" y="780"/>
                  <a:pt x="2306" y="783"/>
                  <a:pt x="2305" y="785"/>
                </a:cubicBezTo>
                <a:cubicBezTo>
                  <a:pt x="2300" y="799"/>
                  <a:pt x="2298" y="813"/>
                  <a:pt x="2295" y="827"/>
                </a:cubicBezTo>
                <a:cubicBezTo>
                  <a:pt x="2293" y="834"/>
                  <a:pt x="2293" y="841"/>
                  <a:pt x="2294" y="849"/>
                </a:cubicBezTo>
                <a:cubicBezTo>
                  <a:pt x="2295" y="855"/>
                  <a:pt x="2296" y="861"/>
                  <a:pt x="2296" y="867"/>
                </a:cubicBezTo>
                <a:cubicBezTo>
                  <a:pt x="2296" y="874"/>
                  <a:pt x="2296" y="881"/>
                  <a:pt x="2296" y="888"/>
                </a:cubicBezTo>
                <a:cubicBezTo>
                  <a:pt x="2296" y="891"/>
                  <a:pt x="2295" y="893"/>
                  <a:pt x="2294" y="896"/>
                </a:cubicBezTo>
                <a:cubicBezTo>
                  <a:pt x="2292" y="905"/>
                  <a:pt x="2288" y="913"/>
                  <a:pt x="2285" y="921"/>
                </a:cubicBezTo>
                <a:cubicBezTo>
                  <a:pt x="2282" y="930"/>
                  <a:pt x="2277" y="939"/>
                  <a:pt x="2272" y="947"/>
                </a:cubicBezTo>
                <a:cubicBezTo>
                  <a:pt x="2272" y="947"/>
                  <a:pt x="2272" y="947"/>
                  <a:pt x="2272" y="947"/>
                </a:cubicBezTo>
                <a:cubicBezTo>
                  <a:pt x="2272" y="948"/>
                  <a:pt x="2272" y="949"/>
                  <a:pt x="2272" y="949"/>
                </a:cubicBezTo>
                <a:cubicBezTo>
                  <a:pt x="2269" y="957"/>
                  <a:pt x="2265" y="964"/>
                  <a:pt x="2265" y="972"/>
                </a:cubicBezTo>
                <a:cubicBezTo>
                  <a:pt x="2265" y="974"/>
                  <a:pt x="2264" y="975"/>
                  <a:pt x="2266" y="976"/>
                </a:cubicBezTo>
                <a:cubicBezTo>
                  <a:pt x="2268" y="977"/>
                  <a:pt x="2271" y="977"/>
                  <a:pt x="2272" y="979"/>
                </a:cubicBezTo>
                <a:cubicBezTo>
                  <a:pt x="2273" y="980"/>
                  <a:pt x="2273" y="981"/>
                  <a:pt x="2273" y="982"/>
                </a:cubicBezTo>
                <a:cubicBezTo>
                  <a:pt x="2274" y="983"/>
                  <a:pt x="2274" y="984"/>
                  <a:pt x="2275" y="984"/>
                </a:cubicBezTo>
                <a:cubicBezTo>
                  <a:pt x="2276" y="986"/>
                  <a:pt x="2278" y="987"/>
                  <a:pt x="2280" y="985"/>
                </a:cubicBezTo>
                <a:cubicBezTo>
                  <a:pt x="2281" y="984"/>
                  <a:pt x="2281" y="983"/>
                  <a:pt x="2279" y="981"/>
                </a:cubicBezTo>
                <a:cubicBezTo>
                  <a:pt x="2278" y="980"/>
                  <a:pt x="2278" y="979"/>
                  <a:pt x="2277" y="977"/>
                </a:cubicBezTo>
                <a:cubicBezTo>
                  <a:pt x="2273" y="973"/>
                  <a:pt x="2273" y="969"/>
                  <a:pt x="2278" y="965"/>
                </a:cubicBezTo>
                <a:cubicBezTo>
                  <a:pt x="2279" y="963"/>
                  <a:pt x="2281" y="962"/>
                  <a:pt x="2282" y="960"/>
                </a:cubicBezTo>
                <a:cubicBezTo>
                  <a:pt x="2285" y="955"/>
                  <a:pt x="2286" y="949"/>
                  <a:pt x="2289" y="944"/>
                </a:cubicBezTo>
                <a:cubicBezTo>
                  <a:pt x="2289" y="944"/>
                  <a:pt x="2289" y="943"/>
                  <a:pt x="2290" y="943"/>
                </a:cubicBezTo>
                <a:cubicBezTo>
                  <a:pt x="2294" y="934"/>
                  <a:pt x="2296" y="924"/>
                  <a:pt x="2300" y="916"/>
                </a:cubicBezTo>
                <a:cubicBezTo>
                  <a:pt x="2305" y="904"/>
                  <a:pt x="2306" y="892"/>
                  <a:pt x="2306" y="880"/>
                </a:cubicBezTo>
                <a:cubicBezTo>
                  <a:pt x="2306" y="871"/>
                  <a:pt x="2306" y="863"/>
                  <a:pt x="2305" y="854"/>
                </a:cubicBezTo>
                <a:cubicBezTo>
                  <a:pt x="2303" y="833"/>
                  <a:pt x="2307" y="813"/>
                  <a:pt x="2314" y="793"/>
                </a:cubicBezTo>
                <a:cubicBezTo>
                  <a:pt x="2315" y="793"/>
                  <a:pt x="2314" y="791"/>
                  <a:pt x="2315" y="791"/>
                </a:cubicBezTo>
                <a:cubicBezTo>
                  <a:pt x="2316" y="791"/>
                  <a:pt x="2317" y="792"/>
                  <a:pt x="2317" y="793"/>
                </a:cubicBezTo>
                <a:cubicBezTo>
                  <a:pt x="2321" y="801"/>
                  <a:pt x="2324" y="809"/>
                  <a:pt x="2325" y="818"/>
                </a:cubicBezTo>
                <a:cubicBezTo>
                  <a:pt x="2326" y="826"/>
                  <a:pt x="2325" y="834"/>
                  <a:pt x="2325" y="843"/>
                </a:cubicBezTo>
                <a:cubicBezTo>
                  <a:pt x="2326" y="853"/>
                  <a:pt x="2327" y="864"/>
                  <a:pt x="2327" y="875"/>
                </a:cubicBezTo>
                <a:cubicBezTo>
                  <a:pt x="2327" y="878"/>
                  <a:pt x="2327" y="881"/>
                  <a:pt x="2326" y="884"/>
                </a:cubicBezTo>
                <a:cubicBezTo>
                  <a:pt x="2318" y="899"/>
                  <a:pt x="2312" y="915"/>
                  <a:pt x="2306" y="930"/>
                </a:cubicBezTo>
                <a:cubicBezTo>
                  <a:pt x="2304" y="937"/>
                  <a:pt x="2301" y="944"/>
                  <a:pt x="2300" y="952"/>
                </a:cubicBezTo>
                <a:cubicBezTo>
                  <a:pt x="2300" y="962"/>
                  <a:pt x="2297" y="971"/>
                  <a:pt x="2297" y="981"/>
                </a:cubicBezTo>
                <a:cubicBezTo>
                  <a:pt x="2296" y="986"/>
                  <a:pt x="2296" y="991"/>
                  <a:pt x="2297" y="996"/>
                </a:cubicBezTo>
                <a:cubicBezTo>
                  <a:pt x="2298" y="1002"/>
                  <a:pt x="2299" y="1008"/>
                  <a:pt x="2300" y="1015"/>
                </a:cubicBezTo>
                <a:cubicBezTo>
                  <a:pt x="2301" y="1017"/>
                  <a:pt x="2300" y="1019"/>
                  <a:pt x="2298" y="1020"/>
                </a:cubicBezTo>
                <a:cubicBezTo>
                  <a:pt x="2297" y="1021"/>
                  <a:pt x="2295" y="1022"/>
                  <a:pt x="2294" y="1023"/>
                </a:cubicBezTo>
                <a:cubicBezTo>
                  <a:pt x="2292" y="1027"/>
                  <a:pt x="2288" y="1030"/>
                  <a:pt x="2285" y="1033"/>
                </a:cubicBezTo>
                <a:cubicBezTo>
                  <a:pt x="2277" y="1042"/>
                  <a:pt x="2271" y="1053"/>
                  <a:pt x="2263" y="1063"/>
                </a:cubicBezTo>
                <a:cubicBezTo>
                  <a:pt x="2262" y="1064"/>
                  <a:pt x="2262" y="1066"/>
                  <a:pt x="2261" y="1067"/>
                </a:cubicBezTo>
                <a:cubicBezTo>
                  <a:pt x="2261" y="1067"/>
                  <a:pt x="2261" y="1068"/>
                  <a:pt x="2260" y="1068"/>
                </a:cubicBezTo>
                <a:cubicBezTo>
                  <a:pt x="2260" y="1068"/>
                  <a:pt x="2260" y="1069"/>
                  <a:pt x="2260" y="1069"/>
                </a:cubicBezTo>
                <a:cubicBezTo>
                  <a:pt x="2255" y="1078"/>
                  <a:pt x="2251" y="1087"/>
                  <a:pt x="2250" y="1097"/>
                </a:cubicBezTo>
                <a:cubicBezTo>
                  <a:pt x="2249" y="1098"/>
                  <a:pt x="2249" y="1098"/>
                  <a:pt x="2249" y="1099"/>
                </a:cubicBezTo>
                <a:cubicBezTo>
                  <a:pt x="2249" y="1102"/>
                  <a:pt x="2249" y="1104"/>
                  <a:pt x="2249" y="1106"/>
                </a:cubicBezTo>
                <a:cubicBezTo>
                  <a:pt x="2249" y="1111"/>
                  <a:pt x="2249" y="1115"/>
                  <a:pt x="2251" y="1120"/>
                </a:cubicBezTo>
                <a:cubicBezTo>
                  <a:pt x="2252" y="1124"/>
                  <a:pt x="2253" y="1128"/>
                  <a:pt x="2252" y="1132"/>
                </a:cubicBezTo>
                <a:cubicBezTo>
                  <a:pt x="2251" y="1139"/>
                  <a:pt x="2251" y="1146"/>
                  <a:pt x="2250" y="1153"/>
                </a:cubicBezTo>
                <a:cubicBezTo>
                  <a:pt x="2250" y="1156"/>
                  <a:pt x="2251" y="1159"/>
                  <a:pt x="2252" y="1161"/>
                </a:cubicBezTo>
                <a:cubicBezTo>
                  <a:pt x="2254" y="1163"/>
                  <a:pt x="2254" y="1166"/>
                  <a:pt x="2254" y="1168"/>
                </a:cubicBezTo>
                <a:cubicBezTo>
                  <a:pt x="2254" y="1170"/>
                  <a:pt x="2254" y="1171"/>
                  <a:pt x="2255" y="1171"/>
                </a:cubicBezTo>
                <a:cubicBezTo>
                  <a:pt x="2257" y="1171"/>
                  <a:pt x="2259" y="1171"/>
                  <a:pt x="2259" y="1168"/>
                </a:cubicBezTo>
                <a:cubicBezTo>
                  <a:pt x="2259" y="1166"/>
                  <a:pt x="2259" y="1164"/>
                  <a:pt x="2259" y="1162"/>
                </a:cubicBezTo>
                <a:cubicBezTo>
                  <a:pt x="2259" y="1153"/>
                  <a:pt x="2258" y="1144"/>
                  <a:pt x="2260" y="1135"/>
                </a:cubicBezTo>
                <a:cubicBezTo>
                  <a:pt x="2261" y="1129"/>
                  <a:pt x="2261" y="1123"/>
                  <a:pt x="2259" y="1117"/>
                </a:cubicBezTo>
                <a:cubicBezTo>
                  <a:pt x="2258" y="1116"/>
                  <a:pt x="2257" y="1114"/>
                  <a:pt x="2258" y="1113"/>
                </a:cubicBezTo>
                <a:cubicBezTo>
                  <a:pt x="2262" y="1106"/>
                  <a:pt x="2264" y="1097"/>
                  <a:pt x="2266" y="1089"/>
                </a:cubicBezTo>
                <a:cubicBezTo>
                  <a:pt x="2268" y="1078"/>
                  <a:pt x="2275" y="1069"/>
                  <a:pt x="2280" y="1059"/>
                </a:cubicBezTo>
                <a:cubicBezTo>
                  <a:pt x="2282" y="1055"/>
                  <a:pt x="2284" y="1053"/>
                  <a:pt x="2287" y="1050"/>
                </a:cubicBezTo>
                <a:cubicBezTo>
                  <a:pt x="2292" y="1045"/>
                  <a:pt x="2299" y="1043"/>
                  <a:pt x="2305" y="1040"/>
                </a:cubicBezTo>
                <a:cubicBezTo>
                  <a:pt x="2307" y="1047"/>
                  <a:pt x="2309" y="1054"/>
                  <a:pt x="2312" y="1061"/>
                </a:cubicBezTo>
                <a:cubicBezTo>
                  <a:pt x="2315" y="1068"/>
                  <a:pt x="2315" y="1075"/>
                  <a:pt x="2318" y="1082"/>
                </a:cubicBezTo>
                <a:cubicBezTo>
                  <a:pt x="2319" y="1085"/>
                  <a:pt x="2320" y="1088"/>
                  <a:pt x="2320" y="1092"/>
                </a:cubicBezTo>
                <a:cubicBezTo>
                  <a:pt x="2320" y="1095"/>
                  <a:pt x="2319" y="1099"/>
                  <a:pt x="2319" y="1102"/>
                </a:cubicBezTo>
                <a:cubicBezTo>
                  <a:pt x="2319" y="1107"/>
                  <a:pt x="2318" y="1111"/>
                  <a:pt x="2319" y="1116"/>
                </a:cubicBezTo>
                <a:cubicBezTo>
                  <a:pt x="2320" y="1122"/>
                  <a:pt x="2317" y="1128"/>
                  <a:pt x="2316" y="1134"/>
                </a:cubicBezTo>
                <a:cubicBezTo>
                  <a:pt x="2316" y="1140"/>
                  <a:pt x="2313" y="1147"/>
                  <a:pt x="2312" y="1153"/>
                </a:cubicBezTo>
                <a:cubicBezTo>
                  <a:pt x="2311" y="1158"/>
                  <a:pt x="2312" y="1164"/>
                  <a:pt x="2309" y="1169"/>
                </a:cubicBezTo>
                <a:cubicBezTo>
                  <a:pt x="2309" y="1170"/>
                  <a:pt x="2308" y="1171"/>
                  <a:pt x="2308" y="1173"/>
                </a:cubicBezTo>
                <a:cubicBezTo>
                  <a:pt x="2307" y="1179"/>
                  <a:pt x="2306" y="1186"/>
                  <a:pt x="2303" y="1192"/>
                </a:cubicBezTo>
                <a:cubicBezTo>
                  <a:pt x="2299" y="1200"/>
                  <a:pt x="2297" y="1208"/>
                  <a:pt x="2293" y="1216"/>
                </a:cubicBezTo>
                <a:cubicBezTo>
                  <a:pt x="2290" y="1220"/>
                  <a:pt x="2290" y="1226"/>
                  <a:pt x="2287" y="1230"/>
                </a:cubicBezTo>
                <a:cubicBezTo>
                  <a:pt x="2282" y="1237"/>
                  <a:pt x="2280" y="1247"/>
                  <a:pt x="2277" y="1255"/>
                </a:cubicBezTo>
                <a:cubicBezTo>
                  <a:pt x="2275" y="1260"/>
                  <a:pt x="2275" y="1266"/>
                  <a:pt x="2272" y="1272"/>
                </a:cubicBezTo>
                <a:cubicBezTo>
                  <a:pt x="2271" y="1273"/>
                  <a:pt x="2272" y="1274"/>
                  <a:pt x="2273" y="1275"/>
                </a:cubicBezTo>
                <a:cubicBezTo>
                  <a:pt x="2275" y="1276"/>
                  <a:pt x="2276" y="1275"/>
                  <a:pt x="2277" y="1273"/>
                </a:cubicBezTo>
                <a:cubicBezTo>
                  <a:pt x="2278" y="1270"/>
                  <a:pt x="2280" y="1267"/>
                  <a:pt x="2281" y="1264"/>
                </a:cubicBezTo>
                <a:cubicBezTo>
                  <a:pt x="2286" y="1252"/>
                  <a:pt x="2290" y="1240"/>
                  <a:pt x="2296" y="1228"/>
                </a:cubicBezTo>
                <a:cubicBezTo>
                  <a:pt x="2300" y="1218"/>
                  <a:pt x="2306" y="1209"/>
                  <a:pt x="2309" y="1198"/>
                </a:cubicBezTo>
                <a:cubicBezTo>
                  <a:pt x="2310" y="1196"/>
                  <a:pt x="2311" y="1194"/>
                  <a:pt x="2312" y="1192"/>
                </a:cubicBezTo>
                <a:cubicBezTo>
                  <a:pt x="2312" y="1197"/>
                  <a:pt x="2313" y="1202"/>
                  <a:pt x="2314" y="1207"/>
                </a:cubicBezTo>
                <a:cubicBezTo>
                  <a:pt x="2315" y="1214"/>
                  <a:pt x="2316" y="1221"/>
                  <a:pt x="2317" y="1228"/>
                </a:cubicBezTo>
                <a:cubicBezTo>
                  <a:pt x="2318" y="1236"/>
                  <a:pt x="2320" y="1244"/>
                  <a:pt x="2320" y="1251"/>
                </a:cubicBezTo>
                <a:cubicBezTo>
                  <a:pt x="2320" y="1251"/>
                  <a:pt x="2321" y="1251"/>
                  <a:pt x="2321" y="1252"/>
                </a:cubicBezTo>
                <a:cubicBezTo>
                  <a:pt x="2320" y="1258"/>
                  <a:pt x="2321" y="1265"/>
                  <a:pt x="2321" y="1272"/>
                </a:cubicBezTo>
                <a:cubicBezTo>
                  <a:pt x="2322" y="1288"/>
                  <a:pt x="2324" y="1303"/>
                  <a:pt x="2327" y="1318"/>
                </a:cubicBezTo>
                <a:cubicBezTo>
                  <a:pt x="2326" y="1318"/>
                  <a:pt x="2326" y="1319"/>
                  <a:pt x="2326" y="1320"/>
                </a:cubicBezTo>
                <a:cubicBezTo>
                  <a:pt x="2326" y="1329"/>
                  <a:pt x="2324" y="1337"/>
                  <a:pt x="2323" y="1346"/>
                </a:cubicBezTo>
                <a:cubicBezTo>
                  <a:pt x="2323" y="1350"/>
                  <a:pt x="2321" y="1354"/>
                  <a:pt x="2320" y="1358"/>
                </a:cubicBezTo>
                <a:cubicBezTo>
                  <a:pt x="2320" y="1359"/>
                  <a:pt x="2320" y="1360"/>
                  <a:pt x="2321" y="1361"/>
                </a:cubicBezTo>
                <a:cubicBezTo>
                  <a:pt x="2321" y="1361"/>
                  <a:pt x="2323" y="1362"/>
                  <a:pt x="2324" y="1361"/>
                </a:cubicBezTo>
                <a:cubicBezTo>
                  <a:pt x="2326" y="1357"/>
                  <a:pt x="2330" y="1354"/>
                  <a:pt x="2331" y="1349"/>
                </a:cubicBezTo>
                <a:cubicBezTo>
                  <a:pt x="2333" y="1357"/>
                  <a:pt x="2334" y="1364"/>
                  <a:pt x="2333" y="1372"/>
                </a:cubicBezTo>
                <a:cubicBezTo>
                  <a:pt x="2332" y="1383"/>
                  <a:pt x="2331" y="1394"/>
                  <a:pt x="2322" y="1403"/>
                </a:cubicBezTo>
                <a:cubicBezTo>
                  <a:pt x="2321" y="1405"/>
                  <a:pt x="2320" y="1407"/>
                  <a:pt x="2322" y="1410"/>
                </a:cubicBezTo>
                <a:cubicBezTo>
                  <a:pt x="2323" y="1412"/>
                  <a:pt x="2326" y="1412"/>
                  <a:pt x="2328" y="1411"/>
                </a:cubicBezTo>
                <a:cubicBezTo>
                  <a:pt x="2336" y="1407"/>
                  <a:pt x="2345" y="1404"/>
                  <a:pt x="2353" y="1400"/>
                </a:cubicBezTo>
                <a:cubicBezTo>
                  <a:pt x="2355" y="1399"/>
                  <a:pt x="2356" y="1395"/>
                  <a:pt x="2359" y="1397"/>
                </a:cubicBezTo>
                <a:cubicBezTo>
                  <a:pt x="2361" y="1399"/>
                  <a:pt x="2358" y="1402"/>
                  <a:pt x="2358" y="1404"/>
                </a:cubicBezTo>
                <a:cubicBezTo>
                  <a:pt x="2358" y="1405"/>
                  <a:pt x="2357" y="1406"/>
                  <a:pt x="2357" y="1407"/>
                </a:cubicBezTo>
                <a:cubicBezTo>
                  <a:pt x="2346" y="1427"/>
                  <a:pt x="2344" y="1449"/>
                  <a:pt x="2341" y="1472"/>
                </a:cubicBezTo>
                <a:cubicBezTo>
                  <a:pt x="2338" y="1486"/>
                  <a:pt x="2342" y="1501"/>
                  <a:pt x="2342" y="1515"/>
                </a:cubicBezTo>
                <a:cubicBezTo>
                  <a:pt x="2341" y="1541"/>
                  <a:pt x="2343" y="1567"/>
                  <a:pt x="2346" y="1592"/>
                </a:cubicBezTo>
                <a:cubicBezTo>
                  <a:pt x="2347" y="1597"/>
                  <a:pt x="2349" y="1601"/>
                  <a:pt x="2347" y="1605"/>
                </a:cubicBezTo>
                <a:cubicBezTo>
                  <a:pt x="2345" y="1609"/>
                  <a:pt x="2345" y="1613"/>
                  <a:pt x="2346" y="1617"/>
                </a:cubicBezTo>
                <a:cubicBezTo>
                  <a:pt x="2347" y="1627"/>
                  <a:pt x="2350" y="1636"/>
                  <a:pt x="2347" y="1646"/>
                </a:cubicBezTo>
                <a:cubicBezTo>
                  <a:pt x="2346" y="1649"/>
                  <a:pt x="2347" y="1651"/>
                  <a:pt x="2350" y="1652"/>
                </a:cubicBezTo>
                <a:cubicBezTo>
                  <a:pt x="2354" y="1653"/>
                  <a:pt x="2356" y="1651"/>
                  <a:pt x="2357" y="1648"/>
                </a:cubicBezTo>
                <a:cubicBezTo>
                  <a:pt x="2357" y="1647"/>
                  <a:pt x="2358" y="1645"/>
                  <a:pt x="2358" y="1643"/>
                </a:cubicBezTo>
                <a:cubicBezTo>
                  <a:pt x="2360" y="1631"/>
                  <a:pt x="2366" y="1621"/>
                  <a:pt x="2373" y="1611"/>
                </a:cubicBezTo>
                <a:cubicBezTo>
                  <a:pt x="2394" y="1581"/>
                  <a:pt x="2421" y="1557"/>
                  <a:pt x="2451" y="1536"/>
                </a:cubicBezTo>
                <a:cubicBezTo>
                  <a:pt x="2476" y="1518"/>
                  <a:pt x="2505" y="1505"/>
                  <a:pt x="2533" y="1493"/>
                </a:cubicBezTo>
                <a:cubicBezTo>
                  <a:pt x="2535" y="1492"/>
                  <a:pt x="2538" y="1492"/>
                  <a:pt x="2537" y="1495"/>
                </a:cubicBezTo>
                <a:cubicBezTo>
                  <a:pt x="2535" y="1502"/>
                  <a:pt x="2537" y="1510"/>
                  <a:pt x="2535" y="1517"/>
                </a:cubicBezTo>
                <a:cubicBezTo>
                  <a:pt x="2529" y="1532"/>
                  <a:pt x="2527" y="1547"/>
                  <a:pt x="2527" y="1563"/>
                </a:cubicBezTo>
                <a:cubicBezTo>
                  <a:pt x="2527" y="1566"/>
                  <a:pt x="2528" y="1569"/>
                  <a:pt x="2531" y="1570"/>
                </a:cubicBezTo>
                <a:cubicBezTo>
                  <a:pt x="2535" y="1571"/>
                  <a:pt x="2536" y="1568"/>
                  <a:pt x="2538" y="1565"/>
                </a:cubicBezTo>
                <a:cubicBezTo>
                  <a:pt x="2543" y="1553"/>
                  <a:pt x="2548" y="1540"/>
                  <a:pt x="2561" y="1533"/>
                </a:cubicBezTo>
                <a:cubicBezTo>
                  <a:pt x="2563" y="1532"/>
                  <a:pt x="2564" y="1531"/>
                  <a:pt x="2564" y="1529"/>
                </a:cubicBezTo>
                <a:cubicBezTo>
                  <a:pt x="2564" y="1527"/>
                  <a:pt x="2565" y="1526"/>
                  <a:pt x="2567" y="1525"/>
                </a:cubicBezTo>
                <a:cubicBezTo>
                  <a:pt x="2586" y="1517"/>
                  <a:pt x="2605" y="1509"/>
                  <a:pt x="2625" y="1501"/>
                </a:cubicBezTo>
                <a:cubicBezTo>
                  <a:pt x="2652" y="1489"/>
                  <a:pt x="2679" y="1477"/>
                  <a:pt x="2702" y="1458"/>
                </a:cubicBezTo>
                <a:cubicBezTo>
                  <a:pt x="2710" y="1452"/>
                  <a:pt x="2717" y="1444"/>
                  <a:pt x="2723" y="1436"/>
                </a:cubicBezTo>
                <a:cubicBezTo>
                  <a:pt x="2725" y="1438"/>
                  <a:pt x="2724" y="1440"/>
                  <a:pt x="2725" y="1443"/>
                </a:cubicBezTo>
                <a:cubicBezTo>
                  <a:pt x="2728" y="1458"/>
                  <a:pt x="2726" y="1475"/>
                  <a:pt x="2731" y="1490"/>
                </a:cubicBezTo>
                <a:cubicBezTo>
                  <a:pt x="2732" y="1493"/>
                  <a:pt x="2733" y="1497"/>
                  <a:pt x="2737" y="1497"/>
                </a:cubicBezTo>
                <a:cubicBezTo>
                  <a:pt x="2741" y="1496"/>
                  <a:pt x="2742" y="1493"/>
                  <a:pt x="2743" y="1490"/>
                </a:cubicBezTo>
                <a:cubicBezTo>
                  <a:pt x="2747" y="1473"/>
                  <a:pt x="2757" y="1459"/>
                  <a:pt x="2770" y="1448"/>
                </a:cubicBezTo>
                <a:cubicBezTo>
                  <a:pt x="2790" y="1431"/>
                  <a:pt x="2812" y="1416"/>
                  <a:pt x="2835" y="1403"/>
                </a:cubicBezTo>
                <a:cubicBezTo>
                  <a:pt x="2854" y="1393"/>
                  <a:pt x="2873" y="1384"/>
                  <a:pt x="2889" y="1369"/>
                </a:cubicBezTo>
                <a:cubicBezTo>
                  <a:pt x="2909" y="1351"/>
                  <a:pt x="2931" y="1335"/>
                  <a:pt x="2943" y="1309"/>
                </a:cubicBezTo>
                <a:cubicBezTo>
                  <a:pt x="2944" y="1305"/>
                  <a:pt x="2947" y="1301"/>
                  <a:pt x="2950" y="1298"/>
                </a:cubicBezTo>
                <a:cubicBezTo>
                  <a:pt x="2950" y="1298"/>
                  <a:pt x="2951" y="1298"/>
                  <a:pt x="2951" y="1298"/>
                </a:cubicBezTo>
                <a:cubicBezTo>
                  <a:pt x="2952" y="1304"/>
                  <a:pt x="2953" y="1309"/>
                  <a:pt x="2954" y="1315"/>
                </a:cubicBezTo>
                <a:cubicBezTo>
                  <a:pt x="2955" y="1324"/>
                  <a:pt x="2957" y="1334"/>
                  <a:pt x="2958" y="1343"/>
                </a:cubicBezTo>
                <a:cubicBezTo>
                  <a:pt x="2959" y="1346"/>
                  <a:pt x="2961" y="1349"/>
                  <a:pt x="2964" y="1348"/>
                </a:cubicBezTo>
                <a:cubicBezTo>
                  <a:pt x="2968" y="1348"/>
                  <a:pt x="2968" y="1345"/>
                  <a:pt x="2968" y="1342"/>
                </a:cubicBezTo>
                <a:cubicBezTo>
                  <a:pt x="2968" y="1334"/>
                  <a:pt x="2970" y="1325"/>
                  <a:pt x="2973" y="1317"/>
                </a:cubicBezTo>
                <a:cubicBezTo>
                  <a:pt x="2975" y="1309"/>
                  <a:pt x="2979" y="1301"/>
                  <a:pt x="2987" y="1295"/>
                </a:cubicBezTo>
                <a:cubicBezTo>
                  <a:pt x="2993" y="1290"/>
                  <a:pt x="3000" y="1284"/>
                  <a:pt x="3001" y="1276"/>
                </a:cubicBezTo>
                <a:cubicBezTo>
                  <a:pt x="3002" y="1270"/>
                  <a:pt x="3004" y="1266"/>
                  <a:pt x="3007" y="1261"/>
                </a:cubicBezTo>
                <a:cubicBezTo>
                  <a:pt x="3014" y="1249"/>
                  <a:pt x="3022" y="1236"/>
                  <a:pt x="3028" y="1224"/>
                </a:cubicBezTo>
                <a:cubicBezTo>
                  <a:pt x="3035" y="1211"/>
                  <a:pt x="3040" y="1198"/>
                  <a:pt x="3047" y="1185"/>
                </a:cubicBezTo>
                <a:cubicBezTo>
                  <a:pt x="3051" y="1176"/>
                  <a:pt x="3054" y="1168"/>
                  <a:pt x="3057" y="1159"/>
                </a:cubicBezTo>
                <a:cubicBezTo>
                  <a:pt x="3064" y="1133"/>
                  <a:pt x="3060" y="1106"/>
                  <a:pt x="3059" y="1080"/>
                </a:cubicBezTo>
                <a:cubicBezTo>
                  <a:pt x="3058" y="1058"/>
                  <a:pt x="3055" y="1037"/>
                  <a:pt x="3045" y="1017"/>
                </a:cubicBezTo>
                <a:cubicBezTo>
                  <a:pt x="3028" y="986"/>
                  <a:pt x="3009" y="958"/>
                  <a:pt x="2988" y="930"/>
                </a:cubicBezTo>
                <a:cubicBezTo>
                  <a:pt x="2981" y="921"/>
                  <a:pt x="2974" y="911"/>
                  <a:pt x="2970" y="900"/>
                </a:cubicBezTo>
                <a:cubicBezTo>
                  <a:pt x="2966" y="889"/>
                  <a:pt x="2964" y="877"/>
                  <a:pt x="2961" y="865"/>
                </a:cubicBezTo>
                <a:cubicBezTo>
                  <a:pt x="2961" y="862"/>
                  <a:pt x="2961" y="858"/>
                  <a:pt x="2963" y="855"/>
                </a:cubicBezTo>
                <a:cubicBezTo>
                  <a:pt x="2976" y="827"/>
                  <a:pt x="2989" y="798"/>
                  <a:pt x="3000" y="770"/>
                </a:cubicBezTo>
                <a:cubicBezTo>
                  <a:pt x="3008" y="750"/>
                  <a:pt x="3016" y="730"/>
                  <a:pt x="3017" y="708"/>
                </a:cubicBezTo>
                <a:cubicBezTo>
                  <a:pt x="3017" y="705"/>
                  <a:pt x="3019" y="703"/>
                  <a:pt x="3021" y="701"/>
                </a:cubicBezTo>
                <a:cubicBezTo>
                  <a:pt x="3026" y="698"/>
                  <a:pt x="3028" y="693"/>
                  <a:pt x="3026" y="687"/>
                </a:cubicBezTo>
                <a:cubicBezTo>
                  <a:pt x="3023" y="679"/>
                  <a:pt x="3018" y="671"/>
                  <a:pt x="3012" y="664"/>
                </a:cubicBezTo>
                <a:cubicBezTo>
                  <a:pt x="3012" y="654"/>
                  <a:pt x="3010" y="644"/>
                  <a:pt x="3004" y="634"/>
                </a:cubicBezTo>
                <a:cubicBezTo>
                  <a:pt x="2993" y="618"/>
                  <a:pt x="2984" y="600"/>
                  <a:pt x="2971" y="585"/>
                </a:cubicBezTo>
                <a:cubicBezTo>
                  <a:pt x="2962" y="574"/>
                  <a:pt x="2949" y="566"/>
                  <a:pt x="2937" y="558"/>
                </a:cubicBezTo>
                <a:cubicBezTo>
                  <a:pt x="2921" y="547"/>
                  <a:pt x="2905" y="538"/>
                  <a:pt x="2888" y="529"/>
                </a:cubicBezTo>
                <a:cubicBezTo>
                  <a:pt x="2867" y="518"/>
                  <a:pt x="2842" y="517"/>
                  <a:pt x="2819" y="519"/>
                </a:cubicBezTo>
                <a:cubicBezTo>
                  <a:pt x="2813" y="519"/>
                  <a:pt x="2805" y="521"/>
                  <a:pt x="2805" y="528"/>
                </a:cubicBezTo>
                <a:cubicBezTo>
                  <a:pt x="2803" y="547"/>
                  <a:pt x="2801" y="567"/>
                  <a:pt x="2801" y="586"/>
                </a:cubicBezTo>
                <a:cubicBezTo>
                  <a:pt x="2801" y="605"/>
                  <a:pt x="2802" y="625"/>
                  <a:pt x="2803" y="645"/>
                </a:cubicBezTo>
                <a:cubicBezTo>
                  <a:pt x="2803" y="653"/>
                  <a:pt x="2805" y="662"/>
                  <a:pt x="2804" y="671"/>
                </a:cubicBezTo>
                <a:cubicBezTo>
                  <a:pt x="2803" y="693"/>
                  <a:pt x="2797" y="715"/>
                  <a:pt x="2803" y="738"/>
                </a:cubicBezTo>
                <a:cubicBezTo>
                  <a:pt x="2803" y="739"/>
                  <a:pt x="2802" y="741"/>
                  <a:pt x="2802" y="743"/>
                </a:cubicBezTo>
                <a:cubicBezTo>
                  <a:pt x="2802" y="763"/>
                  <a:pt x="2802" y="783"/>
                  <a:pt x="2802" y="802"/>
                </a:cubicBezTo>
                <a:cubicBezTo>
                  <a:pt x="2802" y="804"/>
                  <a:pt x="2802" y="806"/>
                  <a:pt x="2802" y="808"/>
                </a:cubicBezTo>
                <a:cubicBezTo>
                  <a:pt x="2792" y="805"/>
                  <a:pt x="2783" y="802"/>
                  <a:pt x="2772" y="801"/>
                </a:cubicBezTo>
                <a:cubicBezTo>
                  <a:pt x="2756" y="798"/>
                  <a:pt x="2740" y="795"/>
                  <a:pt x="2725" y="791"/>
                </a:cubicBezTo>
                <a:cubicBezTo>
                  <a:pt x="2701" y="785"/>
                  <a:pt x="2678" y="780"/>
                  <a:pt x="2654" y="782"/>
                </a:cubicBezTo>
                <a:cubicBezTo>
                  <a:pt x="2623" y="784"/>
                  <a:pt x="2593" y="787"/>
                  <a:pt x="2564" y="794"/>
                </a:cubicBezTo>
                <a:cubicBezTo>
                  <a:pt x="2533" y="802"/>
                  <a:pt x="2503" y="811"/>
                  <a:pt x="2476" y="829"/>
                </a:cubicBezTo>
                <a:cubicBezTo>
                  <a:pt x="2459" y="841"/>
                  <a:pt x="2439" y="850"/>
                  <a:pt x="2428" y="871"/>
                </a:cubicBezTo>
                <a:cubicBezTo>
                  <a:pt x="2427" y="872"/>
                  <a:pt x="2426" y="874"/>
                  <a:pt x="2424" y="875"/>
                </a:cubicBezTo>
                <a:cubicBezTo>
                  <a:pt x="2418" y="880"/>
                  <a:pt x="2413" y="886"/>
                  <a:pt x="2410" y="894"/>
                </a:cubicBezTo>
                <a:cubicBezTo>
                  <a:pt x="2405" y="905"/>
                  <a:pt x="2399" y="915"/>
                  <a:pt x="2394" y="926"/>
                </a:cubicBezTo>
                <a:cubicBezTo>
                  <a:pt x="2391" y="921"/>
                  <a:pt x="2388" y="916"/>
                  <a:pt x="2383" y="912"/>
                </a:cubicBezTo>
                <a:cubicBezTo>
                  <a:pt x="2382" y="910"/>
                  <a:pt x="2379" y="909"/>
                  <a:pt x="2380" y="906"/>
                </a:cubicBezTo>
                <a:cubicBezTo>
                  <a:pt x="2381" y="903"/>
                  <a:pt x="2380" y="901"/>
                  <a:pt x="2378" y="899"/>
                </a:cubicBezTo>
                <a:cubicBezTo>
                  <a:pt x="2374" y="893"/>
                  <a:pt x="2367" y="888"/>
                  <a:pt x="2367" y="880"/>
                </a:cubicBezTo>
                <a:cubicBezTo>
                  <a:pt x="2367" y="879"/>
                  <a:pt x="2365" y="877"/>
                  <a:pt x="2365" y="876"/>
                </a:cubicBezTo>
                <a:cubicBezTo>
                  <a:pt x="2364" y="873"/>
                  <a:pt x="2362" y="871"/>
                  <a:pt x="2362" y="868"/>
                </a:cubicBezTo>
                <a:cubicBezTo>
                  <a:pt x="2362" y="862"/>
                  <a:pt x="2362" y="857"/>
                  <a:pt x="2362" y="851"/>
                </a:cubicBezTo>
                <a:cubicBezTo>
                  <a:pt x="2362" y="843"/>
                  <a:pt x="2362" y="835"/>
                  <a:pt x="2360" y="827"/>
                </a:cubicBezTo>
                <a:cubicBezTo>
                  <a:pt x="2357" y="818"/>
                  <a:pt x="2358" y="808"/>
                  <a:pt x="2358" y="798"/>
                </a:cubicBezTo>
                <a:cubicBezTo>
                  <a:pt x="2358" y="799"/>
                  <a:pt x="2359" y="799"/>
                  <a:pt x="2360" y="799"/>
                </a:cubicBezTo>
                <a:cubicBezTo>
                  <a:pt x="2365" y="804"/>
                  <a:pt x="2372" y="807"/>
                  <a:pt x="2376" y="813"/>
                </a:cubicBezTo>
                <a:cubicBezTo>
                  <a:pt x="2381" y="819"/>
                  <a:pt x="2386" y="824"/>
                  <a:pt x="2388" y="832"/>
                </a:cubicBezTo>
                <a:cubicBezTo>
                  <a:pt x="2392" y="843"/>
                  <a:pt x="2395" y="855"/>
                  <a:pt x="2397" y="868"/>
                </a:cubicBezTo>
                <a:cubicBezTo>
                  <a:pt x="2398" y="875"/>
                  <a:pt x="2398" y="883"/>
                  <a:pt x="2398" y="890"/>
                </a:cubicBezTo>
                <a:cubicBezTo>
                  <a:pt x="2398" y="892"/>
                  <a:pt x="2398" y="893"/>
                  <a:pt x="2400" y="893"/>
                </a:cubicBezTo>
                <a:cubicBezTo>
                  <a:pt x="2402" y="893"/>
                  <a:pt x="2403" y="892"/>
                  <a:pt x="2403" y="890"/>
                </a:cubicBezTo>
                <a:cubicBezTo>
                  <a:pt x="2402" y="889"/>
                  <a:pt x="2403" y="888"/>
                  <a:pt x="2403" y="887"/>
                </a:cubicBezTo>
                <a:cubicBezTo>
                  <a:pt x="2403" y="881"/>
                  <a:pt x="2405" y="875"/>
                  <a:pt x="2404" y="868"/>
                </a:cubicBezTo>
                <a:cubicBezTo>
                  <a:pt x="2403" y="862"/>
                  <a:pt x="2403" y="856"/>
                  <a:pt x="2401" y="850"/>
                </a:cubicBezTo>
                <a:cubicBezTo>
                  <a:pt x="2398" y="837"/>
                  <a:pt x="2395" y="825"/>
                  <a:pt x="2387" y="814"/>
                </a:cubicBezTo>
                <a:cubicBezTo>
                  <a:pt x="2382" y="809"/>
                  <a:pt x="2378" y="803"/>
                  <a:pt x="2372" y="800"/>
                </a:cubicBezTo>
                <a:cubicBezTo>
                  <a:pt x="2368" y="797"/>
                  <a:pt x="2364" y="794"/>
                  <a:pt x="2360" y="791"/>
                </a:cubicBezTo>
                <a:cubicBezTo>
                  <a:pt x="2359" y="790"/>
                  <a:pt x="2358" y="789"/>
                  <a:pt x="2358" y="788"/>
                </a:cubicBezTo>
                <a:cubicBezTo>
                  <a:pt x="2358" y="780"/>
                  <a:pt x="2356" y="773"/>
                  <a:pt x="2354" y="766"/>
                </a:cubicBezTo>
                <a:cubicBezTo>
                  <a:pt x="2351" y="756"/>
                  <a:pt x="2347" y="747"/>
                  <a:pt x="2345" y="737"/>
                </a:cubicBezTo>
                <a:cubicBezTo>
                  <a:pt x="2343" y="725"/>
                  <a:pt x="2338" y="716"/>
                  <a:pt x="2330" y="708"/>
                </a:cubicBezTo>
                <a:cubicBezTo>
                  <a:pt x="2329" y="707"/>
                  <a:pt x="2328" y="706"/>
                  <a:pt x="2328" y="706"/>
                </a:cubicBezTo>
                <a:cubicBezTo>
                  <a:pt x="2320" y="697"/>
                  <a:pt x="2313" y="688"/>
                  <a:pt x="2305" y="681"/>
                </a:cubicBezTo>
                <a:cubicBezTo>
                  <a:pt x="2298" y="674"/>
                  <a:pt x="2290" y="668"/>
                  <a:pt x="2283" y="662"/>
                </a:cubicBezTo>
                <a:cubicBezTo>
                  <a:pt x="2280" y="660"/>
                  <a:pt x="2277" y="658"/>
                  <a:pt x="2275" y="655"/>
                </a:cubicBezTo>
                <a:cubicBezTo>
                  <a:pt x="2274" y="653"/>
                  <a:pt x="2272" y="652"/>
                  <a:pt x="2270" y="651"/>
                </a:cubicBezTo>
                <a:cubicBezTo>
                  <a:pt x="2267" y="650"/>
                  <a:pt x="2264" y="650"/>
                  <a:pt x="2262" y="648"/>
                </a:cubicBezTo>
                <a:cubicBezTo>
                  <a:pt x="2254" y="643"/>
                  <a:pt x="2248" y="638"/>
                  <a:pt x="2243" y="630"/>
                </a:cubicBezTo>
                <a:cubicBezTo>
                  <a:pt x="2241" y="626"/>
                  <a:pt x="2237" y="622"/>
                  <a:pt x="2233" y="619"/>
                </a:cubicBezTo>
                <a:cubicBezTo>
                  <a:pt x="2230" y="616"/>
                  <a:pt x="2227" y="613"/>
                  <a:pt x="2225" y="608"/>
                </a:cubicBezTo>
                <a:cubicBezTo>
                  <a:pt x="2222" y="600"/>
                  <a:pt x="2218" y="592"/>
                  <a:pt x="2212" y="585"/>
                </a:cubicBezTo>
                <a:cubicBezTo>
                  <a:pt x="2210" y="583"/>
                  <a:pt x="2210" y="582"/>
                  <a:pt x="2212" y="581"/>
                </a:cubicBezTo>
                <a:cubicBezTo>
                  <a:pt x="2213" y="580"/>
                  <a:pt x="2215" y="579"/>
                  <a:pt x="2213" y="577"/>
                </a:cubicBezTo>
                <a:cubicBezTo>
                  <a:pt x="2212" y="576"/>
                  <a:pt x="2211" y="576"/>
                  <a:pt x="2210" y="578"/>
                </a:cubicBezTo>
                <a:cubicBezTo>
                  <a:pt x="2208" y="580"/>
                  <a:pt x="2207" y="579"/>
                  <a:pt x="2206" y="577"/>
                </a:cubicBezTo>
                <a:cubicBezTo>
                  <a:pt x="2203" y="573"/>
                  <a:pt x="2201" y="568"/>
                  <a:pt x="2198" y="564"/>
                </a:cubicBezTo>
                <a:cubicBezTo>
                  <a:pt x="2189" y="551"/>
                  <a:pt x="2183" y="538"/>
                  <a:pt x="2180" y="522"/>
                </a:cubicBezTo>
                <a:cubicBezTo>
                  <a:pt x="2179" y="519"/>
                  <a:pt x="2177" y="514"/>
                  <a:pt x="2182" y="511"/>
                </a:cubicBezTo>
                <a:cubicBezTo>
                  <a:pt x="2182" y="510"/>
                  <a:pt x="2183" y="510"/>
                  <a:pt x="2182" y="509"/>
                </a:cubicBezTo>
                <a:cubicBezTo>
                  <a:pt x="2181" y="508"/>
                  <a:pt x="2180" y="508"/>
                  <a:pt x="2179" y="509"/>
                </a:cubicBezTo>
                <a:cubicBezTo>
                  <a:pt x="2177" y="510"/>
                  <a:pt x="2177" y="509"/>
                  <a:pt x="2177" y="508"/>
                </a:cubicBezTo>
                <a:cubicBezTo>
                  <a:pt x="2176" y="503"/>
                  <a:pt x="2175" y="499"/>
                  <a:pt x="2175" y="495"/>
                </a:cubicBezTo>
                <a:cubicBezTo>
                  <a:pt x="2175" y="493"/>
                  <a:pt x="2173" y="491"/>
                  <a:pt x="2174" y="490"/>
                </a:cubicBezTo>
                <a:cubicBezTo>
                  <a:pt x="2176" y="486"/>
                  <a:pt x="2176" y="483"/>
                  <a:pt x="2174" y="479"/>
                </a:cubicBezTo>
                <a:cubicBezTo>
                  <a:pt x="2172" y="473"/>
                  <a:pt x="2171" y="465"/>
                  <a:pt x="2171" y="458"/>
                </a:cubicBezTo>
                <a:cubicBezTo>
                  <a:pt x="2171" y="456"/>
                  <a:pt x="2170" y="455"/>
                  <a:pt x="2168" y="455"/>
                </a:cubicBezTo>
                <a:cubicBezTo>
                  <a:pt x="2167" y="455"/>
                  <a:pt x="2166" y="455"/>
                  <a:pt x="2166" y="453"/>
                </a:cubicBezTo>
                <a:cubicBezTo>
                  <a:pt x="2166" y="445"/>
                  <a:pt x="2167" y="436"/>
                  <a:pt x="2168" y="427"/>
                </a:cubicBezTo>
                <a:cubicBezTo>
                  <a:pt x="2170" y="419"/>
                  <a:pt x="2172" y="411"/>
                  <a:pt x="2172" y="402"/>
                </a:cubicBezTo>
                <a:cubicBezTo>
                  <a:pt x="2173" y="393"/>
                  <a:pt x="2172" y="384"/>
                  <a:pt x="2172" y="376"/>
                </a:cubicBezTo>
                <a:cubicBezTo>
                  <a:pt x="2172" y="374"/>
                  <a:pt x="2172" y="373"/>
                  <a:pt x="2174" y="372"/>
                </a:cubicBezTo>
                <a:cubicBezTo>
                  <a:pt x="2175" y="372"/>
                  <a:pt x="2176" y="371"/>
                  <a:pt x="2176" y="370"/>
                </a:cubicBezTo>
                <a:cubicBezTo>
                  <a:pt x="2176" y="369"/>
                  <a:pt x="2174" y="368"/>
                  <a:pt x="2173" y="368"/>
                </a:cubicBezTo>
                <a:cubicBezTo>
                  <a:pt x="2171" y="369"/>
                  <a:pt x="2171" y="368"/>
                  <a:pt x="2170" y="366"/>
                </a:cubicBezTo>
                <a:cubicBezTo>
                  <a:pt x="2167" y="355"/>
                  <a:pt x="2168" y="344"/>
                  <a:pt x="2171" y="333"/>
                </a:cubicBezTo>
                <a:cubicBezTo>
                  <a:pt x="2173" y="320"/>
                  <a:pt x="2177" y="306"/>
                  <a:pt x="2175" y="292"/>
                </a:cubicBezTo>
                <a:cubicBezTo>
                  <a:pt x="2174" y="283"/>
                  <a:pt x="2175" y="274"/>
                  <a:pt x="2174" y="264"/>
                </a:cubicBezTo>
                <a:cubicBezTo>
                  <a:pt x="2172" y="253"/>
                  <a:pt x="2171" y="241"/>
                  <a:pt x="2171" y="230"/>
                </a:cubicBezTo>
                <a:cubicBezTo>
                  <a:pt x="2171" y="223"/>
                  <a:pt x="2171" y="217"/>
                  <a:pt x="2170" y="210"/>
                </a:cubicBezTo>
                <a:cubicBezTo>
                  <a:pt x="2168" y="202"/>
                  <a:pt x="2167" y="194"/>
                  <a:pt x="2167" y="186"/>
                </a:cubicBezTo>
                <a:cubicBezTo>
                  <a:pt x="2166" y="177"/>
                  <a:pt x="2165" y="169"/>
                  <a:pt x="2163" y="162"/>
                </a:cubicBezTo>
                <a:cubicBezTo>
                  <a:pt x="2159" y="151"/>
                  <a:pt x="2156" y="140"/>
                  <a:pt x="2150" y="130"/>
                </a:cubicBezTo>
                <a:cubicBezTo>
                  <a:pt x="2146" y="124"/>
                  <a:pt x="2140" y="119"/>
                  <a:pt x="2135" y="113"/>
                </a:cubicBezTo>
                <a:cubicBezTo>
                  <a:pt x="2131" y="106"/>
                  <a:pt x="2126" y="99"/>
                  <a:pt x="2125" y="90"/>
                </a:cubicBezTo>
                <a:cubicBezTo>
                  <a:pt x="2125" y="89"/>
                  <a:pt x="2124" y="88"/>
                  <a:pt x="2125" y="88"/>
                </a:cubicBezTo>
                <a:cubicBezTo>
                  <a:pt x="2128" y="87"/>
                  <a:pt x="2127" y="85"/>
                  <a:pt x="2127" y="83"/>
                </a:cubicBezTo>
                <a:cubicBezTo>
                  <a:pt x="2127" y="81"/>
                  <a:pt x="2127" y="79"/>
                  <a:pt x="2126" y="77"/>
                </a:cubicBezTo>
                <a:cubicBezTo>
                  <a:pt x="2126" y="75"/>
                  <a:pt x="2126" y="75"/>
                  <a:pt x="2128" y="74"/>
                </a:cubicBezTo>
                <a:cubicBezTo>
                  <a:pt x="2131" y="74"/>
                  <a:pt x="2133" y="72"/>
                  <a:pt x="2133" y="68"/>
                </a:cubicBezTo>
                <a:cubicBezTo>
                  <a:pt x="2133" y="63"/>
                  <a:pt x="2131" y="57"/>
                  <a:pt x="2130" y="52"/>
                </a:cubicBezTo>
                <a:cubicBezTo>
                  <a:pt x="2130" y="50"/>
                  <a:pt x="2129" y="49"/>
                  <a:pt x="2132" y="47"/>
                </a:cubicBezTo>
                <a:cubicBezTo>
                  <a:pt x="2133" y="47"/>
                  <a:pt x="2134" y="45"/>
                  <a:pt x="2133" y="43"/>
                </a:cubicBezTo>
                <a:cubicBezTo>
                  <a:pt x="2132" y="36"/>
                  <a:pt x="2131" y="29"/>
                  <a:pt x="2130" y="23"/>
                </a:cubicBezTo>
                <a:cubicBezTo>
                  <a:pt x="2130" y="20"/>
                  <a:pt x="2131" y="17"/>
                  <a:pt x="2129" y="16"/>
                </a:cubicBezTo>
                <a:cubicBezTo>
                  <a:pt x="2126" y="13"/>
                  <a:pt x="2125" y="10"/>
                  <a:pt x="2124" y="6"/>
                </a:cubicBezTo>
                <a:cubicBezTo>
                  <a:pt x="2124" y="4"/>
                  <a:pt x="2122" y="4"/>
                  <a:pt x="2120" y="4"/>
                </a:cubicBezTo>
                <a:cubicBezTo>
                  <a:pt x="2118" y="5"/>
                  <a:pt x="2116" y="4"/>
                  <a:pt x="2114" y="3"/>
                </a:cubicBezTo>
                <a:cubicBezTo>
                  <a:pt x="2112" y="2"/>
                  <a:pt x="2110" y="2"/>
                  <a:pt x="2108" y="2"/>
                </a:cubicBezTo>
                <a:cubicBezTo>
                  <a:pt x="2093" y="1"/>
                  <a:pt x="2078" y="0"/>
                  <a:pt x="2063" y="0"/>
                </a:cubicBezTo>
                <a:cubicBezTo>
                  <a:pt x="2059" y="0"/>
                  <a:pt x="2055" y="1"/>
                  <a:pt x="2052" y="2"/>
                </a:cubicBezTo>
                <a:cubicBezTo>
                  <a:pt x="2044" y="5"/>
                  <a:pt x="2037" y="8"/>
                  <a:pt x="2029" y="7"/>
                </a:cubicBezTo>
                <a:cubicBezTo>
                  <a:pt x="2028" y="7"/>
                  <a:pt x="2027" y="7"/>
                  <a:pt x="2026" y="7"/>
                </a:cubicBezTo>
                <a:cubicBezTo>
                  <a:pt x="2016" y="11"/>
                  <a:pt x="2006" y="12"/>
                  <a:pt x="1996" y="11"/>
                </a:cubicBezTo>
                <a:cubicBezTo>
                  <a:pt x="1984" y="10"/>
                  <a:pt x="1972" y="13"/>
                  <a:pt x="1960" y="16"/>
                </a:cubicBezTo>
                <a:cubicBezTo>
                  <a:pt x="1947" y="19"/>
                  <a:pt x="1938" y="27"/>
                  <a:pt x="1932" y="39"/>
                </a:cubicBezTo>
                <a:cubicBezTo>
                  <a:pt x="1929" y="45"/>
                  <a:pt x="1930" y="47"/>
                  <a:pt x="1935" y="52"/>
                </a:cubicBezTo>
                <a:cubicBezTo>
                  <a:pt x="1939" y="56"/>
                  <a:pt x="1943" y="60"/>
                  <a:pt x="1946" y="65"/>
                </a:cubicBezTo>
                <a:cubicBezTo>
                  <a:pt x="1950" y="76"/>
                  <a:pt x="1953" y="86"/>
                  <a:pt x="1958" y="96"/>
                </a:cubicBezTo>
                <a:cubicBezTo>
                  <a:pt x="1960" y="101"/>
                  <a:pt x="1962" y="106"/>
                  <a:pt x="1963" y="111"/>
                </a:cubicBezTo>
                <a:cubicBezTo>
                  <a:pt x="1965" y="120"/>
                  <a:pt x="1963" y="130"/>
                  <a:pt x="1964" y="139"/>
                </a:cubicBezTo>
                <a:cubicBezTo>
                  <a:pt x="1965" y="144"/>
                  <a:pt x="1966" y="148"/>
                  <a:pt x="1967" y="152"/>
                </a:cubicBezTo>
                <a:cubicBezTo>
                  <a:pt x="1969" y="158"/>
                  <a:pt x="1972" y="163"/>
                  <a:pt x="1969" y="169"/>
                </a:cubicBezTo>
                <a:cubicBezTo>
                  <a:pt x="1969" y="170"/>
                  <a:pt x="1969" y="171"/>
                  <a:pt x="1969" y="171"/>
                </a:cubicBezTo>
                <a:cubicBezTo>
                  <a:pt x="1972" y="174"/>
                  <a:pt x="1971" y="177"/>
                  <a:pt x="1970" y="180"/>
                </a:cubicBezTo>
                <a:cubicBezTo>
                  <a:pt x="1967" y="190"/>
                  <a:pt x="1960" y="199"/>
                  <a:pt x="1955" y="208"/>
                </a:cubicBezTo>
                <a:cubicBezTo>
                  <a:pt x="1950" y="215"/>
                  <a:pt x="1945" y="220"/>
                  <a:pt x="1943" y="228"/>
                </a:cubicBezTo>
                <a:cubicBezTo>
                  <a:pt x="1939" y="237"/>
                  <a:pt x="1937" y="247"/>
                  <a:pt x="1935" y="257"/>
                </a:cubicBezTo>
                <a:cubicBezTo>
                  <a:pt x="1933" y="268"/>
                  <a:pt x="1932" y="280"/>
                  <a:pt x="1932" y="291"/>
                </a:cubicBezTo>
                <a:cubicBezTo>
                  <a:pt x="1932" y="300"/>
                  <a:pt x="1931" y="308"/>
                  <a:pt x="1933" y="316"/>
                </a:cubicBezTo>
                <a:cubicBezTo>
                  <a:pt x="1935" y="324"/>
                  <a:pt x="1937" y="332"/>
                  <a:pt x="1937" y="340"/>
                </a:cubicBezTo>
                <a:cubicBezTo>
                  <a:pt x="1938" y="351"/>
                  <a:pt x="1941" y="361"/>
                  <a:pt x="1944" y="371"/>
                </a:cubicBezTo>
                <a:cubicBezTo>
                  <a:pt x="1948" y="386"/>
                  <a:pt x="1954" y="400"/>
                  <a:pt x="1959" y="414"/>
                </a:cubicBezTo>
                <a:cubicBezTo>
                  <a:pt x="1963" y="426"/>
                  <a:pt x="1967" y="437"/>
                  <a:pt x="1967" y="449"/>
                </a:cubicBezTo>
                <a:cubicBezTo>
                  <a:pt x="1968" y="453"/>
                  <a:pt x="1969" y="456"/>
                  <a:pt x="1970" y="460"/>
                </a:cubicBezTo>
                <a:cubicBezTo>
                  <a:pt x="1973" y="467"/>
                  <a:pt x="1976" y="474"/>
                  <a:pt x="1978" y="481"/>
                </a:cubicBezTo>
                <a:cubicBezTo>
                  <a:pt x="1980" y="489"/>
                  <a:pt x="1980" y="497"/>
                  <a:pt x="1982" y="504"/>
                </a:cubicBezTo>
                <a:cubicBezTo>
                  <a:pt x="1983" y="511"/>
                  <a:pt x="1984" y="517"/>
                  <a:pt x="1984" y="524"/>
                </a:cubicBezTo>
                <a:cubicBezTo>
                  <a:pt x="1983" y="531"/>
                  <a:pt x="1982" y="538"/>
                  <a:pt x="1979" y="545"/>
                </a:cubicBezTo>
                <a:cubicBezTo>
                  <a:pt x="1977" y="552"/>
                  <a:pt x="1972" y="558"/>
                  <a:pt x="1965" y="561"/>
                </a:cubicBezTo>
                <a:cubicBezTo>
                  <a:pt x="1958" y="564"/>
                  <a:pt x="1952" y="568"/>
                  <a:pt x="1946" y="573"/>
                </a:cubicBezTo>
                <a:cubicBezTo>
                  <a:pt x="1937" y="580"/>
                  <a:pt x="1929" y="589"/>
                  <a:pt x="1920" y="597"/>
                </a:cubicBezTo>
                <a:cubicBezTo>
                  <a:pt x="1912" y="604"/>
                  <a:pt x="1906" y="613"/>
                  <a:pt x="1899" y="621"/>
                </a:cubicBezTo>
                <a:cubicBezTo>
                  <a:pt x="1897" y="624"/>
                  <a:pt x="1895" y="627"/>
                  <a:pt x="1892" y="629"/>
                </a:cubicBezTo>
                <a:cubicBezTo>
                  <a:pt x="1890" y="630"/>
                  <a:pt x="1888" y="633"/>
                  <a:pt x="1886" y="635"/>
                </a:cubicBezTo>
                <a:cubicBezTo>
                  <a:pt x="1880" y="641"/>
                  <a:pt x="1878" y="650"/>
                  <a:pt x="1874" y="657"/>
                </a:cubicBezTo>
                <a:cubicBezTo>
                  <a:pt x="1871" y="665"/>
                  <a:pt x="1868" y="673"/>
                  <a:pt x="1859" y="675"/>
                </a:cubicBezTo>
                <a:cubicBezTo>
                  <a:pt x="1857" y="675"/>
                  <a:pt x="1856" y="676"/>
                  <a:pt x="1854" y="677"/>
                </a:cubicBezTo>
                <a:cubicBezTo>
                  <a:pt x="1849" y="679"/>
                  <a:pt x="1844" y="681"/>
                  <a:pt x="1841" y="685"/>
                </a:cubicBezTo>
                <a:cubicBezTo>
                  <a:pt x="1838" y="690"/>
                  <a:pt x="1834" y="694"/>
                  <a:pt x="1832" y="699"/>
                </a:cubicBezTo>
                <a:cubicBezTo>
                  <a:pt x="1828" y="706"/>
                  <a:pt x="1823" y="712"/>
                  <a:pt x="1817" y="716"/>
                </a:cubicBezTo>
                <a:close/>
                <a:moveTo>
                  <a:pt x="1773" y="890"/>
                </a:moveTo>
                <a:cubicBezTo>
                  <a:pt x="1767" y="904"/>
                  <a:pt x="1760" y="917"/>
                  <a:pt x="1752" y="931"/>
                </a:cubicBezTo>
                <a:cubicBezTo>
                  <a:pt x="1750" y="934"/>
                  <a:pt x="1747" y="936"/>
                  <a:pt x="1744" y="939"/>
                </a:cubicBezTo>
                <a:cubicBezTo>
                  <a:pt x="1739" y="945"/>
                  <a:pt x="1732" y="949"/>
                  <a:pt x="1727" y="956"/>
                </a:cubicBezTo>
                <a:cubicBezTo>
                  <a:pt x="1728" y="951"/>
                  <a:pt x="1729" y="947"/>
                  <a:pt x="1732" y="944"/>
                </a:cubicBezTo>
                <a:cubicBezTo>
                  <a:pt x="1743" y="930"/>
                  <a:pt x="1751" y="916"/>
                  <a:pt x="1759" y="900"/>
                </a:cubicBezTo>
                <a:cubicBezTo>
                  <a:pt x="1763" y="893"/>
                  <a:pt x="1764" y="885"/>
                  <a:pt x="1767" y="877"/>
                </a:cubicBezTo>
                <a:cubicBezTo>
                  <a:pt x="1767" y="875"/>
                  <a:pt x="1768" y="874"/>
                  <a:pt x="1769" y="872"/>
                </a:cubicBezTo>
                <a:cubicBezTo>
                  <a:pt x="1773" y="869"/>
                  <a:pt x="1775" y="865"/>
                  <a:pt x="1778" y="861"/>
                </a:cubicBezTo>
                <a:cubicBezTo>
                  <a:pt x="1780" y="859"/>
                  <a:pt x="1782" y="857"/>
                  <a:pt x="1785" y="856"/>
                </a:cubicBezTo>
                <a:cubicBezTo>
                  <a:pt x="1783" y="868"/>
                  <a:pt x="1778" y="879"/>
                  <a:pt x="1773" y="890"/>
                </a:cubicBezTo>
                <a:close/>
                <a:moveTo>
                  <a:pt x="1811" y="796"/>
                </a:moveTo>
                <a:cubicBezTo>
                  <a:pt x="1809" y="803"/>
                  <a:pt x="1806" y="811"/>
                  <a:pt x="1804" y="819"/>
                </a:cubicBezTo>
                <a:cubicBezTo>
                  <a:pt x="1804" y="820"/>
                  <a:pt x="1804" y="821"/>
                  <a:pt x="1803" y="822"/>
                </a:cubicBezTo>
                <a:cubicBezTo>
                  <a:pt x="1797" y="828"/>
                  <a:pt x="1793" y="836"/>
                  <a:pt x="1789" y="845"/>
                </a:cubicBezTo>
                <a:cubicBezTo>
                  <a:pt x="1787" y="851"/>
                  <a:pt x="1782" y="853"/>
                  <a:pt x="1776" y="853"/>
                </a:cubicBezTo>
                <a:cubicBezTo>
                  <a:pt x="1775" y="853"/>
                  <a:pt x="1775" y="853"/>
                  <a:pt x="1775" y="853"/>
                </a:cubicBezTo>
                <a:cubicBezTo>
                  <a:pt x="1775" y="853"/>
                  <a:pt x="1775" y="853"/>
                  <a:pt x="1775" y="852"/>
                </a:cubicBezTo>
                <a:cubicBezTo>
                  <a:pt x="1780" y="840"/>
                  <a:pt x="1781" y="828"/>
                  <a:pt x="1786" y="816"/>
                </a:cubicBezTo>
                <a:cubicBezTo>
                  <a:pt x="1790" y="804"/>
                  <a:pt x="1795" y="793"/>
                  <a:pt x="1806" y="786"/>
                </a:cubicBezTo>
                <a:cubicBezTo>
                  <a:pt x="1809" y="784"/>
                  <a:pt x="1811" y="782"/>
                  <a:pt x="1814" y="779"/>
                </a:cubicBezTo>
                <a:cubicBezTo>
                  <a:pt x="1814" y="785"/>
                  <a:pt x="1812" y="790"/>
                  <a:pt x="1811" y="796"/>
                </a:cubicBezTo>
                <a:close/>
                <a:moveTo>
                  <a:pt x="1850" y="1502"/>
                </a:moveTo>
                <a:cubicBezTo>
                  <a:pt x="1850" y="1519"/>
                  <a:pt x="1842" y="1528"/>
                  <a:pt x="1826" y="1533"/>
                </a:cubicBezTo>
                <a:cubicBezTo>
                  <a:pt x="1817" y="1535"/>
                  <a:pt x="1813" y="1544"/>
                  <a:pt x="1803" y="1548"/>
                </a:cubicBezTo>
                <a:cubicBezTo>
                  <a:pt x="1773" y="1560"/>
                  <a:pt x="1739" y="1554"/>
                  <a:pt x="1717" y="1530"/>
                </a:cubicBezTo>
                <a:cubicBezTo>
                  <a:pt x="1707" y="1519"/>
                  <a:pt x="1697" y="1506"/>
                  <a:pt x="1687" y="1494"/>
                </a:cubicBezTo>
                <a:cubicBezTo>
                  <a:pt x="1675" y="1479"/>
                  <a:pt x="1670" y="1459"/>
                  <a:pt x="1665" y="1441"/>
                </a:cubicBezTo>
                <a:cubicBezTo>
                  <a:pt x="1660" y="1421"/>
                  <a:pt x="1668" y="1410"/>
                  <a:pt x="1689" y="1407"/>
                </a:cubicBezTo>
                <a:cubicBezTo>
                  <a:pt x="1697" y="1405"/>
                  <a:pt x="1706" y="1405"/>
                  <a:pt x="1715" y="1404"/>
                </a:cubicBezTo>
                <a:cubicBezTo>
                  <a:pt x="1723" y="1402"/>
                  <a:pt x="1732" y="1401"/>
                  <a:pt x="1741" y="1401"/>
                </a:cubicBezTo>
                <a:cubicBezTo>
                  <a:pt x="1765" y="1403"/>
                  <a:pt x="1790" y="1405"/>
                  <a:pt x="1810" y="1423"/>
                </a:cubicBezTo>
                <a:cubicBezTo>
                  <a:pt x="1833" y="1444"/>
                  <a:pt x="1850" y="1469"/>
                  <a:pt x="1850" y="1502"/>
                </a:cubicBezTo>
                <a:close/>
                <a:moveTo>
                  <a:pt x="1713" y="1371"/>
                </a:moveTo>
                <a:cubicBezTo>
                  <a:pt x="1714" y="1375"/>
                  <a:pt x="1713" y="1379"/>
                  <a:pt x="1710" y="1381"/>
                </a:cubicBezTo>
                <a:cubicBezTo>
                  <a:pt x="1705" y="1382"/>
                  <a:pt x="1704" y="1377"/>
                  <a:pt x="1702" y="1374"/>
                </a:cubicBezTo>
                <a:cubicBezTo>
                  <a:pt x="1698" y="1369"/>
                  <a:pt x="1695" y="1362"/>
                  <a:pt x="1694" y="1356"/>
                </a:cubicBezTo>
                <a:cubicBezTo>
                  <a:pt x="1689" y="1329"/>
                  <a:pt x="1681" y="1304"/>
                  <a:pt x="1672" y="1279"/>
                </a:cubicBezTo>
                <a:cubicBezTo>
                  <a:pt x="1670" y="1273"/>
                  <a:pt x="1669" y="1268"/>
                  <a:pt x="1680" y="1270"/>
                </a:cubicBezTo>
                <a:cubicBezTo>
                  <a:pt x="1687" y="1270"/>
                  <a:pt x="1693" y="1275"/>
                  <a:pt x="1696" y="1284"/>
                </a:cubicBezTo>
                <a:cubicBezTo>
                  <a:pt x="1705" y="1312"/>
                  <a:pt x="1711" y="1341"/>
                  <a:pt x="1713" y="1371"/>
                </a:cubicBezTo>
                <a:close/>
                <a:moveTo>
                  <a:pt x="1710" y="1281"/>
                </a:moveTo>
                <a:cubicBezTo>
                  <a:pt x="1730" y="1281"/>
                  <a:pt x="1733" y="1284"/>
                  <a:pt x="1736" y="1302"/>
                </a:cubicBezTo>
                <a:cubicBezTo>
                  <a:pt x="1739" y="1323"/>
                  <a:pt x="1736" y="1344"/>
                  <a:pt x="1728" y="1365"/>
                </a:cubicBezTo>
                <a:cubicBezTo>
                  <a:pt x="1724" y="1337"/>
                  <a:pt x="1718" y="1309"/>
                  <a:pt x="1710" y="1281"/>
                </a:cubicBezTo>
                <a:close/>
                <a:moveTo>
                  <a:pt x="1679" y="1364"/>
                </a:moveTo>
                <a:cubicBezTo>
                  <a:pt x="1664" y="1348"/>
                  <a:pt x="1653" y="1329"/>
                  <a:pt x="1640" y="1311"/>
                </a:cubicBezTo>
                <a:cubicBezTo>
                  <a:pt x="1634" y="1303"/>
                  <a:pt x="1629" y="1293"/>
                  <a:pt x="1622" y="1286"/>
                </a:cubicBezTo>
                <a:cubicBezTo>
                  <a:pt x="1616" y="1281"/>
                  <a:pt x="1619" y="1279"/>
                  <a:pt x="1624" y="1276"/>
                </a:cubicBezTo>
                <a:cubicBezTo>
                  <a:pt x="1632" y="1272"/>
                  <a:pt x="1641" y="1271"/>
                  <a:pt x="1649" y="1270"/>
                </a:cubicBezTo>
                <a:cubicBezTo>
                  <a:pt x="1654" y="1269"/>
                  <a:pt x="1655" y="1272"/>
                  <a:pt x="1656" y="1275"/>
                </a:cubicBezTo>
                <a:cubicBezTo>
                  <a:pt x="1664" y="1304"/>
                  <a:pt x="1678" y="1332"/>
                  <a:pt x="1679" y="1364"/>
                </a:cubicBezTo>
                <a:close/>
                <a:moveTo>
                  <a:pt x="1642" y="1337"/>
                </a:moveTo>
                <a:cubicBezTo>
                  <a:pt x="1656" y="1354"/>
                  <a:pt x="1668" y="1373"/>
                  <a:pt x="1681" y="1392"/>
                </a:cubicBezTo>
                <a:cubicBezTo>
                  <a:pt x="1676" y="1397"/>
                  <a:pt x="1672" y="1396"/>
                  <a:pt x="1666" y="1391"/>
                </a:cubicBezTo>
                <a:cubicBezTo>
                  <a:pt x="1641" y="1370"/>
                  <a:pt x="1617" y="1347"/>
                  <a:pt x="1591" y="1328"/>
                </a:cubicBezTo>
                <a:cubicBezTo>
                  <a:pt x="1586" y="1324"/>
                  <a:pt x="1578" y="1320"/>
                  <a:pt x="1581" y="1314"/>
                </a:cubicBezTo>
                <a:cubicBezTo>
                  <a:pt x="1585" y="1303"/>
                  <a:pt x="1593" y="1295"/>
                  <a:pt x="1603" y="1289"/>
                </a:cubicBezTo>
                <a:cubicBezTo>
                  <a:pt x="1607" y="1287"/>
                  <a:pt x="1608" y="1292"/>
                  <a:pt x="1611" y="1295"/>
                </a:cubicBezTo>
                <a:cubicBezTo>
                  <a:pt x="1623" y="1307"/>
                  <a:pt x="1630" y="1323"/>
                  <a:pt x="1642" y="1337"/>
                </a:cubicBezTo>
                <a:close/>
                <a:moveTo>
                  <a:pt x="1616" y="1366"/>
                </a:moveTo>
                <a:cubicBezTo>
                  <a:pt x="1595" y="1364"/>
                  <a:pt x="1576" y="1367"/>
                  <a:pt x="1556" y="1363"/>
                </a:cubicBezTo>
                <a:cubicBezTo>
                  <a:pt x="1561" y="1351"/>
                  <a:pt x="1564" y="1339"/>
                  <a:pt x="1572" y="1329"/>
                </a:cubicBezTo>
                <a:cubicBezTo>
                  <a:pt x="1584" y="1343"/>
                  <a:pt x="1601" y="1352"/>
                  <a:pt x="1616" y="1366"/>
                </a:cubicBezTo>
                <a:close/>
                <a:moveTo>
                  <a:pt x="1564" y="1378"/>
                </a:moveTo>
                <a:cubicBezTo>
                  <a:pt x="1582" y="1382"/>
                  <a:pt x="1602" y="1380"/>
                  <a:pt x="1620" y="1382"/>
                </a:cubicBezTo>
                <a:cubicBezTo>
                  <a:pt x="1635" y="1383"/>
                  <a:pt x="1647" y="1390"/>
                  <a:pt x="1653" y="1404"/>
                </a:cubicBezTo>
                <a:cubicBezTo>
                  <a:pt x="1635" y="1417"/>
                  <a:pt x="1616" y="1412"/>
                  <a:pt x="1597" y="1409"/>
                </a:cubicBezTo>
                <a:cubicBezTo>
                  <a:pt x="1584" y="1406"/>
                  <a:pt x="1570" y="1406"/>
                  <a:pt x="1556" y="1407"/>
                </a:cubicBezTo>
                <a:cubicBezTo>
                  <a:pt x="1549" y="1407"/>
                  <a:pt x="1547" y="1405"/>
                  <a:pt x="1548" y="1398"/>
                </a:cubicBezTo>
                <a:cubicBezTo>
                  <a:pt x="1548" y="1396"/>
                  <a:pt x="1548" y="1394"/>
                  <a:pt x="1548" y="1392"/>
                </a:cubicBezTo>
                <a:cubicBezTo>
                  <a:pt x="1549" y="1382"/>
                  <a:pt x="1550" y="1376"/>
                  <a:pt x="1564" y="1378"/>
                </a:cubicBezTo>
                <a:close/>
                <a:moveTo>
                  <a:pt x="1553" y="1421"/>
                </a:moveTo>
                <a:cubicBezTo>
                  <a:pt x="1578" y="1420"/>
                  <a:pt x="1602" y="1422"/>
                  <a:pt x="1630" y="1429"/>
                </a:cubicBezTo>
                <a:cubicBezTo>
                  <a:pt x="1609" y="1437"/>
                  <a:pt x="1591" y="1444"/>
                  <a:pt x="1573" y="1451"/>
                </a:cubicBezTo>
                <a:cubicBezTo>
                  <a:pt x="1565" y="1454"/>
                  <a:pt x="1558" y="1453"/>
                  <a:pt x="1552" y="1447"/>
                </a:cubicBezTo>
                <a:cubicBezTo>
                  <a:pt x="1546" y="1441"/>
                  <a:pt x="1546" y="1433"/>
                  <a:pt x="1546" y="1426"/>
                </a:cubicBezTo>
                <a:cubicBezTo>
                  <a:pt x="1545" y="1422"/>
                  <a:pt x="1549" y="1422"/>
                  <a:pt x="1553" y="1421"/>
                </a:cubicBezTo>
                <a:close/>
                <a:moveTo>
                  <a:pt x="1648" y="1438"/>
                </a:moveTo>
                <a:cubicBezTo>
                  <a:pt x="1653" y="1450"/>
                  <a:pt x="1651" y="1459"/>
                  <a:pt x="1640" y="1465"/>
                </a:cubicBezTo>
                <a:cubicBezTo>
                  <a:pt x="1631" y="1469"/>
                  <a:pt x="1626" y="1477"/>
                  <a:pt x="1619" y="1483"/>
                </a:cubicBezTo>
                <a:cubicBezTo>
                  <a:pt x="1614" y="1488"/>
                  <a:pt x="1611" y="1488"/>
                  <a:pt x="1605" y="1486"/>
                </a:cubicBezTo>
                <a:cubicBezTo>
                  <a:pt x="1591" y="1483"/>
                  <a:pt x="1578" y="1478"/>
                  <a:pt x="1566" y="1468"/>
                </a:cubicBezTo>
                <a:cubicBezTo>
                  <a:pt x="1594" y="1458"/>
                  <a:pt x="1621" y="1448"/>
                  <a:pt x="1648" y="1438"/>
                </a:cubicBezTo>
                <a:close/>
                <a:moveTo>
                  <a:pt x="1650" y="1475"/>
                </a:moveTo>
                <a:cubicBezTo>
                  <a:pt x="1657" y="1469"/>
                  <a:pt x="1659" y="1470"/>
                  <a:pt x="1662" y="1478"/>
                </a:cubicBezTo>
                <a:cubicBezTo>
                  <a:pt x="1667" y="1492"/>
                  <a:pt x="1668" y="1492"/>
                  <a:pt x="1653" y="1492"/>
                </a:cubicBezTo>
                <a:cubicBezTo>
                  <a:pt x="1647" y="1492"/>
                  <a:pt x="1641" y="1492"/>
                  <a:pt x="1633" y="1492"/>
                </a:cubicBezTo>
                <a:cubicBezTo>
                  <a:pt x="1639" y="1484"/>
                  <a:pt x="1645" y="1479"/>
                  <a:pt x="1650" y="1475"/>
                </a:cubicBezTo>
                <a:close/>
                <a:moveTo>
                  <a:pt x="1739" y="1380"/>
                </a:moveTo>
                <a:cubicBezTo>
                  <a:pt x="1740" y="1380"/>
                  <a:pt x="1740" y="1379"/>
                  <a:pt x="1740" y="1379"/>
                </a:cubicBezTo>
                <a:cubicBezTo>
                  <a:pt x="1740" y="1380"/>
                  <a:pt x="1741" y="1380"/>
                  <a:pt x="1741" y="1380"/>
                </a:cubicBezTo>
                <a:cubicBezTo>
                  <a:pt x="1740" y="1380"/>
                  <a:pt x="1740" y="1380"/>
                  <a:pt x="1739" y="1380"/>
                </a:cubicBezTo>
                <a:close/>
                <a:moveTo>
                  <a:pt x="1749" y="1297"/>
                </a:moveTo>
                <a:cubicBezTo>
                  <a:pt x="1747" y="1291"/>
                  <a:pt x="1755" y="1290"/>
                  <a:pt x="1750" y="1284"/>
                </a:cubicBezTo>
                <a:cubicBezTo>
                  <a:pt x="1761" y="1286"/>
                  <a:pt x="1764" y="1293"/>
                  <a:pt x="1763" y="1302"/>
                </a:cubicBezTo>
                <a:cubicBezTo>
                  <a:pt x="1763" y="1316"/>
                  <a:pt x="1763" y="1330"/>
                  <a:pt x="1763" y="1345"/>
                </a:cubicBezTo>
                <a:cubicBezTo>
                  <a:pt x="1763" y="1358"/>
                  <a:pt x="1752" y="1374"/>
                  <a:pt x="1741" y="1379"/>
                </a:cubicBezTo>
                <a:cubicBezTo>
                  <a:pt x="1742" y="1366"/>
                  <a:pt x="1748" y="1354"/>
                  <a:pt x="1749" y="1342"/>
                </a:cubicBezTo>
                <a:cubicBezTo>
                  <a:pt x="1751" y="1327"/>
                  <a:pt x="1752" y="1312"/>
                  <a:pt x="1749" y="1297"/>
                </a:cubicBezTo>
                <a:close/>
                <a:moveTo>
                  <a:pt x="1778" y="1304"/>
                </a:moveTo>
                <a:cubicBezTo>
                  <a:pt x="1795" y="1315"/>
                  <a:pt x="1797" y="1327"/>
                  <a:pt x="1788" y="1352"/>
                </a:cubicBezTo>
                <a:cubicBezTo>
                  <a:pt x="1785" y="1363"/>
                  <a:pt x="1778" y="1373"/>
                  <a:pt x="1773" y="1384"/>
                </a:cubicBezTo>
                <a:cubicBezTo>
                  <a:pt x="1769" y="1393"/>
                  <a:pt x="1762" y="1388"/>
                  <a:pt x="1753" y="1389"/>
                </a:cubicBezTo>
                <a:cubicBezTo>
                  <a:pt x="1781" y="1365"/>
                  <a:pt x="1779" y="1334"/>
                  <a:pt x="1778" y="1304"/>
                </a:cubicBezTo>
                <a:close/>
                <a:moveTo>
                  <a:pt x="1806" y="1334"/>
                </a:moveTo>
                <a:cubicBezTo>
                  <a:pt x="1814" y="1343"/>
                  <a:pt x="1819" y="1353"/>
                  <a:pt x="1813" y="1364"/>
                </a:cubicBezTo>
                <a:cubicBezTo>
                  <a:pt x="1808" y="1374"/>
                  <a:pt x="1802" y="1385"/>
                  <a:pt x="1787" y="1387"/>
                </a:cubicBezTo>
                <a:cubicBezTo>
                  <a:pt x="1793" y="1368"/>
                  <a:pt x="1809" y="1354"/>
                  <a:pt x="1806" y="1334"/>
                </a:cubicBezTo>
                <a:close/>
                <a:moveTo>
                  <a:pt x="1744" y="1223"/>
                </a:moveTo>
                <a:cubicBezTo>
                  <a:pt x="1743" y="1222"/>
                  <a:pt x="1743" y="1220"/>
                  <a:pt x="1742" y="1219"/>
                </a:cubicBezTo>
                <a:cubicBezTo>
                  <a:pt x="1746" y="1219"/>
                  <a:pt x="1749" y="1219"/>
                  <a:pt x="1752" y="1219"/>
                </a:cubicBezTo>
                <a:cubicBezTo>
                  <a:pt x="1772" y="1221"/>
                  <a:pt x="1789" y="1227"/>
                  <a:pt x="1803" y="1240"/>
                </a:cubicBezTo>
                <a:cubicBezTo>
                  <a:pt x="1817" y="1252"/>
                  <a:pt x="1834" y="1261"/>
                  <a:pt x="1844" y="1278"/>
                </a:cubicBezTo>
                <a:cubicBezTo>
                  <a:pt x="1860" y="1306"/>
                  <a:pt x="1877" y="1333"/>
                  <a:pt x="1871" y="1367"/>
                </a:cubicBezTo>
                <a:cubicBezTo>
                  <a:pt x="1867" y="1389"/>
                  <a:pt x="1858" y="1409"/>
                  <a:pt x="1835" y="1419"/>
                </a:cubicBezTo>
                <a:cubicBezTo>
                  <a:pt x="1828" y="1422"/>
                  <a:pt x="1822" y="1420"/>
                  <a:pt x="1817" y="1414"/>
                </a:cubicBezTo>
                <a:cubicBezTo>
                  <a:pt x="1813" y="1408"/>
                  <a:pt x="1808" y="1403"/>
                  <a:pt x="1801" y="1399"/>
                </a:cubicBezTo>
                <a:cubicBezTo>
                  <a:pt x="1815" y="1385"/>
                  <a:pt x="1831" y="1373"/>
                  <a:pt x="1828" y="1351"/>
                </a:cubicBezTo>
                <a:cubicBezTo>
                  <a:pt x="1827" y="1337"/>
                  <a:pt x="1820" y="1326"/>
                  <a:pt x="1811" y="1315"/>
                </a:cubicBezTo>
                <a:cubicBezTo>
                  <a:pt x="1802" y="1304"/>
                  <a:pt x="1791" y="1295"/>
                  <a:pt x="1782" y="1284"/>
                </a:cubicBezTo>
                <a:cubicBezTo>
                  <a:pt x="1779" y="1279"/>
                  <a:pt x="1774" y="1277"/>
                  <a:pt x="1767" y="1277"/>
                </a:cubicBezTo>
                <a:cubicBezTo>
                  <a:pt x="1757" y="1277"/>
                  <a:pt x="1746" y="1273"/>
                  <a:pt x="1738" y="1267"/>
                </a:cubicBezTo>
                <a:cubicBezTo>
                  <a:pt x="1721" y="1254"/>
                  <a:pt x="1703" y="1252"/>
                  <a:pt x="1683" y="1254"/>
                </a:cubicBezTo>
                <a:cubicBezTo>
                  <a:pt x="1670" y="1256"/>
                  <a:pt x="1657" y="1257"/>
                  <a:pt x="1644" y="1254"/>
                </a:cubicBezTo>
                <a:cubicBezTo>
                  <a:pt x="1625" y="1251"/>
                  <a:pt x="1607" y="1261"/>
                  <a:pt x="1595" y="1277"/>
                </a:cubicBezTo>
                <a:cubicBezTo>
                  <a:pt x="1586" y="1289"/>
                  <a:pt x="1575" y="1299"/>
                  <a:pt x="1566" y="1311"/>
                </a:cubicBezTo>
                <a:cubicBezTo>
                  <a:pt x="1548" y="1334"/>
                  <a:pt x="1540" y="1360"/>
                  <a:pt x="1535" y="1388"/>
                </a:cubicBezTo>
                <a:cubicBezTo>
                  <a:pt x="1533" y="1402"/>
                  <a:pt x="1532" y="1417"/>
                  <a:pt x="1530" y="1431"/>
                </a:cubicBezTo>
                <a:cubicBezTo>
                  <a:pt x="1529" y="1440"/>
                  <a:pt x="1531" y="1447"/>
                  <a:pt x="1536" y="1454"/>
                </a:cubicBezTo>
                <a:cubicBezTo>
                  <a:pt x="1556" y="1487"/>
                  <a:pt x="1588" y="1500"/>
                  <a:pt x="1625" y="1504"/>
                </a:cubicBezTo>
                <a:cubicBezTo>
                  <a:pt x="1640" y="1506"/>
                  <a:pt x="1656" y="1507"/>
                  <a:pt x="1672" y="1503"/>
                </a:cubicBezTo>
                <a:cubicBezTo>
                  <a:pt x="1680" y="1501"/>
                  <a:pt x="1682" y="1511"/>
                  <a:pt x="1685" y="1517"/>
                </a:cubicBezTo>
                <a:cubicBezTo>
                  <a:pt x="1688" y="1522"/>
                  <a:pt x="1681" y="1523"/>
                  <a:pt x="1678" y="1524"/>
                </a:cubicBezTo>
                <a:cubicBezTo>
                  <a:pt x="1632" y="1534"/>
                  <a:pt x="1586" y="1533"/>
                  <a:pt x="1544" y="1509"/>
                </a:cubicBezTo>
                <a:cubicBezTo>
                  <a:pt x="1497" y="1482"/>
                  <a:pt x="1475" y="1424"/>
                  <a:pt x="1503" y="1375"/>
                </a:cubicBezTo>
                <a:cubicBezTo>
                  <a:pt x="1516" y="1351"/>
                  <a:pt x="1520" y="1325"/>
                  <a:pt x="1525" y="1299"/>
                </a:cubicBezTo>
                <a:cubicBezTo>
                  <a:pt x="1534" y="1253"/>
                  <a:pt x="1559" y="1220"/>
                  <a:pt x="1606" y="1208"/>
                </a:cubicBezTo>
                <a:cubicBezTo>
                  <a:pt x="1623" y="1203"/>
                  <a:pt x="1641" y="1202"/>
                  <a:pt x="1659" y="1206"/>
                </a:cubicBezTo>
                <a:cubicBezTo>
                  <a:pt x="1683" y="1212"/>
                  <a:pt x="1708" y="1215"/>
                  <a:pt x="1733" y="1218"/>
                </a:cubicBezTo>
                <a:cubicBezTo>
                  <a:pt x="1733" y="1220"/>
                  <a:pt x="1734" y="1221"/>
                  <a:pt x="1735" y="1223"/>
                </a:cubicBezTo>
                <a:cubicBezTo>
                  <a:pt x="1737" y="1227"/>
                  <a:pt x="1738" y="1230"/>
                  <a:pt x="1736" y="1234"/>
                </a:cubicBezTo>
                <a:cubicBezTo>
                  <a:pt x="1735" y="1236"/>
                  <a:pt x="1735" y="1239"/>
                  <a:pt x="1738" y="1240"/>
                </a:cubicBezTo>
                <a:cubicBezTo>
                  <a:pt x="1741" y="1242"/>
                  <a:pt x="1743" y="1240"/>
                  <a:pt x="1744" y="1237"/>
                </a:cubicBezTo>
                <a:cubicBezTo>
                  <a:pt x="1747" y="1232"/>
                  <a:pt x="1747" y="1227"/>
                  <a:pt x="1744" y="1223"/>
                </a:cubicBezTo>
                <a:close/>
                <a:moveTo>
                  <a:pt x="1853" y="899"/>
                </a:moveTo>
                <a:cubicBezTo>
                  <a:pt x="1851" y="909"/>
                  <a:pt x="1849" y="918"/>
                  <a:pt x="1849" y="927"/>
                </a:cubicBezTo>
                <a:cubicBezTo>
                  <a:pt x="1850" y="937"/>
                  <a:pt x="1848" y="945"/>
                  <a:pt x="1844" y="953"/>
                </a:cubicBezTo>
                <a:cubicBezTo>
                  <a:pt x="1841" y="958"/>
                  <a:pt x="1840" y="963"/>
                  <a:pt x="1839" y="969"/>
                </a:cubicBezTo>
                <a:cubicBezTo>
                  <a:pt x="1838" y="973"/>
                  <a:pt x="1836" y="976"/>
                  <a:pt x="1834" y="979"/>
                </a:cubicBezTo>
                <a:cubicBezTo>
                  <a:pt x="1830" y="988"/>
                  <a:pt x="1824" y="997"/>
                  <a:pt x="1822" y="1007"/>
                </a:cubicBezTo>
                <a:cubicBezTo>
                  <a:pt x="1821" y="1013"/>
                  <a:pt x="1821" y="1020"/>
                  <a:pt x="1818" y="1027"/>
                </a:cubicBezTo>
                <a:cubicBezTo>
                  <a:pt x="1816" y="1034"/>
                  <a:pt x="1812" y="1040"/>
                  <a:pt x="1805" y="1043"/>
                </a:cubicBezTo>
                <a:cubicBezTo>
                  <a:pt x="1803" y="1043"/>
                  <a:pt x="1801" y="1044"/>
                  <a:pt x="1800" y="1046"/>
                </a:cubicBezTo>
                <a:cubicBezTo>
                  <a:pt x="1800" y="1046"/>
                  <a:pt x="1800" y="1046"/>
                  <a:pt x="1800" y="1046"/>
                </a:cubicBezTo>
                <a:cubicBezTo>
                  <a:pt x="1800" y="1046"/>
                  <a:pt x="1800" y="1046"/>
                  <a:pt x="1800" y="1046"/>
                </a:cubicBezTo>
                <a:cubicBezTo>
                  <a:pt x="1799" y="1046"/>
                  <a:pt x="1799" y="1046"/>
                  <a:pt x="1799" y="1046"/>
                </a:cubicBezTo>
                <a:cubicBezTo>
                  <a:pt x="1799" y="1045"/>
                  <a:pt x="1799" y="1045"/>
                  <a:pt x="1799" y="1045"/>
                </a:cubicBezTo>
                <a:cubicBezTo>
                  <a:pt x="1799" y="1045"/>
                  <a:pt x="1799" y="1045"/>
                  <a:pt x="1799" y="1045"/>
                </a:cubicBezTo>
                <a:cubicBezTo>
                  <a:pt x="1799" y="1045"/>
                  <a:pt x="1799" y="1045"/>
                  <a:pt x="1799" y="1044"/>
                </a:cubicBezTo>
                <a:cubicBezTo>
                  <a:pt x="1803" y="1036"/>
                  <a:pt x="1804" y="1028"/>
                  <a:pt x="1806" y="1020"/>
                </a:cubicBezTo>
                <a:cubicBezTo>
                  <a:pt x="1808" y="1011"/>
                  <a:pt x="1812" y="1002"/>
                  <a:pt x="1815" y="994"/>
                </a:cubicBezTo>
                <a:cubicBezTo>
                  <a:pt x="1816" y="993"/>
                  <a:pt x="1816" y="992"/>
                  <a:pt x="1817" y="992"/>
                </a:cubicBezTo>
                <a:cubicBezTo>
                  <a:pt x="1825" y="985"/>
                  <a:pt x="1830" y="976"/>
                  <a:pt x="1834" y="966"/>
                </a:cubicBezTo>
                <a:cubicBezTo>
                  <a:pt x="1835" y="963"/>
                  <a:pt x="1835" y="959"/>
                  <a:pt x="1836" y="955"/>
                </a:cubicBezTo>
                <a:cubicBezTo>
                  <a:pt x="1837" y="954"/>
                  <a:pt x="1836" y="953"/>
                  <a:pt x="1838" y="953"/>
                </a:cubicBezTo>
                <a:cubicBezTo>
                  <a:pt x="1839" y="953"/>
                  <a:pt x="1839" y="951"/>
                  <a:pt x="1839" y="950"/>
                </a:cubicBezTo>
                <a:cubicBezTo>
                  <a:pt x="1838" y="947"/>
                  <a:pt x="1837" y="945"/>
                  <a:pt x="1838" y="941"/>
                </a:cubicBezTo>
                <a:cubicBezTo>
                  <a:pt x="1838" y="940"/>
                  <a:pt x="1838" y="939"/>
                  <a:pt x="1836" y="938"/>
                </a:cubicBezTo>
                <a:cubicBezTo>
                  <a:pt x="1835" y="938"/>
                  <a:pt x="1833" y="937"/>
                  <a:pt x="1832" y="939"/>
                </a:cubicBezTo>
                <a:cubicBezTo>
                  <a:pt x="1831" y="942"/>
                  <a:pt x="1827" y="943"/>
                  <a:pt x="1827" y="946"/>
                </a:cubicBezTo>
                <a:cubicBezTo>
                  <a:pt x="1826" y="935"/>
                  <a:pt x="1838" y="913"/>
                  <a:pt x="1853" y="899"/>
                </a:cubicBezTo>
                <a:cubicBezTo>
                  <a:pt x="1853" y="899"/>
                  <a:pt x="1853" y="899"/>
                  <a:pt x="1853" y="898"/>
                </a:cubicBezTo>
                <a:cubicBezTo>
                  <a:pt x="1854" y="899"/>
                  <a:pt x="1853" y="899"/>
                  <a:pt x="1853" y="899"/>
                </a:cubicBezTo>
                <a:close/>
                <a:moveTo>
                  <a:pt x="1934" y="653"/>
                </a:moveTo>
                <a:cubicBezTo>
                  <a:pt x="1932" y="660"/>
                  <a:pt x="1932" y="667"/>
                  <a:pt x="1934" y="674"/>
                </a:cubicBezTo>
                <a:cubicBezTo>
                  <a:pt x="1936" y="683"/>
                  <a:pt x="1934" y="692"/>
                  <a:pt x="1930" y="701"/>
                </a:cubicBezTo>
                <a:cubicBezTo>
                  <a:pt x="1925" y="713"/>
                  <a:pt x="1920" y="725"/>
                  <a:pt x="1915" y="737"/>
                </a:cubicBezTo>
                <a:cubicBezTo>
                  <a:pt x="1914" y="739"/>
                  <a:pt x="1914" y="742"/>
                  <a:pt x="1913" y="745"/>
                </a:cubicBezTo>
                <a:cubicBezTo>
                  <a:pt x="1911" y="737"/>
                  <a:pt x="1909" y="729"/>
                  <a:pt x="1908" y="721"/>
                </a:cubicBezTo>
                <a:cubicBezTo>
                  <a:pt x="1907" y="721"/>
                  <a:pt x="1908" y="720"/>
                  <a:pt x="1908" y="720"/>
                </a:cubicBezTo>
                <a:cubicBezTo>
                  <a:pt x="1909" y="715"/>
                  <a:pt x="1909" y="711"/>
                  <a:pt x="1906" y="707"/>
                </a:cubicBezTo>
                <a:cubicBezTo>
                  <a:pt x="1903" y="702"/>
                  <a:pt x="1903" y="696"/>
                  <a:pt x="1904" y="691"/>
                </a:cubicBezTo>
                <a:cubicBezTo>
                  <a:pt x="1904" y="682"/>
                  <a:pt x="1909" y="675"/>
                  <a:pt x="1913" y="667"/>
                </a:cubicBezTo>
                <a:cubicBezTo>
                  <a:pt x="1916" y="662"/>
                  <a:pt x="1920" y="657"/>
                  <a:pt x="1922" y="651"/>
                </a:cubicBezTo>
                <a:cubicBezTo>
                  <a:pt x="1926" y="643"/>
                  <a:pt x="1934" y="637"/>
                  <a:pt x="1941" y="632"/>
                </a:cubicBezTo>
                <a:cubicBezTo>
                  <a:pt x="1938" y="639"/>
                  <a:pt x="1936" y="646"/>
                  <a:pt x="1934" y="653"/>
                </a:cubicBezTo>
                <a:close/>
                <a:moveTo>
                  <a:pt x="2023" y="827"/>
                </a:moveTo>
                <a:cubicBezTo>
                  <a:pt x="2023" y="829"/>
                  <a:pt x="2022" y="831"/>
                  <a:pt x="2021" y="833"/>
                </a:cubicBezTo>
                <a:cubicBezTo>
                  <a:pt x="2015" y="841"/>
                  <a:pt x="2009" y="850"/>
                  <a:pt x="2005" y="859"/>
                </a:cubicBezTo>
                <a:cubicBezTo>
                  <a:pt x="2000" y="869"/>
                  <a:pt x="1996" y="879"/>
                  <a:pt x="1994" y="890"/>
                </a:cubicBezTo>
                <a:cubicBezTo>
                  <a:pt x="1993" y="893"/>
                  <a:pt x="1992" y="897"/>
                  <a:pt x="1990" y="901"/>
                </a:cubicBezTo>
                <a:cubicBezTo>
                  <a:pt x="1987" y="889"/>
                  <a:pt x="1983" y="879"/>
                  <a:pt x="1982" y="867"/>
                </a:cubicBezTo>
                <a:cubicBezTo>
                  <a:pt x="1980" y="859"/>
                  <a:pt x="1979" y="851"/>
                  <a:pt x="1979" y="843"/>
                </a:cubicBezTo>
                <a:cubicBezTo>
                  <a:pt x="1978" y="837"/>
                  <a:pt x="1978" y="832"/>
                  <a:pt x="1981" y="827"/>
                </a:cubicBezTo>
                <a:cubicBezTo>
                  <a:pt x="1983" y="826"/>
                  <a:pt x="1982" y="823"/>
                  <a:pt x="1983" y="821"/>
                </a:cubicBezTo>
                <a:cubicBezTo>
                  <a:pt x="1985" y="813"/>
                  <a:pt x="1988" y="805"/>
                  <a:pt x="1989" y="797"/>
                </a:cubicBezTo>
                <a:cubicBezTo>
                  <a:pt x="1990" y="792"/>
                  <a:pt x="1992" y="788"/>
                  <a:pt x="1994" y="783"/>
                </a:cubicBezTo>
                <a:cubicBezTo>
                  <a:pt x="1995" y="782"/>
                  <a:pt x="1996" y="781"/>
                  <a:pt x="1997" y="781"/>
                </a:cubicBezTo>
                <a:cubicBezTo>
                  <a:pt x="2006" y="775"/>
                  <a:pt x="2014" y="767"/>
                  <a:pt x="2023" y="760"/>
                </a:cubicBezTo>
                <a:cubicBezTo>
                  <a:pt x="2029" y="756"/>
                  <a:pt x="2032" y="749"/>
                  <a:pt x="2034" y="742"/>
                </a:cubicBezTo>
                <a:cubicBezTo>
                  <a:pt x="2037" y="733"/>
                  <a:pt x="2040" y="725"/>
                  <a:pt x="2042" y="716"/>
                </a:cubicBezTo>
                <a:cubicBezTo>
                  <a:pt x="2044" y="711"/>
                  <a:pt x="2042" y="705"/>
                  <a:pt x="2041" y="700"/>
                </a:cubicBezTo>
                <a:cubicBezTo>
                  <a:pt x="2037" y="684"/>
                  <a:pt x="2034" y="668"/>
                  <a:pt x="2032" y="652"/>
                </a:cubicBezTo>
                <a:cubicBezTo>
                  <a:pt x="2031" y="644"/>
                  <a:pt x="2033" y="636"/>
                  <a:pt x="2036" y="628"/>
                </a:cubicBezTo>
                <a:cubicBezTo>
                  <a:pt x="2040" y="616"/>
                  <a:pt x="2044" y="604"/>
                  <a:pt x="2049" y="593"/>
                </a:cubicBezTo>
                <a:cubicBezTo>
                  <a:pt x="2050" y="589"/>
                  <a:pt x="2050" y="584"/>
                  <a:pt x="2053" y="581"/>
                </a:cubicBezTo>
                <a:cubicBezTo>
                  <a:pt x="2054" y="588"/>
                  <a:pt x="2057" y="593"/>
                  <a:pt x="2058" y="600"/>
                </a:cubicBezTo>
                <a:cubicBezTo>
                  <a:pt x="2060" y="612"/>
                  <a:pt x="2065" y="624"/>
                  <a:pt x="2067" y="637"/>
                </a:cubicBezTo>
                <a:cubicBezTo>
                  <a:pt x="2069" y="650"/>
                  <a:pt x="2069" y="663"/>
                  <a:pt x="2067" y="676"/>
                </a:cubicBezTo>
                <a:cubicBezTo>
                  <a:pt x="2064" y="692"/>
                  <a:pt x="2059" y="706"/>
                  <a:pt x="2055" y="722"/>
                </a:cubicBezTo>
                <a:cubicBezTo>
                  <a:pt x="2055" y="722"/>
                  <a:pt x="2055" y="723"/>
                  <a:pt x="2055" y="723"/>
                </a:cubicBezTo>
                <a:cubicBezTo>
                  <a:pt x="2048" y="733"/>
                  <a:pt x="2046" y="744"/>
                  <a:pt x="2042" y="755"/>
                </a:cubicBezTo>
                <a:cubicBezTo>
                  <a:pt x="2037" y="770"/>
                  <a:pt x="2031" y="784"/>
                  <a:pt x="2028" y="799"/>
                </a:cubicBezTo>
                <a:cubicBezTo>
                  <a:pt x="2027" y="809"/>
                  <a:pt x="2024" y="818"/>
                  <a:pt x="2023" y="827"/>
                </a:cubicBezTo>
                <a:close/>
                <a:moveTo>
                  <a:pt x="2058" y="938"/>
                </a:moveTo>
                <a:cubicBezTo>
                  <a:pt x="2057" y="951"/>
                  <a:pt x="2057" y="963"/>
                  <a:pt x="2057" y="976"/>
                </a:cubicBezTo>
                <a:cubicBezTo>
                  <a:pt x="2057" y="982"/>
                  <a:pt x="2054" y="989"/>
                  <a:pt x="2054" y="996"/>
                </a:cubicBezTo>
                <a:cubicBezTo>
                  <a:pt x="2053" y="1005"/>
                  <a:pt x="2049" y="1014"/>
                  <a:pt x="2047" y="1022"/>
                </a:cubicBezTo>
                <a:cubicBezTo>
                  <a:pt x="2046" y="1025"/>
                  <a:pt x="2045" y="1028"/>
                  <a:pt x="2043" y="1031"/>
                </a:cubicBezTo>
                <a:cubicBezTo>
                  <a:pt x="2045" y="1023"/>
                  <a:pt x="2043" y="1015"/>
                  <a:pt x="2045" y="1007"/>
                </a:cubicBezTo>
                <a:cubicBezTo>
                  <a:pt x="2047" y="998"/>
                  <a:pt x="2048" y="989"/>
                  <a:pt x="2049" y="980"/>
                </a:cubicBezTo>
                <a:cubicBezTo>
                  <a:pt x="2049" y="978"/>
                  <a:pt x="2050" y="975"/>
                  <a:pt x="2050" y="973"/>
                </a:cubicBezTo>
                <a:cubicBezTo>
                  <a:pt x="2051" y="969"/>
                  <a:pt x="2050" y="965"/>
                  <a:pt x="2047" y="963"/>
                </a:cubicBezTo>
                <a:cubicBezTo>
                  <a:pt x="2044" y="962"/>
                  <a:pt x="2042" y="963"/>
                  <a:pt x="2042" y="966"/>
                </a:cubicBezTo>
                <a:cubicBezTo>
                  <a:pt x="2042" y="966"/>
                  <a:pt x="2042" y="967"/>
                  <a:pt x="2041" y="967"/>
                </a:cubicBezTo>
                <a:cubicBezTo>
                  <a:pt x="2038" y="970"/>
                  <a:pt x="2038" y="974"/>
                  <a:pt x="2039" y="978"/>
                </a:cubicBezTo>
                <a:cubicBezTo>
                  <a:pt x="2039" y="982"/>
                  <a:pt x="2038" y="986"/>
                  <a:pt x="2037" y="991"/>
                </a:cubicBezTo>
                <a:cubicBezTo>
                  <a:pt x="2035" y="1008"/>
                  <a:pt x="2033" y="1025"/>
                  <a:pt x="2033" y="1042"/>
                </a:cubicBezTo>
                <a:cubicBezTo>
                  <a:pt x="2033" y="1048"/>
                  <a:pt x="2033" y="1055"/>
                  <a:pt x="2031" y="1061"/>
                </a:cubicBezTo>
                <a:cubicBezTo>
                  <a:pt x="2028" y="1068"/>
                  <a:pt x="2026" y="1075"/>
                  <a:pt x="2024" y="1082"/>
                </a:cubicBezTo>
                <a:cubicBezTo>
                  <a:pt x="2020" y="1097"/>
                  <a:pt x="2015" y="1111"/>
                  <a:pt x="2009" y="1124"/>
                </a:cubicBezTo>
                <a:cubicBezTo>
                  <a:pt x="2005" y="1131"/>
                  <a:pt x="1999" y="1137"/>
                  <a:pt x="1995" y="1145"/>
                </a:cubicBezTo>
                <a:cubicBezTo>
                  <a:pt x="1994" y="1142"/>
                  <a:pt x="1994" y="1139"/>
                  <a:pt x="1994" y="1137"/>
                </a:cubicBezTo>
                <a:cubicBezTo>
                  <a:pt x="1997" y="1127"/>
                  <a:pt x="1997" y="1116"/>
                  <a:pt x="2000" y="1106"/>
                </a:cubicBezTo>
                <a:cubicBezTo>
                  <a:pt x="2001" y="1104"/>
                  <a:pt x="2002" y="1102"/>
                  <a:pt x="2004" y="1100"/>
                </a:cubicBezTo>
                <a:cubicBezTo>
                  <a:pt x="2008" y="1095"/>
                  <a:pt x="2012" y="1091"/>
                  <a:pt x="2016" y="1086"/>
                </a:cubicBezTo>
                <a:cubicBezTo>
                  <a:pt x="2023" y="1078"/>
                  <a:pt x="2024" y="1068"/>
                  <a:pt x="2022" y="1058"/>
                </a:cubicBezTo>
                <a:cubicBezTo>
                  <a:pt x="2022" y="1055"/>
                  <a:pt x="2020" y="1052"/>
                  <a:pt x="2024" y="1050"/>
                </a:cubicBezTo>
                <a:cubicBezTo>
                  <a:pt x="2025" y="1049"/>
                  <a:pt x="2024" y="1048"/>
                  <a:pt x="2023" y="1048"/>
                </a:cubicBezTo>
                <a:cubicBezTo>
                  <a:pt x="2021" y="1047"/>
                  <a:pt x="2019" y="1046"/>
                  <a:pt x="2016" y="1047"/>
                </a:cubicBezTo>
                <a:cubicBezTo>
                  <a:pt x="2020" y="1040"/>
                  <a:pt x="2022" y="1033"/>
                  <a:pt x="2025" y="1026"/>
                </a:cubicBezTo>
                <a:cubicBezTo>
                  <a:pt x="2027" y="1019"/>
                  <a:pt x="2027" y="1011"/>
                  <a:pt x="2028" y="1003"/>
                </a:cubicBezTo>
                <a:cubicBezTo>
                  <a:pt x="2030" y="991"/>
                  <a:pt x="2033" y="979"/>
                  <a:pt x="2034" y="966"/>
                </a:cubicBezTo>
                <a:cubicBezTo>
                  <a:pt x="2034" y="953"/>
                  <a:pt x="2035" y="940"/>
                  <a:pt x="2036" y="927"/>
                </a:cubicBezTo>
                <a:cubicBezTo>
                  <a:pt x="2036" y="923"/>
                  <a:pt x="2038" y="918"/>
                  <a:pt x="2037" y="914"/>
                </a:cubicBezTo>
                <a:cubicBezTo>
                  <a:pt x="2035" y="908"/>
                  <a:pt x="2035" y="903"/>
                  <a:pt x="2034" y="898"/>
                </a:cubicBezTo>
                <a:cubicBezTo>
                  <a:pt x="2034" y="887"/>
                  <a:pt x="2031" y="876"/>
                  <a:pt x="2031" y="864"/>
                </a:cubicBezTo>
                <a:cubicBezTo>
                  <a:pt x="2032" y="856"/>
                  <a:pt x="2030" y="848"/>
                  <a:pt x="2031" y="840"/>
                </a:cubicBezTo>
                <a:cubicBezTo>
                  <a:pt x="2031" y="839"/>
                  <a:pt x="2031" y="837"/>
                  <a:pt x="2032" y="836"/>
                </a:cubicBezTo>
                <a:cubicBezTo>
                  <a:pt x="2038" y="829"/>
                  <a:pt x="2041" y="820"/>
                  <a:pt x="2047" y="813"/>
                </a:cubicBezTo>
                <a:cubicBezTo>
                  <a:pt x="2050" y="809"/>
                  <a:pt x="2052" y="804"/>
                  <a:pt x="2054" y="800"/>
                </a:cubicBezTo>
                <a:cubicBezTo>
                  <a:pt x="2055" y="796"/>
                  <a:pt x="2053" y="792"/>
                  <a:pt x="2050" y="791"/>
                </a:cubicBezTo>
                <a:cubicBezTo>
                  <a:pt x="2044" y="789"/>
                  <a:pt x="2044" y="789"/>
                  <a:pt x="2040" y="795"/>
                </a:cubicBezTo>
                <a:cubicBezTo>
                  <a:pt x="2040" y="795"/>
                  <a:pt x="2039" y="796"/>
                  <a:pt x="2038" y="796"/>
                </a:cubicBezTo>
                <a:cubicBezTo>
                  <a:pt x="2038" y="797"/>
                  <a:pt x="2038" y="798"/>
                  <a:pt x="2038" y="797"/>
                </a:cubicBezTo>
                <a:cubicBezTo>
                  <a:pt x="2037" y="797"/>
                  <a:pt x="2037" y="796"/>
                  <a:pt x="2038" y="796"/>
                </a:cubicBezTo>
                <a:cubicBezTo>
                  <a:pt x="2038" y="790"/>
                  <a:pt x="2040" y="784"/>
                  <a:pt x="2042" y="779"/>
                </a:cubicBezTo>
                <a:cubicBezTo>
                  <a:pt x="2047" y="765"/>
                  <a:pt x="2051" y="752"/>
                  <a:pt x="2056" y="739"/>
                </a:cubicBezTo>
                <a:cubicBezTo>
                  <a:pt x="2057" y="738"/>
                  <a:pt x="2057" y="737"/>
                  <a:pt x="2057" y="736"/>
                </a:cubicBezTo>
                <a:cubicBezTo>
                  <a:pt x="2065" y="723"/>
                  <a:pt x="2067" y="708"/>
                  <a:pt x="2071" y="694"/>
                </a:cubicBezTo>
                <a:cubicBezTo>
                  <a:pt x="2074" y="681"/>
                  <a:pt x="2077" y="667"/>
                  <a:pt x="2077" y="653"/>
                </a:cubicBezTo>
                <a:cubicBezTo>
                  <a:pt x="2076" y="641"/>
                  <a:pt x="2074" y="630"/>
                  <a:pt x="2071" y="618"/>
                </a:cubicBezTo>
                <a:cubicBezTo>
                  <a:pt x="2067" y="603"/>
                  <a:pt x="2063" y="587"/>
                  <a:pt x="2060" y="572"/>
                </a:cubicBezTo>
                <a:cubicBezTo>
                  <a:pt x="2059" y="566"/>
                  <a:pt x="2059" y="562"/>
                  <a:pt x="2062" y="557"/>
                </a:cubicBezTo>
                <a:cubicBezTo>
                  <a:pt x="2065" y="551"/>
                  <a:pt x="2067" y="545"/>
                  <a:pt x="2068" y="539"/>
                </a:cubicBezTo>
                <a:cubicBezTo>
                  <a:pt x="2070" y="533"/>
                  <a:pt x="2074" y="528"/>
                  <a:pt x="2075" y="522"/>
                </a:cubicBezTo>
                <a:cubicBezTo>
                  <a:pt x="2077" y="523"/>
                  <a:pt x="2077" y="524"/>
                  <a:pt x="2077" y="525"/>
                </a:cubicBezTo>
                <a:cubicBezTo>
                  <a:pt x="2079" y="536"/>
                  <a:pt x="2083" y="547"/>
                  <a:pt x="2086" y="558"/>
                </a:cubicBezTo>
                <a:cubicBezTo>
                  <a:pt x="2088" y="564"/>
                  <a:pt x="2088" y="571"/>
                  <a:pt x="2089" y="577"/>
                </a:cubicBezTo>
                <a:cubicBezTo>
                  <a:pt x="2091" y="589"/>
                  <a:pt x="2092" y="601"/>
                  <a:pt x="2095" y="612"/>
                </a:cubicBezTo>
                <a:cubicBezTo>
                  <a:pt x="2097" y="619"/>
                  <a:pt x="2097" y="627"/>
                  <a:pt x="2097" y="634"/>
                </a:cubicBezTo>
                <a:cubicBezTo>
                  <a:pt x="2097" y="643"/>
                  <a:pt x="2098" y="652"/>
                  <a:pt x="2104" y="660"/>
                </a:cubicBezTo>
                <a:cubicBezTo>
                  <a:pt x="2105" y="661"/>
                  <a:pt x="2104" y="662"/>
                  <a:pt x="2103" y="663"/>
                </a:cubicBezTo>
                <a:cubicBezTo>
                  <a:pt x="2102" y="664"/>
                  <a:pt x="2101" y="666"/>
                  <a:pt x="2103" y="667"/>
                </a:cubicBezTo>
                <a:cubicBezTo>
                  <a:pt x="2103" y="668"/>
                  <a:pt x="2103" y="668"/>
                  <a:pt x="2103" y="669"/>
                </a:cubicBezTo>
                <a:cubicBezTo>
                  <a:pt x="2105" y="686"/>
                  <a:pt x="2103" y="702"/>
                  <a:pt x="2096" y="717"/>
                </a:cubicBezTo>
                <a:cubicBezTo>
                  <a:pt x="2092" y="726"/>
                  <a:pt x="2090" y="735"/>
                  <a:pt x="2087" y="744"/>
                </a:cubicBezTo>
                <a:cubicBezTo>
                  <a:pt x="2084" y="755"/>
                  <a:pt x="2077" y="765"/>
                  <a:pt x="2073" y="776"/>
                </a:cubicBezTo>
                <a:cubicBezTo>
                  <a:pt x="2071" y="780"/>
                  <a:pt x="2069" y="783"/>
                  <a:pt x="2067" y="786"/>
                </a:cubicBezTo>
                <a:cubicBezTo>
                  <a:pt x="2060" y="800"/>
                  <a:pt x="2055" y="815"/>
                  <a:pt x="2054" y="830"/>
                </a:cubicBezTo>
                <a:cubicBezTo>
                  <a:pt x="2053" y="838"/>
                  <a:pt x="2054" y="847"/>
                  <a:pt x="2051" y="855"/>
                </a:cubicBezTo>
                <a:cubicBezTo>
                  <a:pt x="2050" y="858"/>
                  <a:pt x="2051" y="862"/>
                  <a:pt x="2051" y="866"/>
                </a:cubicBezTo>
                <a:cubicBezTo>
                  <a:pt x="2049" y="865"/>
                  <a:pt x="2048" y="864"/>
                  <a:pt x="2046" y="864"/>
                </a:cubicBezTo>
                <a:cubicBezTo>
                  <a:pt x="2044" y="864"/>
                  <a:pt x="2042" y="865"/>
                  <a:pt x="2042" y="866"/>
                </a:cubicBezTo>
                <a:cubicBezTo>
                  <a:pt x="2041" y="871"/>
                  <a:pt x="2040" y="876"/>
                  <a:pt x="2042" y="881"/>
                </a:cubicBezTo>
                <a:cubicBezTo>
                  <a:pt x="2044" y="884"/>
                  <a:pt x="2045" y="888"/>
                  <a:pt x="2045" y="892"/>
                </a:cubicBezTo>
                <a:cubicBezTo>
                  <a:pt x="2045" y="897"/>
                  <a:pt x="2046" y="902"/>
                  <a:pt x="2049" y="906"/>
                </a:cubicBezTo>
                <a:cubicBezTo>
                  <a:pt x="2053" y="913"/>
                  <a:pt x="2054" y="922"/>
                  <a:pt x="2057" y="930"/>
                </a:cubicBezTo>
                <a:cubicBezTo>
                  <a:pt x="2058" y="933"/>
                  <a:pt x="2058" y="935"/>
                  <a:pt x="2058" y="938"/>
                </a:cubicBezTo>
                <a:close/>
                <a:moveTo>
                  <a:pt x="2119" y="821"/>
                </a:moveTo>
                <a:cubicBezTo>
                  <a:pt x="2118" y="829"/>
                  <a:pt x="2118" y="837"/>
                  <a:pt x="2120" y="845"/>
                </a:cubicBezTo>
                <a:cubicBezTo>
                  <a:pt x="2121" y="850"/>
                  <a:pt x="2122" y="856"/>
                  <a:pt x="2120" y="862"/>
                </a:cubicBezTo>
                <a:cubicBezTo>
                  <a:pt x="2117" y="870"/>
                  <a:pt x="2115" y="878"/>
                  <a:pt x="2112" y="887"/>
                </a:cubicBezTo>
                <a:cubicBezTo>
                  <a:pt x="2106" y="903"/>
                  <a:pt x="2097" y="918"/>
                  <a:pt x="2088" y="933"/>
                </a:cubicBezTo>
                <a:cubicBezTo>
                  <a:pt x="2084" y="939"/>
                  <a:pt x="2084" y="946"/>
                  <a:pt x="2083" y="952"/>
                </a:cubicBezTo>
                <a:cubicBezTo>
                  <a:pt x="2082" y="957"/>
                  <a:pt x="2082" y="962"/>
                  <a:pt x="2081" y="966"/>
                </a:cubicBezTo>
                <a:cubicBezTo>
                  <a:pt x="2077" y="954"/>
                  <a:pt x="2074" y="941"/>
                  <a:pt x="2068" y="929"/>
                </a:cubicBezTo>
                <a:cubicBezTo>
                  <a:pt x="2065" y="924"/>
                  <a:pt x="2063" y="918"/>
                  <a:pt x="2064" y="912"/>
                </a:cubicBezTo>
                <a:cubicBezTo>
                  <a:pt x="2064" y="908"/>
                  <a:pt x="2063" y="903"/>
                  <a:pt x="2063" y="899"/>
                </a:cubicBezTo>
                <a:cubicBezTo>
                  <a:pt x="2064" y="891"/>
                  <a:pt x="2062" y="883"/>
                  <a:pt x="2060" y="875"/>
                </a:cubicBezTo>
                <a:cubicBezTo>
                  <a:pt x="2059" y="871"/>
                  <a:pt x="2058" y="866"/>
                  <a:pt x="2058" y="862"/>
                </a:cubicBezTo>
                <a:cubicBezTo>
                  <a:pt x="2057" y="859"/>
                  <a:pt x="2058" y="856"/>
                  <a:pt x="2058" y="854"/>
                </a:cubicBezTo>
                <a:cubicBezTo>
                  <a:pt x="2061" y="846"/>
                  <a:pt x="2061" y="837"/>
                  <a:pt x="2061" y="829"/>
                </a:cubicBezTo>
                <a:cubicBezTo>
                  <a:pt x="2062" y="816"/>
                  <a:pt x="2066" y="803"/>
                  <a:pt x="2072" y="792"/>
                </a:cubicBezTo>
                <a:cubicBezTo>
                  <a:pt x="2077" y="783"/>
                  <a:pt x="2081" y="774"/>
                  <a:pt x="2085" y="766"/>
                </a:cubicBezTo>
                <a:cubicBezTo>
                  <a:pt x="2091" y="754"/>
                  <a:pt x="2096" y="743"/>
                  <a:pt x="2099" y="731"/>
                </a:cubicBezTo>
                <a:cubicBezTo>
                  <a:pt x="2100" y="726"/>
                  <a:pt x="2102" y="720"/>
                  <a:pt x="2105" y="715"/>
                </a:cubicBezTo>
                <a:cubicBezTo>
                  <a:pt x="2105" y="717"/>
                  <a:pt x="2106" y="719"/>
                  <a:pt x="2106" y="720"/>
                </a:cubicBezTo>
                <a:cubicBezTo>
                  <a:pt x="2106" y="727"/>
                  <a:pt x="2106" y="733"/>
                  <a:pt x="2107" y="740"/>
                </a:cubicBezTo>
                <a:cubicBezTo>
                  <a:pt x="2109" y="745"/>
                  <a:pt x="2107" y="751"/>
                  <a:pt x="2104" y="756"/>
                </a:cubicBezTo>
                <a:cubicBezTo>
                  <a:pt x="2099" y="762"/>
                  <a:pt x="2097" y="769"/>
                  <a:pt x="2093" y="776"/>
                </a:cubicBezTo>
                <a:cubicBezTo>
                  <a:pt x="2090" y="782"/>
                  <a:pt x="2087" y="789"/>
                  <a:pt x="2083" y="795"/>
                </a:cubicBezTo>
                <a:cubicBezTo>
                  <a:pt x="2081" y="797"/>
                  <a:pt x="2080" y="801"/>
                  <a:pt x="2080" y="804"/>
                </a:cubicBezTo>
                <a:cubicBezTo>
                  <a:pt x="2079" y="806"/>
                  <a:pt x="2079" y="809"/>
                  <a:pt x="2077" y="811"/>
                </a:cubicBezTo>
                <a:cubicBezTo>
                  <a:pt x="2074" y="818"/>
                  <a:pt x="2073" y="825"/>
                  <a:pt x="2078" y="833"/>
                </a:cubicBezTo>
                <a:cubicBezTo>
                  <a:pt x="2079" y="835"/>
                  <a:pt x="2081" y="837"/>
                  <a:pt x="2080" y="840"/>
                </a:cubicBezTo>
                <a:cubicBezTo>
                  <a:pt x="2079" y="841"/>
                  <a:pt x="2080" y="842"/>
                  <a:pt x="2081" y="842"/>
                </a:cubicBezTo>
                <a:cubicBezTo>
                  <a:pt x="2082" y="842"/>
                  <a:pt x="2083" y="842"/>
                  <a:pt x="2083" y="841"/>
                </a:cubicBezTo>
                <a:cubicBezTo>
                  <a:pt x="2085" y="837"/>
                  <a:pt x="2087" y="833"/>
                  <a:pt x="2084" y="829"/>
                </a:cubicBezTo>
                <a:cubicBezTo>
                  <a:pt x="2080" y="824"/>
                  <a:pt x="2082" y="819"/>
                  <a:pt x="2083" y="815"/>
                </a:cubicBezTo>
                <a:cubicBezTo>
                  <a:pt x="2085" y="811"/>
                  <a:pt x="2087" y="808"/>
                  <a:pt x="2087" y="804"/>
                </a:cubicBezTo>
                <a:cubicBezTo>
                  <a:pt x="2088" y="800"/>
                  <a:pt x="2089" y="797"/>
                  <a:pt x="2092" y="794"/>
                </a:cubicBezTo>
                <a:cubicBezTo>
                  <a:pt x="2094" y="793"/>
                  <a:pt x="2096" y="792"/>
                  <a:pt x="2098" y="790"/>
                </a:cubicBezTo>
                <a:cubicBezTo>
                  <a:pt x="2100" y="788"/>
                  <a:pt x="2101" y="786"/>
                  <a:pt x="2101" y="783"/>
                </a:cubicBezTo>
                <a:cubicBezTo>
                  <a:pt x="2101" y="780"/>
                  <a:pt x="2101" y="778"/>
                  <a:pt x="2103" y="776"/>
                </a:cubicBezTo>
                <a:cubicBezTo>
                  <a:pt x="2109" y="771"/>
                  <a:pt x="2110" y="763"/>
                  <a:pt x="2114" y="756"/>
                </a:cubicBezTo>
                <a:cubicBezTo>
                  <a:pt x="2115" y="753"/>
                  <a:pt x="2117" y="749"/>
                  <a:pt x="2118" y="746"/>
                </a:cubicBezTo>
                <a:cubicBezTo>
                  <a:pt x="2122" y="738"/>
                  <a:pt x="2121" y="730"/>
                  <a:pt x="2120" y="722"/>
                </a:cubicBezTo>
                <a:cubicBezTo>
                  <a:pt x="2118" y="717"/>
                  <a:pt x="2118" y="711"/>
                  <a:pt x="2117" y="706"/>
                </a:cubicBezTo>
                <a:cubicBezTo>
                  <a:pt x="2117" y="700"/>
                  <a:pt x="2117" y="693"/>
                  <a:pt x="2118" y="688"/>
                </a:cubicBezTo>
                <a:cubicBezTo>
                  <a:pt x="2119" y="685"/>
                  <a:pt x="2121" y="682"/>
                  <a:pt x="2121" y="678"/>
                </a:cubicBezTo>
                <a:cubicBezTo>
                  <a:pt x="2127" y="685"/>
                  <a:pt x="2132" y="691"/>
                  <a:pt x="2135" y="699"/>
                </a:cubicBezTo>
                <a:cubicBezTo>
                  <a:pt x="2138" y="706"/>
                  <a:pt x="2141" y="714"/>
                  <a:pt x="2145" y="721"/>
                </a:cubicBezTo>
                <a:cubicBezTo>
                  <a:pt x="2150" y="730"/>
                  <a:pt x="2151" y="741"/>
                  <a:pt x="2149" y="751"/>
                </a:cubicBezTo>
                <a:cubicBezTo>
                  <a:pt x="2147" y="760"/>
                  <a:pt x="2145" y="768"/>
                  <a:pt x="2144" y="777"/>
                </a:cubicBezTo>
                <a:cubicBezTo>
                  <a:pt x="2143" y="784"/>
                  <a:pt x="2139" y="788"/>
                  <a:pt x="2135" y="792"/>
                </a:cubicBezTo>
                <a:cubicBezTo>
                  <a:pt x="2126" y="800"/>
                  <a:pt x="2121" y="810"/>
                  <a:pt x="2119" y="821"/>
                </a:cubicBezTo>
                <a:close/>
                <a:moveTo>
                  <a:pt x="2134" y="833"/>
                </a:moveTo>
                <a:cubicBezTo>
                  <a:pt x="2131" y="825"/>
                  <a:pt x="2134" y="819"/>
                  <a:pt x="2137" y="812"/>
                </a:cubicBezTo>
                <a:cubicBezTo>
                  <a:pt x="2137" y="820"/>
                  <a:pt x="2135" y="826"/>
                  <a:pt x="2134" y="833"/>
                </a:cubicBezTo>
                <a:close/>
                <a:moveTo>
                  <a:pt x="2116" y="1117"/>
                </a:moveTo>
                <a:cubicBezTo>
                  <a:pt x="2119" y="1108"/>
                  <a:pt x="2122" y="1100"/>
                  <a:pt x="2126" y="1092"/>
                </a:cubicBezTo>
                <a:cubicBezTo>
                  <a:pt x="2127" y="1090"/>
                  <a:pt x="2129" y="1088"/>
                  <a:pt x="2131" y="1086"/>
                </a:cubicBezTo>
                <a:cubicBezTo>
                  <a:pt x="2130" y="1104"/>
                  <a:pt x="2125" y="1121"/>
                  <a:pt x="2119" y="1138"/>
                </a:cubicBezTo>
                <a:cubicBezTo>
                  <a:pt x="2117" y="1137"/>
                  <a:pt x="2118" y="1136"/>
                  <a:pt x="2118" y="1135"/>
                </a:cubicBezTo>
                <a:cubicBezTo>
                  <a:pt x="2117" y="1130"/>
                  <a:pt x="2116" y="1126"/>
                  <a:pt x="2116" y="1121"/>
                </a:cubicBezTo>
                <a:cubicBezTo>
                  <a:pt x="2115" y="1120"/>
                  <a:pt x="2115" y="1118"/>
                  <a:pt x="2116" y="1117"/>
                </a:cubicBezTo>
                <a:close/>
                <a:moveTo>
                  <a:pt x="2073" y="1238"/>
                </a:moveTo>
                <a:cubicBezTo>
                  <a:pt x="2082" y="1224"/>
                  <a:pt x="2085" y="1209"/>
                  <a:pt x="2085" y="1193"/>
                </a:cubicBezTo>
                <a:cubicBezTo>
                  <a:pt x="2085" y="1190"/>
                  <a:pt x="2085" y="1187"/>
                  <a:pt x="2088" y="1187"/>
                </a:cubicBezTo>
                <a:cubicBezTo>
                  <a:pt x="2089" y="1186"/>
                  <a:pt x="2089" y="1185"/>
                  <a:pt x="2090" y="1184"/>
                </a:cubicBezTo>
                <a:cubicBezTo>
                  <a:pt x="2091" y="1176"/>
                  <a:pt x="2093" y="1169"/>
                  <a:pt x="2094" y="1161"/>
                </a:cubicBezTo>
                <a:cubicBezTo>
                  <a:pt x="2096" y="1149"/>
                  <a:pt x="2100" y="1138"/>
                  <a:pt x="2109" y="1129"/>
                </a:cubicBezTo>
                <a:cubicBezTo>
                  <a:pt x="2109" y="1129"/>
                  <a:pt x="2109" y="1128"/>
                  <a:pt x="2110" y="1128"/>
                </a:cubicBezTo>
                <a:cubicBezTo>
                  <a:pt x="2110" y="1129"/>
                  <a:pt x="2110" y="1129"/>
                  <a:pt x="2110" y="1130"/>
                </a:cubicBezTo>
                <a:cubicBezTo>
                  <a:pt x="2111" y="1136"/>
                  <a:pt x="2112" y="1143"/>
                  <a:pt x="2112" y="1150"/>
                </a:cubicBezTo>
                <a:cubicBezTo>
                  <a:pt x="2112" y="1153"/>
                  <a:pt x="2111" y="1155"/>
                  <a:pt x="2110" y="1157"/>
                </a:cubicBezTo>
                <a:cubicBezTo>
                  <a:pt x="2107" y="1163"/>
                  <a:pt x="2105" y="1169"/>
                  <a:pt x="2103" y="1176"/>
                </a:cubicBezTo>
                <a:cubicBezTo>
                  <a:pt x="2102" y="1179"/>
                  <a:pt x="2103" y="1182"/>
                  <a:pt x="2106" y="1183"/>
                </a:cubicBezTo>
                <a:cubicBezTo>
                  <a:pt x="2109" y="1183"/>
                  <a:pt x="2110" y="1181"/>
                  <a:pt x="2111" y="1179"/>
                </a:cubicBezTo>
                <a:cubicBezTo>
                  <a:pt x="2112" y="1174"/>
                  <a:pt x="2114" y="1170"/>
                  <a:pt x="2115" y="1166"/>
                </a:cubicBezTo>
                <a:cubicBezTo>
                  <a:pt x="2117" y="1162"/>
                  <a:pt x="2119" y="1158"/>
                  <a:pt x="2122" y="1153"/>
                </a:cubicBezTo>
                <a:cubicBezTo>
                  <a:pt x="2122" y="1157"/>
                  <a:pt x="2121" y="1159"/>
                  <a:pt x="2121" y="1161"/>
                </a:cubicBezTo>
                <a:cubicBezTo>
                  <a:pt x="2117" y="1170"/>
                  <a:pt x="2115" y="1179"/>
                  <a:pt x="2112" y="1188"/>
                </a:cubicBezTo>
                <a:cubicBezTo>
                  <a:pt x="2109" y="1201"/>
                  <a:pt x="2107" y="1214"/>
                  <a:pt x="2101" y="1225"/>
                </a:cubicBezTo>
                <a:cubicBezTo>
                  <a:pt x="2097" y="1234"/>
                  <a:pt x="2091" y="1241"/>
                  <a:pt x="2086" y="1249"/>
                </a:cubicBezTo>
                <a:cubicBezTo>
                  <a:pt x="2083" y="1255"/>
                  <a:pt x="2079" y="1260"/>
                  <a:pt x="2076" y="1265"/>
                </a:cubicBezTo>
                <a:cubicBezTo>
                  <a:pt x="2075" y="1265"/>
                  <a:pt x="2074" y="1265"/>
                  <a:pt x="2073" y="1265"/>
                </a:cubicBezTo>
                <a:cubicBezTo>
                  <a:pt x="2069" y="1264"/>
                  <a:pt x="2064" y="1263"/>
                  <a:pt x="2059" y="1264"/>
                </a:cubicBezTo>
                <a:cubicBezTo>
                  <a:pt x="2062" y="1254"/>
                  <a:pt x="2067" y="1246"/>
                  <a:pt x="2073" y="1238"/>
                </a:cubicBezTo>
                <a:close/>
                <a:moveTo>
                  <a:pt x="1941" y="1356"/>
                </a:moveTo>
                <a:cubicBezTo>
                  <a:pt x="1932" y="1353"/>
                  <a:pt x="1924" y="1347"/>
                  <a:pt x="1923" y="1337"/>
                </a:cubicBezTo>
                <a:cubicBezTo>
                  <a:pt x="1923" y="1327"/>
                  <a:pt x="1927" y="1318"/>
                  <a:pt x="1936" y="1312"/>
                </a:cubicBezTo>
                <a:cubicBezTo>
                  <a:pt x="1942" y="1309"/>
                  <a:pt x="1948" y="1307"/>
                  <a:pt x="1954" y="1307"/>
                </a:cubicBezTo>
                <a:cubicBezTo>
                  <a:pt x="1974" y="1305"/>
                  <a:pt x="1994" y="1306"/>
                  <a:pt x="2014" y="1301"/>
                </a:cubicBezTo>
                <a:cubicBezTo>
                  <a:pt x="2025" y="1299"/>
                  <a:pt x="2035" y="1293"/>
                  <a:pt x="2043" y="1285"/>
                </a:cubicBezTo>
                <a:cubicBezTo>
                  <a:pt x="2046" y="1282"/>
                  <a:pt x="2049" y="1280"/>
                  <a:pt x="2052" y="1278"/>
                </a:cubicBezTo>
                <a:cubicBezTo>
                  <a:pt x="2052" y="1279"/>
                  <a:pt x="2052" y="1279"/>
                  <a:pt x="2053" y="1280"/>
                </a:cubicBezTo>
                <a:cubicBezTo>
                  <a:pt x="2053" y="1281"/>
                  <a:pt x="2054" y="1282"/>
                  <a:pt x="2056" y="1282"/>
                </a:cubicBezTo>
                <a:cubicBezTo>
                  <a:pt x="2057" y="1282"/>
                  <a:pt x="2057" y="1280"/>
                  <a:pt x="2057" y="1279"/>
                </a:cubicBezTo>
                <a:cubicBezTo>
                  <a:pt x="2057" y="1278"/>
                  <a:pt x="2057" y="1277"/>
                  <a:pt x="2057" y="1277"/>
                </a:cubicBezTo>
                <a:cubicBezTo>
                  <a:pt x="2060" y="1276"/>
                  <a:pt x="2064" y="1276"/>
                  <a:pt x="2069" y="1277"/>
                </a:cubicBezTo>
                <a:cubicBezTo>
                  <a:pt x="2069" y="1277"/>
                  <a:pt x="2070" y="1277"/>
                  <a:pt x="2070" y="1277"/>
                </a:cubicBezTo>
                <a:cubicBezTo>
                  <a:pt x="2069" y="1280"/>
                  <a:pt x="2067" y="1282"/>
                  <a:pt x="2066" y="1285"/>
                </a:cubicBezTo>
                <a:cubicBezTo>
                  <a:pt x="2064" y="1289"/>
                  <a:pt x="2062" y="1293"/>
                  <a:pt x="2061" y="1297"/>
                </a:cubicBezTo>
                <a:cubicBezTo>
                  <a:pt x="2059" y="1303"/>
                  <a:pt x="2059" y="1310"/>
                  <a:pt x="2059" y="1317"/>
                </a:cubicBezTo>
                <a:cubicBezTo>
                  <a:pt x="2059" y="1323"/>
                  <a:pt x="2057" y="1330"/>
                  <a:pt x="2056" y="1336"/>
                </a:cubicBezTo>
                <a:cubicBezTo>
                  <a:pt x="2056" y="1337"/>
                  <a:pt x="2055" y="1340"/>
                  <a:pt x="2057" y="1340"/>
                </a:cubicBezTo>
                <a:cubicBezTo>
                  <a:pt x="2059" y="1341"/>
                  <a:pt x="2060" y="1339"/>
                  <a:pt x="2061" y="1337"/>
                </a:cubicBezTo>
                <a:cubicBezTo>
                  <a:pt x="2061" y="1334"/>
                  <a:pt x="2062" y="1332"/>
                  <a:pt x="2063" y="1330"/>
                </a:cubicBezTo>
                <a:cubicBezTo>
                  <a:pt x="2066" y="1324"/>
                  <a:pt x="2067" y="1318"/>
                  <a:pt x="2066" y="1312"/>
                </a:cubicBezTo>
                <a:cubicBezTo>
                  <a:pt x="2066" y="1307"/>
                  <a:pt x="2066" y="1302"/>
                  <a:pt x="2068" y="1298"/>
                </a:cubicBezTo>
                <a:cubicBezTo>
                  <a:pt x="2071" y="1291"/>
                  <a:pt x="2074" y="1284"/>
                  <a:pt x="2078" y="1277"/>
                </a:cubicBezTo>
                <a:cubicBezTo>
                  <a:pt x="2080" y="1277"/>
                  <a:pt x="2081" y="1278"/>
                  <a:pt x="2083" y="1278"/>
                </a:cubicBezTo>
                <a:cubicBezTo>
                  <a:pt x="2091" y="1281"/>
                  <a:pt x="2096" y="1285"/>
                  <a:pt x="2100" y="1291"/>
                </a:cubicBezTo>
                <a:cubicBezTo>
                  <a:pt x="2097" y="1296"/>
                  <a:pt x="2094" y="1301"/>
                  <a:pt x="2091" y="1307"/>
                </a:cubicBezTo>
                <a:cubicBezTo>
                  <a:pt x="2090" y="1311"/>
                  <a:pt x="2089" y="1315"/>
                  <a:pt x="2087" y="1319"/>
                </a:cubicBezTo>
                <a:cubicBezTo>
                  <a:pt x="2085" y="1327"/>
                  <a:pt x="2082" y="1334"/>
                  <a:pt x="2083" y="1342"/>
                </a:cubicBezTo>
                <a:cubicBezTo>
                  <a:pt x="2083" y="1347"/>
                  <a:pt x="2082" y="1353"/>
                  <a:pt x="2079" y="1358"/>
                </a:cubicBezTo>
                <a:cubicBezTo>
                  <a:pt x="2077" y="1362"/>
                  <a:pt x="2075" y="1367"/>
                  <a:pt x="2073" y="1371"/>
                </a:cubicBezTo>
                <a:cubicBezTo>
                  <a:pt x="2071" y="1377"/>
                  <a:pt x="2068" y="1383"/>
                  <a:pt x="2065" y="1389"/>
                </a:cubicBezTo>
                <a:cubicBezTo>
                  <a:pt x="2054" y="1378"/>
                  <a:pt x="2040" y="1373"/>
                  <a:pt x="2027" y="1365"/>
                </a:cubicBezTo>
                <a:cubicBezTo>
                  <a:pt x="2019" y="1360"/>
                  <a:pt x="2008" y="1358"/>
                  <a:pt x="1997" y="1356"/>
                </a:cubicBezTo>
                <a:cubicBezTo>
                  <a:pt x="1989" y="1354"/>
                  <a:pt x="1982" y="1354"/>
                  <a:pt x="1974" y="1356"/>
                </a:cubicBezTo>
                <a:cubicBezTo>
                  <a:pt x="1964" y="1359"/>
                  <a:pt x="1952" y="1358"/>
                  <a:pt x="1941" y="1356"/>
                </a:cubicBezTo>
                <a:close/>
                <a:moveTo>
                  <a:pt x="2098" y="1432"/>
                </a:moveTo>
                <a:cubicBezTo>
                  <a:pt x="2099" y="1434"/>
                  <a:pt x="2099" y="1435"/>
                  <a:pt x="2099" y="1436"/>
                </a:cubicBezTo>
                <a:cubicBezTo>
                  <a:pt x="2092" y="1426"/>
                  <a:pt x="2086" y="1415"/>
                  <a:pt x="2079" y="1405"/>
                </a:cubicBezTo>
                <a:cubicBezTo>
                  <a:pt x="2077" y="1401"/>
                  <a:pt x="2073" y="1398"/>
                  <a:pt x="2070" y="1395"/>
                </a:cubicBezTo>
                <a:cubicBezTo>
                  <a:pt x="2074" y="1386"/>
                  <a:pt x="2078" y="1378"/>
                  <a:pt x="2082" y="1369"/>
                </a:cubicBezTo>
                <a:cubicBezTo>
                  <a:pt x="2085" y="1362"/>
                  <a:pt x="2090" y="1355"/>
                  <a:pt x="2090" y="1347"/>
                </a:cubicBezTo>
                <a:cubicBezTo>
                  <a:pt x="2090" y="1342"/>
                  <a:pt x="2090" y="1337"/>
                  <a:pt x="2091" y="1332"/>
                </a:cubicBezTo>
                <a:cubicBezTo>
                  <a:pt x="2092" y="1326"/>
                  <a:pt x="2095" y="1321"/>
                  <a:pt x="2098" y="1315"/>
                </a:cubicBezTo>
                <a:cubicBezTo>
                  <a:pt x="2097" y="1321"/>
                  <a:pt x="2098" y="1326"/>
                  <a:pt x="2099" y="1331"/>
                </a:cubicBezTo>
                <a:cubicBezTo>
                  <a:pt x="2100" y="1344"/>
                  <a:pt x="2104" y="1357"/>
                  <a:pt x="2105" y="1371"/>
                </a:cubicBezTo>
                <a:cubicBezTo>
                  <a:pt x="2107" y="1384"/>
                  <a:pt x="2105" y="1398"/>
                  <a:pt x="2103" y="1411"/>
                </a:cubicBezTo>
                <a:cubicBezTo>
                  <a:pt x="2103" y="1418"/>
                  <a:pt x="2101" y="1424"/>
                  <a:pt x="2098" y="1430"/>
                </a:cubicBezTo>
                <a:cubicBezTo>
                  <a:pt x="2098" y="1431"/>
                  <a:pt x="2098" y="1432"/>
                  <a:pt x="2098" y="1432"/>
                </a:cubicBezTo>
                <a:close/>
                <a:moveTo>
                  <a:pt x="2068" y="1412"/>
                </a:moveTo>
                <a:cubicBezTo>
                  <a:pt x="2066" y="1412"/>
                  <a:pt x="2063" y="1411"/>
                  <a:pt x="2061" y="1411"/>
                </a:cubicBezTo>
                <a:cubicBezTo>
                  <a:pt x="2062" y="1409"/>
                  <a:pt x="2063" y="1407"/>
                  <a:pt x="2064" y="1406"/>
                </a:cubicBezTo>
                <a:cubicBezTo>
                  <a:pt x="2066" y="1408"/>
                  <a:pt x="2067" y="1410"/>
                  <a:pt x="2068" y="1412"/>
                </a:cubicBezTo>
                <a:close/>
                <a:moveTo>
                  <a:pt x="1958" y="1371"/>
                </a:moveTo>
                <a:cubicBezTo>
                  <a:pt x="1961" y="1371"/>
                  <a:pt x="1963" y="1371"/>
                  <a:pt x="1965" y="1371"/>
                </a:cubicBezTo>
                <a:cubicBezTo>
                  <a:pt x="1970" y="1370"/>
                  <a:pt x="1977" y="1366"/>
                  <a:pt x="1980" y="1370"/>
                </a:cubicBezTo>
                <a:cubicBezTo>
                  <a:pt x="1983" y="1375"/>
                  <a:pt x="1983" y="1382"/>
                  <a:pt x="1984" y="1389"/>
                </a:cubicBezTo>
                <a:cubicBezTo>
                  <a:pt x="1979" y="1378"/>
                  <a:pt x="1968" y="1377"/>
                  <a:pt x="1958" y="1371"/>
                </a:cubicBezTo>
                <a:close/>
                <a:moveTo>
                  <a:pt x="2003" y="1424"/>
                </a:moveTo>
                <a:cubicBezTo>
                  <a:pt x="2004" y="1427"/>
                  <a:pt x="2003" y="1431"/>
                  <a:pt x="2003" y="1434"/>
                </a:cubicBezTo>
                <a:cubicBezTo>
                  <a:pt x="2001" y="1447"/>
                  <a:pt x="1999" y="1459"/>
                  <a:pt x="1996" y="1471"/>
                </a:cubicBezTo>
                <a:cubicBezTo>
                  <a:pt x="1994" y="1481"/>
                  <a:pt x="1992" y="1490"/>
                  <a:pt x="1991" y="1500"/>
                </a:cubicBezTo>
                <a:cubicBezTo>
                  <a:pt x="1989" y="1509"/>
                  <a:pt x="1984" y="1518"/>
                  <a:pt x="1978" y="1524"/>
                </a:cubicBezTo>
                <a:cubicBezTo>
                  <a:pt x="1969" y="1532"/>
                  <a:pt x="1948" y="1528"/>
                  <a:pt x="1941" y="1518"/>
                </a:cubicBezTo>
                <a:cubicBezTo>
                  <a:pt x="1929" y="1501"/>
                  <a:pt x="1933" y="1477"/>
                  <a:pt x="1946" y="1460"/>
                </a:cubicBezTo>
                <a:cubicBezTo>
                  <a:pt x="1952" y="1451"/>
                  <a:pt x="1961" y="1444"/>
                  <a:pt x="1969" y="1436"/>
                </a:cubicBezTo>
                <a:cubicBezTo>
                  <a:pt x="1978" y="1428"/>
                  <a:pt x="1987" y="1421"/>
                  <a:pt x="1991" y="1409"/>
                </a:cubicBezTo>
                <a:cubicBezTo>
                  <a:pt x="1991" y="1406"/>
                  <a:pt x="1993" y="1406"/>
                  <a:pt x="1995" y="1406"/>
                </a:cubicBezTo>
                <a:cubicBezTo>
                  <a:pt x="1999" y="1407"/>
                  <a:pt x="2003" y="1408"/>
                  <a:pt x="2007" y="1410"/>
                </a:cubicBezTo>
                <a:cubicBezTo>
                  <a:pt x="2002" y="1414"/>
                  <a:pt x="2000" y="1418"/>
                  <a:pt x="2003" y="1424"/>
                </a:cubicBezTo>
                <a:close/>
                <a:moveTo>
                  <a:pt x="2001" y="1393"/>
                </a:moveTo>
                <a:cubicBezTo>
                  <a:pt x="2000" y="1395"/>
                  <a:pt x="1999" y="1395"/>
                  <a:pt x="1998" y="1394"/>
                </a:cubicBezTo>
                <a:cubicBezTo>
                  <a:pt x="1996" y="1393"/>
                  <a:pt x="1994" y="1394"/>
                  <a:pt x="1994" y="1391"/>
                </a:cubicBezTo>
                <a:cubicBezTo>
                  <a:pt x="1994" y="1383"/>
                  <a:pt x="1994" y="1376"/>
                  <a:pt x="1992" y="1368"/>
                </a:cubicBezTo>
                <a:cubicBezTo>
                  <a:pt x="1993" y="1368"/>
                  <a:pt x="1994" y="1368"/>
                  <a:pt x="1994" y="1368"/>
                </a:cubicBezTo>
                <a:cubicBezTo>
                  <a:pt x="2014" y="1373"/>
                  <a:pt x="2014" y="1375"/>
                  <a:pt x="2001" y="1393"/>
                </a:cubicBezTo>
                <a:close/>
                <a:moveTo>
                  <a:pt x="2029" y="1408"/>
                </a:moveTo>
                <a:cubicBezTo>
                  <a:pt x="2029" y="1408"/>
                  <a:pt x="2029" y="1407"/>
                  <a:pt x="2028" y="1407"/>
                </a:cubicBezTo>
                <a:cubicBezTo>
                  <a:pt x="2029" y="1407"/>
                  <a:pt x="2029" y="1407"/>
                  <a:pt x="2029" y="1407"/>
                </a:cubicBezTo>
                <a:cubicBezTo>
                  <a:pt x="2029" y="1407"/>
                  <a:pt x="2029" y="1407"/>
                  <a:pt x="2029" y="1407"/>
                </a:cubicBezTo>
                <a:cubicBezTo>
                  <a:pt x="2029" y="1407"/>
                  <a:pt x="2029" y="1407"/>
                  <a:pt x="2029" y="1408"/>
                </a:cubicBezTo>
                <a:close/>
                <a:moveTo>
                  <a:pt x="2019" y="1400"/>
                </a:moveTo>
                <a:cubicBezTo>
                  <a:pt x="2015" y="1403"/>
                  <a:pt x="2013" y="1397"/>
                  <a:pt x="2010" y="1397"/>
                </a:cubicBezTo>
                <a:cubicBezTo>
                  <a:pt x="2012" y="1394"/>
                  <a:pt x="2014" y="1392"/>
                  <a:pt x="2016" y="1390"/>
                </a:cubicBezTo>
                <a:cubicBezTo>
                  <a:pt x="2019" y="1386"/>
                  <a:pt x="2020" y="1379"/>
                  <a:pt x="2024" y="1379"/>
                </a:cubicBezTo>
                <a:cubicBezTo>
                  <a:pt x="2029" y="1379"/>
                  <a:pt x="2034" y="1384"/>
                  <a:pt x="2040" y="1388"/>
                </a:cubicBezTo>
                <a:cubicBezTo>
                  <a:pt x="2032" y="1391"/>
                  <a:pt x="2025" y="1395"/>
                  <a:pt x="2019" y="1400"/>
                </a:cubicBezTo>
                <a:close/>
                <a:moveTo>
                  <a:pt x="2049" y="1396"/>
                </a:moveTo>
                <a:cubicBezTo>
                  <a:pt x="2050" y="1396"/>
                  <a:pt x="2051" y="1396"/>
                  <a:pt x="2052" y="1396"/>
                </a:cubicBezTo>
                <a:cubicBezTo>
                  <a:pt x="2054" y="1398"/>
                  <a:pt x="2057" y="1400"/>
                  <a:pt x="2059" y="1402"/>
                </a:cubicBezTo>
                <a:cubicBezTo>
                  <a:pt x="2058" y="1403"/>
                  <a:pt x="2058" y="1404"/>
                  <a:pt x="2057" y="1405"/>
                </a:cubicBezTo>
                <a:cubicBezTo>
                  <a:pt x="2057" y="1407"/>
                  <a:pt x="2056" y="1408"/>
                  <a:pt x="2056" y="1409"/>
                </a:cubicBezTo>
                <a:cubicBezTo>
                  <a:pt x="2048" y="1407"/>
                  <a:pt x="2040" y="1405"/>
                  <a:pt x="2031" y="1405"/>
                </a:cubicBezTo>
                <a:cubicBezTo>
                  <a:pt x="2037" y="1402"/>
                  <a:pt x="2043" y="1399"/>
                  <a:pt x="2049" y="1396"/>
                </a:cubicBezTo>
                <a:close/>
                <a:moveTo>
                  <a:pt x="2061" y="1433"/>
                </a:moveTo>
                <a:cubicBezTo>
                  <a:pt x="2048" y="1437"/>
                  <a:pt x="2043" y="1427"/>
                  <a:pt x="2034" y="1418"/>
                </a:cubicBezTo>
                <a:cubicBezTo>
                  <a:pt x="2046" y="1419"/>
                  <a:pt x="2055" y="1423"/>
                  <a:pt x="2065" y="1424"/>
                </a:cubicBezTo>
                <a:cubicBezTo>
                  <a:pt x="2076" y="1425"/>
                  <a:pt x="2076" y="1425"/>
                  <a:pt x="2083" y="1436"/>
                </a:cubicBezTo>
                <a:cubicBezTo>
                  <a:pt x="2078" y="1435"/>
                  <a:pt x="2073" y="1434"/>
                  <a:pt x="2069" y="1434"/>
                </a:cubicBezTo>
                <a:cubicBezTo>
                  <a:pt x="2066" y="1433"/>
                  <a:pt x="2064" y="1432"/>
                  <a:pt x="2061" y="1433"/>
                </a:cubicBezTo>
                <a:close/>
                <a:moveTo>
                  <a:pt x="2069" y="1446"/>
                </a:moveTo>
                <a:cubicBezTo>
                  <a:pt x="2082" y="1448"/>
                  <a:pt x="2096" y="1446"/>
                  <a:pt x="2101" y="1463"/>
                </a:cubicBezTo>
                <a:cubicBezTo>
                  <a:pt x="2089" y="1460"/>
                  <a:pt x="2079" y="1455"/>
                  <a:pt x="2069" y="1446"/>
                </a:cubicBezTo>
                <a:close/>
                <a:moveTo>
                  <a:pt x="2115" y="1370"/>
                </a:moveTo>
                <a:cubicBezTo>
                  <a:pt x="2116" y="1383"/>
                  <a:pt x="2122" y="1391"/>
                  <a:pt x="2130" y="1400"/>
                </a:cubicBezTo>
                <a:cubicBezTo>
                  <a:pt x="2139" y="1410"/>
                  <a:pt x="2149" y="1419"/>
                  <a:pt x="2156" y="1431"/>
                </a:cubicBezTo>
                <a:cubicBezTo>
                  <a:pt x="2162" y="1439"/>
                  <a:pt x="2160" y="1457"/>
                  <a:pt x="2153" y="1464"/>
                </a:cubicBezTo>
                <a:cubicBezTo>
                  <a:pt x="2143" y="1475"/>
                  <a:pt x="2125" y="1473"/>
                  <a:pt x="2116" y="1462"/>
                </a:cubicBezTo>
                <a:cubicBezTo>
                  <a:pt x="2111" y="1455"/>
                  <a:pt x="2106" y="1448"/>
                  <a:pt x="2102" y="1441"/>
                </a:cubicBezTo>
                <a:cubicBezTo>
                  <a:pt x="2102" y="1441"/>
                  <a:pt x="2102" y="1441"/>
                  <a:pt x="2102" y="1440"/>
                </a:cubicBezTo>
                <a:cubicBezTo>
                  <a:pt x="2103" y="1438"/>
                  <a:pt x="2102" y="1436"/>
                  <a:pt x="2103" y="1435"/>
                </a:cubicBezTo>
                <a:cubicBezTo>
                  <a:pt x="2106" y="1432"/>
                  <a:pt x="2106" y="1429"/>
                  <a:pt x="2107" y="1426"/>
                </a:cubicBezTo>
                <a:cubicBezTo>
                  <a:pt x="2111" y="1417"/>
                  <a:pt x="2111" y="1408"/>
                  <a:pt x="2113" y="1398"/>
                </a:cubicBezTo>
                <a:cubicBezTo>
                  <a:pt x="2114" y="1388"/>
                  <a:pt x="2114" y="1378"/>
                  <a:pt x="2113" y="1368"/>
                </a:cubicBezTo>
                <a:cubicBezTo>
                  <a:pt x="2113" y="1357"/>
                  <a:pt x="2108" y="1346"/>
                  <a:pt x="2107" y="1334"/>
                </a:cubicBezTo>
                <a:cubicBezTo>
                  <a:pt x="2105" y="1326"/>
                  <a:pt x="2105" y="1317"/>
                  <a:pt x="2107" y="1308"/>
                </a:cubicBezTo>
                <a:cubicBezTo>
                  <a:pt x="2107" y="1308"/>
                  <a:pt x="2107" y="1307"/>
                  <a:pt x="2107" y="1307"/>
                </a:cubicBezTo>
                <a:cubicBezTo>
                  <a:pt x="2107" y="1308"/>
                  <a:pt x="2108" y="1309"/>
                  <a:pt x="2108" y="1310"/>
                </a:cubicBezTo>
                <a:cubicBezTo>
                  <a:pt x="2110" y="1317"/>
                  <a:pt x="2112" y="1323"/>
                  <a:pt x="2110" y="1330"/>
                </a:cubicBezTo>
                <a:cubicBezTo>
                  <a:pt x="2111" y="1344"/>
                  <a:pt x="2114" y="1357"/>
                  <a:pt x="2115" y="1370"/>
                </a:cubicBezTo>
                <a:close/>
                <a:moveTo>
                  <a:pt x="2147" y="1152"/>
                </a:moveTo>
                <a:cubicBezTo>
                  <a:pt x="2148" y="1159"/>
                  <a:pt x="2148" y="1165"/>
                  <a:pt x="2149" y="1172"/>
                </a:cubicBezTo>
                <a:cubicBezTo>
                  <a:pt x="2150" y="1179"/>
                  <a:pt x="2148" y="1185"/>
                  <a:pt x="2146" y="1192"/>
                </a:cubicBezTo>
                <a:cubicBezTo>
                  <a:pt x="2143" y="1204"/>
                  <a:pt x="2139" y="1217"/>
                  <a:pt x="2132" y="1228"/>
                </a:cubicBezTo>
                <a:cubicBezTo>
                  <a:pt x="2128" y="1233"/>
                  <a:pt x="2122" y="1239"/>
                  <a:pt x="2120" y="1246"/>
                </a:cubicBezTo>
                <a:cubicBezTo>
                  <a:pt x="2119" y="1248"/>
                  <a:pt x="2119" y="1252"/>
                  <a:pt x="2116" y="1253"/>
                </a:cubicBezTo>
                <a:cubicBezTo>
                  <a:pt x="2113" y="1255"/>
                  <a:pt x="2113" y="1257"/>
                  <a:pt x="2113" y="1259"/>
                </a:cubicBezTo>
                <a:cubicBezTo>
                  <a:pt x="2111" y="1266"/>
                  <a:pt x="2109" y="1272"/>
                  <a:pt x="2107" y="1278"/>
                </a:cubicBezTo>
                <a:cubicBezTo>
                  <a:pt x="2103" y="1274"/>
                  <a:pt x="2099" y="1271"/>
                  <a:pt x="2094" y="1269"/>
                </a:cubicBezTo>
                <a:cubicBezTo>
                  <a:pt x="2091" y="1268"/>
                  <a:pt x="2087" y="1267"/>
                  <a:pt x="2084" y="1267"/>
                </a:cubicBezTo>
                <a:cubicBezTo>
                  <a:pt x="2087" y="1261"/>
                  <a:pt x="2090" y="1256"/>
                  <a:pt x="2094" y="1251"/>
                </a:cubicBezTo>
                <a:cubicBezTo>
                  <a:pt x="2102" y="1238"/>
                  <a:pt x="2110" y="1226"/>
                  <a:pt x="2114" y="1211"/>
                </a:cubicBezTo>
                <a:cubicBezTo>
                  <a:pt x="2117" y="1201"/>
                  <a:pt x="2119" y="1190"/>
                  <a:pt x="2123" y="1179"/>
                </a:cubicBezTo>
                <a:cubicBezTo>
                  <a:pt x="2127" y="1167"/>
                  <a:pt x="2131" y="1156"/>
                  <a:pt x="2131" y="1143"/>
                </a:cubicBezTo>
                <a:cubicBezTo>
                  <a:pt x="2131" y="1134"/>
                  <a:pt x="2131" y="1126"/>
                  <a:pt x="2135" y="1117"/>
                </a:cubicBezTo>
                <a:cubicBezTo>
                  <a:pt x="2136" y="1115"/>
                  <a:pt x="2136" y="1113"/>
                  <a:pt x="2137" y="1111"/>
                </a:cubicBezTo>
                <a:cubicBezTo>
                  <a:pt x="2138" y="1106"/>
                  <a:pt x="2139" y="1100"/>
                  <a:pt x="2140" y="1093"/>
                </a:cubicBezTo>
                <a:cubicBezTo>
                  <a:pt x="2141" y="1098"/>
                  <a:pt x="2141" y="1102"/>
                  <a:pt x="2141" y="1105"/>
                </a:cubicBezTo>
                <a:cubicBezTo>
                  <a:pt x="2143" y="1112"/>
                  <a:pt x="2144" y="1119"/>
                  <a:pt x="2144" y="1127"/>
                </a:cubicBezTo>
                <a:cubicBezTo>
                  <a:pt x="2145" y="1135"/>
                  <a:pt x="2146" y="1144"/>
                  <a:pt x="2147" y="1152"/>
                </a:cubicBezTo>
                <a:close/>
                <a:moveTo>
                  <a:pt x="2309" y="1006"/>
                </a:moveTo>
                <a:cubicBezTo>
                  <a:pt x="2311" y="979"/>
                  <a:pt x="2315" y="953"/>
                  <a:pt x="2323" y="927"/>
                </a:cubicBezTo>
                <a:cubicBezTo>
                  <a:pt x="2324" y="928"/>
                  <a:pt x="2324" y="928"/>
                  <a:pt x="2324" y="928"/>
                </a:cubicBezTo>
                <a:cubicBezTo>
                  <a:pt x="2324" y="945"/>
                  <a:pt x="2328" y="962"/>
                  <a:pt x="2329" y="979"/>
                </a:cubicBezTo>
                <a:cubicBezTo>
                  <a:pt x="2329" y="983"/>
                  <a:pt x="2328" y="986"/>
                  <a:pt x="2326" y="989"/>
                </a:cubicBezTo>
                <a:cubicBezTo>
                  <a:pt x="2321" y="995"/>
                  <a:pt x="2315" y="1001"/>
                  <a:pt x="2309" y="1006"/>
                </a:cubicBezTo>
                <a:close/>
                <a:moveTo>
                  <a:pt x="2323" y="1214"/>
                </a:moveTo>
                <a:cubicBezTo>
                  <a:pt x="2323" y="1211"/>
                  <a:pt x="2322" y="1207"/>
                  <a:pt x="2322" y="1204"/>
                </a:cubicBezTo>
                <a:cubicBezTo>
                  <a:pt x="2319" y="1190"/>
                  <a:pt x="2321" y="1177"/>
                  <a:pt x="2323" y="1163"/>
                </a:cubicBezTo>
                <a:cubicBezTo>
                  <a:pt x="2324" y="1157"/>
                  <a:pt x="2326" y="1150"/>
                  <a:pt x="2326" y="1143"/>
                </a:cubicBezTo>
                <a:cubicBezTo>
                  <a:pt x="2325" y="1136"/>
                  <a:pt x="2326" y="1129"/>
                  <a:pt x="2328" y="1122"/>
                </a:cubicBezTo>
                <a:cubicBezTo>
                  <a:pt x="2330" y="1115"/>
                  <a:pt x="2331" y="1107"/>
                  <a:pt x="2330" y="1100"/>
                </a:cubicBezTo>
                <a:cubicBezTo>
                  <a:pt x="2330" y="1095"/>
                  <a:pt x="2329" y="1089"/>
                  <a:pt x="2329" y="1084"/>
                </a:cubicBezTo>
                <a:cubicBezTo>
                  <a:pt x="2329" y="1069"/>
                  <a:pt x="2324" y="1055"/>
                  <a:pt x="2320" y="1040"/>
                </a:cubicBezTo>
                <a:cubicBezTo>
                  <a:pt x="2318" y="1034"/>
                  <a:pt x="2315" y="1027"/>
                  <a:pt x="2322" y="1021"/>
                </a:cubicBezTo>
                <a:cubicBezTo>
                  <a:pt x="2323" y="1021"/>
                  <a:pt x="2323" y="1020"/>
                  <a:pt x="2323" y="1019"/>
                </a:cubicBezTo>
                <a:cubicBezTo>
                  <a:pt x="2326" y="1016"/>
                  <a:pt x="2327" y="1012"/>
                  <a:pt x="2331" y="1008"/>
                </a:cubicBezTo>
                <a:cubicBezTo>
                  <a:pt x="2331" y="1013"/>
                  <a:pt x="2332" y="1018"/>
                  <a:pt x="2333" y="1022"/>
                </a:cubicBezTo>
                <a:cubicBezTo>
                  <a:pt x="2334" y="1030"/>
                  <a:pt x="2335" y="1038"/>
                  <a:pt x="2336" y="1046"/>
                </a:cubicBezTo>
                <a:cubicBezTo>
                  <a:pt x="2336" y="1053"/>
                  <a:pt x="2336" y="1060"/>
                  <a:pt x="2338" y="1066"/>
                </a:cubicBezTo>
                <a:cubicBezTo>
                  <a:pt x="2338" y="1070"/>
                  <a:pt x="2339" y="1073"/>
                  <a:pt x="2340" y="1076"/>
                </a:cubicBezTo>
                <a:cubicBezTo>
                  <a:pt x="2338" y="1078"/>
                  <a:pt x="2336" y="1080"/>
                  <a:pt x="2334" y="1082"/>
                </a:cubicBezTo>
                <a:cubicBezTo>
                  <a:pt x="2331" y="1084"/>
                  <a:pt x="2331" y="1086"/>
                  <a:pt x="2332" y="1088"/>
                </a:cubicBezTo>
                <a:cubicBezTo>
                  <a:pt x="2333" y="1091"/>
                  <a:pt x="2335" y="1092"/>
                  <a:pt x="2337" y="1091"/>
                </a:cubicBezTo>
                <a:cubicBezTo>
                  <a:pt x="2340" y="1091"/>
                  <a:pt x="2342" y="1090"/>
                  <a:pt x="2344" y="1089"/>
                </a:cubicBezTo>
                <a:cubicBezTo>
                  <a:pt x="2345" y="1088"/>
                  <a:pt x="2347" y="1088"/>
                  <a:pt x="2348" y="1087"/>
                </a:cubicBezTo>
                <a:cubicBezTo>
                  <a:pt x="2352" y="1091"/>
                  <a:pt x="2354" y="1095"/>
                  <a:pt x="2357" y="1100"/>
                </a:cubicBezTo>
                <a:cubicBezTo>
                  <a:pt x="2358" y="1101"/>
                  <a:pt x="2359" y="1102"/>
                  <a:pt x="2359" y="1103"/>
                </a:cubicBezTo>
                <a:cubicBezTo>
                  <a:pt x="2353" y="1113"/>
                  <a:pt x="2348" y="1123"/>
                  <a:pt x="2343" y="1133"/>
                </a:cubicBezTo>
                <a:cubicBezTo>
                  <a:pt x="2335" y="1152"/>
                  <a:pt x="2332" y="1172"/>
                  <a:pt x="2328" y="1191"/>
                </a:cubicBezTo>
                <a:cubicBezTo>
                  <a:pt x="2326" y="1199"/>
                  <a:pt x="2324" y="1206"/>
                  <a:pt x="2323" y="1214"/>
                </a:cubicBezTo>
                <a:close/>
                <a:moveTo>
                  <a:pt x="2335" y="948"/>
                </a:moveTo>
                <a:cubicBezTo>
                  <a:pt x="2337" y="951"/>
                  <a:pt x="2337" y="954"/>
                  <a:pt x="2336" y="958"/>
                </a:cubicBezTo>
                <a:cubicBezTo>
                  <a:pt x="2336" y="954"/>
                  <a:pt x="2335" y="951"/>
                  <a:pt x="2335" y="948"/>
                </a:cubicBezTo>
                <a:close/>
                <a:moveTo>
                  <a:pt x="2358" y="1082"/>
                </a:moveTo>
                <a:cubicBezTo>
                  <a:pt x="2365" y="1080"/>
                  <a:pt x="2371" y="1078"/>
                  <a:pt x="2377" y="1074"/>
                </a:cubicBezTo>
                <a:cubicBezTo>
                  <a:pt x="2379" y="1074"/>
                  <a:pt x="2380" y="1072"/>
                  <a:pt x="2383" y="1074"/>
                </a:cubicBezTo>
                <a:cubicBezTo>
                  <a:pt x="2378" y="1080"/>
                  <a:pt x="2372" y="1086"/>
                  <a:pt x="2367" y="1093"/>
                </a:cubicBezTo>
                <a:cubicBezTo>
                  <a:pt x="2365" y="1091"/>
                  <a:pt x="2363" y="1088"/>
                  <a:pt x="2360" y="1087"/>
                </a:cubicBezTo>
                <a:cubicBezTo>
                  <a:pt x="2359" y="1086"/>
                  <a:pt x="2359" y="1085"/>
                  <a:pt x="2358" y="1085"/>
                </a:cubicBezTo>
                <a:cubicBezTo>
                  <a:pt x="2358" y="1084"/>
                  <a:pt x="2358" y="1083"/>
                  <a:pt x="2358" y="1082"/>
                </a:cubicBezTo>
                <a:close/>
                <a:moveTo>
                  <a:pt x="3011" y="679"/>
                </a:moveTo>
                <a:cubicBezTo>
                  <a:pt x="3013" y="682"/>
                  <a:pt x="3015" y="686"/>
                  <a:pt x="3015" y="689"/>
                </a:cubicBezTo>
                <a:cubicBezTo>
                  <a:pt x="3015" y="690"/>
                  <a:pt x="3015" y="691"/>
                  <a:pt x="3014" y="692"/>
                </a:cubicBezTo>
                <a:cubicBezTo>
                  <a:pt x="3012" y="693"/>
                  <a:pt x="3011" y="693"/>
                  <a:pt x="3010" y="692"/>
                </a:cubicBezTo>
                <a:cubicBezTo>
                  <a:pt x="3010" y="688"/>
                  <a:pt x="3010" y="683"/>
                  <a:pt x="3011" y="679"/>
                </a:cubicBezTo>
                <a:close/>
                <a:moveTo>
                  <a:pt x="2813" y="581"/>
                </a:moveTo>
                <a:cubicBezTo>
                  <a:pt x="2813" y="567"/>
                  <a:pt x="2814" y="553"/>
                  <a:pt x="2816" y="539"/>
                </a:cubicBezTo>
                <a:cubicBezTo>
                  <a:pt x="2816" y="536"/>
                  <a:pt x="2822" y="532"/>
                  <a:pt x="2826" y="533"/>
                </a:cubicBezTo>
                <a:cubicBezTo>
                  <a:pt x="2832" y="533"/>
                  <a:pt x="2839" y="535"/>
                  <a:pt x="2845" y="537"/>
                </a:cubicBezTo>
                <a:cubicBezTo>
                  <a:pt x="2851" y="539"/>
                  <a:pt x="2857" y="542"/>
                  <a:pt x="2863" y="545"/>
                </a:cubicBezTo>
                <a:cubicBezTo>
                  <a:pt x="2874" y="550"/>
                  <a:pt x="2887" y="555"/>
                  <a:pt x="2897" y="562"/>
                </a:cubicBezTo>
                <a:cubicBezTo>
                  <a:pt x="2916" y="576"/>
                  <a:pt x="2928" y="594"/>
                  <a:pt x="2939" y="613"/>
                </a:cubicBezTo>
                <a:cubicBezTo>
                  <a:pt x="2945" y="624"/>
                  <a:pt x="2953" y="634"/>
                  <a:pt x="2958" y="646"/>
                </a:cubicBezTo>
                <a:cubicBezTo>
                  <a:pt x="2969" y="674"/>
                  <a:pt x="2968" y="702"/>
                  <a:pt x="2959" y="730"/>
                </a:cubicBezTo>
                <a:cubicBezTo>
                  <a:pt x="2952" y="751"/>
                  <a:pt x="2944" y="771"/>
                  <a:pt x="2935" y="790"/>
                </a:cubicBezTo>
                <a:cubicBezTo>
                  <a:pt x="2930" y="800"/>
                  <a:pt x="2923" y="808"/>
                  <a:pt x="2916" y="817"/>
                </a:cubicBezTo>
                <a:cubicBezTo>
                  <a:pt x="2907" y="828"/>
                  <a:pt x="2898" y="840"/>
                  <a:pt x="2889" y="851"/>
                </a:cubicBezTo>
                <a:cubicBezTo>
                  <a:pt x="2888" y="851"/>
                  <a:pt x="2888" y="850"/>
                  <a:pt x="2888" y="850"/>
                </a:cubicBezTo>
                <a:cubicBezTo>
                  <a:pt x="2873" y="844"/>
                  <a:pt x="2860" y="837"/>
                  <a:pt x="2846" y="829"/>
                </a:cubicBezTo>
                <a:cubicBezTo>
                  <a:pt x="2836" y="822"/>
                  <a:pt x="2825" y="817"/>
                  <a:pt x="2814" y="812"/>
                </a:cubicBezTo>
                <a:cubicBezTo>
                  <a:pt x="2814" y="802"/>
                  <a:pt x="2813" y="792"/>
                  <a:pt x="2813" y="782"/>
                </a:cubicBezTo>
                <a:cubicBezTo>
                  <a:pt x="2813" y="771"/>
                  <a:pt x="2814" y="759"/>
                  <a:pt x="2815" y="748"/>
                </a:cubicBezTo>
                <a:cubicBezTo>
                  <a:pt x="2816" y="721"/>
                  <a:pt x="2817" y="694"/>
                  <a:pt x="2817" y="668"/>
                </a:cubicBezTo>
                <a:cubicBezTo>
                  <a:pt x="2817" y="639"/>
                  <a:pt x="2814" y="610"/>
                  <a:pt x="2813" y="581"/>
                </a:cubicBezTo>
                <a:close/>
                <a:moveTo>
                  <a:pt x="2817" y="856"/>
                </a:moveTo>
                <a:cubicBezTo>
                  <a:pt x="2816" y="845"/>
                  <a:pt x="2815" y="834"/>
                  <a:pt x="2815" y="824"/>
                </a:cubicBezTo>
                <a:cubicBezTo>
                  <a:pt x="2820" y="826"/>
                  <a:pt x="2824" y="828"/>
                  <a:pt x="2829" y="831"/>
                </a:cubicBezTo>
                <a:cubicBezTo>
                  <a:pt x="2845" y="842"/>
                  <a:pt x="2863" y="852"/>
                  <a:pt x="2882" y="859"/>
                </a:cubicBezTo>
                <a:cubicBezTo>
                  <a:pt x="2880" y="861"/>
                  <a:pt x="2878" y="863"/>
                  <a:pt x="2877" y="865"/>
                </a:cubicBezTo>
                <a:cubicBezTo>
                  <a:pt x="2874" y="869"/>
                  <a:pt x="2870" y="872"/>
                  <a:pt x="2867" y="873"/>
                </a:cubicBezTo>
                <a:cubicBezTo>
                  <a:pt x="2851" y="880"/>
                  <a:pt x="2836" y="887"/>
                  <a:pt x="2821" y="893"/>
                </a:cubicBezTo>
                <a:cubicBezTo>
                  <a:pt x="2819" y="892"/>
                  <a:pt x="2818" y="892"/>
                  <a:pt x="2817" y="891"/>
                </a:cubicBezTo>
                <a:cubicBezTo>
                  <a:pt x="2817" y="879"/>
                  <a:pt x="2817" y="868"/>
                  <a:pt x="2817" y="856"/>
                </a:cubicBezTo>
                <a:close/>
                <a:moveTo>
                  <a:pt x="2391" y="974"/>
                </a:moveTo>
                <a:cubicBezTo>
                  <a:pt x="2391" y="977"/>
                  <a:pt x="2392" y="979"/>
                  <a:pt x="2391" y="982"/>
                </a:cubicBezTo>
                <a:cubicBezTo>
                  <a:pt x="2390" y="989"/>
                  <a:pt x="2390" y="995"/>
                  <a:pt x="2392" y="1001"/>
                </a:cubicBezTo>
                <a:cubicBezTo>
                  <a:pt x="2394" y="1011"/>
                  <a:pt x="2398" y="1021"/>
                  <a:pt x="2403" y="1030"/>
                </a:cubicBezTo>
                <a:cubicBezTo>
                  <a:pt x="2404" y="1032"/>
                  <a:pt x="2405" y="1034"/>
                  <a:pt x="2404" y="1037"/>
                </a:cubicBezTo>
                <a:cubicBezTo>
                  <a:pt x="2403" y="1038"/>
                  <a:pt x="2404" y="1040"/>
                  <a:pt x="2406" y="1040"/>
                </a:cubicBezTo>
                <a:cubicBezTo>
                  <a:pt x="2411" y="1040"/>
                  <a:pt x="2415" y="1034"/>
                  <a:pt x="2413" y="1029"/>
                </a:cubicBezTo>
                <a:cubicBezTo>
                  <a:pt x="2411" y="1022"/>
                  <a:pt x="2406" y="1016"/>
                  <a:pt x="2404" y="1009"/>
                </a:cubicBezTo>
                <a:cubicBezTo>
                  <a:pt x="2403" y="1005"/>
                  <a:pt x="2400" y="1002"/>
                  <a:pt x="2400" y="998"/>
                </a:cubicBezTo>
                <a:cubicBezTo>
                  <a:pt x="2400" y="987"/>
                  <a:pt x="2401" y="976"/>
                  <a:pt x="2399" y="965"/>
                </a:cubicBezTo>
                <a:cubicBezTo>
                  <a:pt x="2398" y="957"/>
                  <a:pt x="2400" y="950"/>
                  <a:pt x="2399" y="942"/>
                </a:cubicBezTo>
                <a:cubicBezTo>
                  <a:pt x="2399" y="942"/>
                  <a:pt x="2398" y="941"/>
                  <a:pt x="2398" y="940"/>
                </a:cubicBezTo>
                <a:cubicBezTo>
                  <a:pt x="2400" y="937"/>
                  <a:pt x="2402" y="934"/>
                  <a:pt x="2404" y="930"/>
                </a:cubicBezTo>
                <a:cubicBezTo>
                  <a:pt x="2409" y="922"/>
                  <a:pt x="2413" y="911"/>
                  <a:pt x="2417" y="902"/>
                </a:cubicBezTo>
                <a:cubicBezTo>
                  <a:pt x="2419" y="898"/>
                  <a:pt x="2422" y="893"/>
                  <a:pt x="2425" y="890"/>
                </a:cubicBezTo>
                <a:cubicBezTo>
                  <a:pt x="2433" y="881"/>
                  <a:pt x="2440" y="872"/>
                  <a:pt x="2447" y="863"/>
                </a:cubicBezTo>
                <a:cubicBezTo>
                  <a:pt x="2453" y="855"/>
                  <a:pt x="2463" y="851"/>
                  <a:pt x="2471" y="845"/>
                </a:cubicBezTo>
                <a:cubicBezTo>
                  <a:pt x="2490" y="833"/>
                  <a:pt x="2509" y="820"/>
                  <a:pt x="2531" y="814"/>
                </a:cubicBezTo>
                <a:cubicBezTo>
                  <a:pt x="2559" y="806"/>
                  <a:pt x="2588" y="799"/>
                  <a:pt x="2617" y="796"/>
                </a:cubicBezTo>
                <a:cubicBezTo>
                  <a:pt x="2629" y="794"/>
                  <a:pt x="2640" y="794"/>
                  <a:pt x="2652" y="793"/>
                </a:cubicBezTo>
                <a:cubicBezTo>
                  <a:pt x="2675" y="791"/>
                  <a:pt x="2698" y="796"/>
                  <a:pt x="2721" y="801"/>
                </a:cubicBezTo>
                <a:cubicBezTo>
                  <a:pt x="2738" y="805"/>
                  <a:pt x="2755" y="808"/>
                  <a:pt x="2773" y="812"/>
                </a:cubicBezTo>
                <a:cubicBezTo>
                  <a:pt x="2783" y="814"/>
                  <a:pt x="2793" y="816"/>
                  <a:pt x="2802" y="819"/>
                </a:cubicBezTo>
                <a:cubicBezTo>
                  <a:pt x="2803" y="837"/>
                  <a:pt x="2803" y="856"/>
                  <a:pt x="2804" y="874"/>
                </a:cubicBezTo>
                <a:cubicBezTo>
                  <a:pt x="2804" y="886"/>
                  <a:pt x="2805" y="897"/>
                  <a:pt x="2806" y="909"/>
                </a:cubicBezTo>
                <a:cubicBezTo>
                  <a:pt x="2823" y="905"/>
                  <a:pt x="2839" y="902"/>
                  <a:pt x="2854" y="897"/>
                </a:cubicBezTo>
                <a:cubicBezTo>
                  <a:pt x="2870" y="892"/>
                  <a:pt x="2885" y="885"/>
                  <a:pt x="2898" y="877"/>
                </a:cubicBezTo>
                <a:cubicBezTo>
                  <a:pt x="2919" y="864"/>
                  <a:pt x="2938" y="852"/>
                  <a:pt x="2950" y="831"/>
                </a:cubicBezTo>
                <a:cubicBezTo>
                  <a:pt x="2962" y="808"/>
                  <a:pt x="2982" y="789"/>
                  <a:pt x="2991" y="765"/>
                </a:cubicBezTo>
                <a:cubicBezTo>
                  <a:pt x="2999" y="745"/>
                  <a:pt x="3009" y="726"/>
                  <a:pt x="3010" y="704"/>
                </a:cubicBezTo>
                <a:cubicBezTo>
                  <a:pt x="3010" y="705"/>
                  <a:pt x="3010" y="705"/>
                  <a:pt x="3011" y="705"/>
                </a:cubicBezTo>
                <a:cubicBezTo>
                  <a:pt x="3014" y="706"/>
                  <a:pt x="3012" y="712"/>
                  <a:pt x="3011" y="715"/>
                </a:cubicBezTo>
                <a:cubicBezTo>
                  <a:pt x="3006" y="733"/>
                  <a:pt x="3000" y="750"/>
                  <a:pt x="2993" y="767"/>
                </a:cubicBezTo>
                <a:cubicBezTo>
                  <a:pt x="2981" y="796"/>
                  <a:pt x="2969" y="825"/>
                  <a:pt x="2956" y="853"/>
                </a:cubicBezTo>
                <a:cubicBezTo>
                  <a:pt x="2952" y="860"/>
                  <a:pt x="2951" y="869"/>
                  <a:pt x="2954" y="877"/>
                </a:cubicBezTo>
                <a:cubicBezTo>
                  <a:pt x="2958" y="889"/>
                  <a:pt x="2959" y="902"/>
                  <a:pt x="2966" y="914"/>
                </a:cubicBezTo>
                <a:cubicBezTo>
                  <a:pt x="2978" y="933"/>
                  <a:pt x="2992" y="951"/>
                  <a:pt x="3004" y="970"/>
                </a:cubicBezTo>
                <a:cubicBezTo>
                  <a:pt x="3017" y="987"/>
                  <a:pt x="3028" y="1006"/>
                  <a:pt x="3037" y="1026"/>
                </a:cubicBezTo>
                <a:cubicBezTo>
                  <a:pt x="3044" y="1039"/>
                  <a:pt x="3047" y="1053"/>
                  <a:pt x="3048" y="1068"/>
                </a:cubicBezTo>
                <a:cubicBezTo>
                  <a:pt x="3049" y="1091"/>
                  <a:pt x="3053" y="1114"/>
                  <a:pt x="3050" y="1137"/>
                </a:cubicBezTo>
                <a:cubicBezTo>
                  <a:pt x="3049" y="1151"/>
                  <a:pt x="3046" y="1165"/>
                  <a:pt x="3038" y="1178"/>
                </a:cubicBezTo>
                <a:cubicBezTo>
                  <a:pt x="3031" y="1192"/>
                  <a:pt x="3027" y="1207"/>
                  <a:pt x="3019" y="1220"/>
                </a:cubicBezTo>
                <a:cubicBezTo>
                  <a:pt x="3009" y="1237"/>
                  <a:pt x="3000" y="1256"/>
                  <a:pt x="2986" y="1271"/>
                </a:cubicBezTo>
                <a:cubicBezTo>
                  <a:pt x="2978" y="1281"/>
                  <a:pt x="2971" y="1293"/>
                  <a:pt x="2964" y="1304"/>
                </a:cubicBezTo>
                <a:cubicBezTo>
                  <a:pt x="2961" y="1295"/>
                  <a:pt x="2959" y="1287"/>
                  <a:pt x="2956" y="1279"/>
                </a:cubicBezTo>
                <a:cubicBezTo>
                  <a:pt x="2955" y="1276"/>
                  <a:pt x="2954" y="1273"/>
                  <a:pt x="2950" y="1274"/>
                </a:cubicBezTo>
                <a:cubicBezTo>
                  <a:pt x="2947" y="1274"/>
                  <a:pt x="2946" y="1277"/>
                  <a:pt x="2945" y="1279"/>
                </a:cubicBezTo>
                <a:cubicBezTo>
                  <a:pt x="2936" y="1302"/>
                  <a:pt x="2925" y="1324"/>
                  <a:pt x="2906" y="1340"/>
                </a:cubicBezTo>
                <a:cubicBezTo>
                  <a:pt x="2895" y="1351"/>
                  <a:pt x="2883" y="1361"/>
                  <a:pt x="2872" y="1371"/>
                </a:cubicBezTo>
                <a:cubicBezTo>
                  <a:pt x="2869" y="1374"/>
                  <a:pt x="2865" y="1376"/>
                  <a:pt x="2861" y="1378"/>
                </a:cubicBezTo>
                <a:cubicBezTo>
                  <a:pt x="2835" y="1392"/>
                  <a:pt x="2810" y="1406"/>
                  <a:pt x="2787" y="1422"/>
                </a:cubicBezTo>
                <a:cubicBezTo>
                  <a:pt x="2771" y="1433"/>
                  <a:pt x="2757" y="1445"/>
                  <a:pt x="2743" y="1459"/>
                </a:cubicBezTo>
                <a:cubicBezTo>
                  <a:pt x="2740" y="1462"/>
                  <a:pt x="2738" y="1462"/>
                  <a:pt x="2737" y="1456"/>
                </a:cubicBezTo>
                <a:cubicBezTo>
                  <a:pt x="2737" y="1445"/>
                  <a:pt x="2733" y="1434"/>
                  <a:pt x="2731" y="1423"/>
                </a:cubicBezTo>
                <a:cubicBezTo>
                  <a:pt x="2730" y="1420"/>
                  <a:pt x="2730" y="1418"/>
                  <a:pt x="2727" y="1417"/>
                </a:cubicBezTo>
                <a:cubicBezTo>
                  <a:pt x="2724" y="1417"/>
                  <a:pt x="2722" y="1418"/>
                  <a:pt x="2720" y="1421"/>
                </a:cubicBezTo>
                <a:cubicBezTo>
                  <a:pt x="2703" y="1453"/>
                  <a:pt x="2672" y="1469"/>
                  <a:pt x="2641" y="1483"/>
                </a:cubicBezTo>
                <a:cubicBezTo>
                  <a:pt x="2613" y="1494"/>
                  <a:pt x="2586" y="1507"/>
                  <a:pt x="2558" y="1517"/>
                </a:cubicBezTo>
                <a:cubicBezTo>
                  <a:pt x="2554" y="1519"/>
                  <a:pt x="2550" y="1522"/>
                  <a:pt x="2545" y="1524"/>
                </a:cubicBezTo>
                <a:cubicBezTo>
                  <a:pt x="2545" y="1510"/>
                  <a:pt x="2546" y="1497"/>
                  <a:pt x="2550" y="1484"/>
                </a:cubicBezTo>
                <a:cubicBezTo>
                  <a:pt x="2551" y="1481"/>
                  <a:pt x="2553" y="1478"/>
                  <a:pt x="2549" y="1475"/>
                </a:cubicBezTo>
                <a:cubicBezTo>
                  <a:pt x="2545" y="1473"/>
                  <a:pt x="2543" y="1475"/>
                  <a:pt x="2540" y="1477"/>
                </a:cubicBezTo>
                <a:cubicBezTo>
                  <a:pt x="2531" y="1484"/>
                  <a:pt x="2520" y="1487"/>
                  <a:pt x="2512" y="1495"/>
                </a:cubicBezTo>
                <a:cubicBezTo>
                  <a:pt x="2510" y="1496"/>
                  <a:pt x="2508" y="1496"/>
                  <a:pt x="2507" y="1497"/>
                </a:cubicBezTo>
                <a:cubicBezTo>
                  <a:pt x="2479" y="1504"/>
                  <a:pt x="2456" y="1518"/>
                  <a:pt x="2435" y="1537"/>
                </a:cubicBezTo>
                <a:cubicBezTo>
                  <a:pt x="2433" y="1538"/>
                  <a:pt x="2431" y="1540"/>
                  <a:pt x="2430" y="1541"/>
                </a:cubicBezTo>
                <a:cubicBezTo>
                  <a:pt x="2413" y="1549"/>
                  <a:pt x="2402" y="1562"/>
                  <a:pt x="2390" y="1574"/>
                </a:cubicBezTo>
                <a:cubicBezTo>
                  <a:pt x="2389" y="1576"/>
                  <a:pt x="2387" y="1577"/>
                  <a:pt x="2387" y="1578"/>
                </a:cubicBezTo>
                <a:cubicBezTo>
                  <a:pt x="2384" y="1592"/>
                  <a:pt x="2371" y="1596"/>
                  <a:pt x="2364" y="1606"/>
                </a:cubicBezTo>
                <a:cubicBezTo>
                  <a:pt x="2359" y="1593"/>
                  <a:pt x="2362" y="1579"/>
                  <a:pt x="2360" y="1566"/>
                </a:cubicBezTo>
                <a:cubicBezTo>
                  <a:pt x="2355" y="1538"/>
                  <a:pt x="2357" y="1510"/>
                  <a:pt x="2352" y="1483"/>
                </a:cubicBezTo>
                <a:cubicBezTo>
                  <a:pt x="2349" y="1466"/>
                  <a:pt x="2355" y="1452"/>
                  <a:pt x="2358" y="1436"/>
                </a:cubicBezTo>
                <a:cubicBezTo>
                  <a:pt x="2361" y="1420"/>
                  <a:pt x="2367" y="1405"/>
                  <a:pt x="2376" y="1391"/>
                </a:cubicBezTo>
                <a:cubicBezTo>
                  <a:pt x="2380" y="1385"/>
                  <a:pt x="2376" y="1380"/>
                  <a:pt x="2369" y="1380"/>
                </a:cubicBezTo>
                <a:cubicBezTo>
                  <a:pt x="2362" y="1380"/>
                  <a:pt x="2356" y="1383"/>
                  <a:pt x="2349" y="1387"/>
                </a:cubicBezTo>
                <a:cubicBezTo>
                  <a:pt x="2348" y="1388"/>
                  <a:pt x="2346" y="1389"/>
                  <a:pt x="2344" y="1388"/>
                </a:cubicBezTo>
                <a:cubicBezTo>
                  <a:pt x="2343" y="1387"/>
                  <a:pt x="2344" y="1385"/>
                  <a:pt x="2343" y="1383"/>
                </a:cubicBezTo>
                <a:cubicBezTo>
                  <a:pt x="2343" y="1373"/>
                  <a:pt x="2348" y="1365"/>
                  <a:pt x="2347" y="1355"/>
                </a:cubicBezTo>
                <a:cubicBezTo>
                  <a:pt x="2347" y="1352"/>
                  <a:pt x="2348" y="1348"/>
                  <a:pt x="2343" y="1348"/>
                </a:cubicBezTo>
                <a:cubicBezTo>
                  <a:pt x="2341" y="1348"/>
                  <a:pt x="2341" y="1346"/>
                  <a:pt x="2341" y="1344"/>
                </a:cubicBezTo>
                <a:cubicBezTo>
                  <a:pt x="2339" y="1333"/>
                  <a:pt x="2338" y="1322"/>
                  <a:pt x="2336" y="1311"/>
                </a:cubicBezTo>
                <a:cubicBezTo>
                  <a:pt x="2336" y="1309"/>
                  <a:pt x="2336" y="1307"/>
                  <a:pt x="2336" y="1305"/>
                </a:cubicBezTo>
                <a:cubicBezTo>
                  <a:pt x="2337" y="1298"/>
                  <a:pt x="2335" y="1292"/>
                  <a:pt x="2334" y="1286"/>
                </a:cubicBezTo>
                <a:cubicBezTo>
                  <a:pt x="2333" y="1281"/>
                  <a:pt x="2332" y="1276"/>
                  <a:pt x="2331" y="1271"/>
                </a:cubicBezTo>
                <a:cubicBezTo>
                  <a:pt x="2330" y="1246"/>
                  <a:pt x="2332" y="1222"/>
                  <a:pt x="2337" y="1198"/>
                </a:cubicBezTo>
                <a:cubicBezTo>
                  <a:pt x="2341" y="1178"/>
                  <a:pt x="2345" y="1157"/>
                  <a:pt x="2354" y="1137"/>
                </a:cubicBezTo>
                <a:cubicBezTo>
                  <a:pt x="2357" y="1129"/>
                  <a:pt x="2361" y="1121"/>
                  <a:pt x="2366" y="1114"/>
                </a:cubicBezTo>
                <a:cubicBezTo>
                  <a:pt x="2367" y="1115"/>
                  <a:pt x="2368" y="1116"/>
                  <a:pt x="2368" y="1118"/>
                </a:cubicBezTo>
                <a:cubicBezTo>
                  <a:pt x="2371" y="1122"/>
                  <a:pt x="2375" y="1125"/>
                  <a:pt x="2377" y="1130"/>
                </a:cubicBezTo>
                <a:cubicBezTo>
                  <a:pt x="2377" y="1131"/>
                  <a:pt x="2378" y="1132"/>
                  <a:pt x="2379" y="1132"/>
                </a:cubicBezTo>
                <a:cubicBezTo>
                  <a:pt x="2382" y="1133"/>
                  <a:pt x="2385" y="1132"/>
                  <a:pt x="2386" y="1128"/>
                </a:cubicBezTo>
                <a:cubicBezTo>
                  <a:pt x="2387" y="1129"/>
                  <a:pt x="2387" y="1131"/>
                  <a:pt x="2388" y="1132"/>
                </a:cubicBezTo>
                <a:cubicBezTo>
                  <a:pt x="2389" y="1137"/>
                  <a:pt x="2390" y="1141"/>
                  <a:pt x="2392" y="1146"/>
                </a:cubicBezTo>
                <a:cubicBezTo>
                  <a:pt x="2395" y="1151"/>
                  <a:pt x="2396" y="1156"/>
                  <a:pt x="2396" y="1160"/>
                </a:cubicBezTo>
                <a:cubicBezTo>
                  <a:pt x="2385" y="1165"/>
                  <a:pt x="2374" y="1171"/>
                  <a:pt x="2365" y="1180"/>
                </a:cubicBezTo>
                <a:cubicBezTo>
                  <a:pt x="2363" y="1182"/>
                  <a:pt x="2360" y="1185"/>
                  <a:pt x="2363" y="1187"/>
                </a:cubicBezTo>
                <a:cubicBezTo>
                  <a:pt x="2366" y="1190"/>
                  <a:pt x="2368" y="1187"/>
                  <a:pt x="2370" y="1186"/>
                </a:cubicBezTo>
                <a:cubicBezTo>
                  <a:pt x="2378" y="1181"/>
                  <a:pt x="2386" y="1176"/>
                  <a:pt x="2394" y="1172"/>
                </a:cubicBezTo>
                <a:cubicBezTo>
                  <a:pt x="2394" y="1173"/>
                  <a:pt x="2393" y="1173"/>
                  <a:pt x="2393" y="1174"/>
                </a:cubicBezTo>
                <a:cubicBezTo>
                  <a:pt x="2389" y="1182"/>
                  <a:pt x="2388" y="1191"/>
                  <a:pt x="2383" y="1199"/>
                </a:cubicBezTo>
                <a:cubicBezTo>
                  <a:pt x="2382" y="1199"/>
                  <a:pt x="2383" y="1199"/>
                  <a:pt x="2383" y="1199"/>
                </a:cubicBezTo>
                <a:cubicBezTo>
                  <a:pt x="2379" y="1207"/>
                  <a:pt x="2378" y="1217"/>
                  <a:pt x="2373" y="1225"/>
                </a:cubicBezTo>
                <a:cubicBezTo>
                  <a:pt x="2371" y="1229"/>
                  <a:pt x="2371" y="1235"/>
                  <a:pt x="2372" y="1240"/>
                </a:cubicBezTo>
                <a:cubicBezTo>
                  <a:pt x="2373" y="1244"/>
                  <a:pt x="2374" y="1249"/>
                  <a:pt x="2376" y="1253"/>
                </a:cubicBezTo>
                <a:cubicBezTo>
                  <a:pt x="2378" y="1260"/>
                  <a:pt x="2381" y="1262"/>
                  <a:pt x="2387" y="1260"/>
                </a:cubicBezTo>
                <a:cubicBezTo>
                  <a:pt x="2388" y="1259"/>
                  <a:pt x="2389" y="1258"/>
                  <a:pt x="2389" y="1257"/>
                </a:cubicBezTo>
                <a:cubicBezTo>
                  <a:pt x="2389" y="1256"/>
                  <a:pt x="2388" y="1255"/>
                  <a:pt x="2387" y="1255"/>
                </a:cubicBezTo>
                <a:cubicBezTo>
                  <a:pt x="2385" y="1256"/>
                  <a:pt x="2386" y="1254"/>
                  <a:pt x="2385" y="1254"/>
                </a:cubicBezTo>
                <a:cubicBezTo>
                  <a:pt x="2384" y="1250"/>
                  <a:pt x="2383" y="1246"/>
                  <a:pt x="2381" y="1242"/>
                </a:cubicBezTo>
                <a:cubicBezTo>
                  <a:pt x="2380" y="1240"/>
                  <a:pt x="2380" y="1237"/>
                  <a:pt x="2380" y="1235"/>
                </a:cubicBezTo>
                <a:cubicBezTo>
                  <a:pt x="2380" y="1233"/>
                  <a:pt x="2381" y="1232"/>
                  <a:pt x="2383" y="1232"/>
                </a:cubicBezTo>
                <a:cubicBezTo>
                  <a:pt x="2385" y="1232"/>
                  <a:pt x="2386" y="1230"/>
                  <a:pt x="2387" y="1229"/>
                </a:cubicBezTo>
                <a:cubicBezTo>
                  <a:pt x="2388" y="1226"/>
                  <a:pt x="2390" y="1223"/>
                  <a:pt x="2391" y="1221"/>
                </a:cubicBezTo>
                <a:cubicBezTo>
                  <a:pt x="2402" y="1204"/>
                  <a:pt x="2406" y="1186"/>
                  <a:pt x="2408" y="1167"/>
                </a:cubicBezTo>
                <a:cubicBezTo>
                  <a:pt x="2410" y="1166"/>
                  <a:pt x="2412" y="1165"/>
                  <a:pt x="2414" y="1165"/>
                </a:cubicBezTo>
                <a:cubicBezTo>
                  <a:pt x="2425" y="1162"/>
                  <a:pt x="2434" y="1156"/>
                  <a:pt x="2442" y="1149"/>
                </a:cubicBezTo>
                <a:cubicBezTo>
                  <a:pt x="2454" y="1138"/>
                  <a:pt x="2466" y="1127"/>
                  <a:pt x="2479" y="1117"/>
                </a:cubicBezTo>
                <a:cubicBezTo>
                  <a:pt x="2484" y="1114"/>
                  <a:pt x="2489" y="1110"/>
                  <a:pt x="2497" y="1111"/>
                </a:cubicBezTo>
                <a:cubicBezTo>
                  <a:pt x="2488" y="1115"/>
                  <a:pt x="2485" y="1122"/>
                  <a:pt x="2481" y="1128"/>
                </a:cubicBezTo>
                <a:cubicBezTo>
                  <a:pt x="2474" y="1141"/>
                  <a:pt x="2466" y="1151"/>
                  <a:pt x="2454" y="1159"/>
                </a:cubicBezTo>
                <a:cubicBezTo>
                  <a:pt x="2448" y="1162"/>
                  <a:pt x="2443" y="1167"/>
                  <a:pt x="2439" y="1172"/>
                </a:cubicBezTo>
                <a:cubicBezTo>
                  <a:pt x="2433" y="1181"/>
                  <a:pt x="2427" y="1188"/>
                  <a:pt x="2421" y="1196"/>
                </a:cubicBezTo>
                <a:cubicBezTo>
                  <a:pt x="2419" y="1198"/>
                  <a:pt x="2418" y="1200"/>
                  <a:pt x="2420" y="1202"/>
                </a:cubicBezTo>
                <a:cubicBezTo>
                  <a:pt x="2421" y="1204"/>
                  <a:pt x="2423" y="1203"/>
                  <a:pt x="2425" y="1203"/>
                </a:cubicBezTo>
                <a:cubicBezTo>
                  <a:pt x="2431" y="1201"/>
                  <a:pt x="2433" y="1197"/>
                  <a:pt x="2437" y="1192"/>
                </a:cubicBezTo>
                <a:cubicBezTo>
                  <a:pt x="2444" y="1182"/>
                  <a:pt x="2451" y="1172"/>
                  <a:pt x="2461" y="1165"/>
                </a:cubicBezTo>
                <a:cubicBezTo>
                  <a:pt x="2472" y="1158"/>
                  <a:pt x="2481" y="1149"/>
                  <a:pt x="2487" y="1138"/>
                </a:cubicBezTo>
                <a:cubicBezTo>
                  <a:pt x="2499" y="1117"/>
                  <a:pt x="2516" y="1106"/>
                  <a:pt x="2540" y="1106"/>
                </a:cubicBezTo>
                <a:cubicBezTo>
                  <a:pt x="2549" y="1107"/>
                  <a:pt x="2557" y="1106"/>
                  <a:pt x="2565" y="1110"/>
                </a:cubicBezTo>
                <a:cubicBezTo>
                  <a:pt x="2573" y="1114"/>
                  <a:pt x="2580" y="1119"/>
                  <a:pt x="2589" y="1121"/>
                </a:cubicBezTo>
                <a:cubicBezTo>
                  <a:pt x="2584" y="1127"/>
                  <a:pt x="2580" y="1133"/>
                  <a:pt x="2575" y="1139"/>
                </a:cubicBezTo>
                <a:cubicBezTo>
                  <a:pt x="2573" y="1141"/>
                  <a:pt x="2570" y="1144"/>
                  <a:pt x="2567" y="1145"/>
                </a:cubicBezTo>
                <a:cubicBezTo>
                  <a:pt x="2560" y="1147"/>
                  <a:pt x="2553" y="1149"/>
                  <a:pt x="2546" y="1151"/>
                </a:cubicBezTo>
                <a:cubicBezTo>
                  <a:pt x="2539" y="1153"/>
                  <a:pt x="2533" y="1156"/>
                  <a:pt x="2529" y="1162"/>
                </a:cubicBezTo>
                <a:cubicBezTo>
                  <a:pt x="2526" y="1167"/>
                  <a:pt x="2521" y="1171"/>
                  <a:pt x="2516" y="1174"/>
                </a:cubicBezTo>
                <a:cubicBezTo>
                  <a:pt x="2512" y="1177"/>
                  <a:pt x="2509" y="1180"/>
                  <a:pt x="2507" y="1184"/>
                </a:cubicBezTo>
                <a:cubicBezTo>
                  <a:pt x="2507" y="1186"/>
                  <a:pt x="2506" y="1187"/>
                  <a:pt x="2507" y="1189"/>
                </a:cubicBezTo>
                <a:cubicBezTo>
                  <a:pt x="2509" y="1190"/>
                  <a:pt x="2510" y="1190"/>
                  <a:pt x="2511" y="1189"/>
                </a:cubicBezTo>
                <a:cubicBezTo>
                  <a:pt x="2518" y="1183"/>
                  <a:pt x="2528" y="1180"/>
                  <a:pt x="2533" y="1173"/>
                </a:cubicBezTo>
                <a:cubicBezTo>
                  <a:pt x="2539" y="1165"/>
                  <a:pt x="2546" y="1161"/>
                  <a:pt x="2555" y="1158"/>
                </a:cubicBezTo>
                <a:cubicBezTo>
                  <a:pt x="2566" y="1155"/>
                  <a:pt x="2579" y="1153"/>
                  <a:pt x="2586" y="1141"/>
                </a:cubicBezTo>
                <a:cubicBezTo>
                  <a:pt x="2595" y="1124"/>
                  <a:pt x="2611" y="1120"/>
                  <a:pt x="2629" y="1120"/>
                </a:cubicBezTo>
                <a:cubicBezTo>
                  <a:pt x="2644" y="1121"/>
                  <a:pt x="2659" y="1120"/>
                  <a:pt x="2674" y="1117"/>
                </a:cubicBezTo>
                <a:cubicBezTo>
                  <a:pt x="2679" y="1115"/>
                  <a:pt x="2684" y="1113"/>
                  <a:pt x="2690" y="1114"/>
                </a:cubicBezTo>
                <a:cubicBezTo>
                  <a:pt x="2683" y="1122"/>
                  <a:pt x="2676" y="1129"/>
                  <a:pt x="2670" y="1137"/>
                </a:cubicBezTo>
                <a:cubicBezTo>
                  <a:pt x="2661" y="1149"/>
                  <a:pt x="2652" y="1162"/>
                  <a:pt x="2640" y="1171"/>
                </a:cubicBezTo>
                <a:cubicBezTo>
                  <a:pt x="2633" y="1177"/>
                  <a:pt x="2628" y="1184"/>
                  <a:pt x="2623" y="1191"/>
                </a:cubicBezTo>
                <a:cubicBezTo>
                  <a:pt x="2611" y="1206"/>
                  <a:pt x="2602" y="1226"/>
                  <a:pt x="2581" y="1234"/>
                </a:cubicBezTo>
                <a:cubicBezTo>
                  <a:pt x="2572" y="1238"/>
                  <a:pt x="2562" y="1239"/>
                  <a:pt x="2552" y="1237"/>
                </a:cubicBezTo>
                <a:cubicBezTo>
                  <a:pt x="2541" y="1235"/>
                  <a:pt x="2531" y="1231"/>
                  <a:pt x="2520" y="1236"/>
                </a:cubicBezTo>
                <a:cubicBezTo>
                  <a:pt x="2506" y="1243"/>
                  <a:pt x="2491" y="1239"/>
                  <a:pt x="2477" y="1235"/>
                </a:cubicBezTo>
                <a:cubicBezTo>
                  <a:pt x="2469" y="1233"/>
                  <a:pt x="2461" y="1233"/>
                  <a:pt x="2454" y="1233"/>
                </a:cubicBezTo>
                <a:cubicBezTo>
                  <a:pt x="2449" y="1233"/>
                  <a:pt x="2449" y="1236"/>
                  <a:pt x="2450" y="1239"/>
                </a:cubicBezTo>
                <a:cubicBezTo>
                  <a:pt x="2452" y="1242"/>
                  <a:pt x="2456" y="1243"/>
                  <a:pt x="2459" y="1243"/>
                </a:cubicBezTo>
                <a:cubicBezTo>
                  <a:pt x="2463" y="1243"/>
                  <a:pt x="2468" y="1243"/>
                  <a:pt x="2472" y="1244"/>
                </a:cubicBezTo>
                <a:cubicBezTo>
                  <a:pt x="2479" y="1248"/>
                  <a:pt x="2488" y="1248"/>
                  <a:pt x="2496" y="1249"/>
                </a:cubicBezTo>
                <a:cubicBezTo>
                  <a:pt x="2503" y="1250"/>
                  <a:pt x="2511" y="1251"/>
                  <a:pt x="2517" y="1248"/>
                </a:cubicBezTo>
                <a:cubicBezTo>
                  <a:pt x="2536" y="1239"/>
                  <a:pt x="2551" y="1246"/>
                  <a:pt x="2567" y="1257"/>
                </a:cubicBezTo>
                <a:cubicBezTo>
                  <a:pt x="2559" y="1260"/>
                  <a:pt x="2554" y="1266"/>
                  <a:pt x="2546" y="1266"/>
                </a:cubicBezTo>
                <a:cubicBezTo>
                  <a:pt x="2534" y="1267"/>
                  <a:pt x="2522" y="1268"/>
                  <a:pt x="2510" y="1270"/>
                </a:cubicBezTo>
                <a:cubicBezTo>
                  <a:pt x="2494" y="1273"/>
                  <a:pt x="2479" y="1276"/>
                  <a:pt x="2465" y="1284"/>
                </a:cubicBezTo>
                <a:cubicBezTo>
                  <a:pt x="2451" y="1293"/>
                  <a:pt x="2436" y="1296"/>
                  <a:pt x="2421" y="1292"/>
                </a:cubicBezTo>
                <a:cubicBezTo>
                  <a:pt x="2404" y="1288"/>
                  <a:pt x="2389" y="1290"/>
                  <a:pt x="2375" y="1299"/>
                </a:cubicBezTo>
                <a:cubicBezTo>
                  <a:pt x="2372" y="1301"/>
                  <a:pt x="2368" y="1302"/>
                  <a:pt x="2370" y="1306"/>
                </a:cubicBezTo>
                <a:cubicBezTo>
                  <a:pt x="2372" y="1309"/>
                  <a:pt x="2375" y="1307"/>
                  <a:pt x="2378" y="1306"/>
                </a:cubicBezTo>
                <a:cubicBezTo>
                  <a:pt x="2387" y="1304"/>
                  <a:pt x="2396" y="1299"/>
                  <a:pt x="2405" y="1300"/>
                </a:cubicBezTo>
                <a:cubicBezTo>
                  <a:pt x="2417" y="1301"/>
                  <a:pt x="2429" y="1303"/>
                  <a:pt x="2441" y="1304"/>
                </a:cubicBezTo>
                <a:cubicBezTo>
                  <a:pt x="2439" y="1308"/>
                  <a:pt x="2435" y="1310"/>
                  <a:pt x="2431" y="1311"/>
                </a:cubicBezTo>
                <a:cubicBezTo>
                  <a:pt x="2413" y="1318"/>
                  <a:pt x="2395" y="1327"/>
                  <a:pt x="2380" y="1339"/>
                </a:cubicBezTo>
                <a:cubicBezTo>
                  <a:pt x="2378" y="1341"/>
                  <a:pt x="2375" y="1342"/>
                  <a:pt x="2377" y="1345"/>
                </a:cubicBezTo>
                <a:cubicBezTo>
                  <a:pt x="2378" y="1349"/>
                  <a:pt x="2381" y="1348"/>
                  <a:pt x="2383" y="1347"/>
                </a:cubicBezTo>
                <a:cubicBezTo>
                  <a:pt x="2387" y="1346"/>
                  <a:pt x="2390" y="1344"/>
                  <a:pt x="2393" y="1342"/>
                </a:cubicBezTo>
                <a:cubicBezTo>
                  <a:pt x="2401" y="1338"/>
                  <a:pt x="2407" y="1331"/>
                  <a:pt x="2416" y="1328"/>
                </a:cubicBezTo>
                <a:cubicBezTo>
                  <a:pt x="2430" y="1323"/>
                  <a:pt x="2445" y="1317"/>
                  <a:pt x="2455" y="1305"/>
                </a:cubicBezTo>
                <a:cubicBezTo>
                  <a:pt x="2465" y="1295"/>
                  <a:pt x="2477" y="1289"/>
                  <a:pt x="2490" y="1285"/>
                </a:cubicBezTo>
                <a:cubicBezTo>
                  <a:pt x="2492" y="1284"/>
                  <a:pt x="2493" y="1284"/>
                  <a:pt x="2495" y="1285"/>
                </a:cubicBezTo>
                <a:cubicBezTo>
                  <a:pt x="2496" y="1285"/>
                  <a:pt x="2496" y="1286"/>
                  <a:pt x="2495" y="1287"/>
                </a:cubicBezTo>
                <a:cubicBezTo>
                  <a:pt x="2486" y="1298"/>
                  <a:pt x="2481" y="1311"/>
                  <a:pt x="2471" y="1320"/>
                </a:cubicBezTo>
                <a:cubicBezTo>
                  <a:pt x="2467" y="1323"/>
                  <a:pt x="2464" y="1327"/>
                  <a:pt x="2459" y="1328"/>
                </a:cubicBezTo>
                <a:cubicBezTo>
                  <a:pt x="2451" y="1328"/>
                  <a:pt x="2446" y="1333"/>
                  <a:pt x="2442" y="1339"/>
                </a:cubicBezTo>
                <a:cubicBezTo>
                  <a:pt x="2441" y="1341"/>
                  <a:pt x="2438" y="1343"/>
                  <a:pt x="2441" y="1345"/>
                </a:cubicBezTo>
                <a:cubicBezTo>
                  <a:pt x="2443" y="1347"/>
                  <a:pt x="2445" y="1345"/>
                  <a:pt x="2447" y="1343"/>
                </a:cubicBezTo>
                <a:cubicBezTo>
                  <a:pt x="2450" y="1341"/>
                  <a:pt x="2453" y="1338"/>
                  <a:pt x="2457" y="1338"/>
                </a:cubicBezTo>
                <a:cubicBezTo>
                  <a:pt x="2464" y="1338"/>
                  <a:pt x="2470" y="1334"/>
                  <a:pt x="2475" y="1329"/>
                </a:cubicBezTo>
                <a:cubicBezTo>
                  <a:pt x="2483" y="1321"/>
                  <a:pt x="2490" y="1312"/>
                  <a:pt x="2496" y="1303"/>
                </a:cubicBezTo>
                <a:cubicBezTo>
                  <a:pt x="2503" y="1293"/>
                  <a:pt x="2510" y="1283"/>
                  <a:pt x="2525" y="1284"/>
                </a:cubicBezTo>
                <a:cubicBezTo>
                  <a:pt x="2533" y="1285"/>
                  <a:pt x="2540" y="1282"/>
                  <a:pt x="2546" y="1279"/>
                </a:cubicBezTo>
                <a:cubicBezTo>
                  <a:pt x="2549" y="1278"/>
                  <a:pt x="2552" y="1275"/>
                  <a:pt x="2556" y="1276"/>
                </a:cubicBezTo>
                <a:cubicBezTo>
                  <a:pt x="2556" y="1278"/>
                  <a:pt x="2554" y="1279"/>
                  <a:pt x="2553" y="1280"/>
                </a:cubicBezTo>
                <a:cubicBezTo>
                  <a:pt x="2544" y="1290"/>
                  <a:pt x="2535" y="1300"/>
                  <a:pt x="2529" y="1313"/>
                </a:cubicBezTo>
                <a:cubicBezTo>
                  <a:pt x="2524" y="1323"/>
                  <a:pt x="2517" y="1331"/>
                  <a:pt x="2509" y="1340"/>
                </a:cubicBezTo>
                <a:cubicBezTo>
                  <a:pt x="2506" y="1343"/>
                  <a:pt x="2504" y="1346"/>
                  <a:pt x="2501" y="1349"/>
                </a:cubicBezTo>
                <a:cubicBezTo>
                  <a:pt x="2488" y="1363"/>
                  <a:pt x="2480" y="1382"/>
                  <a:pt x="2467" y="1397"/>
                </a:cubicBezTo>
                <a:cubicBezTo>
                  <a:pt x="2462" y="1402"/>
                  <a:pt x="2458" y="1408"/>
                  <a:pt x="2454" y="1414"/>
                </a:cubicBezTo>
                <a:cubicBezTo>
                  <a:pt x="2441" y="1434"/>
                  <a:pt x="2431" y="1457"/>
                  <a:pt x="2415" y="1476"/>
                </a:cubicBezTo>
                <a:cubicBezTo>
                  <a:pt x="2398" y="1495"/>
                  <a:pt x="2393" y="1519"/>
                  <a:pt x="2381" y="1541"/>
                </a:cubicBezTo>
                <a:cubicBezTo>
                  <a:pt x="2381" y="1542"/>
                  <a:pt x="2380" y="1544"/>
                  <a:pt x="2380" y="1546"/>
                </a:cubicBezTo>
                <a:cubicBezTo>
                  <a:pt x="2379" y="1552"/>
                  <a:pt x="2377" y="1557"/>
                  <a:pt x="2379" y="1563"/>
                </a:cubicBezTo>
                <a:cubicBezTo>
                  <a:pt x="2379" y="1566"/>
                  <a:pt x="2381" y="1568"/>
                  <a:pt x="2384" y="1567"/>
                </a:cubicBezTo>
                <a:cubicBezTo>
                  <a:pt x="2386" y="1567"/>
                  <a:pt x="2387" y="1565"/>
                  <a:pt x="2387" y="1562"/>
                </a:cubicBezTo>
                <a:cubicBezTo>
                  <a:pt x="2387" y="1557"/>
                  <a:pt x="2389" y="1553"/>
                  <a:pt x="2391" y="1549"/>
                </a:cubicBezTo>
                <a:cubicBezTo>
                  <a:pt x="2394" y="1540"/>
                  <a:pt x="2397" y="1530"/>
                  <a:pt x="2402" y="1521"/>
                </a:cubicBezTo>
                <a:cubicBezTo>
                  <a:pt x="2409" y="1506"/>
                  <a:pt x="2416" y="1490"/>
                  <a:pt x="2427" y="1477"/>
                </a:cubicBezTo>
                <a:cubicBezTo>
                  <a:pt x="2442" y="1460"/>
                  <a:pt x="2455" y="1442"/>
                  <a:pt x="2468" y="1424"/>
                </a:cubicBezTo>
                <a:cubicBezTo>
                  <a:pt x="2471" y="1420"/>
                  <a:pt x="2474" y="1415"/>
                  <a:pt x="2479" y="1413"/>
                </a:cubicBezTo>
                <a:cubicBezTo>
                  <a:pt x="2480" y="1416"/>
                  <a:pt x="2480" y="1419"/>
                  <a:pt x="2479" y="1422"/>
                </a:cubicBezTo>
                <a:cubicBezTo>
                  <a:pt x="2478" y="1435"/>
                  <a:pt x="2473" y="1446"/>
                  <a:pt x="2470" y="1458"/>
                </a:cubicBezTo>
                <a:cubicBezTo>
                  <a:pt x="2469" y="1466"/>
                  <a:pt x="2466" y="1472"/>
                  <a:pt x="2462" y="1478"/>
                </a:cubicBezTo>
                <a:cubicBezTo>
                  <a:pt x="2457" y="1484"/>
                  <a:pt x="2457" y="1492"/>
                  <a:pt x="2455" y="1499"/>
                </a:cubicBezTo>
                <a:cubicBezTo>
                  <a:pt x="2455" y="1501"/>
                  <a:pt x="2455" y="1503"/>
                  <a:pt x="2458" y="1503"/>
                </a:cubicBezTo>
                <a:cubicBezTo>
                  <a:pt x="2460" y="1504"/>
                  <a:pt x="2460" y="1502"/>
                  <a:pt x="2461" y="1500"/>
                </a:cubicBezTo>
                <a:cubicBezTo>
                  <a:pt x="2463" y="1496"/>
                  <a:pt x="2464" y="1491"/>
                  <a:pt x="2467" y="1487"/>
                </a:cubicBezTo>
                <a:cubicBezTo>
                  <a:pt x="2480" y="1470"/>
                  <a:pt x="2482" y="1450"/>
                  <a:pt x="2488" y="1431"/>
                </a:cubicBezTo>
                <a:cubicBezTo>
                  <a:pt x="2492" y="1415"/>
                  <a:pt x="2490" y="1398"/>
                  <a:pt x="2502" y="1384"/>
                </a:cubicBezTo>
                <a:cubicBezTo>
                  <a:pt x="2524" y="1360"/>
                  <a:pt x="2542" y="1333"/>
                  <a:pt x="2563" y="1308"/>
                </a:cubicBezTo>
                <a:cubicBezTo>
                  <a:pt x="2572" y="1297"/>
                  <a:pt x="2586" y="1291"/>
                  <a:pt x="2594" y="1279"/>
                </a:cubicBezTo>
                <a:cubicBezTo>
                  <a:pt x="2596" y="1276"/>
                  <a:pt x="2599" y="1277"/>
                  <a:pt x="2599" y="1281"/>
                </a:cubicBezTo>
                <a:cubicBezTo>
                  <a:pt x="2599" y="1301"/>
                  <a:pt x="2600" y="1322"/>
                  <a:pt x="2596" y="1342"/>
                </a:cubicBezTo>
                <a:cubicBezTo>
                  <a:pt x="2594" y="1349"/>
                  <a:pt x="2591" y="1355"/>
                  <a:pt x="2585" y="1359"/>
                </a:cubicBezTo>
                <a:cubicBezTo>
                  <a:pt x="2579" y="1362"/>
                  <a:pt x="2575" y="1368"/>
                  <a:pt x="2570" y="1373"/>
                </a:cubicBezTo>
                <a:cubicBezTo>
                  <a:pt x="2558" y="1385"/>
                  <a:pt x="2546" y="1396"/>
                  <a:pt x="2539" y="1411"/>
                </a:cubicBezTo>
                <a:cubicBezTo>
                  <a:pt x="2533" y="1423"/>
                  <a:pt x="2533" y="1437"/>
                  <a:pt x="2523" y="1446"/>
                </a:cubicBezTo>
                <a:cubicBezTo>
                  <a:pt x="2522" y="1447"/>
                  <a:pt x="2521" y="1449"/>
                  <a:pt x="2523" y="1450"/>
                </a:cubicBezTo>
                <a:cubicBezTo>
                  <a:pt x="2524" y="1451"/>
                  <a:pt x="2525" y="1451"/>
                  <a:pt x="2527" y="1450"/>
                </a:cubicBezTo>
                <a:cubicBezTo>
                  <a:pt x="2532" y="1446"/>
                  <a:pt x="2538" y="1443"/>
                  <a:pt x="2539" y="1436"/>
                </a:cubicBezTo>
                <a:cubicBezTo>
                  <a:pt x="2543" y="1411"/>
                  <a:pt x="2560" y="1393"/>
                  <a:pt x="2576" y="1376"/>
                </a:cubicBezTo>
                <a:cubicBezTo>
                  <a:pt x="2578" y="1374"/>
                  <a:pt x="2579" y="1372"/>
                  <a:pt x="2581" y="1373"/>
                </a:cubicBezTo>
                <a:cubicBezTo>
                  <a:pt x="2584" y="1375"/>
                  <a:pt x="2582" y="1377"/>
                  <a:pt x="2581" y="1379"/>
                </a:cubicBezTo>
                <a:cubicBezTo>
                  <a:pt x="2580" y="1381"/>
                  <a:pt x="2579" y="1382"/>
                  <a:pt x="2578" y="1384"/>
                </a:cubicBezTo>
                <a:cubicBezTo>
                  <a:pt x="2571" y="1394"/>
                  <a:pt x="2569" y="1406"/>
                  <a:pt x="2567" y="1418"/>
                </a:cubicBezTo>
                <a:cubicBezTo>
                  <a:pt x="2566" y="1421"/>
                  <a:pt x="2566" y="1425"/>
                  <a:pt x="2570" y="1425"/>
                </a:cubicBezTo>
                <a:cubicBezTo>
                  <a:pt x="2574" y="1426"/>
                  <a:pt x="2574" y="1422"/>
                  <a:pt x="2575" y="1420"/>
                </a:cubicBezTo>
                <a:cubicBezTo>
                  <a:pt x="2579" y="1408"/>
                  <a:pt x="2581" y="1396"/>
                  <a:pt x="2589" y="1386"/>
                </a:cubicBezTo>
                <a:cubicBezTo>
                  <a:pt x="2590" y="1384"/>
                  <a:pt x="2591" y="1381"/>
                  <a:pt x="2591" y="1378"/>
                </a:cubicBezTo>
                <a:cubicBezTo>
                  <a:pt x="2595" y="1366"/>
                  <a:pt x="2604" y="1357"/>
                  <a:pt x="2606" y="1344"/>
                </a:cubicBezTo>
                <a:cubicBezTo>
                  <a:pt x="2608" y="1357"/>
                  <a:pt x="2607" y="1369"/>
                  <a:pt x="2610" y="1380"/>
                </a:cubicBezTo>
                <a:cubicBezTo>
                  <a:pt x="2615" y="1399"/>
                  <a:pt x="2613" y="1416"/>
                  <a:pt x="2605" y="1434"/>
                </a:cubicBezTo>
                <a:cubicBezTo>
                  <a:pt x="2604" y="1436"/>
                  <a:pt x="2602" y="1439"/>
                  <a:pt x="2605" y="1441"/>
                </a:cubicBezTo>
                <a:cubicBezTo>
                  <a:pt x="2608" y="1443"/>
                  <a:pt x="2609" y="1439"/>
                  <a:pt x="2611" y="1437"/>
                </a:cubicBezTo>
                <a:cubicBezTo>
                  <a:pt x="2618" y="1422"/>
                  <a:pt x="2621" y="1406"/>
                  <a:pt x="2619" y="1389"/>
                </a:cubicBezTo>
                <a:cubicBezTo>
                  <a:pt x="2618" y="1384"/>
                  <a:pt x="2617" y="1378"/>
                  <a:pt x="2616" y="1373"/>
                </a:cubicBezTo>
                <a:cubicBezTo>
                  <a:pt x="2614" y="1354"/>
                  <a:pt x="2611" y="1334"/>
                  <a:pt x="2611" y="1315"/>
                </a:cubicBezTo>
                <a:cubicBezTo>
                  <a:pt x="2611" y="1302"/>
                  <a:pt x="2612" y="1288"/>
                  <a:pt x="2615" y="1274"/>
                </a:cubicBezTo>
                <a:cubicBezTo>
                  <a:pt x="2624" y="1284"/>
                  <a:pt x="2632" y="1294"/>
                  <a:pt x="2642" y="1301"/>
                </a:cubicBezTo>
                <a:cubicBezTo>
                  <a:pt x="2650" y="1307"/>
                  <a:pt x="2656" y="1316"/>
                  <a:pt x="2654" y="1326"/>
                </a:cubicBezTo>
                <a:cubicBezTo>
                  <a:pt x="2651" y="1338"/>
                  <a:pt x="2662" y="1344"/>
                  <a:pt x="2665" y="1354"/>
                </a:cubicBezTo>
                <a:cubicBezTo>
                  <a:pt x="2666" y="1355"/>
                  <a:pt x="2668" y="1356"/>
                  <a:pt x="2670" y="1355"/>
                </a:cubicBezTo>
                <a:cubicBezTo>
                  <a:pt x="2672" y="1354"/>
                  <a:pt x="2671" y="1353"/>
                  <a:pt x="2670" y="1351"/>
                </a:cubicBezTo>
                <a:cubicBezTo>
                  <a:pt x="2668" y="1346"/>
                  <a:pt x="2667" y="1340"/>
                  <a:pt x="2663" y="1337"/>
                </a:cubicBezTo>
                <a:cubicBezTo>
                  <a:pt x="2661" y="1335"/>
                  <a:pt x="2661" y="1333"/>
                  <a:pt x="2662" y="1331"/>
                </a:cubicBezTo>
                <a:cubicBezTo>
                  <a:pt x="2664" y="1320"/>
                  <a:pt x="2660" y="1310"/>
                  <a:pt x="2654" y="1300"/>
                </a:cubicBezTo>
                <a:cubicBezTo>
                  <a:pt x="2647" y="1290"/>
                  <a:pt x="2639" y="1281"/>
                  <a:pt x="2630" y="1272"/>
                </a:cubicBezTo>
                <a:cubicBezTo>
                  <a:pt x="2627" y="1269"/>
                  <a:pt x="2625" y="1266"/>
                  <a:pt x="2624" y="1262"/>
                </a:cubicBezTo>
                <a:cubicBezTo>
                  <a:pt x="2621" y="1255"/>
                  <a:pt x="2622" y="1249"/>
                  <a:pt x="2624" y="1243"/>
                </a:cubicBezTo>
                <a:cubicBezTo>
                  <a:pt x="2626" y="1235"/>
                  <a:pt x="2625" y="1227"/>
                  <a:pt x="2630" y="1220"/>
                </a:cubicBezTo>
                <a:cubicBezTo>
                  <a:pt x="2641" y="1203"/>
                  <a:pt x="2657" y="1190"/>
                  <a:pt x="2669" y="1174"/>
                </a:cubicBezTo>
                <a:cubicBezTo>
                  <a:pt x="2675" y="1166"/>
                  <a:pt x="2678" y="1156"/>
                  <a:pt x="2686" y="1149"/>
                </a:cubicBezTo>
                <a:cubicBezTo>
                  <a:pt x="2695" y="1140"/>
                  <a:pt x="2704" y="1131"/>
                  <a:pt x="2712" y="1121"/>
                </a:cubicBezTo>
                <a:cubicBezTo>
                  <a:pt x="2718" y="1113"/>
                  <a:pt x="2724" y="1106"/>
                  <a:pt x="2733" y="1102"/>
                </a:cubicBezTo>
                <a:cubicBezTo>
                  <a:pt x="2736" y="1101"/>
                  <a:pt x="2737" y="1100"/>
                  <a:pt x="2738" y="1098"/>
                </a:cubicBezTo>
                <a:cubicBezTo>
                  <a:pt x="2740" y="1095"/>
                  <a:pt x="2743" y="1093"/>
                  <a:pt x="2746" y="1091"/>
                </a:cubicBezTo>
                <a:cubicBezTo>
                  <a:pt x="2746" y="1098"/>
                  <a:pt x="2746" y="1104"/>
                  <a:pt x="2746" y="1110"/>
                </a:cubicBezTo>
                <a:cubicBezTo>
                  <a:pt x="2747" y="1117"/>
                  <a:pt x="2745" y="1123"/>
                  <a:pt x="2740" y="1128"/>
                </a:cubicBezTo>
                <a:cubicBezTo>
                  <a:pt x="2727" y="1140"/>
                  <a:pt x="2718" y="1154"/>
                  <a:pt x="2710" y="1170"/>
                </a:cubicBezTo>
                <a:cubicBezTo>
                  <a:pt x="2704" y="1181"/>
                  <a:pt x="2696" y="1191"/>
                  <a:pt x="2696" y="1205"/>
                </a:cubicBezTo>
                <a:cubicBezTo>
                  <a:pt x="2696" y="1225"/>
                  <a:pt x="2691" y="1244"/>
                  <a:pt x="2679" y="1261"/>
                </a:cubicBezTo>
                <a:cubicBezTo>
                  <a:pt x="2678" y="1262"/>
                  <a:pt x="2676" y="1265"/>
                  <a:pt x="2678" y="1267"/>
                </a:cubicBezTo>
                <a:cubicBezTo>
                  <a:pt x="2681" y="1268"/>
                  <a:pt x="2682" y="1266"/>
                  <a:pt x="2684" y="1264"/>
                </a:cubicBezTo>
                <a:cubicBezTo>
                  <a:pt x="2695" y="1250"/>
                  <a:pt x="2704" y="1234"/>
                  <a:pt x="2706" y="1215"/>
                </a:cubicBezTo>
                <a:cubicBezTo>
                  <a:pt x="2706" y="1209"/>
                  <a:pt x="2705" y="1203"/>
                  <a:pt x="2708" y="1197"/>
                </a:cubicBezTo>
                <a:cubicBezTo>
                  <a:pt x="2714" y="1183"/>
                  <a:pt x="2720" y="1169"/>
                  <a:pt x="2729" y="1156"/>
                </a:cubicBezTo>
                <a:cubicBezTo>
                  <a:pt x="2734" y="1149"/>
                  <a:pt x="2740" y="1142"/>
                  <a:pt x="2746" y="1134"/>
                </a:cubicBezTo>
                <a:cubicBezTo>
                  <a:pt x="2748" y="1141"/>
                  <a:pt x="2744" y="1146"/>
                  <a:pt x="2745" y="1151"/>
                </a:cubicBezTo>
                <a:cubicBezTo>
                  <a:pt x="2745" y="1164"/>
                  <a:pt x="2746" y="1178"/>
                  <a:pt x="2749" y="1191"/>
                </a:cubicBezTo>
                <a:cubicBezTo>
                  <a:pt x="2751" y="1200"/>
                  <a:pt x="2753" y="1209"/>
                  <a:pt x="2742" y="1215"/>
                </a:cubicBezTo>
                <a:cubicBezTo>
                  <a:pt x="2741" y="1216"/>
                  <a:pt x="2740" y="1219"/>
                  <a:pt x="2738" y="1221"/>
                </a:cubicBezTo>
                <a:cubicBezTo>
                  <a:pt x="2733" y="1228"/>
                  <a:pt x="2728" y="1237"/>
                  <a:pt x="2721" y="1243"/>
                </a:cubicBezTo>
                <a:cubicBezTo>
                  <a:pt x="2715" y="1248"/>
                  <a:pt x="2711" y="1253"/>
                  <a:pt x="2708" y="1260"/>
                </a:cubicBezTo>
                <a:cubicBezTo>
                  <a:pt x="2704" y="1271"/>
                  <a:pt x="2703" y="1282"/>
                  <a:pt x="2695" y="1291"/>
                </a:cubicBezTo>
                <a:cubicBezTo>
                  <a:pt x="2694" y="1292"/>
                  <a:pt x="2693" y="1295"/>
                  <a:pt x="2695" y="1297"/>
                </a:cubicBezTo>
                <a:cubicBezTo>
                  <a:pt x="2697" y="1298"/>
                  <a:pt x="2699" y="1296"/>
                  <a:pt x="2700" y="1295"/>
                </a:cubicBezTo>
                <a:cubicBezTo>
                  <a:pt x="2708" y="1289"/>
                  <a:pt x="2713" y="1282"/>
                  <a:pt x="2714" y="1272"/>
                </a:cubicBezTo>
                <a:cubicBezTo>
                  <a:pt x="2716" y="1256"/>
                  <a:pt x="2729" y="1250"/>
                  <a:pt x="2740" y="1241"/>
                </a:cubicBezTo>
                <a:cubicBezTo>
                  <a:pt x="2740" y="1241"/>
                  <a:pt x="2742" y="1240"/>
                  <a:pt x="2743" y="1240"/>
                </a:cubicBezTo>
                <a:cubicBezTo>
                  <a:pt x="2745" y="1241"/>
                  <a:pt x="2744" y="1243"/>
                  <a:pt x="2744" y="1244"/>
                </a:cubicBezTo>
                <a:cubicBezTo>
                  <a:pt x="2742" y="1250"/>
                  <a:pt x="2740" y="1256"/>
                  <a:pt x="2739" y="1262"/>
                </a:cubicBezTo>
                <a:cubicBezTo>
                  <a:pt x="2735" y="1286"/>
                  <a:pt x="2724" y="1307"/>
                  <a:pt x="2712" y="1328"/>
                </a:cubicBezTo>
                <a:cubicBezTo>
                  <a:pt x="2707" y="1335"/>
                  <a:pt x="2704" y="1343"/>
                  <a:pt x="2703" y="1351"/>
                </a:cubicBezTo>
                <a:cubicBezTo>
                  <a:pt x="2701" y="1362"/>
                  <a:pt x="2698" y="1373"/>
                  <a:pt x="2694" y="1384"/>
                </a:cubicBezTo>
                <a:cubicBezTo>
                  <a:pt x="2692" y="1386"/>
                  <a:pt x="2691" y="1389"/>
                  <a:pt x="2690" y="1392"/>
                </a:cubicBezTo>
                <a:cubicBezTo>
                  <a:pt x="2689" y="1393"/>
                  <a:pt x="2688" y="1395"/>
                  <a:pt x="2690" y="1396"/>
                </a:cubicBezTo>
                <a:cubicBezTo>
                  <a:pt x="2692" y="1398"/>
                  <a:pt x="2694" y="1396"/>
                  <a:pt x="2695" y="1395"/>
                </a:cubicBezTo>
                <a:cubicBezTo>
                  <a:pt x="2697" y="1392"/>
                  <a:pt x="2699" y="1389"/>
                  <a:pt x="2700" y="1386"/>
                </a:cubicBezTo>
                <a:cubicBezTo>
                  <a:pt x="2705" y="1370"/>
                  <a:pt x="2715" y="1357"/>
                  <a:pt x="2719" y="1341"/>
                </a:cubicBezTo>
                <a:cubicBezTo>
                  <a:pt x="2720" y="1333"/>
                  <a:pt x="2727" y="1329"/>
                  <a:pt x="2731" y="1323"/>
                </a:cubicBezTo>
                <a:cubicBezTo>
                  <a:pt x="2738" y="1312"/>
                  <a:pt x="2747" y="1302"/>
                  <a:pt x="2749" y="1289"/>
                </a:cubicBezTo>
                <a:cubicBezTo>
                  <a:pt x="2753" y="1295"/>
                  <a:pt x="2756" y="1301"/>
                  <a:pt x="2760" y="1308"/>
                </a:cubicBezTo>
                <a:cubicBezTo>
                  <a:pt x="2767" y="1319"/>
                  <a:pt x="2774" y="1331"/>
                  <a:pt x="2770" y="1345"/>
                </a:cubicBezTo>
                <a:cubicBezTo>
                  <a:pt x="2770" y="1346"/>
                  <a:pt x="2770" y="1349"/>
                  <a:pt x="2771" y="1350"/>
                </a:cubicBezTo>
                <a:cubicBezTo>
                  <a:pt x="2777" y="1356"/>
                  <a:pt x="2777" y="1363"/>
                  <a:pt x="2777" y="1371"/>
                </a:cubicBezTo>
                <a:cubicBezTo>
                  <a:pt x="2777" y="1373"/>
                  <a:pt x="2778" y="1376"/>
                  <a:pt x="2781" y="1375"/>
                </a:cubicBezTo>
                <a:cubicBezTo>
                  <a:pt x="2784" y="1375"/>
                  <a:pt x="2785" y="1373"/>
                  <a:pt x="2785" y="1371"/>
                </a:cubicBezTo>
                <a:cubicBezTo>
                  <a:pt x="2784" y="1366"/>
                  <a:pt x="2786" y="1360"/>
                  <a:pt x="2784" y="1357"/>
                </a:cubicBezTo>
                <a:cubicBezTo>
                  <a:pt x="2778" y="1349"/>
                  <a:pt x="2780" y="1340"/>
                  <a:pt x="2778" y="1331"/>
                </a:cubicBezTo>
                <a:cubicBezTo>
                  <a:pt x="2775" y="1319"/>
                  <a:pt x="2771" y="1306"/>
                  <a:pt x="2764" y="1295"/>
                </a:cubicBezTo>
                <a:cubicBezTo>
                  <a:pt x="2759" y="1287"/>
                  <a:pt x="2756" y="1278"/>
                  <a:pt x="2757" y="1268"/>
                </a:cubicBezTo>
                <a:cubicBezTo>
                  <a:pt x="2757" y="1258"/>
                  <a:pt x="2759" y="1248"/>
                  <a:pt x="2764" y="1239"/>
                </a:cubicBezTo>
                <a:cubicBezTo>
                  <a:pt x="2770" y="1227"/>
                  <a:pt x="2773" y="1214"/>
                  <a:pt x="2772" y="1198"/>
                </a:cubicBezTo>
                <a:cubicBezTo>
                  <a:pt x="2784" y="1211"/>
                  <a:pt x="2796" y="1221"/>
                  <a:pt x="2795" y="1238"/>
                </a:cubicBezTo>
                <a:cubicBezTo>
                  <a:pt x="2795" y="1243"/>
                  <a:pt x="2797" y="1246"/>
                  <a:pt x="2800" y="1249"/>
                </a:cubicBezTo>
                <a:cubicBezTo>
                  <a:pt x="2805" y="1255"/>
                  <a:pt x="2811" y="1260"/>
                  <a:pt x="2812" y="1268"/>
                </a:cubicBezTo>
                <a:cubicBezTo>
                  <a:pt x="2812" y="1270"/>
                  <a:pt x="2813" y="1273"/>
                  <a:pt x="2816" y="1272"/>
                </a:cubicBezTo>
                <a:cubicBezTo>
                  <a:pt x="2818" y="1272"/>
                  <a:pt x="2818" y="1269"/>
                  <a:pt x="2818" y="1267"/>
                </a:cubicBezTo>
                <a:cubicBezTo>
                  <a:pt x="2818" y="1261"/>
                  <a:pt x="2817" y="1255"/>
                  <a:pt x="2811" y="1250"/>
                </a:cubicBezTo>
                <a:cubicBezTo>
                  <a:pt x="2806" y="1245"/>
                  <a:pt x="2802" y="1239"/>
                  <a:pt x="2804" y="1231"/>
                </a:cubicBezTo>
                <a:cubicBezTo>
                  <a:pt x="2805" y="1227"/>
                  <a:pt x="2803" y="1223"/>
                  <a:pt x="2802" y="1220"/>
                </a:cubicBezTo>
                <a:cubicBezTo>
                  <a:pt x="2797" y="1209"/>
                  <a:pt x="2789" y="1202"/>
                  <a:pt x="2782" y="1194"/>
                </a:cubicBezTo>
                <a:cubicBezTo>
                  <a:pt x="2775" y="1185"/>
                  <a:pt x="2766" y="1177"/>
                  <a:pt x="2766" y="1164"/>
                </a:cubicBezTo>
                <a:cubicBezTo>
                  <a:pt x="2766" y="1147"/>
                  <a:pt x="2766" y="1130"/>
                  <a:pt x="2765" y="1113"/>
                </a:cubicBezTo>
                <a:cubicBezTo>
                  <a:pt x="2765" y="1111"/>
                  <a:pt x="2764" y="1108"/>
                  <a:pt x="2767" y="1107"/>
                </a:cubicBezTo>
                <a:cubicBezTo>
                  <a:pt x="2770" y="1110"/>
                  <a:pt x="2771" y="1114"/>
                  <a:pt x="2775" y="1116"/>
                </a:cubicBezTo>
                <a:cubicBezTo>
                  <a:pt x="2782" y="1120"/>
                  <a:pt x="2785" y="1125"/>
                  <a:pt x="2785" y="1132"/>
                </a:cubicBezTo>
                <a:cubicBezTo>
                  <a:pt x="2786" y="1147"/>
                  <a:pt x="2794" y="1161"/>
                  <a:pt x="2794" y="1176"/>
                </a:cubicBezTo>
                <a:cubicBezTo>
                  <a:pt x="2794" y="1178"/>
                  <a:pt x="2794" y="1180"/>
                  <a:pt x="2797" y="1181"/>
                </a:cubicBezTo>
                <a:cubicBezTo>
                  <a:pt x="2799" y="1181"/>
                  <a:pt x="2801" y="1179"/>
                  <a:pt x="2801" y="1177"/>
                </a:cubicBezTo>
                <a:cubicBezTo>
                  <a:pt x="2803" y="1171"/>
                  <a:pt x="2805" y="1166"/>
                  <a:pt x="2802" y="1160"/>
                </a:cubicBezTo>
                <a:cubicBezTo>
                  <a:pt x="2799" y="1150"/>
                  <a:pt x="2797" y="1141"/>
                  <a:pt x="2795" y="1131"/>
                </a:cubicBezTo>
                <a:cubicBezTo>
                  <a:pt x="2794" y="1123"/>
                  <a:pt x="2791" y="1115"/>
                  <a:pt x="2784" y="1110"/>
                </a:cubicBezTo>
                <a:cubicBezTo>
                  <a:pt x="2775" y="1105"/>
                  <a:pt x="2770" y="1097"/>
                  <a:pt x="2768" y="1087"/>
                </a:cubicBezTo>
                <a:cubicBezTo>
                  <a:pt x="2767" y="1079"/>
                  <a:pt x="2766" y="1068"/>
                  <a:pt x="2774" y="1063"/>
                </a:cubicBezTo>
                <a:cubicBezTo>
                  <a:pt x="2783" y="1057"/>
                  <a:pt x="2791" y="1050"/>
                  <a:pt x="2799" y="1043"/>
                </a:cubicBezTo>
                <a:cubicBezTo>
                  <a:pt x="2811" y="1032"/>
                  <a:pt x="2825" y="1025"/>
                  <a:pt x="2836" y="1013"/>
                </a:cubicBezTo>
                <a:cubicBezTo>
                  <a:pt x="2843" y="1005"/>
                  <a:pt x="2851" y="998"/>
                  <a:pt x="2859" y="991"/>
                </a:cubicBezTo>
                <a:cubicBezTo>
                  <a:pt x="2862" y="987"/>
                  <a:pt x="2865" y="984"/>
                  <a:pt x="2871" y="984"/>
                </a:cubicBezTo>
                <a:cubicBezTo>
                  <a:pt x="2870" y="999"/>
                  <a:pt x="2866" y="1013"/>
                  <a:pt x="2870" y="1028"/>
                </a:cubicBezTo>
                <a:cubicBezTo>
                  <a:pt x="2872" y="1040"/>
                  <a:pt x="2872" y="1053"/>
                  <a:pt x="2878" y="1063"/>
                </a:cubicBezTo>
                <a:cubicBezTo>
                  <a:pt x="2884" y="1073"/>
                  <a:pt x="2885" y="1083"/>
                  <a:pt x="2880" y="1093"/>
                </a:cubicBezTo>
                <a:cubicBezTo>
                  <a:pt x="2878" y="1095"/>
                  <a:pt x="2877" y="1098"/>
                  <a:pt x="2875" y="1101"/>
                </a:cubicBezTo>
                <a:cubicBezTo>
                  <a:pt x="2870" y="1111"/>
                  <a:pt x="2862" y="1120"/>
                  <a:pt x="2860" y="1132"/>
                </a:cubicBezTo>
                <a:cubicBezTo>
                  <a:pt x="2857" y="1144"/>
                  <a:pt x="2852" y="1156"/>
                  <a:pt x="2842" y="1163"/>
                </a:cubicBezTo>
                <a:cubicBezTo>
                  <a:pt x="2836" y="1168"/>
                  <a:pt x="2834" y="1175"/>
                  <a:pt x="2828" y="1179"/>
                </a:cubicBezTo>
                <a:cubicBezTo>
                  <a:pt x="2827" y="1180"/>
                  <a:pt x="2826" y="1182"/>
                  <a:pt x="2828" y="1184"/>
                </a:cubicBezTo>
                <a:cubicBezTo>
                  <a:pt x="2829" y="1185"/>
                  <a:pt x="2830" y="1186"/>
                  <a:pt x="2832" y="1185"/>
                </a:cubicBezTo>
                <a:cubicBezTo>
                  <a:pt x="2835" y="1184"/>
                  <a:pt x="2837" y="1183"/>
                  <a:pt x="2839" y="1181"/>
                </a:cubicBezTo>
                <a:cubicBezTo>
                  <a:pt x="2842" y="1173"/>
                  <a:pt x="2848" y="1168"/>
                  <a:pt x="2854" y="1163"/>
                </a:cubicBezTo>
                <a:cubicBezTo>
                  <a:pt x="2860" y="1157"/>
                  <a:pt x="2864" y="1150"/>
                  <a:pt x="2865" y="1142"/>
                </a:cubicBezTo>
                <a:cubicBezTo>
                  <a:pt x="2868" y="1122"/>
                  <a:pt x="2881" y="1107"/>
                  <a:pt x="2889" y="1089"/>
                </a:cubicBezTo>
                <a:cubicBezTo>
                  <a:pt x="2905" y="1107"/>
                  <a:pt x="2910" y="1118"/>
                  <a:pt x="2911" y="1133"/>
                </a:cubicBezTo>
                <a:cubicBezTo>
                  <a:pt x="2912" y="1146"/>
                  <a:pt x="2910" y="1159"/>
                  <a:pt x="2908" y="1172"/>
                </a:cubicBezTo>
                <a:cubicBezTo>
                  <a:pt x="2906" y="1187"/>
                  <a:pt x="2903" y="1201"/>
                  <a:pt x="2894" y="1215"/>
                </a:cubicBezTo>
                <a:cubicBezTo>
                  <a:pt x="2889" y="1222"/>
                  <a:pt x="2888" y="1233"/>
                  <a:pt x="2890" y="1243"/>
                </a:cubicBezTo>
                <a:cubicBezTo>
                  <a:pt x="2892" y="1257"/>
                  <a:pt x="2890" y="1270"/>
                  <a:pt x="2882" y="1283"/>
                </a:cubicBezTo>
                <a:cubicBezTo>
                  <a:pt x="2879" y="1287"/>
                  <a:pt x="2878" y="1293"/>
                  <a:pt x="2879" y="1298"/>
                </a:cubicBezTo>
                <a:cubicBezTo>
                  <a:pt x="2879" y="1300"/>
                  <a:pt x="2878" y="1303"/>
                  <a:pt x="2881" y="1303"/>
                </a:cubicBezTo>
                <a:cubicBezTo>
                  <a:pt x="2884" y="1304"/>
                  <a:pt x="2886" y="1302"/>
                  <a:pt x="2886" y="1299"/>
                </a:cubicBezTo>
                <a:cubicBezTo>
                  <a:pt x="2887" y="1293"/>
                  <a:pt x="2890" y="1288"/>
                  <a:pt x="2893" y="1283"/>
                </a:cubicBezTo>
                <a:cubicBezTo>
                  <a:pt x="2900" y="1271"/>
                  <a:pt x="2902" y="1257"/>
                  <a:pt x="2900" y="1244"/>
                </a:cubicBezTo>
                <a:cubicBezTo>
                  <a:pt x="2899" y="1234"/>
                  <a:pt x="2900" y="1225"/>
                  <a:pt x="2904" y="1217"/>
                </a:cubicBezTo>
                <a:cubicBezTo>
                  <a:pt x="2910" y="1207"/>
                  <a:pt x="2916" y="1196"/>
                  <a:pt x="2918" y="1184"/>
                </a:cubicBezTo>
                <a:cubicBezTo>
                  <a:pt x="2919" y="1191"/>
                  <a:pt x="2921" y="1197"/>
                  <a:pt x="2924" y="1204"/>
                </a:cubicBezTo>
                <a:cubicBezTo>
                  <a:pt x="2931" y="1220"/>
                  <a:pt x="2946" y="1230"/>
                  <a:pt x="2951" y="1247"/>
                </a:cubicBezTo>
                <a:cubicBezTo>
                  <a:pt x="2951" y="1248"/>
                  <a:pt x="2952" y="1249"/>
                  <a:pt x="2952" y="1249"/>
                </a:cubicBezTo>
                <a:cubicBezTo>
                  <a:pt x="2954" y="1251"/>
                  <a:pt x="2956" y="1251"/>
                  <a:pt x="2957" y="1249"/>
                </a:cubicBezTo>
                <a:cubicBezTo>
                  <a:pt x="2958" y="1248"/>
                  <a:pt x="2960" y="1246"/>
                  <a:pt x="2958" y="1245"/>
                </a:cubicBezTo>
                <a:cubicBezTo>
                  <a:pt x="2954" y="1241"/>
                  <a:pt x="2955" y="1237"/>
                  <a:pt x="2954" y="1232"/>
                </a:cubicBezTo>
                <a:cubicBezTo>
                  <a:pt x="2954" y="1228"/>
                  <a:pt x="2952" y="1225"/>
                  <a:pt x="2949" y="1222"/>
                </a:cubicBezTo>
                <a:cubicBezTo>
                  <a:pt x="2939" y="1212"/>
                  <a:pt x="2932" y="1201"/>
                  <a:pt x="2929" y="1187"/>
                </a:cubicBezTo>
                <a:cubicBezTo>
                  <a:pt x="2925" y="1171"/>
                  <a:pt x="2929" y="1154"/>
                  <a:pt x="2929" y="1138"/>
                </a:cubicBezTo>
                <a:cubicBezTo>
                  <a:pt x="2929" y="1134"/>
                  <a:pt x="2927" y="1129"/>
                  <a:pt x="2930" y="1128"/>
                </a:cubicBezTo>
                <a:cubicBezTo>
                  <a:pt x="2934" y="1126"/>
                  <a:pt x="2939" y="1129"/>
                  <a:pt x="2943" y="1132"/>
                </a:cubicBezTo>
                <a:cubicBezTo>
                  <a:pt x="2945" y="1133"/>
                  <a:pt x="2946" y="1136"/>
                  <a:pt x="2948" y="1138"/>
                </a:cubicBezTo>
                <a:cubicBezTo>
                  <a:pt x="2954" y="1149"/>
                  <a:pt x="2960" y="1161"/>
                  <a:pt x="2972" y="1168"/>
                </a:cubicBezTo>
                <a:cubicBezTo>
                  <a:pt x="2975" y="1169"/>
                  <a:pt x="2976" y="1171"/>
                  <a:pt x="2978" y="1174"/>
                </a:cubicBezTo>
                <a:cubicBezTo>
                  <a:pt x="2979" y="1176"/>
                  <a:pt x="2981" y="1177"/>
                  <a:pt x="2984" y="1176"/>
                </a:cubicBezTo>
                <a:cubicBezTo>
                  <a:pt x="2986" y="1175"/>
                  <a:pt x="2986" y="1172"/>
                  <a:pt x="2985" y="1170"/>
                </a:cubicBezTo>
                <a:cubicBezTo>
                  <a:pt x="2983" y="1164"/>
                  <a:pt x="2979" y="1160"/>
                  <a:pt x="2974" y="1157"/>
                </a:cubicBezTo>
                <a:cubicBezTo>
                  <a:pt x="2969" y="1154"/>
                  <a:pt x="2965" y="1150"/>
                  <a:pt x="2963" y="1144"/>
                </a:cubicBezTo>
                <a:cubicBezTo>
                  <a:pt x="2957" y="1131"/>
                  <a:pt x="2948" y="1119"/>
                  <a:pt x="2932" y="1117"/>
                </a:cubicBezTo>
                <a:cubicBezTo>
                  <a:pt x="2929" y="1117"/>
                  <a:pt x="2927" y="1115"/>
                  <a:pt x="2927" y="1112"/>
                </a:cubicBezTo>
                <a:cubicBezTo>
                  <a:pt x="2923" y="1096"/>
                  <a:pt x="2913" y="1083"/>
                  <a:pt x="2904" y="1070"/>
                </a:cubicBezTo>
                <a:cubicBezTo>
                  <a:pt x="2901" y="1066"/>
                  <a:pt x="2898" y="1062"/>
                  <a:pt x="2897" y="1057"/>
                </a:cubicBezTo>
                <a:cubicBezTo>
                  <a:pt x="2894" y="1045"/>
                  <a:pt x="2892" y="1032"/>
                  <a:pt x="2890" y="1019"/>
                </a:cubicBezTo>
                <a:cubicBezTo>
                  <a:pt x="2890" y="1016"/>
                  <a:pt x="2889" y="1013"/>
                  <a:pt x="2891" y="1009"/>
                </a:cubicBezTo>
                <a:cubicBezTo>
                  <a:pt x="2894" y="1013"/>
                  <a:pt x="2897" y="1014"/>
                  <a:pt x="2901" y="1015"/>
                </a:cubicBezTo>
                <a:cubicBezTo>
                  <a:pt x="2905" y="1016"/>
                  <a:pt x="2910" y="1017"/>
                  <a:pt x="2914" y="1020"/>
                </a:cubicBezTo>
                <a:cubicBezTo>
                  <a:pt x="2931" y="1031"/>
                  <a:pt x="2944" y="1046"/>
                  <a:pt x="2956" y="1062"/>
                </a:cubicBezTo>
                <a:cubicBezTo>
                  <a:pt x="2958" y="1065"/>
                  <a:pt x="2959" y="1070"/>
                  <a:pt x="2963" y="1071"/>
                </a:cubicBezTo>
                <a:cubicBezTo>
                  <a:pt x="2968" y="1071"/>
                  <a:pt x="2970" y="1075"/>
                  <a:pt x="2972" y="1078"/>
                </a:cubicBezTo>
                <a:cubicBezTo>
                  <a:pt x="2976" y="1085"/>
                  <a:pt x="2981" y="1089"/>
                  <a:pt x="2988" y="1092"/>
                </a:cubicBezTo>
                <a:cubicBezTo>
                  <a:pt x="2993" y="1096"/>
                  <a:pt x="3000" y="1095"/>
                  <a:pt x="3004" y="1100"/>
                </a:cubicBezTo>
                <a:cubicBezTo>
                  <a:pt x="3005" y="1101"/>
                  <a:pt x="3007" y="1103"/>
                  <a:pt x="3008" y="1101"/>
                </a:cubicBezTo>
                <a:cubicBezTo>
                  <a:pt x="3010" y="1100"/>
                  <a:pt x="3010" y="1098"/>
                  <a:pt x="3009" y="1096"/>
                </a:cubicBezTo>
                <a:cubicBezTo>
                  <a:pt x="3008" y="1092"/>
                  <a:pt x="3004" y="1090"/>
                  <a:pt x="3000" y="1089"/>
                </a:cubicBezTo>
                <a:cubicBezTo>
                  <a:pt x="2991" y="1086"/>
                  <a:pt x="2982" y="1081"/>
                  <a:pt x="2976" y="1072"/>
                </a:cubicBezTo>
                <a:cubicBezTo>
                  <a:pt x="2972" y="1064"/>
                  <a:pt x="2967" y="1058"/>
                  <a:pt x="2963" y="1051"/>
                </a:cubicBezTo>
                <a:cubicBezTo>
                  <a:pt x="2954" y="1038"/>
                  <a:pt x="2945" y="1027"/>
                  <a:pt x="2933" y="1019"/>
                </a:cubicBezTo>
                <a:cubicBezTo>
                  <a:pt x="2919" y="1008"/>
                  <a:pt x="2907" y="995"/>
                  <a:pt x="2896" y="982"/>
                </a:cubicBezTo>
                <a:cubicBezTo>
                  <a:pt x="2889" y="972"/>
                  <a:pt x="2890" y="962"/>
                  <a:pt x="2898" y="953"/>
                </a:cubicBezTo>
                <a:cubicBezTo>
                  <a:pt x="2905" y="945"/>
                  <a:pt x="2912" y="937"/>
                  <a:pt x="2920" y="929"/>
                </a:cubicBezTo>
                <a:cubicBezTo>
                  <a:pt x="2936" y="911"/>
                  <a:pt x="2945" y="891"/>
                  <a:pt x="2947" y="866"/>
                </a:cubicBezTo>
                <a:cubicBezTo>
                  <a:pt x="2948" y="863"/>
                  <a:pt x="2941" y="856"/>
                  <a:pt x="2938" y="856"/>
                </a:cubicBezTo>
                <a:cubicBezTo>
                  <a:pt x="2937" y="856"/>
                  <a:pt x="2936" y="857"/>
                  <a:pt x="2936" y="858"/>
                </a:cubicBezTo>
                <a:cubicBezTo>
                  <a:pt x="2935" y="869"/>
                  <a:pt x="2928" y="879"/>
                  <a:pt x="2925" y="889"/>
                </a:cubicBezTo>
                <a:cubicBezTo>
                  <a:pt x="2923" y="894"/>
                  <a:pt x="2920" y="898"/>
                  <a:pt x="2917" y="903"/>
                </a:cubicBezTo>
                <a:cubicBezTo>
                  <a:pt x="2907" y="918"/>
                  <a:pt x="2891" y="929"/>
                  <a:pt x="2879" y="943"/>
                </a:cubicBezTo>
                <a:cubicBezTo>
                  <a:pt x="2867" y="956"/>
                  <a:pt x="2853" y="965"/>
                  <a:pt x="2835" y="968"/>
                </a:cubicBezTo>
                <a:cubicBezTo>
                  <a:pt x="2826" y="969"/>
                  <a:pt x="2816" y="971"/>
                  <a:pt x="2808" y="963"/>
                </a:cubicBezTo>
                <a:cubicBezTo>
                  <a:pt x="2790" y="944"/>
                  <a:pt x="2777" y="922"/>
                  <a:pt x="2763" y="900"/>
                </a:cubicBezTo>
                <a:cubicBezTo>
                  <a:pt x="2758" y="891"/>
                  <a:pt x="2752" y="882"/>
                  <a:pt x="2742" y="878"/>
                </a:cubicBezTo>
                <a:cubicBezTo>
                  <a:pt x="2732" y="873"/>
                  <a:pt x="2722" y="868"/>
                  <a:pt x="2712" y="862"/>
                </a:cubicBezTo>
                <a:cubicBezTo>
                  <a:pt x="2710" y="860"/>
                  <a:pt x="2706" y="858"/>
                  <a:pt x="2704" y="860"/>
                </a:cubicBezTo>
                <a:cubicBezTo>
                  <a:pt x="2698" y="866"/>
                  <a:pt x="2694" y="861"/>
                  <a:pt x="2688" y="859"/>
                </a:cubicBezTo>
                <a:cubicBezTo>
                  <a:pt x="2683" y="857"/>
                  <a:pt x="2681" y="851"/>
                  <a:pt x="2677" y="848"/>
                </a:cubicBezTo>
                <a:cubicBezTo>
                  <a:pt x="2670" y="843"/>
                  <a:pt x="2663" y="839"/>
                  <a:pt x="2658" y="832"/>
                </a:cubicBezTo>
                <a:cubicBezTo>
                  <a:pt x="2655" y="829"/>
                  <a:pt x="2652" y="829"/>
                  <a:pt x="2649" y="833"/>
                </a:cubicBezTo>
                <a:cubicBezTo>
                  <a:pt x="2647" y="836"/>
                  <a:pt x="2648" y="838"/>
                  <a:pt x="2650" y="841"/>
                </a:cubicBezTo>
                <a:cubicBezTo>
                  <a:pt x="2657" y="851"/>
                  <a:pt x="2668" y="855"/>
                  <a:pt x="2678" y="861"/>
                </a:cubicBezTo>
                <a:cubicBezTo>
                  <a:pt x="2692" y="870"/>
                  <a:pt x="2707" y="876"/>
                  <a:pt x="2724" y="881"/>
                </a:cubicBezTo>
                <a:cubicBezTo>
                  <a:pt x="2733" y="883"/>
                  <a:pt x="2743" y="886"/>
                  <a:pt x="2748" y="896"/>
                </a:cubicBezTo>
                <a:cubicBezTo>
                  <a:pt x="2760" y="917"/>
                  <a:pt x="2771" y="937"/>
                  <a:pt x="2780" y="959"/>
                </a:cubicBezTo>
                <a:cubicBezTo>
                  <a:pt x="2781" y="960"/>
                  <a:pt x="2781" y="960"/>
                  <a:pt x="2781" y="961"/>
                </a:cubicBezTo>
                <a:cubicBezTo>
                  <a:pt x="2780" y="961"/>
                  <a:pt x="2780" y="960"/>
                  <a:pt x="2779" y="960"/>
                </a:cubicBezTo>
                <a:cubicBezTo>
                  <a:pt x="2777" y="960"/>
                  <a:pt x="2775" y="959"/>
                  <a:pt x="2773" y="959"/>
                </a:cubicBezTo>
                <a:cubicBezTo>
                  <a:pt x="2761" y="953"/>
                  <a:pt x="2748" y="947"/>
                  <a:pt x="2735" y="942"/>
                </a:cubicBezTo>
                <a:cubicBezTo>
                  <a:pt x="2718" y="936"/>
                  <a:pt x="2702" y="933"/>
                  <a:pt x="2685" y="930"/>
                </a:cubicBezTo>
                <a:cubicBezTo>
                  <a:pt x="2662" y="925"/>
                  <a:pt x="2640" y="922"/>
                  <a:pt x="2618" y="923"/>
                </a:cubicBezTo>
                <a:cubicBezTo>
                  <a:pt x="2614" y="923"/>
                  <a:pt x="2610" y="922"/>
                  <a:pt x="2607" y="919"/>
                </a:cubicBezTo>
                <a:cubicBezTo>
                  <a:pt x="2601" y="914"/>
                  <a:pt x="2595" y="909"/>
                  <a:pt x="2590" y="904"/>
                </a:cubicBezTo>
                <a:cubicBezTo>
                  <a:pt x="2585" y="899"/>
                  <a:pt x="2579" y="895"/>
                  <a:pt x="2572" y="893"/>
                </a:cubicBezTo>
                <a:cubicBezTo>
                  <a:pt x="2552" y="887"/>
                  <a:pt x="2532" y="883"/>
                  <a:pt x="2511" y="886"/>
                </a:cubicBezTo>
                <a:cubicBezTo>
                  <a:pt x="2504" y="886"/>
                  <a:pt x="2497" y="885"/>
                  <a:pt x="2491" y="882"/>
                </a:cubicBezTo>
                <a:cubicBezTo>
                  <a:pt x="2489" y="881"/>
                  <a:pt x="2486" y="880"/>
                  <a:pt x="2485" y="883"/>
                </a:cubicBezTo>
                <a:cubicBezTo>
                  <a:pt x="2483" y="885"/>
                  <a:pt x="2485" y="887"/>
                  <a:pt x="2487" y="889"/>
                </a:cubicBezTo>
                <a:cubicBezTo>
                  <a:pt x="2493" y="896"/>
                  <a:pt x="2501" y="896"/>
                  <a:pt x="2509" y="896"/>
                </a:cubicBezTo>
                <a:cubicBezTo>
                  <a:pt x="2530" y="893"/>
                  <a:pt x="2551" y="897"/>
                  <a:pt x="2571" y="903"/>
                </a:cubicBezTo>
                <a:cubicBezTo>
                  <a:pt x="2575" y="904"/>
                  <a:pt x="2578" y="906"/>
                  <a:pt x="2581" y="909"/>
                </a:cubicBezTo>
                <a:cubicBezTo>
                  <a:pt x="2586" y="914"/>
                  <a:pt x="2591" y="919"/>
                  <a:pt x="2596" y="923"/>
                </a:cubicBezTo>
                <a:cubicBezTo>
                  <a:pt x="2598" y="924"/>
                  <a:pt x="2600" y="925"/>
                  <a:pt x="2599" y="927"/>
                </a:cubicBezTo>
                <a:cubicBezTo>
                  <a:pt x="2598" y="929"/>
                  <a:pt x="2595" y="929"/>
                  <a:pt x="2594" y="928"/>
                </a:cubicBezTo>
                <a:cubicBezTo>
                  <a:pt x="2579" y="925"/>
                  <a:pt x="2566" y="930"/>
                  <a:pt x="2555" y="938"/>
                </a:cubicBezTo>
                <a:cubicBezTo>
                  <a:pt x="2539" y="949"/>
                  <a:pt x="2522" y="955"/>
                  <a:pt x="2504" y="959"/>
                </a:cubicBezTo>
                <a:cubicBezTo>
                  <a:pt x="2496" y="961"/>
                  <a:pt x="2488" y="962"/>
                  <a:pt x="2480" y="965"/>
                </a:cubicBezTo>
                <a:cubicBezTo>
                  <a:pt x="2473" y="968"/>
                  <a:pt x="2465" y="970"/>
                  <a:pt x="2457" y="969"/>
                </a:cubicBezTo>
                <a:cubicBezTo>
                  <a:pt x="2447" y="966"/>
                  <a:pt x="2440" y="970"/>
                  <a:pt x="2434" y="976"/>
                </a:cubicBezTo>
                <a:cubicBezTo>
                  <a:pt x="2432" y="978"/>
                  <a:pt x="2430" y="980"/>
                  <a:pt x="2431" y="984"/>
                </a:cubicBezTo>
                <a:cubicBezTo>
                  <a:pt x="2433" y="987"/>
                  <a:pt x="2436" y="985"/>
                  <a:pt x="2438" y="984"/>
                </a:cubicBezTo>
                <a:cubicBezTo>
                  <a:pt x="2441" y="984"/>
                  <a:pt x="2443" y="982"/>
                  <a:pt x="2445" y="980"/>
                </a:cubicBezTo>
                <a:cubicBezTo>
                  <a:pt x="2447" y="978"/>
                  <a:pt x="2450" y="978"/>
                  <a:pt x="2452" y="978"/>
                </a:cubicBezTo>
                <a:cubicBezTo>
                  <a:pt x="2457" y="980"/>
                  <a:pt x="2462" y="979"/>
                  <a:pt x="2466" y="978"/>
                </a:cubicBezTo>
                <a:cubicBezTo>
                  <a:pt x="2486" y="974"/>
                  <a:pt x="2506" y="969"/>
                  <a:pt x="2526" y="964"/>
                </a:cubicBezTo>
                <a:cubicBezTo>
                  <a:pt x="2526" y="963"/>
                  <a:pt x="2527" y="962"/>
                  <a:pt x="2528" y="963"/>
                </a:cubicBezTo>
                <a:cubicBezTo>
                  <a:pt x="2528" y="964"/>
                  <a:pt x="2527" y="965"/>
                  <a:pt x="2527" y="965"/>
                </a:cubicBezTo>
                <a:cubicBezTo>
                  <a:pt x="2522" y="973"/>
                  <a:pt x="2516" y="979"/>
                  <a:pt x="2508" y="983"/>
                </a:cubicBezTo>
                <a:cubicBezTo>
                  <a:pt x="2493" y="991"/>
                  <a:pt x="2482" y="1004"/>
                  <a:pt x="2467" y="1012"/>
                </a:cubicBezTo>
                <a:cubicBezTo>
                  <a:pt x="2465" y="1013"/>
                  <a:pt x="2464" y="1014"/>
                  <a:pt x="2462" y="1016"/>
                </a:cubicBezTo>
                <a:cubicBezTo>
                  <a:pt x="2461" y="1017"/>
                  <a:pt x="2460" y="1019"/>
                  <a:pt x="2462" y="1021"/>
                </a:cubicBezTo>
                <a:cubicBezTo>
                  <a:pt x="2463" y="1022"/>
                  <a:pt x="2465" y="1022"/>
                  <a:pt x="2466" y="1021"/>
                </a:cubicBezTo>
                <a:cubicBezTo>
                  <a:pt x="2477" y="1016"/>
                  <a:pt x="2488" y="1012"/>
                  <a:pt x="2497" y="1003"/>
                </a:cubicBezTo>
                <a:cubicBezTo>
                  <a:pt x="2502" y="998"/>
                  <a:pt x="2508" y="994"/>
                  <a:pt x="2515" y="991"/>
                </a:cubicBezTo>
                <a:cubicBezTo>
                  <a:pt x="2520" y="988"/>
                  <a:pt x="2524" y="985"/>
                  <a:pt x="2527" y="981"/>
                </a:cubicBezTo>
                <a:cubicBezTo>
                  <a:pt x="2536" y="968"/>
                  <a:pt x="2548" y="960"/>
                  <a:pt x="2559" y="949"/>
                </a:cubicBezTo>
                <a:cubicBezTo>
                  <a:pt x="2568" y="940"/>
                  <a:pt x="2579" y="937"/>
                  <a:pt x="2591" y="938"/>
                </a:cubicBezTo>
                <a:cubicBezTo>
                  <a:pt x="2600" y="939"/>
                  <a:pt x="2608" y="939"/>
                  <a:pt x="2616" y="940"/>
                </a:cubicBezTo>
                <a:cubicBezTo>
                  <a:pt x="2623" y="941"/>
                  <a:pt x="2630" y="941"/>
                  <a:pt x="2638" y="940"/>
                </a:cubicBezTo>
                <a:cubicBezTo>
                  <a:pt x="2659" y="939"/>
                  <a:pt x="2680" y="942"/>
                  <a:pt x="2700" y="949"/>
                </a:cubicBezTo>
                <a:cubicBezTo>
                  <a:pt x="2701" y="949"/>
                  <a:pt x="2704" y="949"/>
                  <a:pt x="2703" y="952"/>
                </a:cubicBezTo>
                <a:cubicBezTo>
                  <a:pt x="2697" y="953"/>
                  <a:pt x="2692" y="956"/>
                  <a:pt x="2686" y="959"/>
                </a:cubicBezTo>
                <a:cubicBezTo>
                  <a:pt x="2671" y="964"/>
                  <a:pt x="2660" y="974"/>
                  <a:pt x="2649" y="985"/>
                </a:cubicBezTo>
                <a:cubicBezTo>
                  <a:pt x="2641" y="992"/>
                  <a:pt x="2633" y="998"/>
                  <a:pt x="2621" y="994"/>
                </a:cubicBezTo>
                <a:cubicBezTo>
                  <a:pt x="2610" y="990"/>
                  <a:pt x="2602" y="997"/>
                  <a:pt x="2594" y="1003"/>
                </a:cubicBezTo>
                <a:cubicBezTo>
                  <a:pt x="2592" y="1003"/>
                  <a:pt x="2592" y="1005"/>
                  <a:pt x="2593" y="1006"/>
                </a:cubicBezTo>
                <a:cubicBezTo>
                  <a:pt x="2594" y="1008"/>
                  <a:pt x="2595" y="1008"/>
                  <a:pt x="2597" y="1008"/>
                </a:cubicBezTo>
                <a:cubicBezTo>
                  <a:pt x="2600" y="1006"/>
                  <a:pt x="2604" y="1005"/>
                  <a:pt x="2607" y="1003"/>
                </a:cubicBezTo>
                <a:cubicBezTo>
                  <a:pt x="2610" y="1000"/>
                  <a:pt x="2614" y="1000"/>
                  <a:pt x="2617" y="1001"/>
                </a:cubicBezTo>
                <a:cubicBezTo>
                  <a:pt x="2630" y="1006"/>
                  <a:pt x="2640" y="1002"/>
                  <a:pt x="2650" y="995"/>
                </a:cubicBezTo>
                <a:cubicBezTo>
                  <a:pt x="2663" y="985"/>
                  <a:pt x="2675" y="974"/>
                  <a:pt x="2690" y="966"/>
                </a:cubicBezTo>
                <a:cubicBezTo>
                  <a:pt x="2707" y="957"/>
                  <a:pt x="2724" y="956"/>
                  <a:pt x="2742" y="964"/>
                </a:cubicBezTo>
                <a:cubicBezTo>
                  <a:pt x="2752" y="968"/>
                  <a:pt x="2761" y="974"/>
                  <a:pt x="2771" y="978"/>
                </a:cubicBezTo>
                <a:cubicBezTo>
                  <a:pt x="2780" y="982"/>
                  <a:pt x="2790" y="984"/>
                  <a:pt x="2800" y="987"/>
                </a:cubicBezTo>
                <a:cubicBezTo>
                  <a:pt x="2788" y="990"/>
                  <a:pt x="2777" y="995"/>
                  <a:pt x="2766" y="994"/>
                </a:cubicBezTo>
                <a:cubicBezTo>
                  <a:pt x="2748" y="991"/>
                  <a:pt x="2735" y="999"/>
                  <a:pt x="2720" y="1006"/>
                </a:cubicBezTo>
                <a:cubicBezTo>
                  <a:pt x="2716" y="1009"/>
                  <a:pt x="2711" y="1011"/>
                  <a:pt x="2708" y="1016"/>
                </a:cubicBezTo>
                <a:cubicBezTo>
                  <a:pt x="2706" y="1020"/>
                  <a:pt x="2702" y="1022"/>
                  <a:pt x="2697" y="1023"/>
                </a:cubicBezTo>
                <a:cubicBezTo>
                  <a:pt x="2691" y="1025"/>
                  <a:pt x="2684" y="1027"/>
                  <a:pt x="2677" y="1026"/>
                </a:cubicBezTo>
                <a:cubicBezTo>
                  <a:pt x="2673" y="1026"/>
                  <a:pt x="2670" y="1028"/>
                  <a:pt x="2667" y="1031"/>
                </a:cubicBezTo>
                <a:cubicBezTo>
                  <a:pt x="2666" y="1032"/>
                  <a:pt x="2666" y="1033"/>
                  <a:pt x="2667" y="1035"/>
                </a:cubicBezTo>
                <a:cubicBezTo>
                  <a:pt x="2668" y="1037"/>
                  <a:pt x="2669" y="1037"/>
                  <a:pt x="2671" y="1036"/>
                </a:cubicBezTo>
                <a:cubicBezTo>
                  <a:pt x="2675" y="1035"/>
                  <a:pt x="2679" y="1037"/>
                  <a:pt x="2683" y="1036"/>
                </a:cubicBezTo>
                <a:cubicBezTo>
                  <a:pt x="2697" y="1034"/>
                  <a:pt x="2710" y="1032"/>
                  <a:pt x="2720" y="1020"/>
                </a:cubicBezTo>
                <a:cubicBezTo>
                  <a:pt x="2723" y="1016"/>
                  <a:pt x="2727" y="1013"/>
                  <a:pt x="2732" y="1012"/>
                </a:cubicBezTo>
                <a:cubicBezTo>
                  <a:pt x="2745" y="1009"/>
                  <a:pt x="2759" y="1007"/>
                  <a:pt x="2773" y="1005"/>
                </a:cubicBezTo>
                <a:cubicBezTo>
                  <a:pt x="2782" y="1004"/>
                  <a:pt x="2792" y="1002"/>
                  <a:pt x="2802" y="1002"/>
                </a:cubicBezTo>
                <a:cubicBezTo>
                  <a:pt x="2787" y="1015"/>
                  <a:pt x="2770" y="1025"/>
                  <a:pt x="2757" y="1039"/>
                </a:cubicBezTo>
                <a:cubicBezTo>
                  <a:pt x="2748" y="1047"/>
                  <a:pt x="2740" y="1056"/>
                  <a:pt x="2731" y="1063"/>
                </a:cubicBezTo>
                <a:cubicBezTo>
                  <a:pt x="2725" y="1068"/>
                  <a:pt x="2719" y="1073"/>
                  <a:pt x="2716" y="1080"/>
                </a:cubicBezTo>
                <a:cubicBezTo>
                  <a:pt x="2713" y="1087"/>
                  <a:pt x="2707" y="1091"/>
                  <a:pt x="2700" y="1093"/>
                </a:cubicBezTo>
                <a:cubicBezTo>
                  <a:pt x="2690" y="1096"/>
                  <a:pt x="2680" y="1097"/>
                  <a:pt x="2669" y="1099"/>
                </a:cubicBezTo>
                <a:cubicBezTo>
                  <a:pt x="2667" y="1099"/>
                  <a:pt x="2664" y="1098"/>
                  <a:pt x="2663" y="1096"/>
                </a:cubicBezTo>
                <a:cubicBezTo>
                  <a:pt x="2659" y="1090"/>
                  <a:pt x="2652" y="1086"/>
                  <a:pt x="2646" y="1081"/>
                </a:cubicBezTo>
                <a:cubicBezTo>
                  <a:pt x="2633" y="1068"/>
                  <a:pt x="2619" y="1060"/>
                  <a:pt x="2602" y="1054"/>
                </a:cubicBezTo>
                <a:cubicBezTo>
                  <a:pt x="2586" y="1048"/>
                  <a:pt x="2568" y="1045"/>
                  <a:pt x="2554" y="1033"/>
                </a:cubicBezTo>
                <a:cubicBezTo>
                  <a:pt x="2550" y="1029"/>
                  <a:pt x="2545" y="1025"/>
                  <a:pt x="2540" y="1022"/>
                </a:cubicBezTo>
                <a:cubicBezTo>
                  <a:pt x="2539" y="1020"/>
                  <a:pt x="2537" y="1019"/>
                  <a:pt x="2535" y="1019"/>
                </a:cubicBezTo>
                <a:cubicBezTo>
                  <a:pt x="2533" y="1019"/>
                  <a:pt x="2532" y="1019"/>
                  <a:pt x="2532" y="1020"/>
                </a:cubicBezTo>
                <a:cubicBezTo>
                  <a:pt x="2532" y="1021"/>
                  <a:pt x="2532" y="1022"/>
                  <a:pt x="2532" y="1023"/>
                </a:cubicBezTo>
                <a:cubicBezTo>
                  <a:pt x="2546" y="1034"/>
                  <a:pt x="2558" y="1048"/>
                  <a:pt x="2576" y="1053"/>
                </a:cubicBezTo>
                <a:cubicBezTo>
                  <a:pt x="2588" y="1056"/>
                  <a:pt x="2599" y="1062"/>
                  <a:pt x="2610" y="1067"/>
                </a:cubicBezTo>
                <a:cubicBezTo>
                  <a:pt x="2623" y="1071"/>
                  <a:pt x="2632" y="1081"/>
                  <a:pt x="2641" y="1090"/>
                </a:cubicBezTo>
                <a:cubicBezTo>
                  <a:pt x="2644" y="1093"/>
                  <a:pt x="2649" y="1095"/>
                  <a:pt x="2651" y="1099"/>
                </a:cubicBezTo>
                <a:cubicBezTo>
                  <a:pt x="2637" y="1100"/>
                  <a:pt x="2624" y="1100"/>
                  <a:pt x="2611" y="1102"/>
                </a:cubicBezTo>
                <a:cubicBezTo>
                  <a:pt x="2595" y="1105"/>
                  <a:pt x="2581" y="1102"/>
                  <a:pt x="2566" y="1097"/>
                </a:cubicBezTo>
                <a:cubicBezTo>
                  <a:pt x="2554" y="1092"/>
                  <a:pt x="2541" y="1087"/>
                  <a:pt x="2528" y="1091"/>
                </a:cubicBezTo>
                <a:cubicBezTo>
                  <a:pt x="2517" y="1095"/>
                  <a:pt x="2506" y="1098"/>
                  <a:pt x="2495" y="1100"/>
                </a:cubicBezTo>
                <a:cubicBezTo>
                  <a:pt x="2490" y="1101"/>
                  <a:pt x="2484" y="1102"/>
                  <a:pt x="2480" y="1105"/>
                </a:cubicBezTo>
                <a:cubicBezTo>
                  <a:pt x="2466" y="1115"/>
                  <a:pt x="2452" y="1125"/>
                  <a:pt x="2440" y="1137"/>
                </a:cubicBezTo>
                <a:cubicBezTo>
                  <a:pt x="2430" y="1146"/>
                  <a:pt x="2420" y="1153"/>
                  <a:pt x="2408" y="1157"/>
                </a:cubicBezTo>
                <a:cubicBezTo>
                  <a:pt x="2407" y="1146"/>
                  <a:pt x="2404" y="1137"/>
                  <a:pt x="2397" y="1128"/>
                </a:cubicBezTo>
                <a:cubicBezTo>
                  <a:pt x="2396" y="1127"/>
                  <a:pt x="2395" y="1126"/>
                  <a:pt x="2396" y="1125"/>
                </a:cubicBezTo>
                <a:cubicBezTo>
                  <a:pt x="2397" y="1123"/>
                  <a:pt x="2397" y="1122"/>
                  <a:pt x="2397" y="1121"/>
                </a:cubicBezTo>
                <a:cubicBezTo>
                  <a:pt x="2399" y="1117"/>
                  <a:pt x="2396" y="1115"/>
                  <a:pt x="2394" y="1113"/>
                </a:cubicBezTo>
                <a:cubicBezTo>
                  <a:pt x="2390" y="1109"/>
                  <a:pt x="2386" y="1107"/>
                  <a:pt x="2382" y="1103"/>
                </a:cubicBezTo>
                <a:cubicBezTo>
                  <a:pt x="2380" y="1101"/>
                  <a:pt x="2378" y="1099"/>
                  <a:pt x="2375" y="1100"/>
                </a:cubicBezTo>
                <a:cubicBezTo>
                  <a:pt x="2378" y="1095"/>
                  <a:pt x="2382" y="1091"/>
                  <a:pt x="2386" y="1087"/>
                </a:cubicBezTo>
                <a:cubicBezTo>
                  <a:pt x="2395" y="1078"/>
                  <a:pt x="2403" y="1067"/>
                  <a:pt x="2413" y="1058"/>
                </a:cubicBezTo>
                <a:cubicBezTo>
                  <a:pt x="2414" y="1056"/>
                  <a:pt x="2415" y="1054"/>
                  <a:pt x="2414" y="1052"/>
                </a:cubicBezTo>
                <a:cubicBezTo>
                  <a:pt x="2412" y="1049"/>
                  <a:pt x="2410" y="1048"/>
                  <a:pt x="2408" y="1048"/>
                </a:cubicBezTo>
                <a:cubicBezTo>
                  <a:pt x="2403" y="1049"/>
                  <a:pt x="2398" y="1049"/>
                  <a:pt x="2394" y="1052"/>
                </a:cubicBezTo>
                <a:cubicBezTo>
                  <a:pt x="2387" y="1059"/>
                  <a:pt x="2377" y="1061"/>
                  <a:pt x="2367" y="1066"/>
                </a:cubicBezTo>
                <a:cubicBezTo>
                  <a:pt x="2368" y="1059"/>
                  <a:pt x="2370" y="1053"/>
                  <a:pt x="2370" y="1047"/>
                </a:cubicBezTo>
                <a:cubicBezTo>
                  <a:pt x="2373" y="1028"/>
                  <a:pt x="2376" y="1009"/>
                  <a:pt x="2380" y="990"/>
                </a:cubicBezTo>
                <a:cubicBezTo>
                  <a:pt x="2383" y="980"/>
                  <a:pt x="2386" y="969"/>
                  <a:pt x="2390" y="958"/>
                </a:cubicBezTo>
                <a:cubicBezTo>
                  <a:pt x="2391" y="963"/>
                  <a:pt x="2390" y="969"/>
                  <a:pt x="2391" y="974"/>
                </a:cubicBezTo>
                <a:close/>
                <a:moveTo>
                  <a:pt x="2442" y="1303"/>
                </a:moveTo>
                <a:cubicBezTo>
                  <a:pt x="2442" y="1303"/>
                  <a:pt x="2442" y="1303"/>
                  <a:pt x="2441" y="1304"/>
                </a:cubicBezTo>
                <a:cubicBezTo>
                  <a:pt x="2441" y="1303"/>
                  <a:pt x="2441" y="1303"/>
                  <a:pt x="2442" y="1303"/>
                </a:cubicBezTo>
                <a:cubicBezTo>
                  <a:pt x="2442" y="1303"/>
                  <a:pt x="2442" y="1303"/>
                  <a:pt x="2442" y="1303"/>
                </a:cubicBezTo>
                <a:close/>
                <a:moveTo>
                  <a:pt x="2359" y="908"/>
                </a:moveTo>
                <a:cubicBezTo>
                  <a:pt x="2359" y="908"/>
                  <a:pt x="2360" y="908"/>
                  <a:pt x="2360" y="908"/>
                </a:cubicBezTo>
                <a:cubicBezTo>
                  <a:pt x="2360" y="908"/>
                  <a:pt x="2359" y="908"/>
                  <a:pt x="2359" y="909"/>
                </a:cubicBezTo>
                <a:cubicBezTo>
                  <a:pt x="2359" y="909"/>
                  <a:pt x="2359" y="908"/>
                  <a:pt x="2359" y="908"/>
                </a:cubicBezTo>
                <a:close/>
                <a:moveTo>
                  <a:pt x="2356" y="947"/>
                </a:moveTo>
                <a:cubicBezTo>
                  <a:pt x="2357" y="935"/>
                  <a:pt x="2360" y="922"/>
                  <a:pt x="2359" y="909"/>
                </a:cubicBezTo>
                <a:cubicBezTo>
                  <a:pt x="2362" y="911"/>
                  <a:pt x="2364" y="913"/>
                  <a:pt x="2366" y="915"/>
                </a:cubicBezTo>
                <a:cubicBezTo>
                  <a:pt x="2372" y="918"/>
                  <a:pt x="2376" y="924"/>
                  <a:pt x="2379" y="929"/>
                </a:cubicBezTo>
                <a:cubicBezTo>
                  <a:pt x="2382" y="933"/>
                  <a:pt x="2384" y="938"/>
                  <a:pt x="2386" y="943"/>
                </a:cubicBezTo>
                <a:cubicBezTo>
                  <a:pt x="2382" y="952"/>
                  <a:pt x="2378" y="960"/>
                  <a:pt x="2375" y="970"/>
                </a:cubicBezTo>
                <a:cubicBezTo>
                  <a:pt x="2369" y="990"/>
                  <a:pt x="2365" y="1010"/>
                  <a:pt x="2362" y="1030"/>
                </a:cubicBezTo>
                <a:cubicBezTo>
                  <a:pt x="2361" y="1037"/>
                  <a:pt x="2359" y="1043"/>
                  <a:pt x="2357" y="1049"/>
                </a:cubicBezTo>
                <a:cubicBezTo>
                  <a:pt x="2357" y="1042"/>
                  <a:pt x="2358" y="1035"/>
                  <a:pt x="2358" y="1028"/>
                </a:cubicBezTo>
                <a:cubicBezTo>
                  <a:pt x="2359" y="1018"/>
                  <a:pt x="2360" y="1008"/>
                  <a:pt x="2362" y="998"/>
                </a:cubicBezTo>
                <a:cubicBezTo>
                  <a:pt x="2363" y="993"/>
                  <a:pt x="2363" y="988"/>
                  <a:pt x="2361" y="983"/>
                </a:cubicBezTo>
                <a:cubicBezTo>
                  <a:pt x="2358" y="972"/>
                  <a:pt x="2355" y="960"/>
                  <a:pt x="2356" y="947"/>
                </a:cubicBezTo>
                <a:close/>
                <a:moveTo>
                  <a:pt x="1956" y="54"/>
                </a:moveTo>
                <a:cubicBezTo>
                  <a:pt x="1955" y="54"/>
                  <a:pt x="1954" y="55"/>
                  <a:pt x="1954" y="54"/>
                </a:cubicBezTo>
                <a:cubicBezTo>
                  <a:pt x="1952" y="49"/>
                  <a:pt x="1947" y="47"/>
                  <a:pt x="1947" y="42"/>
                </a:cubicBezTo>
                <a:cubicBezTo>
                  <a:pt x="1947" y="39"/>
                  <a:pt x="1946" y="37"/>
                  <a:pt x="1941" y="38"/>
                </a:cubicBezTo>
                <a:cubicBezTo>
                  <a:pt x="1949" y="30"/>
                  <a:pt x="1955" y="23"/>
                  <a:pt x="1966" y="21"/>
                </a:cubicBezTo>
                <a:cubicBezTo>
                  <a:pt x="1980" y="18"/>
                  <a:pt x="1995" y="17"/>
                  <a:pt x="2009" y="18"/>
                </a:cubicBezTo>
                <a:cubicBezTo>
                  <a:pt x="2013" y="18"/>
                  <a:pt x="2017" y="17"/>
                  <a:pt x="2020" y="15"/>
                </a:cubicBezTo>
                <a:cubicBezTo>
                  <a:pt x="2025" y="14"/>
                  <a:pt x="2029" y="13"/>
                  <a:pt x="2034" y="13"/>
                </a:cubicBezTo>
                <a:cubicBezTo>
                  <a:pt x="2039" y="13"/>
                  <a:pt x="2043" y="12"/>
                  <a:pt x="2047" y="11"/>
                </a:cubicBezTo>
                <a:cubicBezTo>
                  <a:pt x="2054" y="8"/>
                  <a:pt x="2062" y="6"/>
                  <a:pt x="2070" y="6"/>
                </a:cubicBezTo>
                <a:cubicBezTo>
                  <a:pt x="2082" y="7"/>
                  <a:pt x="2094" y="8"/>
                  <a:pt x="2107" y="8"/>
                </a:cubicBezTo>
                <a:cubicBezTo>
                  <a:pt x="2113" y="8"/>
                  <a:pt x="2117" y="11"/>
                  <a:pt x="2118" y="17"/>
                </a:cubicBezTo>
                <a:cubicBezTo>
                  <a:pt x="2119" y="19"/>
                  <a:pt x="2118" y="20"/>
                  <a:pt x="2117" y="21"/>
                </a:cubicBezTo>
                <a:cubicBezTo>
                  <a:pt x="2116" y="21"/>
                  <a:pt x="2116" y="21"/>
                  <a:pt x="2115" y="21"/>
                </a:cubicBezTo>
                <a:cubicBezTo>
                  <a:pt x="2107" y="22"/>
                  <a:pt x="2100" y="27"/>
                  <a:pt x="2093" y="32"/>
                </a:cubicBezTo>
                <a:cubicBezTo>
                  <a:pt x="2087" y="36"/>
                  <a:pt x="2081" y="38"/>
                  <a:pt x="2074" y="38"/>
                </a:cubicBezTo>
                <a:cubicBezTo>
                  <a:pt x="2060" y="37"/>
                  <a:pt x="2047" y="39"/>
                  <a:pt x="2033" y="40"/>
                </a:cubicBezTo>
                <a:cubicBezTo>
                  <a:pt x="2026" y="41"/>
                  <a:pt x="2019" y="41"/>
                  <a:pt x="2012" y="41"/>
                </a:cubicBezTo>
                <a:cubicBezTo>
                  <a:pt x="2006" y="41"/>
                  <a:pt x="2000" y="43"/>
                  <a:pt x="1995" y="46"/>
                </a:cubicBezTo>
                <a:cubicBezTo>
                  <a:pt x="1987" y="50"/>
                  <a:pt x="1979" y="54"/>
                  <a:pt x="1971" y="57"/>
                </a:cubicBezTo>
                <a:cubicBezTo>
                  <a:pt x="1969" y="58"/>
                  <a:pt x="1967" y="60"/>
                  <a:pt x="1965" y="56"/>
                </a:cubicBezTo>
                <a:cubicBezTo>
                  <a:pt x="1964" y="53"/>
                  <a:pt x="1959" y="53"/>
                  <a:pt x="1956" y="54"/>
                </a:cubicBezTo>
                <a:close/>
                <a:moveTo>
                  <a:pt x="2118" y="27"/>
                </a:moveTo>
                <a:cubicBezTo>
                  <a:pt x="2118" y="26"/>
                  <a:pt x="2118" y="26"/>
                  <a:pt x="2118" y="26"/>
                </a:cubicBezTo>
                <a:cubicBezTo>
                  <a:pt x="2118" y="26"/>
                  <a:pt x="2118" y="26"/>
                  <a:pt x="2118" y="26"/>
                </a:cubicBezTo>
                <a:cubicBezTo>
                  <a:pt x="2118" y="26"/>
                  <a:pt x="2118" y="26"/>
                  <a:pt x="2118" y="27"/>
                </a:cubicBezTo>
                <a:close/>
                <a:moveTo>
                  <a:pt x="1953" y="251"/>
                </a:moveTo>
                <a:cubicBezTo>
                  <a:pt x="1953" y="250"/>
                  <a:pt x="1954" y="250"/>
                  <a:pt x="1955" y="250"/>
                </a:cubicBezTo>
                <a:cubicBezTo>
                  <a:pt x="1963" y="252"/>
                  <a:pt x="1971" y="253"/>
                  <a:pt x="1979" y="255"/>
                </a:cubicBezTo>
                <a:cubicBezTo>
                  <a:pt x="1981" y="256"/>
                  <a:pt x="1983" y="255"/>
                  <a:pt x="1986" y="256"/>
                </a:cubicBezTo>
                <a:cubicBezTo>
                  <a:pt x="1980" y="259"/>
                  <a:pt x="1975" y="262"/>
                  <a:pt x="1969" y="264"/>
                </a:cubicBezTo>
                <a:cubicBezTo>
                  <a:pt x="1963" y="267"/>
                  <a:pt x="1956" y="266"/>
                  <a:pt x="1950" y="267"/>
                </a:cubicBezTo>
                <a:cubicBezTo>
                  <a:pt x="1949" y="262"/>
                  <a:pt x="1951" y="257"/>
                  <a:pt x="1953" y="251"/>
                </a:cubicBezTo>
                <a:close/>
                <a:moveTo>
                  <a:pt x="1866" y="703"/>
                </a:moveTo>
                <a:cubicBezTo>
                  <a:pt x="1867" y="698"/>
                  <a:pt x="1869" y="694"/>
                  <a:pt x="1871" y="690"/>
                </a:cubicBezTo>
                <a:cubicBezTo>
                  <a:pt x="1872" y="685"/>
                  <a:pt x="1875" y="681"/>
                  <a:pt x="1878" y="677"/>
                </a:cubicBezTo>
                <a:cubicBezTo>
                  <a:pt x="1879" y="676"/>
                  <a:pt x="1880" y="675"/>
                  <a:pt x="1881" y="674"/>
                </a:cubicBezTo>
                <a:cubicBezTo>
                  <a:pt x="1884" y="673"/>
                  <a:pt x="1886" y="672"/>
                  <a:pt x="1886" y="669"/>
                </a:cubicBezTo>
                <a:cubicBezTo>
                  <a:pt x="1887" y="662"/>
                  <a:pt x="1891" y="657"/>
                  <a:pt x="1894" y="652"/>
                </a:cubicBezTo>
                <a:cubicBezTo>
                  <a:pt x="1899" y="643"/>
                  <a:pt x="1905" y="635"/>
                  <a:pt x="1909" y="626"/>
                </a:cubicBezTo>
                <a:cubicBezTo>
                  <a:pt x="1912" y="621"/>
                  <a:pt x="1916" y="616"/>
                  <a:pt x="1920" y="611"/>
                </a:cubicBezTo>
                <a:cubicBezTo>
                  <a:pt x="1924" y="606"/>
                  <a:pt x="1928" y="602"/>
                  <a:pt x="1932" y="597"/>
                </a:cubicBezTo>
                <a:cubicBezTo>
                  <a:pt x="1936" y="594"/>
                  <a:pt x="1940" y="592"/>
                  <a:pt x="1943" y="589"/>
                </a:cubicBezTo>
                <a:cubicBezTo>
                  <a:pt x="1948" y="584"/>
                  <a:pt x="1952" y="579"/>
                  <a:pt x="1957" y="575"/>
                </a:cubicBezTo>
                <a:cubicBezTo>
                  <a:pt x="1961" y="571"/>
                  <a:pt x="1967" y="569"/>
                  <a:pt x="1973" y="568"/>
                </a:cubicBezTo>
                <a:cubicBezTo>
                  <a:pt x="1978" y="567"/>
                  <a:pt x="1982" y="563"/>
                  <a:pt x="1983" y="559"/>
                </a:cubicBezTo>
                <a:cubicBezTo>
                  <a:pt x="1983" y="556"/>
                  <a:pt x="1986" y="552"/>
                  <a:pt x="1989" y="552"/>
                </a:cubicBezTo>
                <a:cubicBezTo>
                  <a:pt x="1996" y="550"/>
                  <a:pt x="2000" y="546"/>
                  <a:pt x="2005" y="542"/>
                </a:cubicBezTo>
                <a:cubicBezTo>
                  <a:pt x="2006" y="542"/>
                  <a:pt x="2007" y="540"/>
                  <a:pt x="2006" y="539"/>
                </a:cubicBezTo>
                <a:cubicBezTo>
                  <a:pt x="2005" y="538"/>
                  <a:pt x="2003" y="539"/>
                  <a:pt x="2003" y="540"/>
                </a:cubicBezTo>
                <a:cubicBezTo>
                  <a:pt x="1999" y="543"/>
                  <a:pt x="1995" y="545"/>
                  <a:pt x="1990" y="547"/>
                </a:cubicBezTo>
                <a:cubicBezTo>
                  <a:pt x="1990" y="547"/>
                  <a:pt x="1990" y="547"/>
                  <a:pt x="1990" y="547"/>
                </a:cubicBezTo>
                <a:cubicBezTo>
                  <a:pt x="1991" y="544"/>
                  <a:pt x="1991" y="541"/>
                  <a:pt x="1992" y="539"/>
                </a:cubicBezTo>
                <a:cubicBezTo>
                  <a:pt x="1992" y="538"/>
                  <a:pt x="1992" y="537"/>
                  <a:pt x="1993" y="537"/>
                </a:cubicBezTo>
                <a:cubicBezTo>
                  <a:pt x="2000" y="535"/>
                  <a:pt x="2005" y="531"/>
                  <a:pt x="2011" y="529"/>
                </a:cubicBezTo>
                <a:cubicBezTo>
                  <a:pt x="2016" y="527"/>
                  <a:pt x="2019" y="523"/>
                  <a:pt x="2022" y="520"/>
                </a:cubicBezTo>
                <a:cubicBezTo>
                  <a:pt x="2022" y="519"/>
                  <a:pt x="2023" y="518"/>
                  <a:pt x="2022" y="517"/>
                </a:cubicBezTo>
                <a:cubicBezTo>
                  <a:pt x="2021" y="516"/>
                  <a:pt x="2020" y="516"/>
                  <a:pt x="2019" y="517"/>
                </a:cubicBezTo>
                <a:cubicBezTo>
                  <a:pt x="2013" y="524"/>
                  <a:pt x="2005" y="526"/>
                  <a:pt x="1997" y="530"/>
                </a:cubicBezTo>
                <a:cubicBezTo>
                  <a:pt x="1997" y="530"/>
                  <a:pt x="1997" y="530"/>
                  <a:pt x="1996" y="530"/>
                </a:cubicBezTo>
                <a:cubicBezTo>
                  <a:pt x="2000" y="526"/>
                  <a:pt x="2004" y="524"/>
                  <a:pt x="2005" y="519"/>
                </a:cubicBezTo>
                <a:cubicBezTo>
                  <a:pt x="2006" y="518"/>
                  <a:pt x="2007" y="518"/>
                  <a:pt x="2007" y="518"/>
                </a:cubicBezTo>
                <a:cubicBezTo>
                  <a:pt x="2009" y="518"/>
                  <a:pt x="2010" y="518"/>
                  <a:pt x="2010" y="516"/>
                </a:cubicBezTo>
                <a:cubicBezTo>
                  <a:pt x="2009" y="515"/>
                  <a:pt x="2008" y="514"/>
                  <a:pt x="2007" y="514"/>
                </a:cubicBezTo>
                <a:cubicBezTo>
                  <a:pt x="2003" y="514"/>
                  <a:pt x="1999" y="514"/>
                  <a:pt x="1995" y="516"/>
                </a:cubicBezTo>
                <a:cubicBezTo>
                  <a:pt x="1993" y="513"/>
                  <a:pt x="1994" y="510"/>
                  <a:pt x="1994" y="507"/>
                </a:cubicBezTo>
                <a:cubicBezTo>
                  <a:pt x="1993" y="501"/>
                  <a:pt x="1994" y="495"/>
                  <a:pt x="1993" y="489"/>
                </a:cubicBezTo>
                <a:cubicBezTo>
                  <a:pt x="1992" y="487"/>
                  <a:pt x="1993" y="486"/>
                  <a:pt x="1995" y="486"/>
                </a:cubicBezTo>
                <a:cubicBezTo>
                  <a:pt x="2000" y="486"/>
                  <a:pt x="2004" y="484"/>
                  <a:pt x="2009" y="485"/>
                </a:cubicBezTo>
                <a:cubicBezTo>
                  <a:pt x="2011" y="486"/>
                  <a:pt x="2013" y="486"/>
                  <a:pt x="2015" y="485"/>
                </a:cubicBezTo>
                <a:cubicBezTo>
                  <a:pt x="2016" y="485"/>
                  <a:pt x="2017" y="484"/>
                  <a:pt x="2017" y="483"/>
                </a:cubicBezTo>
                <a:cubicBezTo>
                  <a:pt x="2017" y="481"/>
                  <a:pt x="2016" y="481"/>
                  <a:pt x="2015" y="481"/>
                </a:cubicBezTo>
                <a:cubicBezTo>
                  <a:pt x="2008" y="480"/>
                  <a:pt x="2001" y="480"/>
                  <a:pt x="1994" y="482"/>
                </a:cubicBezTo>
                <a:cubicBezTo>
                  <a:pt x="1993" y="482"/>
                  <a:pt x="1992" y="482"/>
                  <a:pt x="1992" y="480"/>
                </a:cubicBezTo>
                <a:cubicBezTo>
                  <a:pt x="1992" y="476"/>
                  <a:pt x="1991" y="472"/>
                  <a:pt x="1990" y="467"/>
                </a:cubicBezTo>
                <a:cubicBezTo>
                  <a:pt x="1990" y="466"/>
                  <a:pt x="1990" y="466"/>
                  <a:pt x="1991" y="466"/>
                </a:cubicBezTo>
                <a:cubicBezTo>
                  <a:pt x="2002" y="465"/>
                  <a:pt x="2013" y="460"/>
                  <a:pt x="2024" y="461"/>
                </a:cubicBezTo>
                <a:cubicBezTo>
                  <a:pt x="2028" y="462"/>
                  <a:pt x="2032" y="461"/>
                  <a:pt x="2035" y="459"/>
                </a:cubicBezTo>
                <a:cubicBezTo>
                  <a:pt x="2037" y="459"/>
                  <a:pt x="2037" y="458"/>
                  <a:pt x="2037" y="457"/>
                </a:cubicBezTo>
                <a:cubicBezTo>
                  <a:pt x="2037" y="456"/>
                  <a:pt x="2036" y="455"/>
                  <a:pt x="2035" y="456"/>
                </a:cubicBezTo>
                <a:cubicBezTo>
                  <a:pt x="2030" y="458"/>
                  <a:pt x="2025" y="456"/>
                  <a:pt x="2020" y="457"/>
                </a:cubicBezTo>
                <a:cubicBezTo>
                  <a:pt x="2015" y="458"/>
                  <a:pt x="2009" y="458"/>
                  <a:pt x="2004" y="459"/>
                </a:cubicBezTo>
                <a:cubicBezTo>
                  <a:pt x="2002" y="460"/>
                  <a:pt x="1999" y="461"/>
                  <a:pt x="1998" y="458"/>
                </a:cubicBezTo>
                <a:cubicBezTo>
                  <a:pt x="1998" y="457"/>
                  <a:pt x="1996" y="457"/>
                  <a:pt x="1995" y="456"/>
                </a:cubicBezTo>
                <a:cubicBezTo>
                  <a:pt x="1999" y="454"/>
                  <a:pt x="2003" y="453"/>
                  <a:pt x="2007" y="453"/>
                </a:cubicBezTo>
                <a:cubicBezTo>
                  <a:pt x="2010" y="452"/>
                  <a:pt x="2013" y="451"/>
                  <a:pt x="2016" y="450"/>
                </a:cubicBezTo>
                <a:cubicBezTo>
                  <a:pt x="2017" y="449"/>
                  <a:pt x="2018" y="448"/>
                  <a:pt x="2017" y="447"/>
                </a:cubicBezTo>
                <a:cubicBezTo>
                  <a:pt x="2016" y="446"/>
                  <a:pt x="2015" y="446"/>
                  <a:pt x="2014" y="447"/>
                </a:cubicBezTo>
                <a:cubicBezTo>
                  <a:pt x="2009" y="449"/>
                  <a:pt x="2003" y="449"/>
                  <a:pt x="1997" y="450"/>
                </a:cubicBezTo>
                <a:cubicBezTo>
                  <a:pt x="1994" y="451"/>
                  <a:pt x="1992" y="452"/>
                  <a:pt x="1989" y="452"/>
                </a:cubicBezTo>
                <a:cubicBezTo>
                  <a:pt x="1987" y="453"/>
                  <a:pt x="1986" y="452"/>
                  <a:pt x="1985" y="450"/>
                </a:cubicBezTo>
                <a:cubicBezTo>
                  <a:pt x="1984" y="447"/>
                  <a:pt x="1983" y="443"/>
                  <a:pt x="1983" y="439"/>
                </a:cubicBezTo>
                <a:cubicBezTo>
                  <a:pt x="1983" y="437"/>
                  <a:pt x="1984" y="436"/>
                  <a:pt x="1986" y="435"/>
                </a:cubicBezTo>
                <a:cubicBezTo>
                  <a:pt x="1991" y="433"/>
                  <a:pt x="1997" y="432"/>
                  <a:pt x="2003" y="434"/>
                </a:cubicBezTo>
                <a:cubicBezTo>
                  <a:pt x="2011" y="437"/>
                  <a:pt x="2019" y="434"/>
                  <a:pt x="2026" y="431"/>
                </a:cubicBezTo>
                <a:cubicBezTo>
                  <a:pt x="2027" y="430"/>
                  <a:pt x="2027" y="429"/>
                  <a:pt x="2027" y="428"/>
                </a:cubicBezTo>
                <a:cubicBezTo>
                  <a:pt x="2026" y="427"/>
                  <a:pt x="2025" y="427"/>
                  <a:pt x="2024" y="427"/>
                </a:cubicBezTo>
                <a:cubicBezTo>
                  <a:pt x="2022" y="428"/>
                  <a:pt x="2020" y="429"/>
                  <a:pt x="2018" y="430"/>
                </a:cubicBezTo>
                <a:cubicBezTo>
                  <a:pt x="2014" y="432"/>
                  <a:pt x="2010" y="432"/>
                  <a:pt x="2006" y="430"/>
                </a:cubicBezTo>
                <a:cubicBezTo>
                  <a:pt x="2002" y="429"/>
                  <a:pt x="1999" y="428"/>
                  <a:pt x="1995" y="429"/>
                </a:cubicBezTo>
                <a:cubicBezTo>
                  <a:pt x="1992" y="429"/>
                  <a:pt x="1989" y="430"/>
                  <a:pt x="1987" y="429"/>
                </a:cubicBezTo>
                <a:cubicBezTo>
                  <a:pt x="1985" y="428"/>
                  <a:pt x="1984" y="431"/>
                  <a:pt x="1982" y="432"/>
                </a:cubicBezTo>
                <a:cubicBezTo>
                  <a:pt x="1981" y="428"/>
                  <a:pt x="1980" y="425"/>
                  <a:pt x="1979" y="422"/>
                </a:cubicBezTo>
                <a:cubicBezTo>
                  <a:pt x="1978" y="420"/>
                  <a:pt x="1979" y="418"/>
                  <a:pt x="1982" y="419"/>
                </a:cubicBezTo>
                <a:cubicBezTo>
                  <a:pt x="1991" y="420"/>
                  <a:pt x="2000" y="417"/>
                  <a:pt x="2010" y="415"/>
                </a:cubicBezTo>
                <a:cubicBezTo>
                  <a:pt x="2011" y="414"/>
                  <a:pt x="2013" y="414"/>
                  <a:pt x="2012" y="412"/>
                </a:cubicBezTo>
                <a:cubicBezTo>
                  <a:pt x="2012" y="410"/>
                  <a:pt x="2010" y="411"/>
                  <a:pt x="2008" y="411"/>
                </a:cubicBezTo>
                <a:cubicBezTo>
                  <a:pt x="2000" y="414"/>
                  <a:pt x="1991" y="414"/>
                  <a:pt x="1982" y="415"/>
                </a:cubicBezTo>
                <a:cubicBezTo>
                  <a:pt x="1979" y="415"/>
                  <a:pt x="1978" y="414"/>
                  <a:pt x="1977" y="411"/>
                </a:cubicBezTo>
                <a:cubicBezTo>
                  <a:pt x="1976" y="407"/>
                  <a:pt x="1975" y="403"/>
                  <a:pt x="1974" y="399"/>
                </a:cubicBezTo>
                <a:cubicBezTo>
                  <a:pt x="1976" y="399"/>
                  <a:pt x="1977" y="400"/>
                  <a:pt x="1978" y="401"/>
                </a:cubicBezTo>
                <a:cubicBezTo>
                  <a:pt x="1978" y="398"/>
                  <a:pt x="1979" y="397"/>
                  <a:pt x="1982" y="398"/>
                </a:cubicBezTo>
                <a:cubicBezTo>
                  <a:pt x="1992" y="399"/>
                  <a:pt x="2002" y="397"/>
                  <a:pt x="2011" y="391"/>
                </a:cubicBezTo>
                <a:cubicBezTo>
                  <a:pt x="2012" y="390"/>
                  <a:pt x="2013" y="389"/>
                  <a:pt x="2012" y="388"/>
                </a:cubicBezTo>
                <a:cubicBezTo>
                  <a:pt x="2011" y="386"/>
                  <a:pt x="2010" y="387"/>
                  <a:pt x="2009" y="388"/>
                </a:cubicBezTo>
                <a:cubicBezTo>
                  <a:pt x="1999" y="396"/>
                  <a:pt x="1988" y="394"/>
                  <a:pt x="1978" y="393"/>
                </a:cubicBezTo>
                <a:cubicBezTo>
                  <a:pt x="1977" y="393"/>
                  <a:pt x="1976" y="392"/>
                  <a:pt x="1975" y="392"/>
                </a:cubicBezTo>
                <a:cubicBezTo>
                  <a:pt x="1971" y="393"/>
                  <a:pt x="1970" y="390"/>
                  <a:pt x="1970" y="386"/>
                </a:cubicBezTo>
                <a:cubicBezTo>
                  <a:pt x="1976" y="386"/>
                  <a:pt x="1982" y="386"/>
                  <a:pt x="1988" y="386"/>
                </a:cubicBezTo>
                <a:cubicBezTo>
                  <a:pt x="1992" y="386"/>
                  <a:pt x="1995" y="384"/>
                  <a:pt x="2000" y="384"/>
                </a:cubicBezTo>
                <a:cubicBezTo>
                  <a:pt x="2001" y="383"/>
                  <a:pt x="2001" y="382"/>
                  <a:pt x="2001" y="381"/>
                </a:cubicBezTo>
                <a:cubicBezTo>
                  <a:pt x="2000" y="380"/>
                  <a:pt x="1999" y="380"/>
                  <a:pt x="1998" y="380"/>
                </a:cubicBezTo>
                <a:cubicBezTo>
                  <a:pt x="1992" y="382"/>
                  <a:pt x="1986" y="382"/>
                  <a:pt x="1981" y="382"/>
                </a:cubicBezTo>
                <a:cubicBezTo>
                  <a:pt x="1977" y="382"/>
                  <a:pt x="1974" y="382"/>
                  <a:pt x="1971" y="382"/>
                </a:cubicBezTo>
                <a:cubicBezTo>
                  <a:pt x="1968" y="382"/>
                  <a:pt x="1967" y="381"/>
                  <a:pt x="1967" y="379"/>
                </a:cubicBezTo>
                <a:cubicBezTo>
                  <a:pt x="1964" y="373"/>
                  <a:pt x="1962" y="366"/>
                  <a:pt x="1960" y="360"/>
                </a:cubicBezTo>
                <a:cubicBezTo>
                  <a:pt x="1962" y="360"/>
                  <a:pt x="1964" y="360"/>
                  <a:pt x="1965" y="358"/>
                </a:cubicBezTo>
                <a:cubicBezTo>
                  <a:pt x="1967" y="357"/>
                  <a:pt x="1969" y="356"/>
                  <a:pt x="1971" y="357"/>
                </a:cubicBezTo>
                <a:cubicBezTo>
                  <a:pt x="1973" y="358"/>
                  <a:pt x="1972" y="360"/>
                  <a:pt x="1972" y="362"/>
                </a:cubicBezTo>
                <a:cubicBezTo>
                  <a:pt x="1973" y="362"/>
                  <a:pt x="1974" y="360"/>
                  <a:pt x="1974" y="359"/>
                </a:cubicBezTo>
                <a:cubicBezTo>
                  <a:pt x="1974" y="356"/>
                  <a:pt x="1976" y="356"/>
                  <a:pt x="1979" y="356"/>
                </a:cubicBezTo>
                <a:cubicBezTo>
                  <a:pt x="1990" y="354"/>
                  <a:pt x="1999" y="349"/>
                  <a:pt x="2009" y="345"/>
                </a:cubicBezTo>
                <a:cubicBezTo>
                  <a:pt x="2011" y="344"/>
                  <a:pt x="2011" y="343"/>
                  <a:pt x="2011" y="342"/>
                </a:cubicBezTo>
                <a:cubicBezTo>
                  <a:pt x="2010" y="341"/>
                  <a:pt x="2009" y="341"/>
                  <a:pt x="2008" y="342"/>
                </a:cubicBezTo>
                <a:cubicBezTo>
                  <a:pt x="2002" y="344"/>
                  <a:pt x="1995" y="347"/>
                  <a:pt x="1989" y="349"/>
                </a:cubicBezTo>
                <a:cubicBezTo>
                  <a:pt x="1982" y="352"/>
                  <a:pt x="1974" y="352"/>
                  <a:pt x="1966" y="352"/>
                </a:cubicBezTo>
                <a:cubicBezTo>
                  <a:pt x="1964" y="352"/>
                  <a:pt x="1961" y="352"/>
                  <a:pt x="1959" y="352"/>
                </a:cubicBezTo>
                <a:cubicBezTo>
                  <a:pt x="1958" y="353"/>
                  <a:pt x="1957" y="352"/>
                  <a:pt x="1957" y="351"/>
                </a:cubicBezTo>
                <a:cubicBezTo>
                  <a:pt x="1953" y="346"/>
                  <a:pt x="1955" y="345"/>
                  <a:pt x="1960" y="344"/>
                </a:cubicBezTo>
                <a:cubicBezTo>
                  <a:pt x="1968" y="344"/>
                  <a:pt x="1975" y="343"/>
                  <a:pt x="1982" y="339"/>
                </a:cubicBezTo>
                <a:cubicBezTo>
                  <a:pt x="1983" y="338"/>
                  <a:pt x="1984" y="338"/>
                  <a:pt x="1986" y="338"/>
                </a:cubicBezTo>
                <a:cubicBezTo>
                  <a:pt x="1987" y="338"/>
                  <a:pt x="1988" y="337"/>
                  <a:pt x="1988" y="336"/>
                </a:cubicBezTo>
                <a:cubicBezTo>
                  <a:pt x="1988" y="335"/>
                  <a:pt x="1987" y="334"/>
                  <a:pt x="1986" y="334"/>
                </a:cubicBezTo>
                <a:cubicBezTo>
                  <a:pt x="1982" y="334"/>
                  <a:pt x="1978" y="337"/>
                  <a:pt x="1974" y="337"/>
                </a:cubicBezTo>
                <a:cubicBezTo>
                  <a:pt x="1969" y="338"/>
                  <a:pt x="1964" y="339"/>
                  <a:pt x="1959" y="340"/>
                </a:cubicBezTo>
                <a:cubicBezTo>
                  <a:pt x="1956" y="340"/>
                  <a:pt x="1956" y="339"/>
                  <a:pt x="1955" y="336"/>
                </a:cubicBezTo>
                <a:cubicBezTo>
                  <a:pt x="1955" y="330"/>
                  <a:pt x="1954" y="324"/>
                  <a:pt x="1954" y="318"/>
                </a:cubicBezTo>
                <a:cubicBezTo>
                  <a:pt x="1954" y="318"/>
                  <a:pt x="1953" y="317"/>
                  <a:pt x="1953" y="316"/>
                </a:cubicBezTo>
                <a:cubicBezTo>
                  <a:pt x="1958" y="316"/>
                  <a:pt x="1963" y="317"/>
                  <a:pt x="1969" y="318"/>
                </a:cubicBezTo>
                <a:cubicBezTo>
                  <a:pt x="1978" y="319"/>
                  <a:pt x="1987" y="316"/>
                  <a:pt x="1995" y="312"/>
                </a:cubicBezTo>
                <a:cubicBezTo>
                  <a:pt x="1996" y="311"/>
                  <a:pt x="1997" y="310"/>
                  <a:pt x="1996" y="309"/>
                </a:cubicBezTo>
                <a:cubicBezTo>
                  <a:pt x="1995" y="308"/>
                  <a:pt x="1994" y="308"/>
                  <a:pt x="1993" y="309"/>
                </a:cubicBezTo>
                <a:cubicBezTo>
                  <a:pt x="1988" y="311"/>
                  <a:pt x="1983" y="313"/>
                  <a:pt x="1978" y="314"/>
                </a:cubicBezTo>
                <a:cubicBezTo>
                  <a:pt x="1971" y="315"/>
                  <a:pt x="1965" y="313"/>
                  <a:pt x="1958" y="312"/>
                </a:cubicBezTo>
                <a:cubicBezTo>
                  <a:pt x="1956" y="312"/>
                  <a:pt x="1954" y="312"/>
                  <a:pt x="1953" y="311"/>
                </a:cubicBezTo>
                <a:cubicBezTo>
                  <a:pt x="1952" y="309"/>
                  <a:pt x="1952" y="307"/>
                  <a:pt x="1952" y="304"/>
                </a:cubicBezTo>
                <a:cubicBezTo>
                  <a:pt x="1952" y="303"/>
                  <a:pt x="1952" y="303"/>
                  <a:pt x="1953" y="303"/>
                </a:cubicBezTo>
                <a:cubicBezTo>
                  <a:pt x="1960" y="303"/>
                  <a:pt x="1966" y="302"/>
                  <a:pt x="1973" y="303"/>
                </a:cubicBezTo>
                <a:cubicBezTo>
                  <a:pt x="1981" y="303"/>
                  <a:pt x="1989" y="302"/>
                  <a:pt x="1997" y="299"/>
                </a:cubicBezTo>
                <a:cubicBezTo>
                  <a:pt x="1998" y="299"/>
                  <a:pt x="1999" y="298"/>
                  <a:pt x="1999" y="297"/>
                </a:cubicBezTo>
                <a:cubicBezTo>
                  <a:pt x="1998" y="296"/>
                  <a:pt x="1997" y="296"/>
                  <a:pt x="1996" y="296"/>
                </a:cubicBezTo>
                <a:cubicBezTo>
                  <a:pt x="1992" y="297"/>
                  <a:pt x="1989" y="298"/>
                  <a:pt x="1986" y="299"/>
                </a:cubicBezTo>
                <a:cubicBezTo>
                  <a:pt x="1982" y="299"/>
                  <a:pt x="1978" y="299"/>
                  <a:pt x="1974" y="298"/>
                </a:cubicBezTo>
                <a:cubicBezTo>
                  <a:pt x="1968" y="297"/>
                  <a:pt x="1962" y="297"/>
                  <a:pt x="1956" y="298"/>
                </a:cubicBezTo>
                <a:cubicBezTo>
                  <a:pt x="1951" y="299"/>
                  <a:pt x="1951" y="298"/>
                  <a:pt x="1951" y="294"/>
                </a:cubicBezTo>
                <a:cubicBezTo>
                  <a:pt x="1951" y="290"/>
                  <a:pt x="1951" y="287"/>
                  <a:pt x="1950" y="283"/>
                </a:cubicBezTo>
                <a:cubicBezTo>
                  <a:pt x="1950" y="281"/>
                  <a:pt x="1951" y="281"/>
                  <a:pt x="1953" y="280"/>
                </a:cubicBezTo>
                <a:cubicBezTo>
                  <a:pt x="1972" y="279"/>
                  <a:pt x="1990" y="274"/>
                  <a:pt x="2008" y="269"/>
                </a:cubicBezTo>
                <a:cubicBezTo>
                  <a:pt x="2010" y="269"/>
                  <a:pt x="2011" y="268"/>
                  <a:pt x="2013" y="269"/>
                </a:cubicBezTo>
                <a:cubicBezTo>
                  <a:pt x="2012" y="271"/>
                  <a:pt x="2009" y="271"/>
                  <a:pt x="2010" y="274"/>
                </a:cubicBezTo>
                <a:cubicBezTo>
                  <a:pt x="2012" y="277"/>
                  <a:pt x="2014" y="275"/>
                  <a:pt x="2016" y="275"/>
                </a:cubicBezTo>
                <a:cubicBezTo>
                  <a:pt x="2040" y="272"/>
                  <a:pt x="2063" y="265"/>
                  <a:pt x="2085" y="255"/>
                </a:cubicBezTo>
                <a:cubicBezTo>
                  <a:pt x="2089" y="253"/>
                  <a:pt x="2093" y="252"/>
                  <a:pt x="2098" y="250"/>
                </a:cubicBezTo>
                <a:cubicBezTo>
                  <a:pt x="2099" y="250"/>
                  <a:pt x="2101" y="250"/>
                  <a:pt x="2100" y="248"/>
                </a:cubicBezTo>
                <a:cubicBezTo>
                  <a:pt x="2099" y="246"/>
                  <a:pt x="2098" y="247"/>
                  <a:pt x="2096" y="247"/>
                </a:cubicBezTo>
                <a:cubicBezTo>
                  <a:pt x="2085" y="252"/>
                  <a:pt x="2074" y="256"/>
                  <a:pt x="2062" y="260"/>
                </a:cubicBezTo>
                <a:cubicBezTo>
                  <a:pt x="2048" y="265"/>
                  <a:pt x="2034" y="269"/>
                  <a:pt x="2020" y="271"/>
                </a:cubicBezTo>
                <a:cubicBezTo>
                  <a:pt x="2017" y="272"/>
                  <a:pt x="2014" y="272"/>
                  <a:pt x="2013" y="268"/>
                </a:cubicBezTo>
                <a:cubicBezTo>
                  <a:pt x="2015" y="268"/>
                  <a:pt x="2016" y="268"/>
                  <a:pt x="2018" y="267"/>
                </a:cubicBezTo>
                <a:cubicBezTo>
                  <a:pt x="2020" y="267"/>
                  <a:pt x="2022" y="267"/>
                  <a:pt x="2021" y="265"/>
                </a:cubicBezTo>
                <a:cubicBezTo>
                  <a:pt x="2021" y="263"/>
                  <a:pt x="2019" y="264"/>
                  <a:pt x="2018" y="264"/>
                </a:cubicBezTo>
                <a:cubicBezTo>
                  <a:pt x="2010" y="265"/>
                  <a:pt x="2003" y="267"/>
                  <a:pt x="1995" y="269"/>
                </a:cubicBezTo>
                <a:cubicBezTo>
                  <a:pt x="1981" y="272"/>
                  <a:pt x="1967" y="275"/>
                  <a:pt x="1952" y="277"/>
                </a:cubicBezTo>
                <a:cubicBezTo>
                  <a:pt x="1952" y="277"/>
                  <a:pt x="1952" y="276"/>
                  <a:pt x="1952" y="276"/>
                </a:cubicBezTo>
                <a:cubicBezTo>
                  <a:pt x="1950" y="271"/>
                  <a:pt x="1954" y="272"/>
                  <a:pt x="1957" y="272"/>
                </a:cubicBezTo>
                <a:cubicBezTo>
                  <a:pt x="1968" y="271"/>
                  <a:pt x="1978" y="266"/>
                  <a:pt x="1987" y="260"/>
                </a:cubicBezTo>
                <a:cubicBezTo>
                  <a:pt x="1994" y="256"/>
                  <a:pt x="2002" y="251"/>
                  <a:pt x="2010" y="247"/>
                </a:cubicBezTo>
                <a:cubicBezTo>
                  <a:pt x="2013" y="245"/>
                  <a:pt x="2015" y="241"/>
                  <a:pt x="2018" y="239"/>
                </a:cubicBezTo>
                <a:cubicBezTo>
                  <a:pt x="2019" y="239"/>
                  <a:pt x="2019" y="238"/>
                  <a:pt x="2019" y="237"/>
                </a:cubicBezTo>
                <a:cubicBezTo>
                  <a:pt x="2018" y="236"/>
                  <a:pt x="2017" y="237"/>
                  <a:pt x="2016" y="237"/>
                </a:cubicBezTo>
                <a:cubicBezTo>
                  <a:pt x="2011" y="241"/>
                  <a:pt x="2006" y="244"/>
                  <a:pt x="2002" y="247"/>
                </a:cubicBezTo>
                <a:cubicBezTo>
                  <a:pt x="1993" y="252"/>
                  <a:pt x="1984" y="253"/>
                  <a:pt x="1974" y="250"/>
                </a:cubicBezTo>
                <a:cubicBezTo>
                  <a:pt x="1970" y="249"/>
                  <a:pt x="1965" y="247"/>
                  <a:pt x="1960" y="248"/>
                </a:cubicBezTo>
                <a:cubicBezTo>
                  <a:pt x="1959" y="248"/>
                  <a:pt x="1958" y="247"/>
                  <a:pt x="1957" y="246"/>
                </a:cubicBezTo>
                <a:cubicBezTo>
                  <a:pt x="1963" y="242"/>
                  <a:pt x="1969" y="240"/>
                  <a:pt x="1975" y="237"/>
                </a:cubicBezTo>
                <a:cubicBezTo>
                  <a:pt x="1981" y="234"/>
                  <a:pt x="1987" y="230"/>
                  <a:pt x="1994" y="229"/>
                </a:cubicBezTo>
                <a:cubicBezTo>
                  <a:pt x="1995" y="228"/>
                  <a:pt x="1996" y="228"/>
                  <a:pt x="1996" y="226"/>
                </a:cubicBezTo>
                <a:cubicBezTo>
                  <a:pt x="1995" y="225"/>
                  <a:pt x="1994" y="225"/>
                  <a:pt x="1993" y="225"/>
                </a:cubicBezTo>
                <a:cubicBezTo>
                  <a:pt x="1990" y="226"/>
                  <a:pt x="1987" y="227"/>
                  <a:pt x="1985" y="228"/>
                </a:cubicBezTo>
                <a:cubicBezTo>
                  <a:pt x="1975" y="232"/>
                  <a:pt x="1966" y="236"/>
                  <a:pt x="1957" y="240"/>
                </a:cubicBezTo>
                <a:cubicBezTo>
                  <a:pt x="1957" y="237"/>
                  <a:pt x="1958" y="234"/>
                  <a:pt x="1961" y="234"/>
                </a:cubicBezTo>
                <a:cubicBezTo>
                  <a:pt x="1968" y="233"/>
                  <a:pt x="1973" y="228"/>
                  <a:pt x="1978" y="224"/>
                </a:cubicBezTo>
                <a:cubicBezTo>
                  <a:pt x="1981" y="221"/>
                  <a:pt x="1985" y="221"/>
                  <a:pt x="1988" y="219"/>
                </a:cubicBezTo>
                <a:cubicBezTo>
                  <a:pt x="1991" y="218"/>
                  <a:pt x="1994" y="218"/>
                  <a:pt x="1996" y="217"/>
                </a:cubicBezTo>
                <a:cubicBezTo>
                  <a:pt x="2000" y="216"/>
                  <a:pt x="2004" y="210"/>
                  <a:pt x="2003" y="207"/>
                </a:cubicBezTo>
                <a:cubicBezTo>
                  <a:pt x="2003" y="205"/>
                  <a:pt x="2004" y="205"/>
                  <a:pt x="2005" y="205"/>
                </a:cubicBezTo>
                <a:cubicBezTo>
                  <a:pt x="2006" y="205"/>
                  <a:pt x="2008" y="204"/>
                  <a:pt x="2010" y="204"/>
                </a:cubicBezTo>
                <a:cubicBezTo>
                  <a:pt x="2011" y="204"/>
                  <a:pt x="2012" y="203"/>
                  <a:pt x="2012" y="201"/>
                </a:cubicBezTo>
                <a:cubicBezTo>
                  <a:pt x="2012" y="200"/>
                  <a:pt x="2010" y="200"/>
                  <a:pt x="2009" y="200"/>
                </a:cubicBezTo>
                <a:cubicBezTo>
                  <a:pt x="2000" y="203"/>
                  <a:pt x="1990" y="203"/>
                  <a:pt x="1981" y="205"/>
                </a:cubicBezTo>
                <a:cubicBezTo>
                  <a:pt x="1982" y="201"/>
                  <a:pt x="1983" y="198"/>
                  <a:pt x="1987" y="196"/>
                </a:cubicBezTo>
                <a:cubicBezTo>
                  <a:pt x="1996" y="190"/>
                  <a:pt x="2004" y="183"/>
                  <a:pt x="2014" y="177"/>
                </a:cubicBezTo>
                <a:cubicBezTo>
                  <a:pt x="2016" y="176"/>
                  <a:pt x="2019" y="174"/>
                  <a:pt x="2022" y="175"/>
                </a:cubicBezTo>
                <a:cubicBezTo>
                  <a:pt x="2023" y="176"/>
                  <a:pt x="2024" y="175"/>
                  <a:pt x="2024" y="174"/>
                </a:cubicBezTo>
                <a:cubicBezTo>
                  <a:pt x="2024" y="173"/>
                  <a:pt x="2024" y="173"/>
                  <a:pt x="2023" y="172"/>
                </a:cubicBezTo>
                <a:cubicBezTo>
                  <a:pt x="2022" y="171"/>
                  <a:pt x="2020" y="171"/>
                  <a:pt x="2019" y="171"/>
                </a:cubicBezTo>
                <a:cubicBezTo>
                  <a:pt x="2009" y="175"/>
                  <a:pt x="2001" y="180"/>
                  <a:pt x="1993" y="187"/>
                </a:cubicBezTo>
                <a:cubicBezTo>
                  <a:pt x="1991" y="189"/>
                  <a:pt x="1988" y="191"/>
                  <a:pt x="1985" y="192"/>
                </a:cubicBezTo>
                <a:cubicBezTo>
                  <a:pt x="1985" y="192"/>
                  <a:pt x="1985" y="192"/>
                  <a:pt x="1984" y="192"/>
                </a:cubicBezTo>
                <a:cubicBezTo>
                  <a:pt x="1984" y="192"/>
                  <a:pt x="1984" y="192"/>
                  <a:pt x="1984" y="192"/>
                </a:cubicBezTo>
                <a:cubicBezTo>
                  <a:pt x="1986" y="188"/>
                  <a:pt x="1988" y="185"/>
                  <a:pt x="1990" y="182"/>
                </a:cubicBezTo>
                <a:cubicBezTo>
                  <a:pt x="1991" y="180"/>
                  <a:pt x="1992" y="179"/>
                  <a:pt x="1991" y="177"/>
                </a:cubicBezTo>
                <a:cubicBezTo>
                  <a:pt x="1990" y="176"/>
                  <a:pt x="1989" y="174"/>
                  <a:pt x="1986" y="175"/>
                </a:cubicBezTo>
                <a:cubicBezTo>
                  <a:pt x="1986" y="172"/>
                  <a:pt x="1988" y="171"/>
                  <a:pt x="1990" y="169"/>
                </a:cubicBezTo>
                <a:cubicBezTo>
                  <a:pt x="1999" y="166"/>
                  <a:pt x="2009" y="166"/>
                  <a:pt x="2018" y="164"/>
                </a:cubicBezTo>
                <a:cubicBezTo>
                  <a:pt x="2023" y="163"/>
                  <a:pt x="2027" y="161"/>
                  <a:pt x="2031" y="160"/>
                </a:cubicBezTo>
                <a:cubicBezTo>
                  <a:pt x="2033" y="159"/>
                  <a:pt x="2034" y="159"/>
                  <a:pt x="2033" y="157"/>
                </a:cubicBezTo>
                <a:cubicBezTo>
                  <a:pt x="2032" y="156"/>
                  <a:pt x="2031" y="156"/>
                  <a:pt x="2030" y="156"/>
                </a:cubicBezTo>
                <a:cubicBezTo>
                  <a:pt x="2028" y="157"/>
                  <a:pt x="2026" y="158"/>
                  <a:pt x="2023" y="159"/>
                </a:cubicBezTo>
                <a:cubicBezTo>
                  <a:pt x="2016" y="162"/>
                  <a:pt x="2007" y="161"/>
                  <a:pt x="1999" y="163"/>
                </a:cubicBezTo>
                <a:cubicBezTo>
                  <a:pt x="1997" y="164"/>
                  <a:pt x="1995" y="164"/>
                  <a:pt x="1992" y="165"/>
                </a:cubicBezTo>
                <a:cubicBezTo>
                  <a:pt x="1989" y="165"/>
                  <a:pt x="1989" y="165"/>
                  <a:pt x="1990" y="162"/>
                </a:cubicBezTo>
                <a:cubicBezTo>
                  <a:pt x="1990" y="160"/>
                  <a:pt x="1989" y="157"/>
                  <a:pt x="1988" y="155"/>
                </a:cubicBezTo>
                <a:cubicBezTo>
                  <a:pt x="1987" y="153"/>
                  <a:pt x="1987" y="151"/>
                  <a:pt x="1991" y="151"/>
                </a:cubicBezTo>
                <a:cubicBezTo>
                  <a:pt x="2001" y="151"/>
                  <a:pt x="2009" y="147"/>
                  <a:pt x="2019" y="145"/>
                </a:cubicBezTo>
                <a:cubicBezTo>
                  <a:pt x="2021" y="145"/>
                  <a:pt x="2024" y="144"/>
                  <a:pt x="2026" y="144"/>
                </a:cubicBezTo>
                <a:cubicBezTo>
                  <a:pt x="2028" y="144"/>
                  <a:pt x="2029" y="143"/>
                  <a:pt x="2029" y="142"/>
                </a:cubicBezTo>
                <a:cubicBezTo>
                  <a:pt x="2029" y="140"/>
                  <a:pt x="2027" y="140"/>
                  <a:pt x="2026" y="140"/>
                </a:cubicBezTo>
                <a:cubicBezTo>
                  <a:pt x="2019" y="141"/>
                  <a:pt x="2013" y="143"/>
                  <a:pt x="2006" y="144"/>
                </a:cubicBezTo>
                <a:cubicBezTo>
                  <a:pt x="2001" y="145"/>
                  <a:pt x="1996" y="147"/>
                  <a:pt x="1990" y="147"/>
                </a:cubicBezTo>
                <a:cubicBezTo>
                  <a:pt x="1991" y="144"/>
                  <a:pt x="1991" y="142"/>
                  <a:pt x="1987" y="142"/>
                </a:cubicBezTo>
                <a:cubicBezTo>
                  <a:pt x="1986" y="142"/>
                  <a:pt x="1986" y="141"/>
                  <a:pt x="1986" y="140"/>
                </a:cubicBezTo>
                <a:cubicBezTo>
                  <a:pt x="1987" y="138"/>
                  <a:pt x="1986" y="136"/>
                  <a:pt x="1985" y="135"/>
                </a:cubicBezTo>
                <a:cubicBezTo>
                  <a:pt x="1983" y="133"/>
                  <a:pt x="1986" y="130"/>
                  <a:pt x="1983" y="129"/>
                </a:cubicBezTo>
                <a:cubicBezTo>
                  <a:pt x="1994" y="127"/>
                  <a:pt x="2004" y="125"/>
                  <a:pt x="2014" y="122"/>
                </a:cubicBezTo>
                <a:cubicBezTo>
                  <a:pt x="2015" y="122"/>
                  <a:pt x="2015" y="122"/>
                  <a:pt x="2015" y="123"/>
                </a:cubicBezTo>
                <a:cubicBezTo>
                  <a:pt x="2016" y="128"/>
                  <a:pt x="2018" y="128"/>
                  <a:pt x="2022" y="127"/>
                </a:cubicBezTo>
                <a:cubicBezTo>
                  <a:pt x="2036" y="126"/>
                  <a:pt x="2048" y="119"/>
                  <a:pt x="2060" y="114"/>
                </a:cubicBezTo>
                <a:cubicBezTo>
                  <a:pt x="2063" y="113"/>
                  <a:pt x="2065" y="111"/>
                  <a:pt x="2068" y="112"/>
                </a:cubicBezTo>
                <a:cubicBezTo>
                  <a:pt x="2070" y="113"/>
                  <a:pt x="2071" y="112"/>
                  <a:pt x="2071" y="111"/>
                </a:cubicBezTo>
                <a:cubicBezTo>
                  <a:pt x="2071" y="109"/>
                  <a:pt x="2070" y="109"/>
                  <a:pt x="2069" y="108"/>
                </a:cubicBezTo>
                <a:cubicBezTo>
                  <a:pt x="2067" y="108"/>
                  <a:pt x="2065" y="108"/>
                  <a:pt x="2063" y="109"/>
                </a:cubicBezTo>
                <a:cubicBezTo>
                  <a:pt x="2055" y="112"/>
                  <a:pt x="2047" y="115"/>
                  <a:pt x="2040" y="119"/>
                </a:cubicBezTo>
                <a:cubicBezTo>
                  <a:pt x="2035" y="121"/>
                  <a:pt x="2030" y="122"/>
                  <a:pt x="2024" y="123"/>
                </a:cubicBezTo>
                <a:cubicBezTo>
                  <a:pt x="2023" y="124"/>
                  <a:pt x="2023" y="124"/>
                  <a:pt x="2022" y="123"/>
                </a:cubicBezTo>
                <a:cubicBezTo>
                  <a:pt x="2022" y="122"/>
                  <a:pt x="2022" y="121"/>
                  <a:pt x="2023" y="120"/>
                </a:cubicBezTo>
                <a:cubicBezTo>
                  <a:pt x="2024" y="120"/>
                  <a:pt x="2025" y="118"/>
                  <a:pt x="2027" y="119"/>
                </a:cubicBezTo>
                <a:cubicBezTo>
                  <a:pt x="2028" y="119"/>
                  <a:pt x="2029" y="118"/>
                  <a:pt x="2030" y="117"/>
                </a:cubicBezTo>
                <a:cubicBezTo>
                  <a:pt x="2031" y="116"/>
                  <a:pt x="2032" y="114"/>
                  <a:pt x="2034" y="114"/>
                </a:cubicBezTo>
                <a:cubicBezTo>
                  <a:pt x="2035" y="114"/>
                  <a:pt x="2036" y="113"/>
                  <a:pt x="2035" y="112"/>
                </a:cubicBezTo>
                <a:cubicBezTo>
                  <a:pt x="2035" y="110"/>
                  <a:pt x="2034" y="110"/>
                  <a:pt x="2033" y="110"/>
                </a:cubicBezTo>
                <a:cubicBezTo>
                  <a:pt x="2030" y="111"/>
                  <a:pt x="2027" y="112"/>
                  <a:pt x="2025" y="113"/>
                </a:cubicBezTo>
                <a:cubicBezTo>
                  <a:pt x="2016" y="119"/>
                  <a:pt x="2005" y="120"/>
                  <a:pt x="1995" y="123"/>
                </a:cubicBezTo>
                <a:cubicBezTo>
                  <a:pt x="1991" y="124"/>
                  <a:pt x="1987" y="124"/>
                  <a:pt x="1984" y="125"/>
                </a:cubicBezTo>
                <a:cubicBezTo>
                  <a:pt x="1982" y="125"/>
                  <a:pt x="1981" y="125"/>
                  <a:pt x="1981" y="123"/>
                </a:cubicBezTo>
                <a:cubicBezTo>
                  <a:pt x="1981" y="120"/>
                  <a:pt x="1980" y="116"/>
                  <a:pt x="1979" y="113"/>
                </a:cubicBezTo>
                <a:cubicBezTo>
                  <a:pt x="1978" y="111"/>
                  <a:pt x="1978" y="111"/>
                  <a:pt x="1980" y="110"/>
                </a:cubicBezTo>
                <a:cubicBezTo>
                  <a:pt x="1993" y="106"/>
                  <a:pt x="2006" y="102"/>
                  <a:pt x="2021" y="102"/>
                </a:cubicBezTo>
                <a:cubicBezTo>
                  <a:pt x="2027" y="102"/>
                  <a:pt x="2033" y="103"/>
                  <a:pt x="2039" y="102"/>
                </a:cubicBezTo>
                <a:cubicBezTo>
                  <a:pt x="2040" y="102"/>
                  <a:pt x="2042" y="102"/>
                  <a:pt x="2042" y="100"/>
                </a:cubicBezTo>
                <a:cubicBezTo>
                  <a:pt x="2042" y="98"/>
                  <a:pt x="2040" y="98"/>
                  <a:pt x="2038" y="98"/>
                </a:cubicBezTo>
                <a:cubicBezTo>
                  <a:pt x="2035" y="99"/>
                  <a:pt x="2032" y="98"/>
                  <a:pt x="2028" y="98"/>
                </a:cubicBezTo>
                <a:cubicBezTo>
                  <a:pt x="2015" y="97"/>
                  <a:pt x="2003" y="99"/>
                  <a:pt x="1991" y="103"/>
                </a:cubicBezTo>
                <a:cubicBezTo>
                  <a:pt x="1989" y="104"/>
                  <a:pt x="1987" y="104"/>
                  <a:pt x="1985" y="102"/>
                </a:cubicBezTo>
                <a:cubicBezTo>
                  <a:pt x="1984" y="101"/>
                  <a:pt x="1983" y="102"/>
                  <a:pt x="1982" y="102"/>
                </a:cubicBezTo>
                <a:cubicBezTo>
                  <a:pt x="1980" y="102"/>
                  <a:pt x="1978" y="104"/>
                  <a:pt x="1976" y="105"/>
                </a:cubicBezTo>
                <a:cubicBezTo>
                  <a:pt x="1975" y="100"/>
                  <a:pt x="1974" y="95"/>
                  <a:pt x="1970" y="91"/>
                </a:cubicBezTo>
                <a:cubicBezTo>
                  <a:pt x="1969" y="89"/>
                  <a:pt x="1969" y="86"/>
                  <a:pt x="1968" y="84"/>
                </a:cubicBezTo>
                <a:cubicBezTo>
                  <a:pt x="1968" y="82"/>
                  <a:pt x="1969" y="82"/>
                  <a:pt x="1970" y="82"/>
                </a:cubicBezTo>
                <a:cubicBezTo>
                  <a:pt x="1973" y="81"/>
                  <a:pt x="1977" y="80"/>
                  <a:pt x="1977" y="75"/>
                </a:cubicBezTo>
                <a:cubicBezTo>
                  <a:pt x="1977" y="74"/>
                  <a:pt x="1979" y="75"/>
                  <a:pt x="1980" y="74"/>
                </a:cubicBezTo>
                <a:cubicBezTo>
                  <a:pt x="1998" y="69"/>
                  <a:pt x="2018" y="66"/>
                  <a:pt x="2036" y="60"/>
                </a:cubicBezTo>
                <a:cubicBezTo>
                  <a:pt x="2039" y="59"/>
                  <a:pt x="2041" y="58"/>
                  <a:pt x="2044" y="58"/>
                </a:cubicBezTo>
                <a:cubicBezTo>
                  <a:pt x="2045" y="57"/>
                  <a:pt x="2046" y="57"/>
                  <a:pt x="2046" y="55"/>
                </a:cubicBezTo>
                <a:cubicBezTo>
                  <a:pt x="2045" y="53"/>
                  <a:pt x="2044" y="54"/>
                  <a:pt x="2043" y="54"/>
                </a:cubicBezTo>
                <a:cubicBezTo>
                  <a:pt x="2020" y="62"/>
                  <a:pt x="1997" y="65"/>
                  <a:pt x="1974" y="71"/>
                </a:cubicBezTo>
                <a:cubicBezTo>
                  <a:pt x="1973" y="72"/>
                  <a:pt x="1971" y="72"/>
                  <a:pt x="1969" y="73"/>
                </a:cubicBezTo>
                <a:cubicBezTo>
                  <a:pt x="1967" y="73"/>
                  <a:pt x="1966" y="72"/>
                  <a:pt x="1965" y="71"/>
                </a:cubicBezTo>
                <a:cubicBezTo>
                  <a:pt x="1962" y="66"/>
                  <a:pt x="1963" y="65"/>
                  <a:pt x="1968" y="64"/>
                </a:cubicBezTo>
                <a:cubicBezTo>
                  <a:pt x="1976" y="62"/>
                  <a:pt x="1982" y="58"/>
                  <a:pt x="1989" y="54"/>
                </a:cubicBezTo>
                <a:cubicBezTo>
                  <a:pt x="2000" y="48"/>
                  <a:pt x="2011" y="45"/>
                  <a:pt x="2024" y="46"/>
                </a:cubicBezTo>
                <a:cubicBezTo>
                  <a:pt x="2032" y="47"/>
                  <a:pt x="2040" y="45"/>
                  <a:pt x="2048" y="44"/>
                </a:cubicBezTo>
                <a:cubicBezTo>
                  <a:pt x="2057" y="43"/>
                  <a:pt x="2066" y="43"/>
                  <a:pt x="2075" y="43"/>
                </a:cubicBezTo>
                <a:cubicBezTo>
                  <a:pt x="2081" y="43"/>
                  <a:pt x="2087" y="42"/>
                  <a:pt x="2092" y="39"/>
                </a:cubicBezTo>
                <a:cubicBezTo>
                  <a:pt x="2095" y="37"/>
                  <a:pt x="2097" y="36"/>
                  <a:pt x="2099" y="35"/>
                </a:cubicBezTo>
                <a:cubicBezTo>
                  <a:pt x="2105" y="30"/>
                  <a:pt x="2111" y="27"/>
                  <a:pt x="2118" y="26"/>
                </a:cubicBezTo>
                <a:cubicBezTo>
                  <a:pt x="2118" y="26"/>
                  <a:pt x="2118" y="26"/>
                  <a:pt x="2118" y="26"/>
                </a:cubicBezTo>
                <a:cubicBezTo>
                  <a:pt x="2119" y="28"/>
                  <a:pt x="2119" y="30"/>
                  <a:pt x="2119" y="32"/>
                </a:cubicBezTo>
                <a:cubicBezTo>
                  <a:pt x="2118" y="40"/>
                  <a:pt x="2119" y="47"/>
                  <a:pt x="2121" y="54"/>
                </a:cubicBezTo>
                <a:cubicBezTo>
                  <a:pt x="2122" y="56"/>
                  <a:pt x="2122" y="58"/>
                  <a:pt x="2119" y="59"/>
                </a:cubicBezTo>
                <a:cubicBezTo>
                  <a:pt x="2111" y="63"/>
                  <a:pt x="2103" y="68"/>
                  <a:pt x="2096" y="73"/>
                </a:cubicBezTo>
                <a:cubicBezTo>
                  <a:pt x="2096" y="74"/>
                  <a:pt x="2095" y="74"/>
                  <a:pt x="2095" y="75"/>
                </a:cubicBezTo>
                <a:cubicBezTo>
                  <a:pt x="2103" y="71"/>
                  <a:pt x="2110" y="67"/>
                  <a:pt x="2118" y="63"/>
                </a:cubicBezTo>
                <a:cubicBezTo>
                  <a:pt x="2118" y="63"/>
                  <a:pt x="2118" y="64"/>
                  <a:pt x="2119" y="64"/>
                </a:cubicBezTo>
                <a:cubicBezTo>
                  <a:pt x="2118" y="66"/>
                  <a:pt x="2116" y="67"/>
                  <a:pt x="2118" y="69"/>
                </a:cubicBezTo>
                <a:cubicBezTo>
                  <a:pt x="2118" y="70"/>
                  <a:pt x="2118" y="71"/>
                  <a:pt x="2118" y="71"/>
                </a:cubicBezTo>
                <a:cubicBezTo>
                  <a:pt x="2112" y="85"/>
                  <a:pt x="2115" y="98"/>
                  <a:pt x="2123" y="110"/>
                </a:cubicBezTo>
                <a:cubicBezTo>
                  <a:pt x="2126" y="113"/>
                  <a:pt x="2128" y="117"/>
                  <a:pt x="2131" y="120"/>
                </a:cubicBezTo>
                <a:cubicBezTo>
                  <a:pt x="2143" y="132"/>
                  <a:pt x="2149" y="147"/>
                  <a:pt x="2153" y="162"/>
                </a:cubicBezTo>
                <a:cubicBezTo>
                  <a:pt x="2156" y="172"/>
                  <a:pt x="2157" y="183"/>
                  <a:pt x="2158" y="193"/>
                </a:cubicBezTo>
                <a:cubicBezTo>
                  <a:pt x="2158" y="194"/>
                  <a:pt x="2158" y="195"/>
                  <a:pt x="2157" y="196"/>
                </a:cubicBezTo>
                <a:cubicBezTo>
                  <a:pt x="2150" y="202"/>
                  <a:pt x="2144" y="207"/>
                  <a:pt x="2135" y="209"/>
                </a:cubicBezTo>
                <a:cubicBezTo>
                  <a:pt x="2127" y="211"/>
                  <a:pt x="2122" y="215"/>
                  <a:pt x="2116" y="220"/>
                </a:cubicBezTo>
                <a:cubicBezTo>
                  <a:pt x="2116" y="221"/>
                  <a:pt x="2115" y="221"/>
                  <a:pt x="2116" y="222"/>
                </a:cubicBezTo>
                <a:cubicBezTo>
                  <a:pt x="2116" y="222"/>
                  <a:pt x="2117" y="222"/>
                  <a:pt x="2117" y="221"/>
                </a:cubicBezTo>
                <a:cubicBezTo>
                  <a:pt x="2124" y="216"/>
                  <a:pt x="2133" y="213"/>
                  <a:pt x="2141" y="211"/>
                </a:cubicBezTo>
                <a:cubicBezTo>
                  <a:pt x="2148" y="208"/>
                  <a:pt x="2153" y="204"/>
                  <a:pt x="2158" y="199"/>
                </a:cubicBezTo>
                <a:cubicBezTo>
                  <a:pt x="2160" y="207"/>
                  <a:pt x="2161" y="214"/>
                  <a:pt x="2161" y="221"/>
                </a:cubicBezTo>
                <a:cubicBezTo>
                  <a:pt x="2161" y="240"/>
                  <a:pt x="2163" y="259"/>
                  <a:pt x="2165" y="279"/>
                </a:cubicBezTo>
                <a:cubicBezTo>
                  <a:pt x="2166" y="298"/>
                  <a:pt x="2165" y="316"/>
                  <a:pt x="2160" y="334"/>
                </a:cubicBezTo>
                <a:cubicBezTo>
                  <a:pt x="2157" y="347"/>
                  <a:pt x="2158" y="357"/>
                  <a:pt x="2161" y="369"/>
                </a:cubicBezTo>
                <a:cubicBezTo>
                  <a:pt x="2155" y="370"/>
                  <a:pt x="2150" y="370"/>
                  <a:pt x="2145" y="371"/>
                </a:cubicBezTo>
                <a:cubicBezTo>
                  <a:pt x="2141" y="371"/>
                  <a:pt x="2137" y="373"/>
                  <a:pt x="2132" y="373"/>
                </a:cubicBezTo>
                <a:cubicBezTo>
                  <a:pt x="2130" y="374"/>
                  <a:pt x="2129" y="376"/>
                  <a:pt x="2129" y="378"/>
                </a:cubicBezTo>
                <a:cubicBezTo>
                  <a:pt x="2138" y="375"/>
                  <a:pt x="2149" y="374"/>
                  <a:pt x="2158" y="373"/>
                </a:cubicBezTo>
                <a:cubicBezTo>
                  <a:pt x="2161" y="373"/>
                  <a:pt x="2162" y="374"/>
                  <a:pt x="2162" y="376"/>
                </a:cubicBezTo>
                <a:cubicBezTo>
                  <a:pt x="2162" y="383"/>
                  <a:pt x="2163" y="389"/>
                  <a:pt x="2163" y="395"/>
                </a:cubicBezTo>
                <a:cubicBezTo>
                  <a:pt x="2163" y="397"/>
                  <a:pt x="2163" y="398"/>
                  <a:pt x="2161" y="398"/>
                </a:cubicBezTo>
                <a:cubicBezTo>
                  <a:pt x="2156" y="401"/>
                  <a:pt x="2150" y="403"/>
                  <a:pt x="2144" y="405"/>
                </a:cubicBezTo>
                <a:cubicBezTo>
                  <a:pt x="2142" y="406"/>
                  <a:pt x="2141" y="406"/>
                  <a:pt x="2141" y="408"/>
                </a:cubicBezTo>
                <a:cubicBezTo>
                  <a:pt x="2141" y="408"/>
                  <a:pt x="2140" y="409"/>
                  <a:pt x="2140" y="409"/>
                </a:cubicBezTo>
                <a:cubicBezTo>
                  <a:pt x="2139" y="411"/>
                  <a:pt x="2136" y="411"/>
                  <a:pt x="2138" y="413"/>
                </a:cubicBezTo>
                <a:cubicBezTo>
                  <a:pt x="2139" y="414"/>
                  <a:pt x="2141" y="412"/>
                  <a:pt x="2142" y="411"/>
                </a:cubicBezTo>
                <a:cubicBezTo>
                  <a:pt x="2147" y="406"/>
                  <a:pt x="2154" y="405"/>
                  <a:pt x="2161" y="404"/>
                </a:cubicBezTo>
                <a:cubicBezTo>
                  <a:pt x="2163" y="403"/>
                  <a:pt x="2163" y="404"/>
                  <a:pt x="2162" y="406"/>
                </a:cubicBezTo>
                <a:cubicBezTo>
                  <a:pt x="2161" y="416"/>
                  <a:pt x="2159" y="426"/>
                  <a:pt x="2157" y="436"/>
                </a:cubicBezTo>
                <a:cubicBezTo>
                  <a:pt x="2156" y="447"/>
                  <a:pt x="2156" y="459"/>
                  <a:pt x="2158" y="470"/>
                </a:cubicBezTo>
                <a:cubicBezTo>
                  <a:pt x="2159" y="472"/>
                  <a:pt x="2158" y="474"/>
                  <a:pt x="2159" y="476"/>
                </a:cubicBezTo>
                <a:cubicBezTo>
                  <a:pt x="2159" y="478"/>
                  <a:pt x="2159" y="481"/>
                  <a:pt x="2162" y="482"/>
                </a:cubicBezTo>
                <a:cubicBezTo>
                  <a:pt x="2164" y="483"/>
                  <a:pt x="2163" y="485"/>
                  <a:pt x="2163" y="486"/>
                </a:cubicBezTo>
                <a:cubicBezTo>
                  <a:pt x="2166" y="496"/>
                  <a:pt x="2166" y="506"/>
                  <a:pt x="2169" y="515"/>
                </a:cubicBezTo>
                <a:cubicBezTo>
                  <a:pt x="2170" y="517"/>
                  <a:pt x="2169" y="517"/>
                  <a:pt x="2168" y="518"/>
                </a:cubicBezTo>
                <a:cubicBezTo>
                  <a:pt x="2167" y="520"/>
                  <a:pt x="2165" y="521"/>
                  <a:pt x="2164" y="522"/>
                </a:cubicBezTo>
                <a:cubicBezTo>
                  <a:pt x="2162" y="523"/>
                  <a:pt x="2162" y="524"/>
                  <a:pt x="2163" y="525"/>
                </a:cubicBezTo>
                <a:cubicBezTo>
                  <a:pt x="2164" y="526"/>
                  <a:pt x="2165" y="527"/>
                  <a:pt x="2166" y="525"/>
                </a:cubicBezTo>
                <a:cubicBezTo>
                  <a:pt x="2167" y="524"/>
                  <a:pt x="2168" y="523"/>
                  <a:pt x="2170" y="522"/>
                </a:cubicBezTo>
                <a:cubicBezTo>
                  <a:pt x="2172" y="528"/>
                  <a:pt x="2174" y="535"/>
                  <a:pt x="2176" y="541"/>
                </a:cubicBezTo>
                <a:cubicBezTo>
                  <a:pt x="2176" y="544"/>
                  <a:pt x="2177" y="547"/>
                  <a:pt x="2179" y="549"/>
                </a:cubicBezTo>
                <a:cubicBezTo>
                  <a:pt x="2180" y="551"/>
                  <a:pt x="2180" y="552"/>
                  <a:pt x="2178" y="553"/>
                </a:cubicBezTo>
                <a:cubicBezTo>
                  <a:pt x="2173" y="557"/>
                  <a:pt x="2169" y="560"/>
                  <a:pt x="2163" y="562"/>
                </a:cubicBezTo>
                <a:cubicBezTo>
                  <a:pt x="2162" y="563"/>
                  <a:pt x="2161" y="563"/>
                  <a:pt x="2161" y="565"/>
                </a:cubicBezTo>
                <a:cubicBezTo>
                  <a:pt x="2162" y="567"/>
                  <a:pt x="2163" y="566"/>
                  <a:pt x="2165" y="566"/>
                </a:cubicBezTo>
                <a:cubicBezTo>
                  <a:pt x="2170" y="565"/>
                  <a:pt x="2166" y="568"/>
                  <a:pt x="2167" y="570"/>
                </a:cubicBezTo>
                <a:cubicBezTo>
                  <a:pt x="2168" y="569"/>
                  <a:pt x="2169" y="568"/>
                  <a:pt x="2169" y="566"/>
                </a:cubicBezTo>
                <a:cubicBezTo>
                  <a:pt x="2169" y="563"/>
                  <a:pt x="2171" y="562"/>
                  <a:pt x="2173" y="561"/>
                </a:cubicBezTo>
                <a:cubicBezTo>
                  <a:pt x="2176" y="559"/>
                  <a:pt x="2178" y="557"/>
                  <a:pt x="2180" y="556"/>
                </a:cubicBezTo>
                <a:cubicBezTo>
                  <a:pt x="2182" y="555"/>
                  <a:pt x="2182" y="555"/>
                  <a:pt x="2183" y="556"/>
                </a:cubicBezTo>
                <a:cubicBezTo>
                  <a:pt x="2188" y="565"/>
                  <a:pt x="2193" y="573"/>
                  <a:pt x="2198" y="581"/>
                </a:cubicBezTo>
                <a:cubicBezTo>
                  <a:pt x="2200" y="583"/>
                  <a:pt x="2196" y="586"/>
                  <a:pt x="2200" y="587"/>
                </a:cubicBezTo>
                <a:cubicBezTo>
                  <a:pt x="2202" y="588"/>
                  <a:pt x="2204" y="588"/>
                  <a:pt x="2205" y="591"/>
                </a:cubicBezTo>
                <a:cubicBezTo>
                  <a:pt x="2209" y="596"/>
                  <a:pt x="2212" y="602"/>
                  <a:pt x="2215" y="608"/>
                </a:cubicBezTo>
                <a:cubicBezTo>
                  <a:pt x="2217" y="613"/>
                  <a:pt x="2220" y="617"/>
                  <a:pt x="2223" y="621"/>
                </a:cubicBezTo>
                <a:cubicBezTo>
                  <a:pt x="2229" y="626"/>
                  <a:pt x="2234" y="633"/>
                  <a:pt x="2239" y="640"/>
                </a:cubicBezTo>
                <a:cubicBezTo>
                  <a:pt x="2244" y="646"/>
                  <a:pt x="2251" y="650"/>
                  <a:pt x="2256" y="655"/>
                </a:cubicBezTo>
                <a:cubicBezTo>
                  <a:pt x="2256" y="655"/>
                  <a:pt x="2257" y="655"/>
                  <a:pt x="2257" y="655"/>
                </a:cubicBezTo>
                <a:cubicBezTo>
                  <a:pt x="2263" y="655"/>
                  <a:pt x="2266" y="659"/>
                  <a:pt x="2270" y="662"/>
                </a:cubicBezTo>
                <a:cubicBezTo>
                  <a:pt x="2289" y="677"/>
                  <a:pt x="2307" y="692"/>
                  <a:pt x="2322" y="711"/>
                </a:cubicBezTo>
                <a:cubicBezTo>
                  <a:pt x="2325" y="715"/>
                  <a:pt x="2329" y="718"/>
                  <a:pt x="2332" y="723"/>
                </a:cubicBezTo>
                <a:cubicBezTo>
                  <a:pt x="2337" y="730"/>
                  <a:pt x="2338" y="738"/>
                  <a:pt x="2340" y="746"/>
                </a:cubicBezTo>
                <a:cubicBezTo>
                  <a:pt x="2341" y="753"/>
                  <a:pt x="2344" y="759"/>
                  <a:pt x="2346" y="766"/>
                </a:cubicBezTo>
                <a:cubicBezTo>
                  <a:pt x="2347" y="766"/>
                  <a:pt x="2347" y="767"/>
                  <a:pt x="2347" y="768"/>
                </a:cubicBezTo>
                <a:cubicBezTo>
                  <a:pt x="2345" y="768"/>
                  <a:pt x="2345" y="767"/>
                  <a:pt x="2344" y="766"/>
                </a:cubicBezTo>
                <a:cubicBezTo>
                  <a:pt x="2343" y="765"/>
                  <a:pt x="2342" y="764"/>
                  <a:pt x="2340" y="765"/>
                </a:cubicBezTo>
                <a:cubicBezTo>
                  <a:pt x="2338" y="766"/>
                  <a:pt x="2337" y="767"/>
                  <a:pt x="2338" y="769"/>
                </a:cubicBezTo>
                <a:cubicBezTo>
                  <a:pt x="2342" y="776"/>
                  <a:pt x="2343" y="785"/>
                  <a:pt x="2350" y="790"/>
                </a:cubicBezTo>
                <a:cubicBezTo>
                  <a:pt x="2351" y="791"/>
                  <a:pt x="2351" y="793"/>
                  <a:pt x="2351" y="794"/>
                </a:cubicBezTo>
                <a:cubicBezTo>
                  <a:pt x="2349" y="806"/>
                  <a:pt x="2350" y="818"/>
                  <a:pt x="2353" y="830"/>
                </a:cubicBezTo>
                <a:cubicBezTo>
                  <a:pt x="2355" y="838"/>
                  <a:pt x="2356" y="858"/>
                  <a:pt x="2354" y="867"/>
                </a:cubicBezTo>
                <a:cubicBezTo>
                  <a:pt x="2354" y="865"/>
                  <a:pt x="2353" y="864"/>
                  <a:pt x="2353" y="863"/>
                </a:cubicBezTo>
                <a:cubicBezTo>
                  <a:pt x="2352" y="862"/>
                  <a:pt x="2351" y="861"/>
                  <a:pt x="2350" y="861"/>
                </a:cubicBezTo>
                <a:cubicBezTo>
                  <a:pt x="2349" y="862"/>
                  <a:pt x="2349" y="862"/>
                  <a:pt x="2348" y="863"/>
                </a:cubicBezTo>
                <a:cubicBezTo>
                  <a:pt x="2347" y="869"/>
                  <a:pt x="2346" y="875"/>
                  <a:pt x="2348" y="882"/>
                </a:cubicBezTo>
                <a:cubicBezTo>
                  <a:pt x="2350" y="887"/>
                  <a:pt x="2350" y="893"/>
                  <a:pt x="2353" y="898"/>
                </a:cubicBezTo>
                <a:cubicBezTo>
                  <a:pt x="2354" y="899"/>
                  <a:pt x="2353" y="901"/>
                  <a:pt x="2353" y="903"/>
                </a:cubicBezTo>
                <a:cubicBezTo>
                  <a:pt x="2352" y="910"/>
                  <a:pt x="2353" y="918"/>
                  <a:pt x="2352" y="926"/>
                </a:cubicBezTo>
                <a:cubicBezTo>
                  <a:pt x="2351" y="932"/>
                  <a:pt x="2351" y="937"/>
                  <a:pt x="2350" y="943"/>
                </a:cubicBezTo>
                <a:cubicBezTo>
                  <a:pt x="2348" y="957"/>
                  <a:pt x="2351" y="970"/>
                  <a:pt x="2354" y="984"/>
                </a:cubicBezTo>
                <a:cubicBezTo>
                  <a:pt x="2356" y="990"/>
                  <a:pt x="2356" y="996"/>
                  <a:pt x="2355" y="1002"/>
                </a:cubicBezTo>
                <a:cubicBezTo>
                  <a:pt x="2353" y="1011"/>
                  <a:pt x="2353" y="1020"/>
                  <a:pt x="2352" y="1029"/>
                </a:cubicBezTo>
                <a:cubicBezTo>
                  <a:pt x="2351" y="1040"/>
                  <a:pt x="2350" y="1051"/>
                  <a:pt x="2350" y="1063"/>
                </a:cubicBezTo>
                <a:cubicBezTo>
                  <a:pt x="2349" y="1064"/>
                  <a:pt x="2348" y="1066"/>
                  <a:pt x="2347" y="1067"/>
                </a:cubicBezTo>
                <a:cubicBezTo>
                  <a:pt x="2347" y="1064"/>
                  <a:pt x="2346" y="1062"/>
                  <a:pt x="2346" y="1059"/>
                </a:cubicBezTo>
                <a:cubicBezTo>
                  <a:pt x="2346" y="1042"/>
                  <a:pt x="2343" y="1026"/>
                  <a:pt x="2341" y="1010"/>
                </a:cubicBezTo>
                <a:cubicBezTo>
                  <a:pt x="2340" y="1004"/>
                  <a:pt x="2339" y="999"/>
                  <a:pt x="2340" y="994"/>
                </a:cubicBezTo>
                <a:cubicBezTo>
                  <a:pt x="2340" y="987"/>
                  <a:pt x="2342" y="981"/>
                  <a:pt x="2345" y="976"/>
                </a:cubicBezTo>
                <a:cubicBezTo>
                  <a:pt x="2349" y="969"/>
                  <a:pt x="2350" y="962"/>
                  <a:pt x="2348" y="955"/>
                </a:cubicBezTo>
                <a:cubicBezTo>
                  <a:pt x="2347" y="951"/>
                  <a:pt x="2347" y="947"/>
                  <a:pt x="2347" y="943"/>
                </a:cubicBezTo>
                <a:cubicBezTo>
                  <a:pt x="2347" y="942"/>
                  <a:pt x="2347" y="942"/>
                  <a:pt x="2347" y="941"/>
                </a:cubicBezTo>
                <a:cubicBezTo>
                  <a:pt x="2346" y="939"/>
                  <a:pt x="2344" y="936"/>
                  <a:pt x="2347" y="934"/>
                </a:cubicBezTo>
                <a:cubicBezTo>
                  <a:pt x="2347" y="933"/>
                  <a:pt x="2347" y="932"/>
                  <a:pt x="2346" y="932"/>
                </a:cubicBezTo>
                <a:cubicBezTo>
                  <a:pt x="2346" y="931"/>
                  <a:pt x="2345" y="931"/>
                  <a:pt x="2344" y="931"/>
                </a:cubicBezTo>
                <a:cubicBezTo>
                  <a:pt x="2339" y="933"/>
                  <a:pt x="2337" y="936"/>
                  <a:pt x="2335" y="941"/>
                </a:cubicBezTo>
                <a:cubicBezTo>
                  <a:pt x="2334" y="940"/>
                  <a:pt x="2334" y="938"/>
                  <a:pt x="2334" y="937"/>
                </a:cubicBezTo>
                <a:cubicBezTo>
                  <a:pt x="2334" y="920"/>
                  <a:pt x="2333" y="903"/>
                  <a:pt x="2335" y="886"/>
                </a:cubicBezTo>
                <a:cubicBezTo>
                  <a:pt x="2335" y="884"/>
                  <a:pt x="2335" y="883"/>
                  <a:pt x="2336" y="882"/>
                </a:cubicBezTo>
                <a:cubicBezTo>
                  <a:pt x="2337" y="875"/>
                  <a:pt x="2337" y="869"/>
                  <a:pt x="2336" y="862"/>
                </a:cubicBezTo>
                <a:cubicBezTo>
                  <a:pt x="2334" y="849"/>
                  <a:pt x="2334" y="837"/>
                  <a:pt x="2334" y="825"/>
                </a:cubicBezTo>
                <a:cubicBezTo>
                  <a:pt x="2334" y="809"/>
                  <a:pt x="2328" y="794"/>
                  <a:pt x="2320" y="781"/>
                </a:cubicBezTo>
                <a:cubicBezTo>
                  <a:pt x="2318" y="779"/>
                  <a:pt x="2318" y="778"/>
                  <a:pt x="2320" y="776"/>
                </a:cubicBezTo>
                <a:cubicBezTo>
                  <a:pt x="2321" y="773"/>
                  <a:pt x="2322" y="770"/>
                  <a:pt x="2323" y="767"/>
                </a:cubicBezTo>
                <a:cubicBezTo>
                  <a:pt x="2325" y="763"/>
                  <a:pt x="2327" y="758"/>
                  <a:pt x="2332" y="755"/>
                </a:cubicBezTo>
                <a:cubicBezTo>
                  <a:pt x="2333" y="754"/>
                  <a:pt x="2333" y="752"/>
                  <a:pt x="2333" y="751"/>
                </a:cubicBezTo>
                <a:cubicBezTo>
                  <a:pt x="2329" y="743"/>
                  <a:pt x="2328" y="735"/>
                  <a:pt x="2324" y="727"/>
                </a:cubicBezTo>
                <a:cubicBezTo>
                  <a:pt x="2322" y="725"/>
                  <a:pt x="2321" y="722"/>
                  <a:pt x="2317" y="723"/>
                </a:cubicBezTo>
                <a:cubicBezTo>
                  <a:pt x="2315" y="723"/>
                  <a:pt x="2315" y="721"/>
                  <a:pt x="2315" y="721"/>
                </a:cubicBezTo>
                <a:cubicBezTo>
                  <a:pt x="2314" y="720"/>
                  <a:pt x="2313" y="719"/>
                  <a:pt x="2311" y="720"/>
                </a:cubicBezTo>
                <a:cubicBezTo>
                  <a:pt x="2309" y="720"/>
                  <a:pt x="2308" y="721"/>
                  <a:pt x="2309" y="723"/>
                </a:cubicBezTo>
                <a:cubicBezTo>
                  <a:pt x="2309" y="725"/>
                  <a:pt x="2309" y="726"/>
                  <a:pt x="2307" y="728"/>
                </a:cubicBezTo>
                <a:cubicBezTo>
                  <a:pt x="2305" y="730"/>
                  <a:pt x="2305" y="733"/>
                  <a:pt x="2306" y="736"/>
                </a:cubicBezTo>
                <a:cubicBezTo>
                  <a:pt x="2307" y="738"/>
                  <a:pt x="2308" y="741"/>
                  <a:pt x="2309" y="743"/>
                </a:cubicBezTo>
                <a:cubicBezTo>
                  <a:pt x="2313" y="752"/>
                  <a:pt x="2313" y="760"/>
                  <a:pt x="2310" y="769"/>
                </a:cubicBezTo>
                <a:cubicBezTo>
                  <a:pt x="2303" y="763"/>
                  <a:pt x="2297" y="757"/>
                  <a:pt x="2294" y="748"/>
                </a:cubicBezTo>
                <a:cubicBezTo>
                  <a:pt x="2293" y="744"/>
                  <a:pt x="2292" y="741"/>
                  <a:pt x="2291" y="737"/>
                </a:cubicBezTo>
                <a:cubicBezTo>
                  <a:pt x="2289" y="730"/>
                  <a:pt x="2284" y="724"/>
                  <a:pt x="2279" y="719"/>
                </a:cubicBezTo>
                <a:cubicBezTo>
                  <a:pt x="2274" y="714"/>
                  <a:pt x="2269" y="709"/>
                  <a:pt x="2264" y="705"/>
                </a:cubicBezTo>
                <a:cubicBezTo>
                  <a:pt x="2263" y="703"/>
                  <a:pt x="2262" y="702"/>
                  <a:pt x="2263" y="700"/>
                </a:cubicBezTo>
                <a:cubicBezTo>
                  <a:pt x="2267" y="692"/>
                  <a:pt x="2268" y="684"/>
                  <a:pt x="2267" y="674"/>
                </a:cubicBezTo>
                <a:cubicBezTo>
                  <a:pt x="2267" y="674"/>
                  <a:pt x="2267" y="673"/>
                  <a:pt x="2267" y="673"/>
                </a:cubicBezTo>
                <a:cubicBezTo>
                  <a:pt x="2269" y="671"/>
                  <a:pt x="2271" y="669"/>
                  <a:pt x="2269" y="667"/>
                </a:cubicBezTo>
                <a:cubicBezTo>
                  <a:pt x="2268" y="663"/>
                  <a:pt x="2266" y="661"/>
                  <a:pt x="2263" y="659"/>
                </a:cubicBezTo>
                <a:cubicBezTo>
                  <a:pt x="2259" y="656"/>
                  <a:pt x="2256" y="657"/>
                  <a:pt x="2253" y="657"/>
                </a:cubicBezTo>
                <a:cubicBezTo>
                  <a:pt x="2252" y="657"/>
                  <a:pt x="2251" y="657"/>
                  <a:pt x="2250" y="657"/>
                </a:cubicBezTo>
                <a:cubicBezTo>
                  <a:pt x="2249" y="655"/>
                  <a:pt x="2247" y="656"/>
                  <a:pt x="2246" y="657"/>
                </a:cubicBezTo>
                <a:cubicBezTo>
                  <a:pt x="2245" y="658"/>
                  <a:pt x="2245" y="660"/>
                  <a:pt x="2246" y="661"/>
                </a:cubicBezTo>
                <a:cubicBezTo>
                  <a:pt x="2252" y="672"/>
                  <a:pt x="2251" y="684"/>
                  <a:pt x="2253" y="695"/>
                </a:cubicBezTo>
                <a:cubicBezTo>
                  <a:pt x="2253" y="695"/>
                  <a:pt x="2253" y="696"/>
                  <a:pt x="2253" y="696"/>
                </a:cubicBezTo>
                <a:cubicBezTo>
                  <a:pt x="2253" y="696"/>
                  <a:pt x="2253" y="696"/>
                  <a:pt x="2253" y="696"/>
                </a:cubicBezTo>
                <a:cubicBezTo>
                  <a:pt x="2244" y="690"/>
                  <a:pt x="2235" y="686"/>
                  <a:pt x="2227" y="679"/>
                </a:cubicBezTo>
                <a:cubicBezTo>
                  <a:pt x="2223" y="674"/>
                  <a:pt x="2218" y="670"/>
                  <a:pt x="2214" y="666"/>
                </a:cubicBezTo>
                <a:cubicBezTo>
                  <a:pt x="2209" y="662"/>
                  <a:pt x="2205" y="657"/>
                  <a:pt x="2201" y="651"/>
                </a:cubicBezTo>
                <a:cubicBezTo>
                  <a:pt x="2198" y="645"/>
                  <a:pt x="2193" y="641"/>
                  <a:pt x="2188" y="636"/>
                </a:cubicBezTo>
                <a:cubicBezTo>
                  <a:pt x="2177" y="628"/>
                  <a:pt x="2171" y="616"/>
                  <a:pt x="2164" y="605"/>
                </a:cubicBezTo>
                <a:cubicBezTo>
                  <a:pt x="2163" y="604"/>
                  <a:pt x="2163" y="602"/>
                  <a:pt x="2163" y="601"/>
                </a:cubicBezTo>
                <a:cubicBezTo>
                  <a:pt x="2164" y="593"/>
                  <a:pt x="2163" y="585"/>
                  <a:pt x="2161" y="578"/>
                </a:cubicBezTo>
                <a:cubicBezTo>
                  <a:pt x="2161" y="575"/>
                  <a:pt x="2160" y="573"/>
                  <a:pt x="2157" y="572"/>
                </a:cubicBezTo>
                <a:cubicBezTo>
                  <a:pt x="2154" y="572"/>
                  <a:pt x="2151" y="571"/>
                  <a:pt x="2149" y="573"/>
                </a:cubicBezTo>
                <a:cubicBezTo>
                  <a:pt x="2146" y="574"/>
                  <a:pt x="2147" y="577"/>
                  <a:pt x="2147" y="579"/>
                </a:cubicBezTo>
                <a:cubicBezTo>
                  <a:pt x="2148" y="585"/>
                  <a:pt x="2146" y="591"/>
                  <a:pt x="2145" y="597"/>
                </a:cubicBezTo>
                <a:cubicBezTo>
                  <a:pt x="2143" y="601"/>
                  <a:pt x="2143" y="606"/>
                  <a:pt x="2143" y="610"/>
                </a:cubicBezTo>
                <a:cubicBezTo>
                  <a:pt x="2143" y="612"/>
                  <a:pt x="2144" y="614"/>
                  <a:pt x="2146" y="615"/>
                </a:cubicBezTo>
                <a:cubicBezTo>
                  <a:pt x="2148" y="615"/>
                  <a:pt x="2149" y="616"/>
                  <a:pt x="2149" y="617"/>
                </a:cubicBezTo>
                <a:cubicBezTo>
                  <a:pt x="2150" y="624"/>
                  <a:pt x="2154" y="630"/>
                  <a:pt x="2158" y="635"/>
                </a:cubicBezTo>
                <a:cubicBezTo>
                  <a:pt x="2162" y="639"/>
                  <a:pt x="2165" y="644"/>
                  <a:pt x="2167" y="649"/>
                </a:cubicBezTo>
                <a:cubicBezTo>
                  <a:pt x="2170" y="656"/>
                  <a:pt x="2176" y="661"/>
                  <a:pt x="2180" y="667"/>
                </a:cubicBezTo>
                <a:cubicBezTo>
                  <a:pt x="2183" y="673"/>
                  <a:pt x="2184" y="679"/>
                  <a:pt x="2184" y="686"/>
                </a:cubicBezTo>
                <a:cubicBezTo>
                  <a:pt x="2181" y="683"/>
                  <a:pt x="2178" y="680"/>
                  <a:pt x="2175" y="676"/>
                </a:cubicBezTo>
                <a:cubicBezTo>
                  <a:pt x="2172" y="671"/>
                  <a:pt x="2167" y="668"/>
                  <a:pt x="2163" y="664"/>
                </a:cubicBezTo>
                <a:cubicBezTo>
                  <a:pt x="2162" y="662"/>
                  <a:pt x="2161" y="663"/>
                  <a:pt x="2160" y="664"/>
                </a:cubicBezTo>
                <a:cubicBezTo>
                  <a:pt x="2158" y="665"/>
                  <a:pt x="2158" y="668"/>
                  <a:pt x="2159" y="669"/>
                </a:cubicBezTo>
                <a:cubicBezTo>
                  <a:pt x="2164" y="673"/>
                  <a:pt x="2167" y="679"/>
                  <a:pt x="2172" y="684"/>
                </a:cubicBezTo>
                <a:cubicBezTo>
                  <a:pt x="2175" y="687"/>
                  <a:pt x="2179" y="691"/>
                  <a:pt x="2182" y="696"/>
                </a:cubicBezTo>
                <a:cubicBezTo>
                  <a:pt x="2183" y="697"/>
                  <a:pt x="2183" y="698"/>
                  <a:pt x="2183" y="699"/>
                </a:cubicBezTo>
                <a:cubicBezTo>
                  <a:pt x="2183" y="720"/>
                  <a:pt x="2186" y="740"/>
                  <a:pt x="2189" y="760"/>
                </a:cubicBezTo>
                <a:cubicBezTo>
                  <a:pt x="2190" y="765"/>
                  <a:pt x="2190" y="770"/>
                  <a:pt x="2188" y="775"/>
                </a:cubicBezTo>
                <a:cubicBezTo>
                  <a:pt x="2184" y="784"/>
                  <a:pt x="2181" y="793"/>
                  <a:pt x="2176" y="802"/>
                </a:cubicBezTo>
                <a:cubicBezTo>
                  <a:pt x="2175" y="805"/>
                  <a:pt x="2173" y="807"/>
                  <a:pt x="2171" y="810"/>
                </a:cubicBezTo>
                <a:cubicBezTo>
                  <a:pt x="2168" y="805"/>
                  <a:pt x="2169" y="801"/>
                  <a:pt x="2169" y="796"/>
                </a:cubicBezTo>
                <a:cubicBezTo>
                  <a:pt x="2169" y="794"/>
                  <a:pt x="2168" y="792"/>
                  <a:pt x="2167" y="792"/>
                </a:cubicBezTo>
                <a:cubicBezTo>
                  <a:pt x="2165" y="791"/>
                  <a:pt x="2163" y="792"/>
                  <a:pt x="2162" y="793"/>
                </a:cubicBezTo>
                <a:cubicBezTo>
                  <a:pt x="2160" y="794"/>
                  <a:pt x="2161" y="795"/>
                  <a:pt x="2160" y="797"/>
                </a:cubicBezTo>
                <a:cubicBezTo>
                  <a:pt x="2160" y="798"/>
                  <a:pt x="2161" y="799"/>
                  <a:pt x="2158" y="799"/>
                </a:cubicBezTo>
                <a:cubicBezTo>
                  <a:pt x="2156" y="798"/>
                  <a:pt x="2155" y="801"/>
                  <a:pt x="2155" y="803"/>
                </a:cubicBezTo>
                <a:cubicBezTo>
                  <a:pt x="2153" y="807"/>
                  <a:pt x="2155" y="812"/>
                  <a:pt x="2155" y="816"/>
                </a:cubicBezTo>
                <a:cubicBezTo>
                  <a:pt x="2155" y="821"/>
                  <a:pt x="2156" y="826"/>
                  <a:pt x="2158" y="830"/>
                </a:cubicBezTo>
                <a:cubicBezTo>
                  <a:pt x="2161" y="836"/>
                  <a:pt x="2159" y="842"/>
                  <a:pt x="2158" y="848"/>
                </a:cubicBezTo>
                <a:cubicBezTo>
                  <a:pt x="2158" y="853"/>
                  <a:pt x="2157" y="857"/>
                  <a:pt x="2157" y="862"/>
                </a:cubicBezTo>
                <a:cubicBezTo>
                  <a:pt x="2157" y="876"/>
                  <a:pt x="2157" y="890"/>
                  <a:pt x="2158" y="904"/>
                </a:cubicBezTo>
                <a:cubicBezTo>
                  <a:pt x="2159" y="910"/>
                  <a:pt x="2158" y="916"/>
                  <a:pt x="2157" y="922"/>
                </a:cubicBezTo>
                <a:cubicBezTo>
                  <a:pt x="2154" y="919"/>
                  <a:pt x="2149" y="919"/>
                  <a:pt x="2146" y="921"/>
                </a:cubicBezTo>
                <a:cubicBezTo>
                  <a:pt x="2142" y="924"/>
                  <a:pt x="2143" y="927"/>
                  <a:pt x="2144" y="931"/>
                </a:cubicBezTo>
                <a:cubicBezTo>
                  <a:pt x="2145" y="937"/>
                  <a:pt x="2149" y="941"/>
                  <a:pt x="2152" y="947"/>
                </a:cubicBezTo>
                <a:cubicBezTo>
                  <a:pt x="2154" y="949"/>
                  <a:pt x="2154" y="952"/>
                  <a:pt x="2154" y="955"/>
                </a:cubicBezTo>
                <a:cubicBezTo>
                  <a:pt x="2153" y="969"/>
                  <a:pt x="2150" y="983"/>
                  <a:pt x="2149" y="997"/>
                </a:cubicBezTo>
                <a:cubicBezTo>
                  <a:pt x="2149" y="1001"/>
                  <a:pt x="2148" y="1005"/>
                  <a:pt x="2146" y="1010"/>
                </a:cubicBezTo>
                <a:cubicBezTo>
                  <a:pt x="2142" y="1021"/>
                  <a:pt x="2140" y="1032"/>
                  <a:pt x="2137" y="1044"/>
                </a:cubicBezTo>
                <a:cubicBezTo>
                  <a:pt x="2136" y="1052"/>
                  <a:pt x="2133" y="1060"/>
                  <a:pt x="2133" y="1069"/>
                </a:cubicBezTo>
                <a:cubicBezTo>
                  <a:pt x="2129" y="1066"/>
                  <a:pt x="2125" y="1066"/>
                  <a:pt x="2122" y="1069"/>
                </a:cubicBezTo>
                <a:cubicBezTo>
                  <a:pt x="2119" y="1072"/>
                  <a:pt x="2118" y="1075"/>
                  <a:pt x="2116" y="1079"/>
                </a:cubicBezTo>
                <a:cubicBezTo>
                  <a:pt x="2117" y="1071"/>
                  <a:pt x="2118" y="1063"/>
                  <a:pt x="2120" y="1056"/>
                </a:cubicBezTo>
                <a:cubicBezTo>
                  <a:pt x="2123" y="1045"/>
                  <a:pt x="2126" y="1035"/>
                  <a:pt x="2128" y="1025"/>
                </a:cubicBezTo>
                <a:cubicBezTo>
                  <a:pt x="2129" y="1023"/>
                  <a:pt x="2129" y="1022"/>
                  <a:pt x="2130" y="1021"/>
                </a:cubicBezTo>
                <a:cubicBezTo>
                  <a:pt x="2134" y="1016"/>
                  <a:pt x="2137" y="1010"/>
                  <a:pt x="2141" y="1004"/>
                </a:cubicBezTo>
                <a:cubicBezTo>
                  <a:pt x="2145" y="996"/>
                  <a:pt x="2148" y="987"/>
                  <a:pt x="2149" y="977"/>
                </a:cubicBezTo>
                <a:cubicBezTo>
                  <a:pt x="2149" y="976"/>
                  <a:pt x="2149" y="976"/>
                  <a:pt x="2150" y="975"/>
                </a:cubicBezTo>
                <a:cubicBezTo>
                  <a:pt x="2151" y="974"/>
                  <a:pt x="2152" y="973"/>
                  <a:pt x="2151" y="971"/>
                </a:cubicBezTo>
                <a:cubicBezTo>
                  <a:pt x="2149" y="970"/>
                  <a:pt x="2148" y="969"/>
                  <a:pt x="2146" y="971"/>
                </a:cubicBezTo>
                <a:cubicBezTo>
                  <a:pt x="2143" y="972"/>
                  <a:pt x="2141" y="975"/>
                  <a:pt x="2139" y="978"/>
                </a:cubicBezTo>
                <a:cubicBezTo>
                  <a:pt x="2137" y="981"/>
                  <a:pt x="2135" y="984"/>
                  <a:pt x="2134" y="988"/>
                </a:cubicBezTo>
                <a:cubicBezTo>
                  <a:pt x="2134" y="983"/>
                  <a:pt x="2135" y="977"/>
                  <a:pt x="2135" y="972"/>
                </a:cubicBezTo>
                <a:cubicBezTo>
                  <a:pt x="2136" y="970"/>
                  <a:pt x="2136" y="968"/>
                  <a:pt x="2136" y="966"/>
                </a:cubicBezTo>
                <a:cubicBezTo>
                  <a:pt x="2136" y="956"/>
                  <a:pt x="2137" y="946"/>
                  <a:pt x="2137" y="935"/>
                </a:cubicBezTo>
                <a:cubicBezTo>
                  <a:pt x="2138" y="923"/>
                  <a:pt x="2140" y="911"/>
                  <a:pt x="2142" y="898"/>
                </a:cubicBezTo>
                <a:cubicBezTo>
                  <a:pt x="2143" y="888"/>
                  <a:pt x="2144" y="878"/>
                  <a:pt x="2143" y="868"/>
                </a:cubicBezTo>
                <a:cubicBezTo>
                  <a:pt x="2143" y="867"/>
                  <a:pt x="2142" y="865"/>
                  <a:pt x="2144" y="863"/>
                </a:cubicBezTo>
                <a:cubicBezTo>
                  <a:pt x="2145" y="862"/>
                  <a:pt x="2145" y="860"/>
                  <a:pt x="2145" y="859"/>
                </a:cubicBezTo>
                <a:cubicBezTo>
                  <a:pt x="2144" y="856"/>
                  <a:pt x="2144" y="854"/>
                  <a:pt x="2143" y="852"/>
                </a:cubicBezTo>
                <a:cubicBezTo>
                  <a:pt x="2143" y="850"/>
                  <a:pt x="2142" y="847"/>
                  <a:pt x="2144" y="845"/>
                </a:cubicBezTo>
                <a:cubicBezTo>
                  <a:pt x="2144" y="843"/>
                  <a:pt x="2144" y="841"/>
                  <a:pt x="2143" y="839"/>
                </a:cubicBezTo>
                <a:cubicBezTo>
                  <a:pt x="2142" y="837"/>
                  <a:pt x="2143" y="834"/>
                  <a:pt x="2143" y="832"/>
                </a:cubicBezTo>
                <a:cubicBezTo>
                  <a:pt x="2146" y="819"/>
                  <a:pt x="2147" y="806"/>
                  <a:pt x="2149" y="793"/>
                </a:cubicBezTo>
                <a:cubicBezTo>
                  <a:pt x="2150" y="791"/>
                  <a:pt x="2150" y="789"/>
                  <a:pt x="2152" y="788"/>
                </a:cubicBezTo>
                <a:cubicBezTo>
                  <a:pt x="2157" y="780"/>
                  <a:pt x="2162" y="772"/>
                  <a:pt x="2167" y="764"/>
                </a:cubicBezTo>
                <a:cubicBezTo>
                  <a:pt x="2170" y="758"/>
                  <a:pt x="2174" y="753"/>
                  <a:pt x="2178" y="748"/>
                </a:cubicBezTo>
                <a:cubicBezTo>
                  <a:pt x="2184" y="741"/>
                  <a:pt x="2184" y="727"/>
                  <a:pt x="2179" y="720"/>
                </a:cubicBezTo>
                <a:cubicBezTo>
                  <a:pt x="2178" y="718"/>
                  <a:pt x="2176" y="717"/>
                  <a:pt x="2173" y="718"/>
                </a:cubicBezTo>
                <a:cubicBezTo>
                  <a:pt x="2171" y="718"/>
                  <a:pt x="2171" y="720"/>
                  <a:pt x="2170" y="722"/>
                </a:cubicBezTo>
                <a:cubicBezTo>
                  <a:pt x="2168" y="727"/>
                  <a:pt x="2171" y="732"/>
                  <a:pt x="2170" y="736"/>
                </a:cubicBezTo>
                <a:cubicBezTo>
                  <a:pt x="2169" y="740"/>
                  <a:pt x="2168" y="744"/>
                  <a:pt x="2166" y="747"/>
                </a:cubicBezTo>
                <a:cubicBezTo>
                  <a:pt x="2163" y="752"/>
                  <a:pt x="2160" y="757"/>
                  <a:pt x="2156" y="763"/>
                </a:cubicBezTo>
                <a:cubicBezTo>
                  <a:pt x="2156" y="758"/>
                  <a:pt x="2157" y="754"/>
                  <a:pt x="2158" y="750"/>
                </a:cubicBezTo>
                <a:cubicBezTo>
                  <a:pt x="2160" y="740"/>
                  <a:pt x="2159" y="731"/>
                  <a:pt x="2155" y="722"/>
                </a:cubicBezTo>
                <a:cubicBezTo>
                  <a:pt x="2150" y="713"/>
                  <a:pt x="2146" y="704"/>
                  <a:pt x="2143" y="695"/>
                </a:cubicBezTo>
                <a:cubicBezTo>
                  <a:pt x="2139" y="686"/>
                  <a:pt x="2132" y="678"/>
                  <a:pt x="2125" y="671"/>
                </a:cubicBezTo>
                <a:cubicBezTo>
                  <a:pt x="2122" y="668"/>
                  <a:pt x="2122" y="664"/>
                  <a:pt x="2126" y="661"/>
                </a:cubicBezTo>
                <a:cubicBezTo>
                  <a:pt x="2127" y="661"/>
                  <a:pt x="2128" y="660"/>
                  <a:pt x="2128" y="659"/>
                </a:cubicBezTo>
                <a:cubicBezTo>
                  <a:pt x="2137" y="651"/>
                  <a:pt x="2142" y="641"/>
                  <a:pt x="2139" y="628"/>
                </a:cubicBezTo>
                <a:cubicBezTo>
                  <a:pt x="2138" y="623"/>
                  <a:pt x="2135" y="619"/>
                  <a:pt x="2130" y="617"/>
                </a:cubicBezTo>
                <a:cubicBezTo>
                  <a:pt x="2129" y="617"/>
                  <a:pt x="2128" y="616"/>
                  <a:pt x="2127" y="616"/>
                </a:cubicBezTo>
                <a:cubicBezTo>
                  <a:pt x="2125" y="614"/>
                  <a:pt x="2124" y="614"/>
                  <a:pt x="2121" y="615"/>
                </a:cubicBezTo>
                <a:cubicBezTo>
                  <a:pt x="2118" y="616"/>
                  <a:pt x="2115" y="616"/>
                  <a:pt x="2112" y="615"/>
                </a:cubicBezTo>
                <a:cubicBezTo>
                  <a:pt x="2110" y="614"/>
                  <a:pt x="2109" y="614"/>
                  <a:pt x="2108" y="616"/>
                </a:cubicBezTo>
                <a:cubicBezTo>
                  <a:pt x="2108" y="617"/>
                  <a:pt x="2109" y="618"/>
                  <a:pt x="2110" y="619"/>
                </a:cubicBezTo>
                <a:cubicBezTo>
                  <a:pt x="2110" y="619"/>
                  <a:pt x="2111" y="619"/>
                  <a:pt x="2111" y="619"/>
                </a:cubicBezTo>
                <a:cubicBezTo>
                  <a:pt x="2116" y="617"/>
                  <a:pt x="2118" y="622"/>
                  <a:pt x="2121" y="623"/>
                </a:cubicBezTo>
                <a:cubicBezTo>
                  <a:pt x="2121" y="624"/>
                  <a:pt x="2121" y="624"/>
                  <a:pt x="2121" y="625"/>
                </a:cubicBezTo>
                <a:cubicBezTo>
                  <a:pt x="2119" y="636"/>
                  <a:pt x="2116" y="646"/>
                  <a:pt x="2111" y="656"/>
                </a:cubicBezTo>
                <a:cubicBezTo>
                  <a:pt x="2108" y="652"/>
                  <a:pt x="2106" y="647"/>
                  <a:pt x="2106" y="642"/>
                </a:cubicBezTo>
                <a:cubicBezTo>
                  <a:pt x="2106" y="634"/>
                  <a:pt x="2105" y="626"/>
                  <a:pt x="2105" y="619"/>
                </a:cubicBezTo>
                <a:cubicBezTo>
                  <a:pt x="2105" y="613"/>
                  <a:pt x="2102" y="608"/>
                  <a:pt x="2102" y="603"/>
                </a:cubicBezTo>
                <a:cubicBezTo>
                  <a:pt x="2100" y="591"/>
                  <a:pt x="2097" y="580"/>
                  <a:pt x="2097" y="568"/>
                </a:cubicBezTo>
                <a:cubicBezTo>
                  <a:pt x="2096" y="559"/>
                  <a:pt x="2093" y="550"/>
                  <a:pt x="2090" y="542"/>
                </a:cubicBezTo>
                <a:cubicBezTo>
                  <a:pt x="2089" y="537"/>
                  <a:pt x="2088" y="533"/>
                  <a:pt x="2087" y="529"/>
                </a:cubicBezTo>
                <a:cubicBezTo>
                  <a:pt x="2086" y="525"/>
                  <a:pt x="2085" y="521"/>
                  <a:pt x="2083" y="517"/>
                </a:cubicBezTo>
                <a:cubicBezTo>
                  <a:pt x="2079" y="512"/>
                  <a:pt x="2078" y="507"/>
                  <a:pt x="2078" y="501"/>
                </a:cubicBezTo>
                <a:cubicBezTo>
                  <a:pt x="2078" y="496"/>
                  <a:pt x="2076" y="491"/>
                  <a:pt x="2075" y="487"/>
                </a:cubicBezTo>
                <a:cubicBezTo>
                  <a:pt x="2075" y="482"/>
                  <a:pt x="2077" y="479"/>
                  <a:pt x="2078" y="475"/>
                </a:cubicBezTo>
                <a:cubicBezTo>
                  <a:pt x="2082" y="464"/>
                  <a:pt x="2088" y="454"/>
                  <a:pt x="2094" y="444"/>
                </a:cubicBezTo>
                <a:cubicBezTo>
                  <a:pt x="2095" y="442"/>
                  <a:pt x="2096" y="440"/>
                  <a:pt x="2097" y="437"/>
                </a:cubicBezTo>
                <a:cubicBezTo>
                  <a:pt x="2099" y="435"/>
                  <a:pt x="2098" y="433"/>
                  <a:pt x="2096" y="432"/>
                </a:cubicBezTo>
                <a:cubicBezTo>
                  <a:pt x="2094" y="430"/>
                  <a:pt x="2092" y="432"/>
                  <a:pt x="2091" y="433"/>
                </a:cubicBezTo>
                <a:cubicBezTo>
                  <a:pt x="2089" y="435"/>
                  <a:pt x="2088" y="438"/>
                  <a:pt x="2087" y="440"/>
                </a:cubicBezTo>
                <a:cubicBezTo>
                  <a:pt x="2081" y="450"/>
                  <a:pt x="2075" y="459"/>
                  <a:pt x="2072" y="470"/>
                </a:cubicBezTo>
                <a:cubicBezTo>
                  <a:pt x="2071" y="471"/>
                  <a:pt x="2071" y="471"/>
                  <a:pt x="2071" y="472"/>
                </a:cubicBezTo>
                <a:cubicBezTo>
                  <a:pt x="2067" y="469"/>
                  <a:pt x="2065" y="465"/>
                  <a:pt x="2064" y="461"/>
                </a:cubicBezTo>
                <a:cubicBezTo>
                  <a:pt x="2061" y="457"/>
                  <a:pt x="2059" y="453"/>
                  <a:pt x="2055" y="450"/>
                </a:cubicBezTo>
                <a:cubicBezTo>
                  <a:pt x="2053" y="449"/>
                  <a:pt x="2051" y="447"/>
                  <a:pt x="2049" y="449"/>
                </a:cubicBezTo>
                <a:cubicBezTo>
                  <a:pt x="2048" y="451"/>
                  <a:pt x="2048" y="453"/>
                  <a:pt x="2050" y="455"/>
                </a:cubicBezTo>
                <a:cubicBezTo>
                  <a:pt x="2055" y="462"/>
                  <a:pt x="2058" y="470"/>
                  <a:pt x="2063" y="478"/>
                </a:cubicBezTo>
                <a:cubicBezTo>
                  <a:pt x="2067" y="484"/>
                  <a:pt x="2066" y="491"/>
                  <a:pt x="2067" y="498"/>
                </a:cubicBezTo>
                <a:cubicBezTo>
                  <a:pt x="2067" y="499"/>
                  <a:pt x="2067" y="500"/>
                  <a:pt x="2068" y="501"/>
                </a:cubicBezTo>
                <a:cubicBezTo>
                  <a:pt x="2070" y="509"/>
                  <a:pt x="2068" y="517"/>
                  <a:pt x="2065" y="525"/>
                </a:cubicBezTo>
                <a:cubicBezTo>
                  <a:pt x="2062" y="531"/>
                  <a:pt x="2060" y="538"/>
                  <a:pt x="2057" y="545"/>
                </a:cubicBezTo>
                <a:cubicBezTo>
                  <a:pt x="2054" y="553"/>
                  <a:pt x="2051" y="561"/>
                  <a:pt x="2048" y="569"/>
                </a:cubicBezTo>
                <a:cubicBezTo>
                  <a:pt x="2042" y="583"/>
                  <a:pt x="2038" y="598"/>
                  <a:pt x="2032" y="612"/>
                </a:cubicBezTo>
                <a:cubicBezTo>
                  <a:pt x="2029" y="618"/>
                  <a:pt x="2027" y="624"/>
                  <a:pt x="2025" y="631"/>
                </a:cubicBezTo>
                <a:cubicBezTo>
                  <a:pt x="2023" y="639"/>
                  <a:pt x="2023" y="647"/>
                  <a:pt x="2024" y="656"/>
                </a:cubicBezTo>
                <a:cubicBezTo>
                  <a:pt x="2026" y="673"/>
                  <a:pt x="2030" y="690"/>
                  <a:pt x="2033" y="707"/>
                </a:cubicBezTo>
                <a:cubicBezTo>
                  <a:pt x="2033" y="710"/>
                  <a:pt x="2033" y="714"/>
                  <a:pt x="2032" y="718"/>
                </a:cubicBezTo>
                <a:cubicBezTo>
                  <a:pt x="2030" y="725"/>
                  <a:pt x="2028" y="731"/>
                  <a:pt x="2026" y="737"/>
                </a:cubicBezTo>
                <a:cubicBezTo>
                  <a:pt x="2024" y="744"/>
                  <a:pt x="2021" y="750"/>
                  <a:pt x="2016" y="756"/>
                </a:cubicBezTo>
                <a:cubicBezTo>
                  <a:pt x="2016" y="756"/>
                  <a:pt x="2016" y="757"/>
                  <a:pt x="2015" y="757"/>
                </a:cubicBezTo>
                <a:cubicBezTo>
                  <a:pt x="2009" y="761"/>
                  <a:pt x="2003" y="766"/>
                  <a:pt x="1998" y="770"/>
                </a:cubicBezTo>
                <a:cubicBezTo>
                  <a:pt x="1998" y="770"/>
                  <a:pt x="1998" y="771"/>
                  <a:pt x="1997" y="771"/>
                </a:cubicBezTo>
                <a:cubicBezTo>
                  <a:pt x="1997" y="770"/>
                  <a:pt x="1997" y="770"/>
                  <a:pt x="1997" y="770"/>
                </a:cubicBezTo>
                <a:cubicBezTo>
                  <a:pt x="1999" y="765"/>
                  <a:pt x="2000" y="761"/>
                  <a:pt x="2001" y="757"/>
                </a:cubicBezTo>
                <a:cubicBezTo>
                  <a:pt x="2002" y="753"/>
                  <a:pt x="2002" y="750"/>
                  <a:pt x="2001" y="747"/>
                </a:cubicBezTo>
                <a:cubicBezTo>
                  <a:pt x="2000" y="744"/>
                  <a:pt x="2001" y="741"/>
                  <a:pt x="2003" y="738"/>
                </a:cubicBezTo>
                <a:cubicBezTo>
                  <a:pt x="2004" y="736"/>
                  <a:pt x="2005" y="735"/>
                  <a:pt x="2004" y="733"/>
                </a:cubicBezTo>
                <a:cubicBezTo>
                  <a:pt x="2002" y="731"/>
                  <a:pt x="2001" y="732"/>
                  <a:pt x="1999" y="733"/>
                </a:cubicBezTo>
                <a:cubicBezTo>
                  <a:pt x="1995" y="734"/>
                  <a:pt x="1994" y="738"/>
                  <a:pt x="1993" y="741"/>
                </a:cubicBezTo>
                <a:cubicBezTo>
                  <a:pt x="1991" y="749"/>
                  <a:pt x="1988" y="756"/>
                  <a:pt x="1987" y="763"/>
                </a:cubicBezTo>
                <a:cubicBezTo>
                  <a:pt x="1986" y="768"/>
                  <a:pt x="1985" y="773"/>
                  <a:pt x="1984" y="778"/>
                </a:cubicBezTo>
                <a:cubicBezTo>
                  <a:pt x="1984" y="782"/>
                  <a:pt x="1982" y="785"/>
                  <a:pt x="1979" y="787"/>
                </a:cubicBezTo>
                <a:cubicBezTo>
                  <a:pt x="1975" y="790"/>
                  <a:pt x="1972" y="794"/>
                  <a:pt x="1970" y="798"/>
                </a:cubicBezTo>
                <a:cubicBezTo>
                  <a:pt x="1965" y="806"/>
                  <a:pt x="1959" y="813"/>
                  <a:pt x="1955" y="822"/>
                </a:cubicBezTo>
                <a:cubicBezTo>
                  <a:pt x="1953" y="827"/>
                  <a:pt x="1951" y="832"/>
                  <a:pt x="1950" y="837"/>
                </a:cubicBezTo>
                <a:cubicBezTo>
                  <a:pt x="1949" y="841"/>
                  <a:pt x="1947" y="845"/>
                  <a:pt x="1944" y="850"/>
                </a:cubicBezTo>
                <a:cubicBezTo>
                  <a:pt x="1943" y="847"/>
                  <a:pt x="1943" y="845"/>
                  <a:pt x="1942" y="843"/>
                </a:cubicBezTo>
                <a:cubicBezTo>
                  <a:pt x="1940" y="839"/>
                  <a:pt x="1937" y="839"/>
                  <a:pt x="1933" y="841"/>
                </a:cubicBezTo>
                <a:cubicBezTo>
                  <a:pt x="1928" y="844"/>
                  <a:pt x="1927" y="848"/>
                  <a:pt x="1927" y="853"/>
                </a:cubicBezTo>
                <a:cubicBezTo>
                  <a:pt x="1928" y="857"/>
                  <a:pt x="1927" y="861"/>
                  <a:pt x="1926" y="865"/>
                </a:cubicBezTo>
                <a:cubicBezTo>
                  <a:pt x="1924" y="871"/>
                  <a:pt x="1923" y="877"/>
                  <a:pt x="1923" y="883"/>
                </a:cubicBezTo>
                <a:cubicBezTo>
                  <a:pt x="1923" y="886"/>
                  <a:pt x="1922" y="887"/>
                  <a:pt x="1921" y="888"/>
                </a:cubicBezTo>
                <a:cubicBezTo>
                  <a:pt x="1920" y="889"/>
                  <a:pt x="1919" y="889"/>
                  <a:pt x="1919" y="889"/>
                </a:cubicBezTo>
                <a:cubicBezTo>
                  <a:pt x="1918" y="888"/>
                  <a:pt x="1918" y="888"/>
                  <a:pt x="1919" y="887"/>
                </a:cubicBezTo>
                <a:cubicBezTo>
                  <a:pt x="1920" y="884"/>
                  <a:pt x="1918" y="882"/>
                  <a:pt x="1917" y="879"/>
                </a:cubicBezTo>
                <a:cubicBezTo>
                  <a:pt x="1917" y="877"/>
                  <a:pt x="1915" y="878"/>
                  <a:pt x="1914" y="880"/>
                </a:cubicBezTo>
                <a:cubicBezTo>
                  <a:pt x="1912" y="883"/>
                  <a:pt x="1912" y="887"/>
                  <a:pt x="1911" y="890"/>
                </a:cubicBezTo>
                <a:cubicBezTo>
                  <a:pt x="1910" y="893"/>
                  <a:pt x="1908" y="894"/>
                  <a:pt x="1907" y="896"/>
                </a:cubicBezTo>
                <a:cubicBezTo>
                  <a:pt x="1904" y="900"/>
                  <a:pt x="1901" y="902"/>
                  <a:pt x="1897" y="905"/>
                </a:cubicBezTo>
                <a:cubicBezTo>
                  <a:pt x="1896" y="906"/>
                  <a:pt x="1896" y="907"/>
                  <a:pt x="1894" y="906"/>
                </a:cubicBezTo>
                <a:cubicBezTo>
                  <a:pt x="1895" y="904"/>
                  <a:pt x="1897" y="901"/>
                  <a:pt x="1898" y="898"/>
                </a:cubicBezTo>
                <a:cubicBezTo>
                  <a:pt x="1901" y="892"/>
                  <a:pt x="1904" y="887"/>
                  <a:pt x="1907" y="881"/>
                </a:cubicBezTo>
                <a:cubicBezTo>
                  <a:pt x="1907" y="880"/>
                  <a:pt x="1908" y="880"/>
                  <a:pt x="1908" y="879"/>
                </a:cubicBezTo>
                <a:cubicBezTo>
                  <a:pt x="1909" y="877"/>
                  <a:pt x="1911" y="875"/>
                  <a:pt x="1909" y="874"/>
                </a:cubicBezTo>
                <a:cubicBezTo>
                  <a:pt x="1907" y="872"/>
                  <a:pt x="1904" y="872"/>
                  <a:pt x="1901" y="873"/>
                </a:cubicBezTo>
                <a:cubicBezTo>
                  <a:pt x="1891" y="878"/>
                  <a:pt x="1886" y="886"/>
                  <a:pt x="1885" y="897"/>
                </a:cubicBezTo>
                <a:cubicBezTo>
                  <a:pt x="1885" y="899"/>
                  <a:pt x="1884" y="902"/>
                  <a:pt x="1884" y="904"/>
                </a:cubicBezTo>
                <a:cubicBezTo>
                  <a:pt x="1883" y="909"/>
                  <a:pt x="1882" y="912"/>
                  <a:pt x="1877" y="913"/>
                </a:cubicBezTo>
                <a:cubicBezTo>
                  <a:pt x="1872" y="914"/>
                  <a:pt x="1871" y="919"/>
                  <a:pt x="1868" y="922"/>
                </a:cubicBezTo>
                <a:cubicBezTo>
                  <a:pt x="1866" y="923"/>
                  <a:pt x="1864" y="925"/>
                  <a:pt x="1862" y="927"/>
                </a:cubicBezTo>
                <a:cubicBezTo>
                  <a:pt x="1863" y="918"/>
                  <a:pt x="1863" y="910"/>
                  <a:pt x="1867" y="902"/>
                </a:cubicBezTo>
                <a:cubicBezTo>
                  <a:pt x="1869" y="896"/>
                  <a:pt x="1872" y="890"/>
                  <a:pt x="1874" y="883"/>
                </a:cubicBezTo>
                <a:cubicBezTo>
                  <a:pt x="1876" y="876"/>
                  <a:pt x="1881" y="873"/>
                  <a:pt x="1886" y="869"/>
                </a:cubicBezTo>
                <a:cubicBezTo>
                  <a:pt x="1899" y="861"/>
                  <a:pt x="1909" y="851"/>
                  <a:pt x="1917" y="838"/>
                </a:cubicBezTo>
                <a:cubicBezTo>
                  <a:pt x="1918" y="837"/>
                  <a:pt x="1919" y="835"/>
                  <a:pt x="1921" y="834"/>
                </a:cubicBezTo>
                <a:cubicBezTo>
                  <a:pt x="1928" y="827"/>
                  <a:pt x="1930" y="818"/>
                  <a:pt x="1933" y="809"/>
                </a:cubicBezTo>
                <a:cubicBezTo>
                  <a:pt x="1936" y="798"/>
                  <a:pt x="1941" y="788"/>
                  <a:pt x="1948" y="778"/>
                </a:cubicBezTo>
                <a:cubicBezTo>
                  <a:pt x="1954" y="769"/>
                  <a:pt x="1961" y="762"/>
                  <a:pt x="1968" y="755"/>
                </a:cubicBezTo>
                <a:cubicBezTo>
                  <a:pt x="1976" y="747"/>
                  <a:pt x="1983" y="740"/>
                  <a:pt x="1988" y="730"/>
                </a:cubicBezTo>
                <a:cubicBezTo>
                  <a:pt x="1995" y="717"/>
                  <a:pt x="2001" y="703"/>
                  <a:pt x="2002" y="688"/>
                </a:cubicBezTo>
                <a:cubicBezTo>
                  <a:pt x="2002" y="679"/>
                  <a:pt x="2000" y="671"/>
                  <a:pt x="1998" y="662"/>
                </a:cubicBezTo>
                <a:cubicBezTo>
                  <a:pt x="1996" y="646"/>
                  <a:pt x="1994" y="630"/>
                  <a:pt x="1997" y="614"/>
                </a:cubicBezTo>
                <a:cubicBezTo>
                  <a:pt x="1999" y="608"/>
                  <a:pt x="2000" y="603"/>
                  <a:pt x="2001" y="597"/>
                </a:cubicBezTo>
                <a:cubicBezTo>
                  <a:pt x="2002" y="594"/>
                  <a:pt x="2002" y="590"/>
                  <a:pt x="2001" y="587"/>
                </a:cubicBezTo>
                <a:cubicBezTo>
                  <a:pt x="2000" y="582"/>
                  <a:pt x="1999" y="576"/>
                  <a:pt x="2001" y="571"/>
                </a:cubicBezTo>
                <a:cubicBezTo>
                  <a:pt x="2002" y="568"/>
                  <a:pt x="2000" y="567"/>
                  <a:pt x="1998" y="566"/>
                </a:cubicBezTo>
                <a:cubicBezTo>
                  <a:pt x="1995" y="564"/>
                  <a:pt x="1994" y="566"/>
                  <a:pt x="1993" y="568"/>
                </a:cubicBezTo>
                <a:cubicBezTo>
                  <a:pt x="1988" y="577"/>
                  <a:pt x="1982" y="584"/>
                  <a:pt x="1976" y="593"/>
                </a:cubicBezTo>
                <a:cubicBezTo>
                  <a:pt x="1976" y="590"/>
                  <a:pt x="1978" y="587"/>
                  <a:pt x="1977" y="585"/>
                </a:cubicBezTo>
                <a:cubicBezTo>
                  <a:pt x="1977" y="583"/>
                  <a:pt x="1977" y="581"/>
                  <a:pt x="1974" y="580"/>
                </a:cubicBezTo>
                <a:cubicBezTo>
                  <a:pt x="1973" y="580"/>
                  <a:pt x="1973" y="579"/>
                  <a:pt x="1973" y="579"/>
                </a:cubicBezTo>
                <a:cubicBezTo>
                  <a:pt x="1972" y="576"/>
                  <a:pt x="1971" y="576"/>
                  <a:pt x="1969" y="578"/>
                </a:cubicBezTo>
                <a:cubicBezTo>
                  <a:pt x="1964" y="583"/>
                  <a:pt x="1960" y="588"/>
                  <a:pt x="1959" y="596"/>
                </a:cubicBezTo>
                <a:cubicBezTo>
                  <a:pt x="1959" y="598"/>
                  <a:pt x="1958" y="599"/>
                  <a:pt x="1957" y="601"/>
                </a:cubicBezTo>
                <a:cubicBezTo>
                  <a:pt x="1953" y="605"/>
                  <a:pt x="1950" y="610"/>
                  <a:pt x="1949" y="615"/>
                </a:cubicBezTo>
                <a:cubicBezTo>
                  <a:pt x="1948" y="616"/>
                  <a:pt x="1948" y="617"/>
                  <a:pt x="1947" y="618"/>
                </a:cubicBezTo>
                <a:cubicBezTo>
                  <a:pt x="1938" y="623"/>
                  <a:pt x="1931" y="631"/>
                  <a:pt x="1923" y="637"/>
                </a:cubicBezTo>
                <a:cubicBezTo>
                  <a:pt x="1923" y="636"/>
                  <a:pt x="1923" y="636"/>
                  <a:pt x="1923" y="636"/>
                </a:cubicBezTo>
                <a:cubicBezTo>
                  <a:pt x="1923" y="634"/>
                  <a:pt x="1924" y="632"/>
                  <a:pt x="1922" y="630"/>
                </a:cubicBezTo>
                <a:cubicBezTo>
                  <a:pt x="1920" y="629"/>
                  <a:pt x="1918" y="628"/>
                  <a:pt x="1915" y="630"/>
                </a:cubicBezTo>
                <a:cubicBezTo>
                  <a:pt x="1911" y="632"/>
                  <a:pt x="1908" y="635"/>
                  <a:pt x="1907" y="639"/>
                </a:cubicBezTo>
                <a:cubicBezTo>
                  <a:pt x="1906" y="641"/>
                  <a:pt x="1905" y="642"/>
                  <a:pt x="1904" y="644"/>
                </a:cubicBezTo>
                <a:cubicBezTo>
                  <a:pt x="1898" y="651"/>
                  <a:pt x="1895" y="659"/>
                  <a:pt x="1895" y="668"/>
                </a:cubicBezTo>
                <a:cubicBezTo>
                  <a:pt x="1895" y="674"/>
                  <a:pt x="1894" y="680"/>
                  <a:pt x="1894" y="686"/>
                </a:cubicBezTo>
                <a:cubicBezTo>
                  <a:pt x="1894" y="688"/>
                  <a:pt x="1893" y="690"/>
                  <a:pt x="1891" y="692"/>
                </a:cubicBezTo>
                <a:cubicBezTo>
                  <a:pt x="1887" y="698"/>
                  <a:pt x="1883" y="705"/>
                  <a:pt x="1879" y="711"/>
                </a:cubicBezTo>
                <a:cubicBezTo>
                  <a:pt x="1877" y="709"/>
                  <a:pt x="1877" y="706"/>
                  <a:pt x="1877" y="704"/>
                </a:cubicBezTo>
                <a:cubicBezTo>
                  <a:pt x="1877" y="702"/>
                  <a:pt x="1876" y="700"/>
                  <a:pt x="1874" y="698"/>
                </a:cubicBezTo>
                <a:cubicBezTo>
                  <a:pt x="1873" y="697"/>
                  <a:pt x="1871" y="698"/>
                  <a:pt x="1871" y="699"/>
                </a:cubicBezTo>
                <a:cubicBezTo>
                  <a:pt x="1870" y="701"/>
                  <a:pt x="1868" y="701"/>
                  <a:pt x="1866" y="703"/>
                </a:cubicBezTo>
                <a:cubicBezTo>
                  <a:pt x="1865" y="710"/>
                  <a:pt x="1865" y="718"/>
                  <a:pt x="1863" y="725"/>
                </a:cubicBezTo>
                <a:cubicBezTo>
                  <a:pt x="1863" y="729"/>
                  <a:pt x="1863" y="733"/>
                  <a:pt x="1864" y="736"/>
                </a:cubicBezTo>
                <a:cubicBezTo>
                  <a:pt x="1865" y="739"/>
                  <a:pt x="1864" y="742"/>
                  <a:pt x="1863" y="744"/>
                </a:cubicBezTo>
                <a:cubicBezTo>
                  <a:pt x="1856" y="755"/>
                  <a:pt x="1853" y="768"/>
                  <a:pt x="1847" y="779"/>
                </a:cubicBezTo>
                <a:cubicBezTo>
                  <a:pt x="1843" y="785"/>
                  <a:pt x="1840" y="790"/>
                  <a:pt x="1836" y="795"/>
                </a:cubicBezTo>
                <a:cubicBezTo>
                  <a:pt x="1833" y="800"/>
                  <a:pt x="1828" y="804"/>
                  <a:pt x="1822" y="806"/>
                </a:cubicBezTo>
                <a:cubicBezTo>
                  <a:pt x="1823" y="801"/>
                  <a:pt x="1823" y="797"/>
                  <a:pt x="1824" y="793"/>
                </a:cubicBezTo>
                <a:cubicBezTo>
                  <a:pt x="1824" y="792"/>
                  <a:pt x="1825" y="791"/>
                  <a:pt x="1826" y="791"/>
                </a:cubicBezTo>
                <a:cubicBezTo>
                  <a:pt x="1827" y="791"/>
                  <a:pt x="1827" y="790"/>
                  <a:pt x="1827" y="790"/>
                </a:cubicBezTo>
                <a:cubicBezTo>
                  <a:pt x="1823" y="787"/>
                  <a:pt x="1827" y="784"/>
                  <a:pt x="1827" y="781"/>
                </a:cubicBezTo>
                <a:cubicBezTo>
                  <a:pt x="1827" y="779"/>
                  <a:pt x="1828" y="777"/>
                  <a:pt x="1826" y="775"/>
                </a:cubicBezTo>
                <a:cubicBezTo>
                  <a:pt x="1824" y="774"/>
                  <a:pt x="1822" y="773"/>
                  <a:pt x="1820" y="775"/>
                </a:cubicBezTo>
                <a:cubicBezTo>
                  <a:pt x="1820" y="776"/>
                  <a:pt x="1819" y="777"/>
                  <a:pt x="1818" y="776"/>
                </a:cubicBezTo>
                <a:cubicBezTo>
                  <a:pt x="1817" y="775"/>
                  <a:pt x="1819" y="775"/>
                  <a:pt x="1819" y="774"/>
                </a:cubicBezTo>
                <a:cubicBezTo>
                  <a:pt x="1823" y="770"/>
                  <a:pt x="1827" y="766"/>
                  <a:pt x="1831" y="761"/>
                </a:cubicBezTo>
                <a:cubicBezTo>
                  <a:pt x="1833" y="759"/>
                  <a:pt x="1836" y="756"/>
                  <a:pt x="1837" y="753"/>
                </a:cubicBezTo>
                <a:cubicBezTo>
                  <a:pt x="1839" y="749"/>
                  <a:pt x="1842" y="748"/>
                  <a:pt x="1844" y="746"/>
                </a:cubicBezTo>
                <a:cubicBezTo>
                  <a:pt x="1848" y="741"/>
                  <a:pt x="1850" y="735"/>
                  <a:pt x="1853" y="730"/>
                </a:cubicBezTo>
                <a:cubicBezTo>
                  <a:pt x="1857" y="723"/>
                  <a:pt x="1860" y="715"/>
                  <a:pt x="1863" y="707"/>
                </a:cubicBezTo>
                <a:cubicBezTo>
                  <a:pt x="1864" y="705"/>
                  <a:pt x="1864" y="704"/>
                  <a:pt x="1866" y="703"/>
                </a:cubicBezTo>
                <a:close/>
                <a:moveTo>
                  <a:pt x="2131" y="179"/>
                </a:moveTo>
                <a:cubicBezTo>
                  <a:pt x="2134" y="176"/>
                  <a:pt x="2137" y="174"/>
                  <a:pt x="2141" y="172"/>
                </a:cubicBezTo>
                <a:cubicBezTo>
                  <a:pt x="2144" y="170"/>
                  <a:pt x="2147" y="168"/>
                  <a:pt x="2150" y="166"/>
                </a:cubicBezTo>
                <a:cubicBezTo>
                  <a:pt x="2150" y="165"/>
                  <a:pt x="2151" y="164"/>
                  <a:pt x="2151" y="163"/>
                </a:cubicBezTo>
                <a:cubicBezTo>
                  <a:pt x="2151" y="162"/>
                  <a:pt x="2150" y="162"/>
                  <a:pt x="2149" y="162"/>
                </a:cubicBezTo>
                <a:cubicBezTo>
                  <a:pt x="2149" y="162"/>
                  <a:pt x="2148" y="162"/>
                  <a:pt x="2148" y="163"/>
                </a:cubicBezTo>
                <a:cubicBezTo>
                  <a:pt x="2143" y="166"/>
                  <a:pt x="2138" y="169"/>
                  <a:pt x="2134" y="172"/>
                </a:cubicBezTo>
                <a:cubicBezTo>
                  <a:pt x="2131" y="173"/>
                  <a:pt x="2130" y="175"/>
                  <a:pt x="2129" y="177"/>
                </a:cubicBezTo>
                <a:cubicBezTo>
                  <a:pt x="2129" y="178"/>
                  <a:pt x="2128" y="179"/>
                  <a:pt x="2129" y="180"/>
                </a:cubicBezTo>
                <a:cubicBezTo>
                  <a:pt x="2130" y="180"/>
                  <a:pt x="2131" y="179"/>
                  <a:pt x="2131" y="179"/>
                </a:cubicBezTo>
                <a:close/>
                <a:moveTo>
                  <a:pt x="2029" y="491"/>
                </a:moveTo>
                <a:cubicBezTo>
                  <a:pt x="2030" y="490"/>
                  <a:pt x="2031" y="489"/>
                  <a:pt x="2030" y="488"/>
                </a:cubicBezTo>
                <a:cubicBezTo>
                  <a:pt x="2029" y="487"/>
                  <a:pt x="2028" y="487"/>
                  <a:pt x="2027" y="488"/>
                </a:cubicBezTo>
                <a:cubicBezTo>
                  <a:pt x="2026" y="489"/>
                  <a:pt x="2025" y="490"/>
                  <a:pt x="2025" y="490"/>
                </a:cubicBezTo>
                <a:cubicBezTo>
                  <a:pt x="2020" y="495"/>
                  <a:pt x="2009" y="496"/>
                  <a:pt x="2003" y="492"/>
                </a:cubicBezTo>
                <a:cubicBezTo>
                  <a:pt x="1999" y="489"/>
                  <a:pt x="1998" y="492"/>
                  <a:pt x="1996" y="493"/>
                </a:cubicBezTo>
                <a:cubicBezTo>
                  <a:pt x="1995" y="494"/>
                  <a:pt x="1995" y="495"/>
                  <a:pt x="1996" y="497"/>
                </a:cubicBezTo>
                <a:cubicBezTo>
                  <a:pt x="1996" y="498"/>
                  <a:pt x="1997" y="498"/>
                  <a:pt x="1999" y="497"/>
                </a:cubicBezTo>
                <a:cubicBezTo>
                  <a:pt x="2001" y="496"/>
                  <a:pt x="2004" y="496"/>
                  <a:pt x="2006" y="497"/>
                </a:cubicBezTo>
                <a:cubicBezTo>
                  <a:pt x="2008" y="499"/>
                  <a:pt x="2011" y="499"/>
                  <a:pt x="2013" y="499"/>
                </a:cubicBezTo>
                <a:cubicBezTo>
                  <a:pt x="2021" y="500"/>
                  <a:pt x="2025" y="495"/>
                  <a:pt x="2029" y="491"/>
                </a:cubicBezTo>
                <a:close/>
                <a:moveTo>
                  <a:pt x="2077" y="396"/>
                </a:moveTo>
                <a:cubicBezTo>
                  <a:pt x="2078" y="396"/>
                  <a:pt x="2080" y="395"/>
                  <a:pt x="2079" y="393"/>
                </a:cubicBezTo>
                <a:cubicBezTo>
                  <a:pt x="2078" y="391"/>
                  <a:pt x="2076" y="393"/>
                  <a:pt x="2075" y="393"/>
                </a:cubicBezTo>
                <a:cubicBezTo>
                  <a:pt x="2071" y="396"/>
                  <a:pt x="2067" y="398"/>
                  <a:pt x="2062" y="400"/>
                </a:cubicBezTo>
                <a:cubicBezTo>
                  <a:pt x="2052" y="403"/>
                  <a:pt x="2041" y="406"/>
                  <a:pt x="2030" y="409"/>
                </a:cubicBezTo>
                <a:cubicBezTo>
                  <a:pt x="2028" y="410"/>
                  <a:pt x="2026" y="410"/>
                  <a:pt x="2026" y="413"/>
                </a:cubicBezTo>
                <a:cubicBezTo>
                  <a:pt x="2033" y="412"/>
                  <a:pt x="2039" y="410"/>
                  <a:pt x="2046" y="408"/>
                </a:cubicBezTo>
                <a:cubicBezTo>
                  <a:pt x="2057" y="406"/>
                  <a:pt x="2068" y="403"/>
                  <a:pt x="2077" y="396"/>
                </a:cubicBezTo>
                <a:close/>
                <a:moveTo>
                  <a:pt x="2036" y="169"/>
                </a:moveTo>
                <a:cubicBezTo>
                  <a:pt x="2037" y="170"/>
                  <a:pt x="2039" y="170"/>
                  <a:pt x="2041" y="170"/>
                </a:cubicBezTo>
                <a:cubicBezTo>
                  <a:pt x="2049" y="169"/>
                  <a:pt x="2057" y="168"/>
                  <a:pt x="2065" y="166"/>
                </a:cubicBezTo>
                <a:cubicBezTo>
                  <a:pt x="2069" y="166"/>
                  <a:pt x="2073" y="164"/>
                  <a:pt x="2077" y="163"/>
                </a:cubicBezTo>
                <a:cubicBezTo>
                  <a:pt x="2078" y="163"/>
                  <a:pt x="2080" y="163"/>
                  <a:pt x="2079" y="161"/>
                </a:cubicBezTo>
                <a:cubicBezTo>
                  <a:pt x="2079" y="160"/>
                  <a:pt x="2078" y="160"/>
                  <a:pt x="2077" y="160"/>
                </a:cubicBezTo>
                <a:cubicBezTo>
                  <a:pt x="2076" y="160"/>
                  <a:pt x="2075" y="160"/>
                  <a:pt x="2074" y="161"/>
                </a:cubicBezTo>
                <a:cubicBezTo>
                  <a:pt x="2063" y="164"/>
                  <a:pt x="2052" y="165"/>
                  <a:pt x="2042" y="166"/>
                </a:cubicBezTo>
                <a:cubicBezTo>
                  <a:pt x="2040" y="166"/>
                  <a:pt x="2039" y="167"/>
                  <a:pt x="2039" y="164"/>
                </a:cubicBezTo>
                <a:cubicBezTo>
                  <a:pt x="2039" y="163"/>
                  <a:pt x="2038" y="162"/>
                  <a:pt x="2036" y="163"/>
                </a:cubicBezTo>
                <a:cubicBezTo>
                  <a:pt x="2035" y="163"/>
                  <a:pt x="2034" y="165"/>
                  <a:pt x="2034" y="166"/>
                </a:cubicBezTo>
                <a:cubicBezTo>
                  <a:pt x="2034" y="167"/>
                  <a:pt x="2035" y="168"/>
                  <a:pt x="2036" y="169"/>
                </a:cubicBezTo>
                <a:close/>
                <a:moveTo>
                  <a:pt x="2106" y="129"/>
                </a:moveTo>
                <a:cubicBezTo>
                  <a:pt x="2111" y="123"/>
                  <a:pt x="2116" y="118"/>
                  <a:pt x="2121" y="112"/>
                </a:cubicBezTo>
                <a:cubicBezTo>
                  <a:pt x="2122" y="111"/>
                  <a:pt x="2122" y="110"/>
                  <a:pt x="2121" y="109"/>
                </a:cubicBezTo>
                <a:cubicBezTo>
                  <a:pt x="2120" y="109"/>
                  <a:pt x="2119" y="109"/>
                  <a:pt x="2118" y="109"/>
                </a:cubicBezTo>
                <a:cubicBezTo>
                  <a:pt x="2113" y="115"/>
                  <a:pt x="2108" y="121"/>
                  <a:pt x="2104" y="128"/>
                </a:cubicBezTo>
                <a:cubicBezTo>
                  <a:pt x="2104" y="129"/>
                  <a:pt x="2104" y="129"/>
                  <a:pt x="2105" y="130"/>
                </a:cubicBezTo>
                <a:cubicBezTo>
                  <a:pt x="2105" y="129"/>
                  <a:pt x="2106" y="129"/>
                  <a:pt x="2106" y="129"/>
                </a:cubicBezTo>
                <a:close/>
                <a:moveTo>
                  <a:pt x="2104" y="285"/>
                </a:moveTo>
                <a:cubicBezTo>
                  <a:pt x="2105" y="285"/>
                  <a:pt x="2107" y="284"/>
                  <a:pt x="2107" y="283"/>
                </a:cubicBezTo>
                <a:cubicBezTo>
                  <a:pt x="2107" y="280"/>
                  <a:pt x="2110" y="280"/>
                  <a:pt x="2112" y="279"/>
                </a:cubicBezTo>
                <a:cubicBezTo>
                  <a:pt x="2117" y="277"/>
                  <a:pt x="2122" y="274"/>
                  <a:pt x="2127" y="273"/>
                </a:cubicBezTo>
                <a:cubicBezTo>
                  <a:pt x="2136" y="270"/>
                  <a:pt x="2145" y="268"/>
                  <a:pt x="2154" y="263"/>
                </a:cubicBezTo>
                <a:cubicBezTo>
                  <a:pt x="2155" y="263"/>
                  <a:pt x="2156" y="262"/>
                  <a:pt x="2155" y="260"/>
                </a:cubicBezTo>
                <a:cubicBezTo>
                  <a:pt x="2154" y="258"/>
                  <a:pt x="2153" y="259"/>
                  <a:pt x="2152" y="260"/>
                </a:cubicBezTo>
                <a:cubicBezTo>
                  <a:pt x="2148" y="263"/>
                  <a:pt x="2144" y="264"/>
                  <a:pt x="2139" y="266"/>
                </a:cubicBezTo>
                <a:cubicBezTo>
                  <a:pt x="2133" y="268"/>
                  <a:pt x="2126" y="270"/>
                  <a:pt x="2120" y="272"/>
                </a:cubicBezTo>
                <a:cubicBezTo>
                  <a:pt x="2113" y="274"/>
                  <a:pt x="2108" y="277"/>
                  <a:pt x="2102" y="282"/>
                </a:cubicBezTo>
                <a:cubicBezTo>
                  <a:pt x="2102" y="282"/>
                  <a:pt x="2101" y="283"/>
                  <a:pt x="2101" y="284"/>
                </a:cubicBezTo>
                <a:cubicBezTo>
                  <a:pt x="2102" y="285"/>
                  <a:pt x="2102" y="285"/>
                  <a:pt x="2104" y="285"/>
                </a:cubicBezTo>
                <a:close/>
                <a:moveTo>
                  <a:pt x="2094" y="191"/>
                </a:moveTo>
                <a:cubicBezTo>
                  <a:pt x="2082" y="196"/>
                  <a:pt x="2070" y="198"/>
                  <a:pt x="2058" y="200"/>
                </a:cubicBezTo>
                <a:cubicBezTo>
                  <a:pt x="2050" y="202"/>
                  <a:pt x="2042" y="204"/>
                  <a:pt x="2034" y="204"/>
                </a:cubicBezTo>
                <a:cubicBezTo>
                  <a:pt x="2033" y="204"/>
                  <a:pt x="2031" y="205"/>
                  <a:pt x="2031" y="203"/>
                </a:cubicBezTo>
                <a:cubicBezTo>
                  <a:pt x="2030" y="201"/>
                  <a:pt x="2029" y="201"/>
                  <a:pt x="2028" y="202"/>
                </a:cubicBezTo>
                <a:cubicBezTo>
                  <a:pt x="2027" y="203"/>
                  <a:pt x="2025" y="203"/>
                  <a:pt x="2025" y="205"/>
                </a:cubicBezTo>
                <a:cubicBezTo>
                  <a:pt x="2026" y="206"/>
                  <a:pt x="2027" y="208"/>
                  <a:pt x="2028" y="208"/>
                </a:cubicBezTo>
                <a:cubicBezTo>
                  <a:pt x="2029" y="208"/>
                  <a:pt x="2031" y="207"/>
                  <a:pt x="2032" y="207"/>
                </a:cubicBezTo>
                <a:cubicBezTo>
                  <a:pt x="2032" y="207"/>
                  <a:pt x="2032" y="207"/>
                  <a:pt x="2032" y="207"/>
                </a:cubicBezTo>
                <a:cubicBezTo>
                  <a:pt x="2033" y="207"/>
                  <a:pt x="2034" y="207"/>
                  <a:pt x="2036" y="207"/>
                </a:cubicBezTo>
                <a:cubicBezTo>
                  <a:pt x="2047" y="205"/>
                  <a:pt x="2059" y="203"/>
                  <a:pt x="2071" y="201"/>
                </a:cubicBezTo>
                <a:cubicBezTo>
                  <a:pt x="2079" y="200"/>
                  <a:pt x="2087" y="198"/>
                  <a:pt x="2094" y="195"/>
                </a:cubicBezTo>
                <a:cubicBezTo>
                  <a:pt x="2096" y="194"/>
                  <a:pt x="2097" y="194"/>
                  <a:pt x="2096" y="192"/>
                </a:cubicBezTo>
                <a:cubicBezTo>
                  <a:pt x="2096" y="191"/>
                  <a:pt x="2095" y="191"/>
                  <a:pt x="2094" y="191"/>
                </a:cubicBezTo>
                <a:close/>
                <a:moveTo>
                  <a:pt x="2139" y="529"/>
                </a:moveTo>
                <a:cubicBezTo>
                  <a:pt x="2137" y="529"/>
                  <a:pt x="2135" y="530"/>
                  <a:pt x="2133" y="530"/>
                </a:cubicBezTo>
                <a:cubicBezTo>
                  <a:pt x="2125" y="530"/>
                  <a:pt x="2119" y="534"/>
                  <a:pt x="2114" y="539"/>
                </a:cubicBezTo>
                <a:cubicBezTo>
                  <a:pt x="2113" y="540"/>
                  <a:pt x="2111" y="540"/>
                  <a:pt x="2112" y="542"/>
                </a:cubicBezTo>
                <a:cubicBezTo>
                  <a:pt x="2113" y="543"/>
                  <a:pt x="2114" y="542"/>
                  <a:pt x="2115" y="541"/>
                </a:cubicBezTo>
                <a:cubicBezTo>
                  <a:pt x="2120" y="538"/>
                  <a:pt x="2125" y="535"/>
                  <a:pt x="2131" y="535"/>
                </a:cubicBezTo>
                <a:cubicBezTo>
                  <a:pt x="2134" y="534"/>
                  <a:pt x="2137" y="533"/>
                  <a:pt x="2140" y="533"/>
                </a:cubicBezTo>
                <a:cubicBezTo>
                  <a:pt x="2141" y="532"/>
                  <a:pt x="2142" y="531"/>
                  <a:pt x="2142" y="530"/>
                </a:cubicBezTo>
                <a:cubicBezTo>
                  <a:pt x="2142" y="529"/>
                  <a:pt x="2141" y="528"/>
                  <a:pt x="2139" y="529"/>
                </a:cubicBezTo>
                <a:close/>
                <a:moveTo>
                  <a:pt x="2137" y="301"/>
                </a:moveTo>
                <a:cubicBezTo>
                  <a:pt x="2143" y="299"/>
                  <a:pt x="2149" y="296"/>
                  <a:pt x="2155" y="293"/>
                </a:cubicBezTo>
                <a:cubicBezTo>
                  <a:pt x="2156" y="292"/>
                  <a:pt x="2157" y="291"/>
                  <a:pt x="2156" y="290"/>
                </a:cubicBezTo>
                <a:cubicBezTo>
                  <a:pt x="2155" y="288"/>
                  <a:pt x="2154" y="289"/>
                  <a:pt x="2153" y="289"/>
                </a:cubicBezTo>
                <a:cubicBezTo>
                  <a:pt x="2152" y="290"/>
                  <a:pt x="2151" y="291"/>
                  <a:pt x="2149" y="292"/>
                </a:cubicBezTo>
                <a:cubicBezTo>
                  <a:pt x="2135" y="299"/>
                  <a:pt x="2120" y="303"/>
                  <a:pt x="2105" y="308"/>
                </a:cubicBezTo>
                <a:cubicBezTo>
                  <a:pt x="2101" y="310"/>
                  <a:pt x="2097" y="312"/>
                  <a:pt x="2094" y="316"/>
                </a:cubicBezTo>
                <a:cubicBezTo>
                  <a:pt x="2097" y="315"/>
                  <a:pt x="2099" y="313"/>
                  <a:pt x="2102" y="312"/>
                </a:cubicBezTo>
                <a:cubicBezTo>
                  <a:pt x="2114" y="309"/>
                  <a:pt x="2125" y="305"/>
                  <a:pt x="2137" y="301"/>
                </a:cubicBezTo>
                <a:close/>
                <a:moveTo>
                  <a:pt x="2138" y="345"/>
                </a:moveTo>
                <a:cubicBezTo>
                  <a:pt x="2137" y="344"/>
                  <a:pt x="2136" y="345"/>
                  <a:pt x="2136" y="346"/>
                </a:cubicBezTo>
                <a:cubicBezTo>
                  <a:pt x="2128" y="352"/>
                  <a:pt x="2120" y="355"/>
                  <a:pt x="2111" y="358"/>
                </a:cubicBezTo>
                <a:cubicBezTo>
                  <a:pt x="2109" y="359"/>
                  <a:pt x="2107" y="361"/>
                  <a:pt x="2106" y="358"/>
                </a:cubicBezTo>
                <a:cubicBezTo>
                  <a:pt x="2105" y="357"/>
                  <a:pt x="2104" y="357"/>
                  <a:pt x="2103" y="358"/>
                </a:cubicBezTo>
                <a:cubicBezTo>
                  <a:pt x="2101" y="359"/>
                  <a:pt x="2099" y="360"/>
                  <a:pt x="2098" y="362"/>
                </a:cubicBezTo>
                <a:cubicBezTo>
                  <a:pt x="2097" y="363"/>
                  <a:pt x="2097" y="364"/>
                  <a:pt x="2098" y="365"/>
                </a:cubicBezTo>
                <a:cubicBezTo>
                  <a:pt x="2099" y="366"/>
                  <a:pt x="2100" y="366"/>
                  <a:pt x="2101" y="366"/>
                </a:cubicBezTo>
                <a:cubicBezTo>
                  <a:pt x="2103" y="365"/>
                  <a:pt x="2104" y="364"/>
                  <a:pt x="2106" y="364"/>
                </a:cubicBezTo>
                <a:cubicBezTo>
                  <a:pt x="2117" y="360"/>
                  <a:pt x="2128" y="356"/>
                  <a:pt x="2137" y="349"/>
                </a:cubicBezTo>
                <a:cubicBezTo>
                  <a:pt x="2138" y="348"/>
                  <a:pt x="2139" y="348"/>
                  <a:pt x="2139" y="347"/>
                </a:cubicBezTo>
                <a:cubicBezTo>
                  <a:pt x="2139" y="346"/>
                  <a:pt x="2139" y="345"/>
                  <a:pt x="2138" y="345"/>
                </a:cubicBezTo>
                <a:close/>
                <a:moveTo>
                  <a:pt x="2118" y="476"/>
                </a:moveTo>
                <a:cubicBezTo>
                  <a:pt x="2118" y="477"/>
                  <a:pt x="2119" y="477"/>
                  <a:pt x="2119" y="477"/>
                </a:cubicBezTo>
                <a:cubicBezTo>
                  <a:pt x="2123" y="474"/>
                  <a:pt x="2127" y="474"/>
                  <a:pt x="2132" y="473"/>
                </a:cubicBezTo>
                <a:cubicBezTo>
                  <a:pt x="2133" y="473"/>
                  <a:pt x="2135" y="472"/>
                  <a:pt x="2134" y="470"/>
                </a:cubicBezTo>
                <a:cubicBezTo>
                  <a:pt x="2134" y="469"/>
                  <a:pt x="2133" y="468"/>
                  <a:pt x="2131" y="468"/>
                </a:cubicBezTo>
                <a:cubicBezTo>
                  <a:pt x="2127" y="469"/>
                  <a:pt x="2122" y="471"/>
                  <a:pt x="2118" y="474"/>
                </a:cubicBezTo>
                <a:cubicBezTo>
                  <a:pt x="2118" y="475"/>
                  <a:pt x="2117" y="475"/>
                  <a:pt x="2118" y="476"/>
                </a:cubicBezTo>
                <a:close/>
                <a:moveTo>
                  <a:pt x="2139" y="566"/>
                </a:moveTo>
                <a:cubicBezTo>
                  <a:pt x="2136" y="565"/>
                  <a:pt x="2133" y="564"/>
                  <a:pt x="2130" y="564"/>
                </a:cubicBezTo>
                <a:cubicBezTo>
                  <a:pt x="2124" y="563"/>
                  <a:pt x="2119" y="566"/>
                  <a:pt x="2115" y="569"/>
                </a:cubicBezTo>
                <a:cubicBezTo>
                  <a:pt x="2114" y="570"/>
                  <a:pt x="2112" y="570"/>
                  <a:pt x="2113" y="572"/>
                </a:cubicBezTo>
                <a:cubicBezTo>
                  <a:pt x="2114" y="573"/>
                  <a:pt x="2115" y="572"/>
                  <a:pt x="2116" y="571"/>
                </a:cubicBezTo>
                <a:cubicBezTo>
                  <a:pt x="2121" y="568"/>
                  <a:pt x="2126" y="567"/>
                  <a:pt x="2132" y="568"/>
                </a:cubicBezTo>
                <a:cubicBezTo>
                  <a:pt x="2134" y="568"/>
                  <a:pt x="2136" y="569"/>
                  <a:pt x="2138" y="569"/>
                </a:cubicBezTo>
                <a:cubicBezTo>
                  <a:pt x="2139" y="570"/>
                  <a:pt x="2141" y="570"/>
                  <a:pt x="2141" y="568"/>
                </a:cubicBezTo>
                <a:cubicBezTo>
                  <a:pt x="2141" y="567"/>
                  <a:pt x="2140" y="566"/>
                  <a:pt x="2139" y="566"/>
                </a:cubicBezTo>
                <a:close/>
                <a:moveTo>
                  <a:pt x="2113" y="500"/>
                </a:moveTo>
                <a:cubicBezTo>
                  <a:pt x="2113" y="500"/>
                  <a:pt x="2113" y="501"/>
                  <a:pt x="2113" y="501"/>
                </a:cubicBezTo>
                <a:cubicBezTo>
                  <a:pt x="2113" y="501"/>
                  <a:pt x="2114" y="501"/>
                  <a:pt x="2114" y="502"/>
                </a:cubicBezTo>
                <a:cubicBezTo>
                  <a:pt x="2115" y="501"/>
                  <a:pt x="2115" y="501"/>
                  <a:pt x="2116" y="500"/>
                </a:cubicBezTo>
                <a:cubicBezTo>
                  <a:pt x="2118" y="499"/>
                  <a:pt x="2121" y="497"/>
                  <a:pt x="2123" y="497"/>
                </a:cubicBezTo>
                <a:cubicBezTo>
                  <a:pt x="2129" y="497"/>
                  <a:pt x="2134" y="496"/>
                  <a:pt x="2139" y="494"/>
                </a:cubicBezTo>
                <a:cubicBezTo>
                  <a:pt x="2140" y="494"/>
                  <a:pt x="2142" y="494"/>
                  <a:pt x="2141" y="492"/>
                </a:cubicBezTo>
                <a:cubicBezTo>
                  <a:pt x="2141" y="490"/>
                  <a:pt x="2139" y="490"/>
                  <a:pt x="2138" y="491"/>
                </a:cubicBezTo>
                <a:cubicBezTo>
                  <a:pt x="2133" y="492"/>
                  <a:pt x="2128" y="493"/>
                  <a:pt x="2123" y="494"/>
                </a:cubicBezTo>
                <a:cubicBezTo>
                  <a:pt x="2119" y="494"/>
                  <a:pt x="2116" y="497"/>
                  <a:pt x="2113" y="500"/>
                </a:cubicBezTo>
                <a:close/>
                <a:moveTo>
                  <a:pt x="618" y="223"/>
                </a:moveTo>
                <a:cubicBezTo>
                  <a:pt x="629" y="231"/>
                  <a:pt x="638" y="240"/>
                  <a:pt x="642" y="254"/>
                </a:cubicBezTo>
                <a:cubicBezTo>
                  <a:pt x="646" y="269"/>
                  <a:pt x="646" y="270"/>
                  <a:pt x="630" y="273"/>
                </a:cubicBezTo>
                <a:cubicBezTo>
                  <a:pt x="627" y="274"/>
                  <a:pt x="624" y="274"/>
                  <a:pt x="621" y="275"/>
                </a:cubicBezTo>
                <a:cubicBezTo>
                  <a:pt x="616" y="275"/>
                  <a:pt x="612" y="278"/>
                  <a:pt x="612" y="283"/>
                </a:cubicBezTo>
                <a:cubicBezTo>
                  <a:pt x="612" y="287"/>
                  <a:pt x="616" y="289"/>
                  <a:pt x="621" y="289"/>
                </a:cubicBezTo>
                <a:cubicBezTo>
                  <a:pt x="638" y="289"/>
                  <a:pt x="648" y="301"/>
                  <a:pt x="657" y="315"/>
                </a:cubicBezTo>
                <a:cubicBezTo>
                  <a:pt x="648" y="317"/>
                  <a:pt x="639" y="315"/>
                  <a:pt x="633" y="321"/>
                </a:cubicBezTo>
                <a:cubicBezTo>
                  <a:pt x="630" y="324"/>
                  <a:pt x="627" y="326"/>
                  <a:pt x="629" y="331"/>
                </a:cubicBezTo>
                <a:cubicBezTo>
                  <a:pt x="631" y="335"/>
                  <a:pt x="635" y="337"/>
                  <a:pt x="638" y="336"/>
                </a:cubicBezTo>
                <a:cubicBezTo>
                  <a:pt x="650" y="330"/>
                  <a:pt x="662" y="335"/>
                  <a:pt x="674" y="333"/>
                </a:cubicBezTo>
                <a:cubicBezTo>
                  <a:pt x="705" y="330"/>
                  <a:pt x="706" y="331"/>
                  <a:pt x="706" y="362"/>
                </a:cubicBezTo>
                <a:cubicBezTo>
                  <a:pt x="706" y="364"/>
                  <a:pt x="705" y="367"/>
                  <a:pt x="705" y="368"/>
                </a:cubicBezTo>
                <a:cubicBezTo>
                  <a:pt x="702" y="378"/>
                  <a:pt x="703" y="388"/>
                  <a:pt x="706" y="397"/>
                </a:cubicBezTo>
                <a:cubicBezTo>
                  <a:pt x="708" y="402"/>
                  <a:pt x="710" y="409"/>
                  <a:pt x="718" y="408"/>
                </a:cubicBezTo>
                <a:cubicBezTo>
                  <a:pt x="725" y="407"/>
                  <a:pt x="723" y="400"/>
                  <a:pt x="723" y="395"/>
                </a:cubicBezTo>
                <a:cubicBezTo>
                  <a:pt x="723" y="379"/>
                  <a:pt x="723" y="362"/>
                  <a:pt x="722" y="346"/>
                </a:cubicBezTo>
                <a:cubicBezTo>
                  <a:pt x="722" y="338"/>
                  <a:pt x="728" y="335"/>
                  <a:pt x="732" y="339"/>
                </a:cubicBezTo>
                <a:cubicBezTo>
                  <a:pt x="744" y="351"/>
                  <a:pt x="764" y="356"/>
                  <a:pt x="768" y="375"/>
                </a:cubicBezTo>
                <a:cubicBezTo>
                  <a:pt x="769" y="380"/>
                  <a:pt x="772" y="381"/>
                  <a:pt x="776" y="381"/>
                </a:cubicBezTo>
                <a:cubicBezTo>
                  <a:pt x="780" y="381"/>
                  <a:pt x="782" y="377"/>
                  <a:pt x="782" y="374"/>
                </a:cubicBezTo>
                <a:cubicBezTo>
                  <a:pt x="782" y="364"/>
                  <a:pt x="783" y="353"/>
                  <a:pt x="771" y="346"/>
                </a:cubicBezTo>
                <a:cubicBezTo>
                  <a:pt x="760" y="339"/>
                  <a:pt x="751" y="332"/>
                  <a:pt x="740" y="325"/>
                </a:cubicBezTo>
                <a:cubicBezTo>
                  <a:pt x="729" y="319"/>
                  <a:pt x="726" y="310"/>
                  <a:pt x="728" y="298"/>
                </a:cubicBezTo>
                <a:cubicBezTo>
                  <a:pt x="730" y="284"/>
                  <a:pt x="736" y="271"/>
                  <a:pt x="740" y="258"/>
                </a:cubicBezTo>
                <a:cubicBezTo>
                  <a:pt x="743" y="252"/>
                  <a:pt x="745" y="245"/>
                  <a:pt x="745" y="238"/>
                </a:cubicBezTo>
                <a:cubicBezTo>
                  <a:pt x="745" y="235"/>
                  <a:pt x="744" y="231"/>
                  <a:pt x="740" y="229"/>
                </a:cubicBezTo>
                <a:cubicBezTo>
                  <a:pt x="736" y="228"/>
                  <a:pt x="733" y="230"/>
                  <a:pt x="731" y="233"/>
                </a:cubicBezTo>
                <a:cubicBezTo>
                  <a:pt x="728" y="238"/>
                  <a:pt x="725" y="243"/>
                  <a:pt x="723" y="248"/>
                </a:cubicBezTo>
                <a:cubicBezTo>
                  <a:pt x="721" y="252"/>
                  <a:pt x="720" y="253"/>
                  <a:pt x="715" y="250"/>
                </a:cubicBezTo>
                <a:cubicBezTo>
                  <a:pt x="703" y="241"/>
                  <a:pt x="687" y="242"/>
                  <a:pt x="673" y="237"/>
                </a:cubicBezTo>
                <a:cubicBezTo>
                  <a:pt x="667" y="234"/>
                  <a:pt x="663" y="232"/>
                  <a:pt x="661" y="227"/>
                </a:cubicBezTo>
                <a:cubicBezTo>
                  <a:pt x="655" y="212"/>
                  <a:pt x="656" y="196"/>
                  <a:pt x="654" y="180"/>
                </a:cubicBezTo>
                <a:cubicBezTo>
                  <a:pt x="654" y="175"/>
                  <a:pt x="653" y="170"/>
                  <a:pt x="647" y="170"/>
                </a:cubicBezTo>
                <a:cubicBezTo>
                  <a:pt x="640" y="170"/>
                  <a:pt x="640" y="175"/>
                  <a:pt x="640" y="180"/>
                </a:cubicBezTo>
                <a:cubicBezTo>
                  <a:pt x="639" y="194"/>
                  <a:pt x="643" y="207"/>
                  <a:pt x="642" y="223"/>
                </a:cubicBezTo>
                <a:cubicBezTo>
                  <a:pt x="630" y="208"/>
                  <a:pt x="620" y="195"/>
                  <a:pt x="608" y="185"/>
                </a:cubicBezTo>
                <a:cubicBezTo>
                  <a:pt x="604" y="182"/>
                  <a:pt x="600" y="177"/>
                  <a:pt x="594" y="181"/>
                </a:cubicBezTo>
                <a:cubicBezTo>
                  <a:pt x="590" y="184"/>
                  <a:pt x="591" y="190"/>
                  <a:pt x="593" y="194"/>
                </a:cubicBezTo>
                <a:cubicBezTo>
                  <a:pt x="597" y="207"/>
                  <a:pt x="608" y="215"/>
                  <a:pt x="618" y="223"/>
                </a:cubicBezTo>
                <a:close/>
                <a:moveTo>
                  <a:pt x="680" y="260"/>
                </a:moveTo>
                <a:cubicBezTo>
                  <a:pt x="686" y="259"/>
                  <a:pt x="689" y="261"/>
                  <a:pt x="691" y="266"/>
                </a:cubicBezTo>
                <a:cubicBezTo>
                  <a:pt x="695" y="278"/>
                  <a:pt x="696" y="291"/>
                  <a:pt x="698" y="303"/>
                </a:cubicBezTo>
                <a:cubicBezTo>
                  <a:pt x="698" y="306"/>
                  <a:pt x="696" y="307"/>
                  <a:pt x="694" y="309"/>
                </a:cubicBezTo>
                <a:cubicBezTo>
                  <a:pt x="692" y="310"/>
                  <a:pt x="690" y="311"/>
                  <a:pt x="689" y="308"/>
                </a:cubicBezTo>
                <a:cubicBezTo>
                  <a:pt x="686" y="301"/>
                  <a:pt x="676" y="298"/>
                  <a:pt x="676" y="288"/>
                </a:cubicBezTo>
                <a:cubicBezTo>
                  <a:pt x="676" y="282"/>
                  <a:pt x="673" y="276"/>
                  <a:pt x="672" y="270"/>
                </a:cubicBezTo>
                <a:cubicBezTo>
                  <a:pt x="671" y="264"/>
                  <a:pt x="670" y="257"/>
                  <a:pt x="680" y="260"/>
                </a:cubicBezTo>
                <a:close/>
                <a:moveTo>
                  <a:pt x="541" y="292"/>
                </a:moveTo>
                <a:cubicBezTo>
                  <a:pt x="549" y="312"/>
                  <a:pt x="558" y="331"/>
                  <a:pt x="570" y="348"/>
                </a:cubicBezTo>
                <a:cubicBezTo>
                  <a:pt x="588" y="374"/>
                  <a:pt x="610" y="398"/>
                  <a:pt x="643" y="407"/>
                </a:cubicBezTo>
                <a:cubicBezTo>
                  <a:pt x="655" y="410"/>
                  <a:pt x="667" y="413"/>
                  <a:pt x="676" y="422"/>
                </a:cubicBezTo>
                <a:cubicBezTo>
                  <a:pt x="691" y="436"/>
                  <a:pt x="709" y="447"/>
                  <a:pt x="719" y="466"/>
                </a:cubicBezTo>
                <a:cubicBezTo>
                  <a:pt x="721" y="470"/>
                  <a:pt x="724" y="473"/>
                  <a:pt x="729" y="473"/>
                </a:cubicBezTo>
                <a:cubicBezTo>
                  <a:pt x="748" y="471"/>
                  <a:pt x="767" y="476"/>
                  <a:pt x="790" y="475"/>
                </a:cubicBezTo>
                <a:cubicBezTo>
                  <a:pt x="802" y="477"/>
                  <a:pt x="817" y="471"/>
                  <a:pt x="832" y="471"/>
                </a:cubicBezTo>
                <a:cubicBezTo>
                  <a:pt x="850" y="471"/>
                  <a:pt x="865" y="464"/>
                  <a:pt x="880" y="454"/>
                </a:cubicBezTo>
                <a:cubicBezTo>
                  <a:pt x="889" y="448"/>
                  <a:pt x="896" y="439"/>
                  <a:pt x="906" y="433"/>
                </a:cubicBezTo>
                <a:cubicBezTo>
                  <a:pt x="945" y="413"/>
                  <a:pt x="980" y="388"/>
                  <a:pt x="1011" y="357"/>
                </a:cubicBezTo>
                <a:cubicBezTo>
                  <a:pt x="1033" y="335"/>
                  <a:pt x="1058" y="316"/>
                  <a:pt x="1083" y="298"/>
                </a:cubicBezTo>
                <a:cubicBezTo>
                  <a:pt x="1086" y="296"/>
                  <a:pt x="1090" y="295"/>
                  <a:pt x="1095" y="294"/>
                </a:cubicBezTo>
                <a:cubicBezTo>
                  <a:pt x="1113" y="290"/>
                  <a:pt x="1131" y="292"/>
                  <a:pt x="1149" y="289"/>
                </a:cubicBezTo>
                <a:cubicBezTo>
                  <a:pt x="1166" y="286"/>
                  <a:pt x="1174" y="276"/>
                  <a:pt x="1173" y="259"/>
                </a:cubicBezTo>
                <a:cubicBezTo>
                  <a:pt x="1173" y="239"/>
                  <a:pt x="1160" y="225"/>
                  <a:pt x="1148" y="210"/>
                </a:cubicBezTo>
                <a:cubicBezTo>
                  <a:pt x="1142" y="204"/>
                  <a:pt x="1136" y="202"/>
                  <a:pt x="1127" y="202"/>
                </a:cubicBezTo>
                <a:cubicBezTo>
                  <a:pt x="1104" y="203"/>
                  <a:pt x="1083" y="211"/>
                  <a:pt x="1062" y="215"/>
                </a:cubicBezTo>
                <a:cubicBezTo>
                  <a:pt x="1028" y="221"/>
                  <a:pt x="1002" y="210"/>
                  <a:pt x="979" y="185"/>
                </a:cubicBezTo>
                <a:cubicBezTo>
                  <a:pt x="964" y="169"/>
                  <a:pt x="948" y="155"/>
                  <a:pt x="927" y="147"/>
                </a:cubicBezTo>
                <a:cubicBezTo>
                  <a:pt x="914" y="142"/>
                  <a:pt x="903" y="135"/>
                  <a:pt x="891" y="128"/>
                </a:cubicBezTo>
                <a:cubicBezTo>
                  <a:pt x="843" y="97"/>
                  <a:pt x="791" y="77"/>
                  <a:pt x="733" y="78"/>
                </a:cubicBezTo>
                <a:cubicBezTo>
                  <a:pt x="686" y="79"/>
                  <a:pt x="638" y="86"/>
                  <a:pt x="591" y="95"/>
                </a:cubicBezTo>
                <a:cubicBezTo>
                  <a:pt x="584" y="97"/>
                  <a:pt x="577" y="99"/>
                  <a:pt x="572" y="105"/>
                </a:cubicBezTo>
                <a:cubicBezTo>
                  <a:pt x="565" y="113"/>
                  <a:pt x="558" y="122"/>
                  <a:pt x="551" y="130"/>
                </a:cubicBezTo>
                <a:cubicBezTo>
                  <a:pt x="526" y="161"/>
                  <a:pt x="514" y="194"/>
                  <a:pt x="522" y="233"/>
                </a:cubicBezTo>
                <a:cubicBezTo>
                  <a:pt x="526" y="253"/>
                  <a:pt x="534" y="272"/>
                  <a:pt x="541" y="292"/>
                </a:cubicBezTo>
                <a:close/>
                <a:moveTo>
                  <a:pt x="750" y="93"/>
                </a:moveTo>
                <a:cubicBezTo>
                  <a:pt x="798" y="98"/>
                  <a:pt x="842" y="114"/>
                  <a:pt x="882" y="139"/>
                </a:cubicBezTo>
                <a:cubicBezTo>
                  <a:pt x="893" y="146"/>
                  <a:pt x="903" y="153"/>
                  <a:pt x="915" y="157"/>
                </a:cubicBezTo>
                <a:cubicBezTo>
                  <a:pt x="937" y="166"/>
                  <a:pt x="955" y="180"/>
                  <a:pt x="971" y="198"/>
                </a:cubicBezTo>
                <a:cubicBezTo>
                  <a:pt x="998" y="227"/>
                  <a:pt x="1032" y="237"/>
                  <a:pt x="1071" y="228"/>
                </a:cubicBezTo>
                <a:cubicBezTo>
                  <a:pt x="1089" y="224"/>
                  <a:pt x="1106" y="218"/>
                  <a:pt x="1124" y="217"/>
                </a:cubicBezTo>
                <a:cubicBezTo>
                  <a:pt x="1133" y="217"/>
                  <a:pt x="1138" y="219"/>
                  <a:pt x="1142" y="225"/>
                </a:cubicBezTo>
                <a:cubicBezTo>
                  <a:pt x="1150" y="235"/>
                  <a:pt x="1158" y="243"/>
                  <a:pt x="1146" y="257"/>
                </a:cubicBezTo>
                <a:cubicBezTo>
                  <a:pt x="1133" y="274"/>
                  <a:pt x="1135" y="276"/>
                  <a:pt x="1121" y="276"/>
                </a:cubicBezTo>
                <a:cubicBezTo>
                  <a:pt x="1124" y="269"/>
                  <a:pt x="1131" y="265"/>
                  <a:pt x="1134" y="259"/>
                </a:cubicBezTo>
                <a:cubicBezTo>
                  <a:pt x="1137" y="255"/>
                  <a:pt x="1142" y="250"/>
                  <a:pt x="1137" y="246"/>
                </a:cubicBezTo>
                <a:cubicBezTo>
                  <a:pt x="1131" y="242"/>
                  <a:pt x="1128" y="247"/>
                  <a:pt x="1125" y="251"/>
                </a:cubicBezTo>
                <a:cubicBezTo>
                  <a:pt x="1119" y="258"/>
                  <a:pt x="1114" y="264"/>
                  <a:pt x="1108" y="272"/>
                </a:cubicBezTo>
                <a:cubicBezTo>
                  <a:pt x="1106" y="275"/>
                  <a:pt x="1104" y="278"/>
                  <a:pt x="1097" y="279"/>
                </a:cubicBezTo>
                <a:cubicBezTo>
                  <a:pt x="1103" y="270"/>
                  <a:pt x="1109" y="264"/>
                  <a:pt x="1114" y="257"/>
                </a:cubicBezTo>
                <a:cubicBezTo>
                  <a:pt x="1116" y="253"/>
                  <a:pt x="1122" y="249"/>
                  <a:pt x="1116" y="244"/>
                </a:cubicBezTo>
                <a:cubicBezTo>
                  <a:pt x="1111" y="241"/>
                  <a:pt x="1107" y="245"/>
                  <a:pt x="1104" y="249"/>
                </a:cubicBezTo>
                <a:cubicBezTo>
                  <a:pt x="1097" y="257"/>
                  <a:pt x="1091" y="265"/>
                  <a:pt x="1084" y="273"/>
                </a:cubicBezTo>
                <a:cubicBezTo>
                  <a:pt x="1083" y="275"/>
                  <a:pt x="1082" y="276"/>
                  <a:pt x="1081" y="277"/>
                </a:cubicBezTo>
                <a:cubicBezTo>
                  <a:pt x="1080" y="279"/>
                  <a:pt x="1079" y="280"/>
                  <a:pt x="1076" y="279"/>
                </a:cubicBezTo>
                <a:cubicBezTo>
                  <a:pt x="1077" y="278"/>
                  <a:pt x="1078" y="277"/>
                  <a:pt x="1079" y="275"/>
                </a:cubicBezTo>
                <a:cubicBezTo>
                  <a:pt x="1080" y="274"/>
                  <a:pt x="1081" y="273"/>
                  <a:pt x="1082" y="271"/>
                </a:cubicBezTo>
                <a:cubicBezTo>
                  <a:pt x="1083" y="268"/>
                  <a:pt x="1084" y="264"/>
                  <a:pt x="1080" y="262"/>
                </a:cubicBezTo>
                <a:cubicBezTo>
                  <a:pt x="1075" y="261"/>
                  <a:pt x="1072" y="263"/>
                  <a:pt x="1070" y="267"/>
                </a:cubicBezTo>
                <a:cubicBezTo>
                  <a:pt x="1059" y="282"/>
                  <a:pt x="1048" y="296"/>
                  <a:pt x="1038" y="311"/>
                </a:cubicBezTo>
                <a:cubicBezTo>
                  <a:pt x="1037" y="311"/>
                  <a:pt x="1036" y="310"/>
                  <a:pt x="1036" y="310"/>
                </a:cubicBezTo>
                <a:cubicBezTo>
                  <a:pt x="1036" y="310"/>
                  <a:pt x="1036" y="310"/>
                  <a:pt x="1036" y="310"/>
                </a:cubicBezTo>
                <a:cubicBezTo>
                  <a:pt x="1039" y="301"/>
                  <a:pt x="1043" y="292"/>
                  <a:pt x="1049" y="284"/>
                </a:cubicBezTo>
                <a:cubicBezTo>
                  <a:pt x="1051" y="282"/>
                  <a:pt x="1053" y="279"/>
                  <a:pt x="1050" y="276"/>
                </a:cubicBezTo>
                <a:cubicBezTo>
                  <a:pt x="1046" y="273"/>
                  <a:pt x="1042" y="273"/>
                  <a:pt x="1039" y="276"/>
                </a:cubicBezTo>
                <a:cubicBezTo>
                  <a:pt x="1036" y="281"/>
                  <a:pt x="1032" y="286"/>
                  <a:pt x="1030" y="292"/>
                </a:cubicBezTo>
                <a:cubicBezTo>
                  <a:pt x="1022" y="309"/>
                  <a:pt x="1012" y="325"/>
                  <a:pt x="1003" y="343"/>
                </a:cubicBezTo>
                <a:cubicBezTo>
                  <a:pt x="1001" y="347"/>
                  <a:pt x="1000" y="353"/>
                  <a:pt x="992" y="352"/>
                </a:cubicBezTo>
                <a:cubicBezTo>
                  <a:pt x="1002" y="333"/>
                  <a:pt x="1012" y="315"/>
                  <a:pt x="1022" y="297"/>
                </a:cubicBezTo>
                <a:cubicBezTo>
                  <a:pt x="1025" y="292"/>
                  <a:pt x="1028" y="286"/>
                  <a:pt x="1021" y="282"/>
                </a:cubicBezTo>
                <a:cubicBezTo>
                  <a:pt x="1015" y="280"/>
                  <a:pt x="1013" y="286"/>
                  <a:pt x="1010" y="291"/>
                </a:cubicBezTo>
                <a:cubicBezTo>
                  <a:pt x="1000" y="310"/>
                  <a:pt x="989" y="330"/>
                  <a:pt x="979" y="350"/>
                </a:cubicBezTo>
                <a:cubicBezTo>
                  <a:pt x="978" y="352"/>
                  <a:pt x="977" y="354"/>
                  <a:pt x="973" y="354"/>
                </a:cubicBezTo>
                <a:cubicBezTo>
                  <a:pt x="976" y="342"/>
                  <a:pt x="982" y="332"/>
                  <a:pt x="988" y="322"/>
                </a:cubicBezTo>
                <a:cubicBezTo>
                  <a:pt x="991" y="317"/>
                  <a:pt x="994" y="313"/>
                  <a:pt x="988" y="310"/>
                </a:cubicBezTo>
                <a:cubicBezTo>
                  <a:pt x="982" y="306"/>
                  <a:pt x="979" y="310"/>
                  <a:pt x="977" y="316"/>
                </a:cubicBezTo>
                <a:cubicBezTo>
                  <a:pt x="974" y="321"/>
                  <a:pt x="971" y="326"/>
                  <a:pt x="968" y="331"/>
                </a:cubicBezTo>
                <a:cubicBezTo>
                  <a:pt x="960" y="351"/>
                  <a:pt x="949" y="369"/>
                  <a:pt x="944" y="390"/>
                </a:cubicBezTo>
                <a:cubicBezTo>
                  <a:pt x="943" y="397"/>
                  <a:pt x="936" y="398"/>
                  <a:pt x="929" y="403"/>
                </a:cubicBezTo>
                <a:cubicBezTo>
                  <a:pt x="938" y="384"/>
                  <a:pt x="946" y="368"/>
                  <a:pt x="954" y="352"/>
                </a:cubicBezTo>
                <a:cubicBezTo>
                  <a:pt x="957" y="344"/>
                  <a:pt x="959" y="335"/>
                  <a:pt x="967" y="330"/>
                </a:cubicBezTo>
                <a:cubicBezTo>
                  <a:pt x="967" y="326"/>
                  <a:pt x="970" y="321"/>
                  <a:pt x="964" y="319"/>
                </a:cubicBezTo>
                <a:cubicBezTo>
                  <a:pt x="959" y="317"/>
                  <a:pt x="956" y="321"/>
                  <a:pt x="953" y="325"/>
                </a:cubicBezTo>
                <a:cubicBezTo>
                  <a:pt x="949" y="330"/>
                  <a:pt x="946" y="337"/>
                  <a:pt x="943" y="344"/>
                </a:cubicBezTo>
                <a:cubicBezTo>
                  <a:pt x="933" y="368"/>
                  <a:pt x="922" y="390"/>
                  <a:pt x="908" y="413"/>
                </a:cubicBezTo>
                <a:cubicBezTo>
                  <a:pt x="903" y="422"/>
                  <a:pt x="892" y="424"/>
                  <a:pt x="883" y="429"/>
                </a:cubicBezTo>
                <a:cubicBezTo>
                  <a:pt x="899" y="399"/>
                  <a:pt x="916" y="369"/>
                  <a:pt x="932" y="339"/>
                </a:cubicBezTo>
                <a:cubicBezTo>
                  <a:pt x="935" y="335"/>
                  <a:pt x="937" y="332"/>
                  <a:pt x="933" y="329"/>
                </a:cubicBezTo>
                <a:cubicBezTo>
                  <a:pt x="928" y="326"/>
                  <a:pt x="925" y="328"/>
                  <a:pt x="922" y="332"/>
                </a:cubicBezTo>
                <a:cubicBezTo>
                  <a:pt x="920" y="335"/>
                  <a:pt x="918" y="338"/>
                  <a:pt x="916" y="341"/>
                </a:cubicBezTo>
                <a:cubicBezTo>
                  <a:pt x="899" y="372"/>
                  <a:pt x="883" y="404"/>
                  <a:pt x="866" y="435"/>
                </a:cubicBezTo>
                <a:cubicBezTo>
                  <a:pt x="864" y="438"/>
                  <a:pt x="864" y="442"/>
                  <a:pt x="863" y="445"/>
                </a:cubicBezTo>
                <a:cubicBezTo>
                  <a:pt x="862" y="450"/>
                  <a:pt x="859" y="452"/>
                  <a:pt x="855" y="451"/>
                </a:cubicBezTo>
                <a:cubicBezTo>
                  <a:pt x="865" y="418"/>
                  <a:pt x="884" y="388"/>
                  <a:pt x="897" y="355"/>
                </a:cubicBezTo>
                <a:cubicBezTo>
                  <a:pt x="899" y="351"/>
                  <a:pt x="901" y="347"/>
                  <a:pt x="903" y="343"/>
                </a:cubicBezTo>
                <a:cubicBezTo>
                  <a:pt x="905" y="340"/>
                  <a:pt x="905" y="335"/>
                  <a:pt x="901" y="333"/>
                </a:cubicBezTo>
                <a:cubicBezTo>
                  <a:pt x="896" y="330"/>
                  <a:pt x="893" y="333"/>
                  <a:pt x="891" y="337"/>
                </a:cubicBezTo>
                <a:cubicBezTo>
                  <a:pt x="885" y="350"/>
                  <a:pt x="880" y="363"/>
                  <a:pt x="874" y="377"/>
                </a:cubicBezTo>
                <a:cubicBezTo>
                  <a:pt x="873" y="378"/>
                  <a:pt x="872" y="379"/>
                  <a:pt x="871" y="381"/>
                </a:cubicBezTo>
                <a:cubicBezTo>
                  <a:pt x="866" y="374"/>
                  <a:pt x="867" y="368"/>
                  <a:pt x="870" y="361"/>
                </a:cubicBezTo>
                <a:cubicBezTo>
                  <a:pt x="876" y="350"/>
                  <a:pt x="881" y="338"/>
                  <a:pt x="887" y="326"/>
                </a:cubicBezTo>
                <a:cubicBezTo>
                  <a:pt x="889" y="322"/>
                  <a:pt x="890" y="318"/>
                  <a:pt x="885" y="315"/>
                </a:cubicBezTo>
                <a:cubicBezTo>
                  <a:pt x="879" y="312"/>
                  <a:pt x="877" y="317"/>
                  <a:pt x="875" y="320"/>
                </a:cubicBezTo>
                <a:cubicBezTo>
                  <a:pt x="870" y="330"/>
                  <a:pt x="866" y="341"/>
                  <a:pt x="861" y="352"/>
                </a:cubicBezTo>
                <a:cubicBezTo>
                  <a:pt x="860" y="341"/>
                  <a:pt x="864" y="333"/>
                  <a:pt x="867" y="324"/>
                </a:cubicBezTo>
                <a:cubicBezTo>
                  <a:pt x="869" y="319"/>
                  <a:pt x="873" y="312"/>
                  <a:pt x="865" y="309"/>
                </a:cubicBezTo>
                <a:cubicBezTo>
                  <a:pt x="857" y="306"/>
                  <a:pt x="858" y="315"/>
                  <a:pt x="855" y="320"/>
                </a:cubicBezTo>
                <a:cubicBezTo>
                  <a:pt x="854" y="322"/>
                  <a:pt x="853" y="325"/>
                  <a:pt x="851" y="329"/>
                </a:cubicBezTo>
                <a:cubicBezTo>
                  <a:pt x="831" y="301"/>
                  <a:pt x="814" y="272"/>
                  <a:pt x="805" y="240"/>
                </a:cubicBezTo>
                <a:cubicBezTo>
                  <a:pt x="798" y="218"/>
                  <a:pt x="790" y="196"/>
                  <a:pt x="782" y="175"/>
                </a:cubicBezTo>
                <a:cubicBezTo>
                  <a:pt x="773" y="153"/>
                  <a:pt x="753" y="141"/>
                  <a:pt x="734" y="129"/>
                </a:cubicBezTo>
                <a:cubicBezTo>
                  <a:pt x="715" y="118"/>
                  <a:pt x="696" y="106"/>
                  <a:pt x="673" y="102"/>
                </a:cubicBezTo>
                <a:cubicBezTo>
                  <a:pt x="672" y="102"/>
                  <a:pt x="670" y="101"/>
                  <a:pt x="669" y="100"/>
                </a:cubicBezTo>
                <a:cubicBezTo>
                  <a:pt x="697" y="97"/>
                  <a:pt x="723" y="89"/>
                  <a:pt x="750" y="93"/>
                </a:cubicBezTo>
                <a:close/>
                <a:moveTo>
                  <a:pt x="558" y="158"/>
                </a:moveTo>
                <a:cubicBezTo>
                  <a:pt x="562" y="153"/>
                  <a:pt x="567" y="150"/>
                  <a:pt x="575" y="151"/>
                </a:cubicBezTo>
                <a:cubicBezTo>
                  <a:pt x="585" y="151"/>
                  <a:pt x="591" y="146"/>
                  <a:pt x="589" y="135"/>
                </a:cubicBezTo>
                <a:cubicBezTo>
                  <a:pt x="587" y="125"/>
                  <a:pt x="592" y="124"/>
                  <a:pt x="599" y="122"/>
                </a:cubicBezTo>
                <a:cubicBezTo>
                  <a:pt x="611" y="120"/>
                  <a:pt x="622" y="115"/>
                  <a:pt x="635" y="119"/>
                </a:cubicBezTo>
                <a:cubicBezTo>
                  <a:pt x="641" y="121"/>
                  <a:pt x="645" y="124"/>
                  <a:pt x="650" y="128"/>
                </a:cubicBezTo>
                <a:cubicBezTo>
                  <a:pt x="658" y="135"/>
                  <a:pt x="665" y="140"/>
                  <a:pt x="667" y="151"/>
                </a:cubicBezTo>
                <a:cubicBezTo>
                  <a:pt x="668" y="155"/>
                  <a:pt x="673" y="157"/>
                  <a:pt x="676" y="155"/>
                </a:cubicBezTo>
                <a:cubicBezTo>
                  <a:pt x="680" y="153"/>
                  <a:pt x="688" y="157"/>
                  <a:pt x="689" y="149"/>
                </a:cubicBezTo>
                <a:cubicBezTo>
                  <a:pt x="689" y="138"/>
                  <a:pt x="697" y="140"/>
                  <a:pt x="702" y="142"/>
                </a:cubicBezTo>
                <a:cubicBezTo>
                  <a:pt x="716" y="147"/>
                  <a:pt x="726" y="156"/>
                  <a:pt x="734" y="168"/>
                </a:cubicBezTo>
                <a:cubicBezTo>
                  <a:pt x="740" y="177"/>
                  <a:pt x="744" y="186"/>
                  <a:pt x="751" y="193"/>
                </a:cubicBezTo>
                <a:cubicBezTo>
                  <a:pt x="755" y="198"/>
                  <a:pt x="756" y="205"/>
                  <a:pt x="756" y="211"/>
                </a:cubicBezTo>
                <a:cubicBezTo>
                  <a:pt x="758" y="228"/>
                  <a:pt x="763" y="243"/>
                  <a:pt x="778" y="255"/>
                </a:cubicBezTo>
                <a:cubicBezTo>
                  <a:pt x="788" y="263"/>
                  <a:pt x="794" y="276"/>
                  <a:pt x="793" y="291"/>
                </a:cubicBezTo>
                <a:cubicBezTo>
                  <a:pt x="792" y="301"/>
                  <a:pt x="794" y="308"/>
                  <a:pt x="803" y="314"/>
                </a:cubicBezTo>
                <a:cubicBezTo>
                  <a:pt x="821" y="324"/>
                  <a:pt x="826" y="344"/>
                  <a:pt x="833" y="361"/>
                </a:cubicBezTo>
                <a:cubicBezTo>
                  <a:pt x="836" y="367"/>
                  <a:pt x="837" y="374"/>
                  <a:pt x="838" y="380"/>
                </a:cubicBezTo>
                <a:cubicBezTo>
                  <a:pt x="840" y="387"/>
                  <a:pt x="843" y="394"/>
                  <a:pt x="832" y="398"/>
                </a:cubicBezTo>
                <a:cubicBezTo>
                  <a:pt x="826" y="401"/>
                  <a:pt x="827" y="408"/>
                  <a:pt x="832" y="413"/>
                </a:cubicBezTo>
                <a:cubicBezTo>
                  <a:pt x="840" y="420"/>
                  <a:pt x="841" y="434"/>
                  <a:pt x="835" y="442"/>
                </a:cubicBezTo>
                <a:cubicBezTo>
                  <a:pt x="830" y="448"/>
                  <a:pt x="824" y="448"/>
                  <a:pt x="818" y="443"/>
                </a:cubicBezTo>
                <a:cubicBezTo>
                  <a:pt x="807" y="435"/>
                  <a:pt x="795" y="433"/>
                  <a:pt x="784" y="440"/>
                </a:cubicBezTo>
                <a:cubicBezTo>
                  <a:pt x="767" y="450"/>
                  <a:pt x="752" y="442"/>
                  <a:pt x="740" y="433"/>
                </a:cubicBezTo>
                <a:cubicBezTo>
                  <a:pt x="719" y="418"/>
                  <a:pt x="695" y="408"/>
                  <a:pt x="672" y="396"/>
                </a:cubicBezTo>
                <a:cubicBezTo>
                  <a:pt x="670" y="395"/>
                  <a:pt x="667" y="393"/>
                  <a:pt x="664" y="393"/>
                </a:cubicBezTo>
                <a:cubicBezTo>
                  <a:pt x="651" y="395"/>
                  <a:pt x="645" y="388"/>
                  <a:pt x="641" y="376"/>
                </a:cubicBezTo>
                <a:cubicBezTo>
                  <a:pt x="638" y="366"/>
                  <a:pt x="628" y="365"/>
                  <a:pt x="620" y="367"/>
                </a:cubicBezTo>
                <a:cubicBezTo>
                  <a:pt x="614" y="369"/>
                  <a:pt x="611" y="366"/>
                  <a:pt x="608" y="362"/>
                </a:cubicBezTo>
                <a:cubicBezTo>
                  <a:pt x="596" y="346"/>
                  <a:pt x="584" y="332"/>
                  <a:pt x="571" y="317"/>
                </a:cubicBezTo>
                <a:cubicBezTo>
                  <a:pt x="558" y="304"/>
                  <a:pt x="560" y="285"/>
                  <a:pt x="556" y="269"/>
                </a:cubicBezTo>
                <a:cubicBezTo>
                  <a:pt x="557" y="264"/>
                  <a:pt x="557" y="259"/>
                  <a:pt x="558" y="256"/>
                </a:cubicBezTo>
                <a:cubicBezTo>
                  <a:pt x="563" y="245"/>
                  <a:pt x="561" y="239"/>
                  <a:pt x="549" y="237"/>
                </a:cubicBezTo>
                <a:cubicBezTo>
                  <a:pt x="545" y="236"/>
                  <a:pt x="543" y="233"/>
                  <a:pt x="542" y="230"/>
                </a:cubicBezTo>
                <a:cubicBezTo>
                  <a:pt x="535" y="203"/>
                  <a:pt x="540" y="179"/>
                  <a:pt x="558" y="158"/>
                </a:cubicBezTo>
                <a:close/>
                <a:moveTo>
                  <a:pt x="2963" y="416"/>
                </a:moveTo>
                <a:cubicBezTo>
                  <a:pt x="2973" y="418"/>
                  <a:pt x="2980" y="419"/>
                  <a:pt x="2988" y="420"/>
                </a:cubicBezTo>
                <a:cubicBezTo>
                  <a:pt x="2989" y="420"/>
                  <a:pt x="2992" y="416"/>
                  <a:pt x="2992" y="415"/>
                </a:cubicBezTo>
                <a:cubicBezTo>
                  <a:pt x="2987" y="406"/>
                  <a:pt x="2974" y="405"/>
                  <a:pt x="2963" y="416"/>
                </a:cubicBezTo>
                <a:close/>
                <a:moveTo>
                  <a:pt x="3041" y="289"/>
                </a:moveTo>
                <a:cubicBezTo>
                  <a:pt x="3051" y="289"/>
                  <a:pt x="3060" y="289"/>
                  <a:pt x="3070" y="289"/>
                </a:cubicBezTo>
                <a:cubicBezTo>
                  <a:pt x="3071" y="289"/>
                  <a:pt x="3072" y="288"/>
                  <a:pt x="3073" y="287"/>
                </a:cubicBezTo>
                <a:cubicBezTo>
                  <a:pt x="3073" y="286"/>
                  <a:pt x="3073" y="284"/>
                  <a:pt x="3072" y="284"/>
                </a:cubicBezTo>
                <a:cubicBezTo>
                  <a:pt x="3062" y="284"/>
                  <a:pt x="3052" y="284"/>
                  <a:pt x="3041" y="285"/>
                </a:cubicBezTo>
                <a:cubicBezTo>
                  <a:pt x="3041" y="285"/>
                  <a:pt x="3041" y="286"/>
                  <a:pt x="3041" y="289"/>
                </a:cubicBezTo>
                <a:close/>
                <a:moveTo>
                  <a:pt x="3053" y="425"/>
                </a:moveTo>
                <a:cubicBezTo>
                  <a:pt x="3059" y="426"/>
                  <a:pt x="3065" y="427"/>
                  <a:pt x="3072" y="428"/>
                </a:cubicBezTo>
                <a:cubicBezTo>
                  <a:pt x="3068" y="419"/>
                  <a:pt x="3063" y="418"/>
                  <a:pt x="3053" y="425"/>
                </a:cubicBezTo>
                <a:close/>
                <a:moveTo>
                  <a:pt x="2936" y="390"/>
                </a:moveTo>
                <a:cubicBezTo>
                  <a:pt x="2940" y="389"/>
                  <a:pt x="2943" y="388"/>
                  <a:pt x="2948" y="387"/>
                </a:cubicBezTo>
                <a:cubicBezTo>
                  <a:pt x="2940" y="380"/>
                  <a:pt x="2933" y="381"/>
                  <a:pt x="2927" y="384"/>
                </a:cubicBezTo>
                <a:cubicBezTo>
                  <a:pt x="2925" y="385"/>
                  <a:pt x="2924" y="391"/>
                  <a:pt x="2923" y="395"/>
                </a:cubicBezTo>
                <a:cubicBezTo>
                  <a:pt x="2928" y="396"/>
                  <a:pt x="2931" y="396"/>
                  <a:pt x="2935" y="397"/>
                </a:cubicBezTo>
                <a:cubicBezTo>
                  <a:pt x="2935" y="394"/>
                  <a:pt x="2936" y="392"/>
                  <a:pt x="2936" y="390"/>
                </a:cubicBezTo>
                <a:close/>
                <a:moveTo>
                  <a:pt x="2969" y="344"/>
                </a:moveTo>
                <a:cubicBezTo>
                  <a:pt x="2972" y="344"/>
                  <a:pt x="2974" y="342"/>
                  <a:pt x="2977" y="341"/>
                </a:cubicBezTo>
                <a:cubicBezTo>
                  <a:pt x="2975" y="339"/>
                  <a:pt x="2973" y="338"/>
                  <a:pt x="2970" y="335"/>
                </a:cubicBezTo>
                <a:cubicBezTo>
                  <a:pt x="2967" y="337"/>
                  <a:pt x="2965" y="339"/>
                  <a:pt x="2963" y="340"/>
                </a:cubicBezTo>
                <a:cubicBezTo>
                  <a:pt x="2965" y="341"/>
                  <a:pt x="2967" y="344"/>
                  <a:pt x="2969" y="344"/>
                </a:cubicBezTo>
                <a:close/>
                <a:moveTo>
                  <a:pt x="3027" y="344"/>
                </a:moveTo>
                <a:cubicBezTo>
                  <a:pt x="3030" y="343"/>
                  <a:pt x="3034" y="341"/>
                  <a:pt x="3038" y="339"/>
                </a:cubicBezTo>
                <a:cubicBezTo>
                  <a:pt x="3037" y="337"/>
                  <a:pt x="3036" y="336"/>
                  <a:pt x="3035" y="334"/>
                </a:cubicBezTo>
                <a:cubicBezTo>
                  <a:pt x="3031" y="336"/>
                  <a:pt x="3027" y="338"/>
                  <a:pt x="3024" y="340"/>
                </a:cubicBezTo>
                <a:cubicBezTo>
                  <a:pt x="3025" y="341"/>
                  <a:pt x="3026" y="344"/>
                  <a:pt x="3027" y="344"/>
                </a:cubicBezTo>
                <a:close/>
                <a:moveTo>
                  <a:pt x="3090" y="229"/>
                </a:moveTo>
                <a:cubicBezTo>
                  <a:pt x="3085" y="229"/>
                  <a:pt x="3080" y="228"/>
                  <a:pt x="3076" y="229"/>
                </a:cubicBezTo>
                <a:cubicBezTo>
                  <a:pt x="3074" y="230"/>
                  <a:pt x="3074" y="236"/>
                  <a:pt x="3073" y="240"/>
                </a:cubicBezTo>
                <a:cubicBezTo>
                  <a:pt x="3080" y="237"/>
                  <a:pt x="3084" y="236"/>
                  <a:pt x="3088" y="234"/>
                </a:cubicBezTo>
                <a:cubicBezTo>
                  <a:pt x="3090" y="233"/>
                  <a:pt x="3090" y="231"/>
                  <a:pt x="3090" y="229"/>
                </a:cubicBezTo>
                <a:close/>
                <a:moveTo>
                  <a:pt x="3003" y="359"/>
                </a:moveTo>
                <a:cubicBezTo>
                  <a:pt x="3027" y="359"/>
                  <a:pt x="3027" y="359"/>
                  <a:pt x="3027" y="359"/>
                </a:cubicBezTo>
                <a:cubicBezTo>
                  <a:pt x="3015" y="350"/>
                  <a:pt x="3005" y="350"/>
                  <a:pt x="3003" y="359"/>
                </a:cubicBezTo>
                <a:close/>
                <a:moveTo>
                  <a:pt x="2995" y="267"/>
                </a:moveTo>
                <a:cubicBezTo>
                  <a:pt x="2995" y="257"/>
                  <a:pt x="2987" y="261"/>
                  <a:pt x="2983" y="258"/>
                </a:cubicBezTo>
                <a:cubicBezTo>
                  <a:pt x="2983" y="258"/>
                  <a:pt x="2981" y="261"/>
                  <a:pt x="2980" y="262"/>
                </a:cubicBezTo>
                <a:cubicBezTo>
                  <a:pt x="2983" y="264"/>
                  <a:pt x="2986" y="265"/>
                  <a:pt x="2989" y="267"/>
                </a:cubicBezTo>
                <a:cubicBezTo>
                  <a:pt x="2990" y="268"/>
                  <a:pt x="2992" y="267"/>
                  <a:pt x="2995" y="267"/>
                </a:cubicBezTo>
                <a:close/>
                <a:moveTo>
                  <a:pt x="3045" y="217"/>
                </a:moveTo>
                <a:cubicBezTo>
                  <a:pt x="3047" y="217"/>
                  <a:pt x="3048" y="215"/>
                  <a:pt x="3050" y="213"/>
                </a:cubicBezTo>
                <a:cubicBezTo>
                  <a:pt x="3047" y="212"/>
                  <a:pt x="3043" y="211"/>
                  <a:pt x="3040" y="210"/>
                </a:cubicBezTo>
                <a:cubicBezTo>
                  <a:pt x="3038" y="210"/>
                  <a:pt x="3035" y="210"/>
                  <a:pt x="3032" y="210"/>
                </a:cubicBezTo>
                <a:cubicBezTo>
                  <a:pt x="3034" y="219"/>
                  <a:pt x="3040" y="218"/>
                  <a:pt x="3045" y="217"/>
                </a:cubicBezTo>
                <a:close/>
                <a:moveTo>
                  <a:pt x="2958" y="250"/>
                </a:moveTo>
                <a:cubicBezTo>
                  <a:pt x="2959" y="248"/>
                  <a:pt x="2960" y="247"/>
                  <a:pt x="2961" y="246"/>
                </a:cubicBezTo>
                <a:cubicBezTo>
                  <a:pt x="2961" y="245"/>
                  <a:pt x="2960" y="244"/>
                  <a:pt x="2960" y="244"/>
                </a:cubicBezTo>
                <a:cubicBezTo>
                  <a:pt x="2957" y="245"/>
                  <a:pt x="2953" y="246"/>
                  <a:pt x="2951" y="248"/>
                </a:cubicBezTo>
                <a:cubicBezTo>
                  <a:pt x="2949" y="249"/>
                  <a:pt x="2951" y="253"/>
                  <a:pt x="2952" y="256"/>
                </a:cubicBezTo>
                <a:cubicBezTo>
                  <a:pt x="2954" y="254"/>
                  <a:pt x="2956" y="252"/>
                  <a:pt x="2958" y="250"/>
                </a:cubicBezTo>
                <a:close/>
                <a:moveTo>
                  <a:pt x="3119" y="380"/>
                </a:moveTo>
                <a:cubicBezTo>
                  <a:pt x="3117" y="381"/>
                  <a:pt x="3116" y="383"/>
                  <a:pt x="3115" y="385"/>
                </a:cubicBezTo>
                <a:cubicBezTo>
                  <a:pt x="3119" y="387"/>
                  <a:pt x="3124" y="389"/>
                  <a:pt x="3131" y="392"/>
                </a:cubicBezTo>
                <a:cubicBezTo>
                  <a:pt x="3130" y="381"/>
                  <a:pt x="3125" y="379"/>
                  <a:pt x="3119" y="380"/>
                </a:cubicBezTo>
                <a:close/>
                <a:moveTo>
                  <a:pt x="2964" y="276"/>
                </a:moveTo>
                <a:cubicBezTo>
                  <a:pt x="2962" y="274"/>
                  <a:pt x="2960" y="272"/>
                  <a:pt x="2957" y="270"/>
                </a:cubicBezTo>
                <a:cubicBezTo>
                  <a:pt x="2954" y="272"/>
                  <a:pt x="2951" y="274"/>
                  <a:pt x="2949" y="276"/>
                </a:cubicBezTo>
                <a:cubicBezTo>
                  <a:pt x="2952" y="278"/>
                  <a:pt x="2955" y="281"/>
                  <a:pt x="2958" y="281"/>
                </a:cubicBezTo>
                <a:cubicBezTo>
                  <a:pt x="2959" y="282"/>
                  <a:pt x="2962" y="278"/>
                  <a:pt x="2964" y="276"/>
                </a:cubicBezTo>
                <a:close/>
                <a:moveTo>
                  <a:pt x="3601" y="318"/>
                </a:moveTo>
                <a:cubicBezTo>
                  <a:pt x="3600" y="314"/>
                  <a:pt x="3600" y="310"/>
                  <a:pt x="3599" y="306"/>
                </a:cubicBezTo>
                <a:cubicBezTo>
                  <a:pt x="3601" y="305"/>
                  <a:pt x="3603" y="306"/>
                  <a:pt x="3605" y="305"/>
                </a:cubicBezTo>
                <a:cubicBezTo>
                  <a:pt x="3607" y="304"/>
                  <a:pt x="3608" y="302"/>
                  <a:pt x="3610" y="301"/>
                </a:cubicBezTo>
                <a:cubicBezTo>
                  <a:pt x="3609" y="299"/>
                  <a:pt x="3607" y="297"/>
                  <a:pt x="3605" y="297"/>
                </a:cubicBezTo>
                <a:cubicBezTo>
                  <a:pt x="3601" y="298"/>
                  <a:pt x="3594" y="299"/>
                  <a:pt x="3592" y="302"/>
                </a:cubicBezTo>
                <a:cubicBezTo>
                  <a:pt x="3589" y="308"/>
                  <a:pt x="3592" y="315"/>
                  <a:pt x="3601" y="318"/>
                </a:cubicBezTo>
                <a:close/>
                <a:moveTo>
                  <a:pt x="3595" y="383"/>
                </a:moveTo>
                <a:cubicBezTo>
                  <a:pt x="3611" y="383"/>
                  <a:pt x="3611" y="383"/>
                  <a:pt x="3611" y="383"/>
                </a:cubicBezTo>
                <a:cubicBezTo>
                  <a:pt x="3611" y="382"/>
                  <a:pt x="3612" y="381"/>
                  <a:pt x="3612" y="380"/>
                </a:cubicBezTo>
                <a:cubicBezTo>
                  <a:pt x="3609" y="379"/>
                  <a:pt x="3606" y="376"/>
                  <a:pt x="3603" y="376"/>
                </a:cubicBezTo>
                <a:cubicBezTo>
                  <a:pt x="3601" y="376"/>
                  <a:pt x="3599" y="380"/>
                  <a:pt x="3595" y="383"/>
                </a:cubicBezTo>
                <a:close/>
                <a:moveTo>
                  <a:pt x="3603" y="425"/>
                </a:moveTo>
                <a:cubicBezTo>
                  <a:pt x="3602" y="426"/>
                  <a:pt x="3605" y="429"/>
                  <a:pt x="3605" y="431"/>
                </a:cubicBezTo>
                <a:cubicBezTo>
                  <a:pt x="3607" y="430"/>
                  <a:pt x="3608" y="429"/>
                  <a:pt x="3610" y="428"/>
                </a:cubicBezTo>
                <a:cubicBezTo>
                  <a:pt x="3613" y="426"/>
                  <a:pt x="3615" y="424"/>
                  <a:pt x="3620" y="420"/>
                </a:cubicBezTo>
                <a:cubicBezTo>
                  <a:pt x="3617" y="419"/>
                  <a:pt x="3614" y="416"/>
                  <a:pt x="3612" y="417"/>
                </a:cubicBezTo>
                <a:cubicBezTo>
                  <a:pt x="3609" y="418"/>
                  <a:pt x="3606" y="422"/>
                  <a:pt x="3603" y="425"/>
                </a:cubicBezTo>
                <a:close/>
                <a:moveTo>
                  <a:pt x="3290" y="374"/>
                </a:moveTo>
                <a:cubicBezTo>
                  <a:pt x="3288" y="375"/>
                  <a:pt x="3287" y="378"/>
                  <a:pt x="3285" y="380"/>
                </a:cubicBezTo>
                <a:cubicBezTo>
                  <a:pt x="3287" y="381"/>
                  <a:pt x="3290" y="383"/>
                  <a:pt x="3292" y="384"/>
                </a:cubicBezTo>
                <a:cubicBezTo>
                  <a:pt x="3295" y="384"/>
                  <a:pt x="3298" y="383"/>
                  <a:pt x="3301" y="382"/>
                </a:cubicBezTo>
                <a:cubicBezTo>
                  <a:pt x="3304" y="380"/>
                  <a:pt x="3306" y="377"/>
                  <a:pt x="3308" y="375"/>
                </a:cubicBezTo>
                <a:cubicBezTo>
                  <a:pt x="3306" y="374"/>
                  <a:pt x="3303" y="372"/>
                  <a:pt x="3302" y="371"/>
                </a:cubicBezTo>
                <a:cubicBezTo>
                  <a:pt x="3297" y="372"/>
                  <a:pt x="3293" y="372"/>
                  <a:pt x="3290" y="374"/>
                </a:cubicBezTo>
                <a:close/>
                <a:moveTo>
                  <a:pt x="3464" y="437"/>
                </a:moveTo>
                <a:cubicBezTo>
                  <a:pt x="3462" y="436"/>
                  <a:pt x="3460" y="435"/>
                  <a:pt x="3458" y="435"/>
                </a:cubicBezTo>
                <a:cubicBezTo>
                  <a:pt x="3457" y="435"/>
                  <a:pt x="3456" y="438"/>
                  <a:pt x="3455" y="439"/>
                </a:cubicBezTo>
                <a:cubicBezTo>
                  <a:pt x="3456" y="444"/>
                  <a:pt x="3456" y="448"/>
                  <a:pt x="3458" y="450"/>
                </a:cubicBezTo>
                <a:cubicBezTo>
                  <a:pt x="3460" y="454"/>
                  <a:pt x="3464" y="456"/>
                  <a:pt x="3468" y="458"/>
                </a:cubicBezTo>
                <a:cubicBezTo>
                  <a:pt x="3469" y="458"/>
                  <a:pt x="3473" y="454"/>
                  <a:pt x="3473" y="452"/>
                </a:cubicBezTo>
                <a:cubicBezTo>
                  <a:pt x="3473" y="449"/>
                  <a:pt x="3470" y="446"/>
                  <a:pt x="3468" y="443"/>
                </a:cubicBezTo>
                <a:cubicBezTo>
                  <a:pt x="3467" y="441"/>
                  <a:pt x="3466" y="438"/>
                  <a:pt x="3464" y="437"/>
                </a:cubicBezTo>
                <a:close/>
                <a:moveTo>
                  <a:pt x="3431" y="490"/>
                </a:moveTo>
                <a:cubicBezTo>
                  <a:pt x="3431" y="493"/>
                  <a:pt x="3434" y="496"/>
                  <a:pt x="3436" y="499"/>
                </a:cubicBezTo>
                <a:cubicBezTo>
                  <a:pt x="3439" y="496"/>
                  <a:pt x="3441" y="494"/>
                  <a:pt x="3443" y="490"/>
                </a:cubicBezTo>
                <a:cubicBezTo>
                  <a:pt x="3441" y="486"/>
                  <a:pt x="3438" y="482"/>
                  <a:pt x="3436" y="479"/>
                </a:cubicBezTo>
                <a:cubicBezTo>
                  <a:pt x="3434" y="482"/>
                  <a:pt x="3431" y="486"/>
                  <a:pt x="3431" y="490"/>
                </a:cubicBezTo>
                <a:close/>
                <a:moveTo>
                  <a:pt x="3317" y="424"/>
                </a:moveTo>
                <a:cubicBezTo>
                  <a:pt x="3314" y="426"/>
                  <a:pt x="3312" y="429"/>
                  <a:pt x="3310" y="433"/>
                </a:cubicBezTo>
                <a:cubicBezTo>
                  <a:pt x="3309" y="435"/>
                  <a:pt x="3309" y="438"/>
                  <a:pt x="3309" y="441"/>
                </a:cubicBezTo>
                <a:cubicBezTo>
                  <a:pt x="3309" y="442"/>
                  <a:pt x="3313" y="443"/>
                  <a:pt x="3314" y="443"/>
                </a:cubicBezTo>
                <a:cubicBezTo>
                  <a:pt x="3319" y="439"/>
                  <a:pt x="3325" y="434"/>
                  <a:pt x="3332" y="428"/>
                </a:cubicBezTo>
                <a:cubicBezTo>
                  <a:pt x="3328" y="425"/>
                  <a:pt x="3327" y="423"/>
                  <a:pt x="3325" y="422"/>
                </a:cubicBezTo>
                <a:cubicBezTo>
                  <a:pt x="3322" y="422"/>
                  <a:pt x="3319" y="423"/>
                  <a:pt x="3317" y="424"/>
                </a:cubicBezTo>
                <a:close/>
                <a:moveTo>
                  <a:pt x="3591" y="491"/>
                </a:moveTo>
                <a:cubicBezTo>
                  <a:pt x="3594" y="500"/>
                  <a:pt x="3596" y="502"/>
                  <a:pt x="3606" y="498"/>
                </a:cubicBezTo>
                <a:cubicBezTo>
                  <a:pt x="3604" y="490"/>
                  <a:pt x="3598" y="490"/>
                  <a:pt x="3591" y="491"/>
                </a:cubicBezTo>
                <a:close/>
                <a:moveTo>
                  <a:pt x="3623" y="485"/>
                </a:moveTo>
                <a:cubicBezTo>
                  <a:pt x="3624" y="484"/>
                  <a:pt x="3625" y="484"/>
                  <a:pt x="3626" y="483"/>
                </a:cubicBezTo>
                <a:cubicBezTo>
                  <a:pt x="3624" y="479"/>
                  <a:pt x="3622" y="475"/>
                  <a:pt x="3620" y="471"/>
                </a:cubicBezTo>
                <a:cubicBezTo>
                  <a:pt x="3618" y="473"/>
                  <a:pt x="3616" y="474"/>
                  <a:pt x="3613" y="476"/>
                </a:cubicBezTo>
                <a:cubicBezTo>
                  <a:pt x="3617" y="480"/>
                  <a:pt x="3620" y="483"/>
                  <a:pt x="3623" y="485"/>
                </a:cubicBezTo>
                <a:close/>
                <a:moveTo>
                  <a:pt x="3547" y="498"/>
                </a:moveTo>
                <a:cubicBezTo>
                  <a:pt x="3560" y="499"/>
                  <a:pt x="3554" y="490"/>
                  <a:pt x="3557" y="486"/>
                </a:cubicBezTo>
                <a:cubicBezTo>
                  <a:pt x="3544" y="484"/>
                  <a:pt x="3550" y="493"/>
                  <a:pt x="3547" y="498"/>
                </a:cubicBezTo>
                <a:close/>
                <a:moveTo>
                  <a:pt x="3652" y="438"/>
                </a:moveTo>
                <a:cubicBezTo>
                  <a:pt x="3658" y="441"/>
                  <a:pt x="3662" y="444"/>
                  <a:pt x="3667" y="447"/>
                </a:cubicBezTo>
                <a:cubicBezTo>
                  <a:pt x="3669" y="438"/>
                  <a:pt x="3664" y="435"/>
                  <a:pt x="3652" y="438"/>
                </a:cubicBezTo>
                <a:close/>
                <a:moveTo>
                  <a:pt x="3403" y="244"/>
                </a:moveTo>
                <a:cubicBezTo>
                  <a:pt x="3399" y="240"/>
                  <a:pt x="3396" y="237"/>
                  <a:pt x="3392" y="236"/>
                </a:cubicBezTo>
                <a:cubicBezTo>
                  <a:pt x="3391" y="235"/>
                  <a:pt x="3389" y="239"/>
                  <a:pt x="3387" y="240"/>
                </a:cubicBezTo>
                <a:cubicBezTo>
                  <a:pt x="3390" y="243"/>
                  <a:pt x="3393" y="247"/>
                  <a:pt x="3397" y="249"/>
                </a:cubicBezTo>
                <a:cubicBezTo>
                  <a:pt x="3397" y="250"/>
                  <a:pt x="3400" y="247"/>
                  <a:pt x="3403" y="244"/>
                </a:cubicBezTo>
                <a:close/>
                <a:moveTo>
                  <a:pt x="3638" y="366"/>
                </a:moveTo>
                <a:cubicBezTo>
                  <a:pt x="3636" y="364"/>
                  <a:pt x="3634" y="362"/>
                  <a:pt x="3632" y="360"/>
                </a:cubicBezTo>
                <a:cubicBezTo>
                  <a:pt x="3628" y="363"/>
                  <a:pt x="3624" y="364"/>
                  <a:pt x="3622" y="366"/>
                </a:cubicBezTo>
                <a:cubicBezTo>
                  <a:pt x="3621" y="368"/>
                  <a:pt x="3621" y="371"/>
                  <a:pt x="3621" y="374"/>
                </a:cubicBezTo>
                <a:cubicBezTo>
                  <a:pt x="3623" y="373"/>
                  <a:pt x="3625" y="373"/>
                  <a:pt x="3627" y="372"/>
                </a:cubicBezTo>
                <a:cubicBezTo>
                  <a:pt x="3630" y="370"/>
                  <a:pt x="3633" y="368"/>
                  <a:pt x="3638" y="366"/>
                </a:cubicBezTo>
                <a:close/>
                <a:moveTo>
                  <a:pt x="3657" y="466"/>
                </a:moveTo>
                <a:cubicBezTo>
                  <a:pt x="3652" y="465"/>
                  <a:pt x="3648" y="463"/>
                  <a:pt x="3644" y="464"/>
                </a:cubicBezTo>
                <a:cubicBezTo>
                  <a:pt x="3642" y="464"/>
                  <a:pt x="3642" y="470"/>
                  <a:pt x="3641" y="473"/>
                </a:cubicBezTo>
                <a:cubicBezTo>
                  <a:pt x="3647" y="472"/>
                  <a:pt x="3651" y="470"/>
                  <a:pt x="3656" y="469"/>
                </a:cubicBezTo>
                <a:cubicBezTo>
                  <a:pt x="3656" y="468"/>
                  <a:pt x="3656" y="467"/>
                  <a:pt x="3657" y="466"/>
                </a:cubicBezTo>
                <a:close/>
                <a:moveTo>
                  <a:pt x="3317" y="315"/>
                </a:moveTo>
                <a:cubicBezTo>
                  <a:pt x="3317" y="316"/>
                  <a:pt x="3317" y="317"/>
                  <a:pt x="3318" y="318"/>
                </a:cubicBezTo>
                <a:cubicBezTo>
                  <a:pt x="3320" y="330"/>
                  <a:pt x="3330" y="338"/>
                  <a:pt x="3340" y="337"/>
                </a:cubicBezTo>
                <a:cubicBezTo>
                  <a:pt x="3344" y="336"/>
                  <a:pt x="3349" y="337"/>
                  <a:pt x="3354" y="337"/>
                </a:cubicBezTo>
                <a:cubicBezTo>
                  <a:pt x="3352" y="342"/>
                  <a:pt x="3350" y="347"/>
                  <a:pt x="3349" y="349"/>
                </a:cubicBezTo>
                <a:cubicBezTo>
                  <a:pt x="3339" y="347"/>
                  <a:pt x="3331" y="346"/>
                  <a:pt x="3322" y="344"/>
                </a:cubicBezTo>
                <a:cubicBezTo>
                  <a:pt x="3321" y="343"/>
                  <a:pt x="3319" y="341"/>
                  <a:pt x="3318" y="339"/>
                </a:cubicBezTo>
                <a:cubicBezTo>
                  <a:pt x="3317" y="336"/>
                  <a:pt x="3317" y="333"/>
                  <a:pt x="3316" y="330"/>
                </a:cubicBezTo>
                <a:cubicBezTo>
                  <a:pt x="3315" y="328"/>
                  <a:pt x="3313" y="326"/>
                  <a:pt x="3311" y="326"/>
                </a:cubicBezTo>
                <a:cubicBezTo>
                  <a:pt x="3310" y="326"/>
                  <a:pt x="3307" y="328"/>
                  <a:pt x="3307" y="329"/>
                </a:cubicBezTo>
                <a:cubicBezTo>
                  <a:pt x="3307" y="337"/>
                  <a:pt x="3306" y="345"/>
                  <a:pt x="3314" y="350"/>
                </a:cubicBezTo>
                <a:cubicBezTo>
                  <a:pt x="3315" y="351"/>
                  <a:pt x="3317" y="352"/>
                  <a:pt x="3318" y="353"/>
                </a:cubicBezTo>
                <a:cubicBezTo>
                  <a:pt x="3319" y="364"/>
                  <a:pt x="3325" y="367"/>
                  <a:pt x="3335" y="366"/>
                </a:cubicBezTo>
                <a:cubicBezTo>
                  <a:pt x="3340" y="365"/>
                  <a:pt x="3349" y="363"/>
                  <a:pt x="3349" y="375"/>
                </a:cubicBezTo>
                <a:cubicBezTo>
                  <a:pt x="3345" y="374"/>
                  <a:pt x="3341" y="374"/>
                  <a:pt x="3338" y="373"/>
                </a:cubicBezTo>
                <a:cubicBezTo>
                  <a:pt x="3333" y="372"/>
                  <a:pt x="3330" y="371"/>
                  <a:pt x="3330" y="377"/>
                </a:cubicBezTo>
                <a:cubicBezTo>
                  <a:pt x="3329" y="379"/>
                  <a:pt x="3329" y="380"/>
                  <a:pt x="3328" y="381"/>
                </a:cubicBezTo>
                <a:cubicBezTo>
                  <a:pt x="3322" y="387"/>
                  <a:pt x="3322" y="393"/>
                  <a:pt x="3330" y="395"/>
                </a:cubicBezTo>
                <a:cubicBezTo>
                  <a:pt x="3338" y="397"/>
                  <a:pt x="3347" y="395"/>
                  <a:pt x="3355" y="395"/>
                </a:cubicBezTo>
                <a:cubicBezTo>
                  <a:pt x="3355" y="392"/>
                  <a:pt x="3355" y="392"/>
                  <a:pt x="3355" y="392"/>
                </a:cubicBezTo>
                <a:cubicBezTo>
                  <a:pt x="3357" y="395"/>
                  <a:pt x="3359" y="399"/>
                  <a:pt x="3362" y="402"/>
                </a:cubicBezTo>
                <a:cubicBezTo>
                  <a:pt x="3340" y="419"/>
                  <a:pt x="3338" y="423"/>
                  <a:pt x="3346" y="438"/>
                </a:cubicBezTo>
                <a:cubicBezTo>
                  <a:pt x="3347" y="440"/>
                  <a:pt x="3350" y="444"/>
                  <a:pt x="3352" y="443"/>
                </a:cubicBezTo>
                <a:cubicBezTo>
                  <a:pt x="3354" y="442"/>
                  <a:pt x="3356" y="440"/>
                  <a:pt x="3358" y="437"/>
                </a:cubicBezTo>
                <a:cubicBezTo>
                  <a:pt x="3362" y="430"/>
                  <a:pt x="3365" y="422"/>
                  <a:pt x="3369" y="414"/>
                </a:cubicBezTo>
                <a:cubicBezTo>
                  <a:pt x="3370" y="413"/>
                  <a:pt x="3373" y="414"/>
                  <a:pt x="3375" y="413"/>
                </a:cubicBezTo>
                <a:cubicBezTo>
                  <a:pt x="3366" y="421"/>
                  <a:pt x="3366" y="431"/>
                  <a:pt x="3375" y="439"/>
                </a:cubicBezTo>
                <a:cubicBezTo>
                  <a:pt x="3373" y="446"/>
                  <a:pt x="3371" y="452"/>
                  <a:pt x="3369" y="458"/>
                </a:cubicBezTo>
                <a:cubicBezTo>
                  <a:pt x="3367" y="466"/>
                  <a:pt x="3369" y="469"/>
                  <a:pt x="3377" y="470"/>
                </a:cubicBezTo>
                <a:cubicBezTo>
                  <a:pt x="3380" y="470"/>
                  <a:pt x="3382" y="471"/>
                  <a:pt x="3385" y="471"/>
                </a:cubicBezTo>
                <a:cubicBezTo>
                  <a:pt x="3382" y="474"/>
                  <a:pt x="3379" y="474"/>
                  <a:pt x="3378" y="475"/>
                </a:cubicBezTo>
                <a:cubicBezTo>
                  <a:pt x="3376" y="478"/>
                  <a:pt x="3374" y="481"/>
                  <a:pt x="3373" y="484"/>
                </a:cubicBezTo>
                <a:cubicBezTo>
                  <a:pt x="3372" y="486"/>
                  <a:pt x="3375" y="490"/>
                  <a:pt x="3376" y="490"/>
                </a:cubicBezTo>
                <a:cubicBezTo>
                  <a:pt x="3380" y="490"/>
                  <a:pt x="3383" y="488"/>
                  <a:pt x="3386" y="486"/>
                </a:cubicBezTo>
                <a:cubicBezTo>
                  <a:pt x="3388" y="484"/>
                  <a:pt x="3389" y="480"/>
                  <a:pt x="3392" y="478"/>
                </a:cubicBezTo>
                <a:cubicBezTo>
                  <a:pt x="3403" y="474"/>
                  <a:pt x="3402" y="465"/>
                  <a:pt x="3403" y="457"/>
                </a:cubicBezTo>
                <a:cubicBezTo>
                  <a:pt x="3403" y="449"/>
                  <a:pt x="3403" y="442"/>
                  <a:pt x="3403" y="435"/>
                </a:cubicBezTo>
                <a:cubicBezTo>
                  <a:pt x="3407" y="440"/>
                  <a:pt x="3409" y="450"/>
                  <a:pt x="3412" y="450"/>
                </a:cubicBezTo>
                <a:cubicBezTo>
                  <a:pt x="3423" y="451"/>
                  <a:pt x="3426" y="461"/>
                  <a:pt x="3433" y="466"/>
                </a:cubicBezTo>
                <a:cubicBezTo>
                  <a:pt x="3438" y="462"/>
                  <a:pt x="3441" y="457"/>
                  <a:pt x="3435" y="451"/>
                </a:cubicBezTo>
                <a:cubicBezTo>
                  <a:pt x="3432" y="449"/>
                  <a:pt x="3431" y="444"/>
                  <a:pt x="3431" y="440"/>
                </a:cubicBezTo>
                <a:cubicBezTo>
                  <a:pt x="3432" y="434"/>
                  <a:pt x="3430" y="432"/>
                  <a:pt x="3424" y="431"/>
                </a:cubicBezTo>
                <a:cubicBezTo>
                  <a:pt x="3421" y="430"/>
                  <a:pt x="3419" y="426"/>
                  <a:pt x="3415" y="422"/>
                </a:cubicBezTo>
                <a:cubicBezTo>
                  <a:pt x="3421" y="421"/>
                  <a:pt x="3425" y="421"/>
                  <a:pt x="3429" y="420"/>
                </a:cubicBezTo>
                <a:cubicBezTo>
                  <a:pt x="3433" y="428"/>
                  <a:pt x="3442" y="432"/>
                  <a:pt x="3449" y="428"/>
                </a:cubicBezTo>
                <a:cubicBezTo>
                  <a:pt x="3464" y="421"/>
                  <a:pt x="3447" y="414"/>
                  <a:pt x="3449" y="406"/>
                </a:cubicBezTo>
                <a:cubicBezTo>
                  <a:pt x="3451" y="407"/>
                  <a:pt x="3454" y="408"/>
                  <a:pt x="3456" y="410"/>
                </a:cubicBezTo>
                <a:cubicBezTo>
                  <a:pt x="3461" y="414"/>
                  <a:pt x="3467" y="418"/>
                  <a:pt x="3473" y="422"/>
                </a:cubicBezTo>
                <a:cubicBezTo>
                  <a:pt x="3474" y="423"/>
                  <a:pt x="3479" y="422"/>
                  <a:pt x="3480" y="420"/>
                </a:cubicBezTo>
                <a:cubicBezTo>
                  <a:pt x="3482" y="417"/>
                  <a:pt x="3485" y="409"/>
                  <a:pt x="3484" y="408"/>
                </a:cubicBezTo>
                <a:cubicBezTo>
                  <a:pt x="3479" y="404"/>
                  <a:pt x="3473" y="401"/>
                  <a:pt x="3466" y="398"/>
                </a:cubicBezTo>
                <a:cubicBezTo>
                  <a:pt x="3462" y="396"/>
                  <a:pt x="3458" y="395"/>
                  <a:pt x="3453" y="393"/>
                </a:cubicBezTo>
                <a:cubicBezTo>
                  <a:pt x="3454" y="392"/>
                  <a:pt x="3454" y="391"/>
                  <a:pt x="3454" y="390"/>
                </a:cubicBezTo>
                <a:cubicBezTo>
                  <a:pt x="3470" y="392"/>
                  <a:pt x="3486" y="394"/>
                  <a:pt x="3501" y="395"/>
                </a:cubicBezTo>
                <a:cubicBezTo>
                  <a:pt x="3507" y="396"/>
                  <a:pt x="3513" y="397"/>
                  <a:pt x="3518" y="395"/>
                </a:cubicBezTo>
                <a:cubicBezTo>
                  <a:pt x="3521" y="394"/>
                  <a:pt x="3522" y="388"/>
                  <a:pt x="3525" y="385"/>
                </a:cubicBezTo>
                <a:cubicBezTo>
                  <a:pt x="3522" y="384"/>
                  <a:pt x="3520" y="382"/>
                  <a:pt x="3518" y="382"/>
                </a:cubicBezTo>
                <a:cubicBezTo>
                  <a:pt x="3516" y="383"/>
                  <a:pt x="3514" y="385"/>
                  <a:pt x="3513" y="386"/>
                </a:cubicBezTo>
                <a:cubicBezTo>
                  <a:pt x="3500" y="382"/>
                  <a:pt x="3488" y="379"/>
                  <a:pt x="3476" y="376"/>
                </a:cubicBezTo>
                <a:cubicBezTo>
                  <a:pt x="3478" y="373"/>
                  <a:pt x="3480" y="371"/>
                  <a:pt x="3481" y="369"/>
                </a:cubicBezTo>
                <a:cubicBezTo>
                  <a:pt x="3478" y="367"/>
                  <a:pt x="3474" y="364"/>
                  <a:pt x="3470" y="361"/>
                </a:cubicBezTo>
                <a:cubicBezTo>
                  <a:pt x="3480" y="357"/>
                  <a:pt x="3497" y="364"/>
                  <a:pt x="3500" y="346"/>
                </a:cubicBezTo>
                <a:cubicBezTo>
                  <a:pt x="3500" y="345"/>
                  <a:pt x="3500" y="345"/>
                  <a:pt x="3500" y="345"/>
                </a:cubicBezTo>
                <a:cubicBezTo>
                  <a:pt x="3504" y="340"/>
                  <a:pt x="3503" y="337"/>
                  <a:pt x="3497" y="337"/>
                </a:cubicBezTo>
                <a:cubicBezTo>
                  <a:pt x="3490" y="336"/>
                  <a:pt x="3483" y="335"/>
                  <a:pt x="3477" y="337"/>
                </a:cubicBezTo>
                <a:cubicBezTo>
                  <a:pt x="3472" y="338"/>
                  <a:pt x="3468" y="343"/>
                  <a:pt x="3463" y="346"/>
                </a:cubicBezTo>
                <a:cubicBezTo>
                  <a:pt x="3462" y="344"/>
                  <a:pt x="3461" y="341"/>
                  <a:pt x="3458" y="336"/>
                </a:cubicBezTo>
                <a:cubicBezTo>
                  <a:pt x="3473" y="328"/>
                  <a:pt x="3489" y="321"/>
                  <a:pt x="3505" y="312"/>
                </a:cubicBezTo>
                <a:cubicBezTo>
                  <a:pt x="3505" y="305"/>
                  <a:pt x="3505" y="305"/>
                  <a:pt x="3505" y="305"/>
                </a:cubicBezTo>
                <a:cubicBezTo>
                  <a:pt x="3502" y="305"/>
                  <a:pt x="3499" y="304"/>
                  <a:pt x="3498" y="306"/>
                </a:cubicBezTo>
                <a:cubicBezTo>
                  <a:pt x="3493" y="312"/>
                  <a:pt x="3485" y="306"/>
                  <a:pt x="3480" y="311"/>
                </a:cubicBezTo>
                <a:cubicBezTo>
                  <a:pt x="3480" y="311"/>
                  <a:pt x="3478" y="311"/>
                  <a:pt x="3478" y="310"/>
                </a:cubicBezTo>
                <a:cubicBezTo>
                  <a:pt x="3475" y="307"/>
                  <a:pt x="3473" y="304"/>
                  <a:pt x="3469" y="299"/>
                </a:cubicBezTo>
                <a:cubicBezTo>
                  <a:pt x="3471" y="296"/>
                  <a:pt x="3474" y="292"/>
                  <a:pt x="3476" y="287"/>
                </a:cubicBezTo>
                <a:cubicBezTo>
                  <a:pt x="3476" y="284"/>
                  <a:pt x="3474" y="280"/>
                  <a:pt x="3473" y="276"/>
                </a:cubicBezTo>
                <a:cubicBezTo>
                  <a:pt x="3471" y="277"/>
                  <a:pt x="3467" y="278"/>
                  <a:pt x="3466" y="280"/>
                </a:cubicBezTo>
                <a:cubicBezTo>
                  <a:pt x="3459" y="290"/>
                  <a:pt x="3453" y="301"/>
                  <a:pt x="3446" y="311"/>
                </a:cubicBezTo>
                <a:cubicBezTo>
                  <a:pt x="3445" y="312"/>
                  <a:pt x="3443" y="313"/>
                  <a:pt x="3441" y="314"/>
                </a:cubicBezTo>
                <a:cubicBezTo>
                  <a:pt x="3440" y="313"/>
                  <a:pt x="3439" y="312"/>
                  <a:pt x="3438" y="311"/>
                </a:cubicBezTo>
                <a:cubicBezTo>
                  <a:pt x="3445" y="300"/>
                  <a:pt x="3452" y="290"/>
                  <a:pt x="3460" y="279"/>
                </a:cubicBezTo>
                <a:cubicBezTo>
                  <a:pt x="3465" y="272"/>
                  <a:pt x="3476" y="267"/>
                  <a:pt x="3471" y="256"/>
                </a:cubicBezTo>
                <a:cubicBezTo>
                  <a:pt x="3470" y="253"/>
                  <a:pt x="3464" y="252"/>
                  <a:pt x="3460" y="249"/>
                </a:cubicBezTo>
                <a:cubicBezTo>
                  <a:pt x="3459" y="252"/>
                  <a:pt x="3458" y="255"/>
                  <a:pt x="3457" y="257"/>
                </a:cubicBezTo>
                <a:cubicBezTo>
                  <a:pt x="3457" y="259"/>
                  <a:pt x="3458" y="262"/>
                  <a:pt x="3457" y="263"/>
                </a:cubicBezTo>
                <a:cubicBezTo>
                  <a:pt x="3451" y="271"/>
                  <a:pt x="3445" y="279"/>
                  <a:pt x="3439" y="288"/>
                </a:cubicBezTo>
                <a:cubicBezTo>
                  <a:pt x="3436" y="277"/>
                  <a:pt x="3434" y="269"/>
                  <a:pt x="3431" y="259"/>
                </a:cubicBezTo>
                <a:cubicBezTo>
                  <a:pt x="3429" y="261"/>
                  <a:pt x="3428" y="262"/>
                  <a:pt x="3427" y="263"/>
                </a:cubicBezTo>
                <a:cubicBezTo>
                  <a:pt x="3424" y="270"/>
                  <a:pt x="3423" y="278"/>
                  <a:pt x="3411" y="274"/>
                </a:cubicBezTo>
                <a:cubicBezTo>
                  <a:pt x="3410" y="274"/>
                  <a:pt x="3408" y="276"/>
                  <a:pt x="3407" y="277"/>
                </a:cubicBezTo>
                <a:cubicBezTo>
                  <a:pt x="3403" y="283"/>
                  <a:pt x="3400" y="289"/>
                  <a:pt x="3397" y="295"/>
                </a:cubicBezTo>
                <a:cubicBezTo>
                  <a:pt x="3395" y="288"/>
                  <a:pt x="3395" y="282"/>
                  <a:pt x="3394" y="275"/>
                </a:cubicBezTo>
                <a:cubicBezTo>
                  <a:pt x="3394" y="272"/>
                  <a:pt x="3392" y="269"/>
                  <a:pt x="3390" y="266"/>
                </a:cubicBezTo>
                <a:cubicBezTo>
                  <a:pt x="3388" y="269"/>
                  <a:pt x="3386" y="272"/>
                  <a:pt x="3385" y="275"/>
                </a:cubicBezTo>
                <a:cubicBezTo>
                  <a:pt x="3384" y="283"/>
                  <a:pt x="3383" y="291"/>
                  <a:pt x="3382" y="299"/>
                </a:cubicBezTo>
                <a:cubicBezTo>
                  <a:pt x="3381" y="299"/>
                  <a:pt x="3379" y="300"/>
                  <a:pt x="3378" y="300"/>
                </a:cubicBezTo>
                <a:cubicBezTo>
                  <a:pt x="3374" y="294"/>
                  <a:pt x="3370" y="288"/>
                  <a:pt x="3365" y="281"/>
                </a:cubicBezTo>
                <a:cubicBezTo>
                  <a:pt x="3360" y="293"/>
                  <a:pt x="3361" y="303"/>
                  <a:pt x="3368" y="311"/>
                </a:cubicBezTo>
                <a:cubicBezTo>
                  <a:pt x="3369" y="313"/>
                  <a:pt x="3371" y="316"/>
                  <a:pt x="3370" y="317"/>
                </a:cubicBezTo>
                <a:cubicBezTo>
                  <a:pt x="3365" y="327"/>
                  <a:pt x="3353" y="330"/>
                  <a:pt x="3341" y="324"/>
                </a:cubicBezTo>
                <a:cubicBezTo>
                  <a:pt x="3348" y="318"/>
                  <a:pt x="3345" y="313"/>
                  <a:pt x="3340" y="309"/>
                </a:cubicBezTo>
                <a:cubicBezTo>
                  <a:pt x="3336" y="307"/>
                  <a:pt x="3332" y="305"/>
                  <a:pt x="3328" y="303"/>
                </a:cubicBezTo>
                <a:cubicBezTo>
                  <a:pt x="3325" y="302"/>
                  <a:pt x="3323" y="300"/>
                  <a:pt x="3321" y="299"/>
                </a:cubicBezTo>
                <a:cubicBezTo>
                  <a:pt x="3324" y="297"/>
                  <a:pt x="3327" y="295"/>
                  <a:pt x="3330" y="294"/>
                </a:cubicBezTo>
                <a:cubicBezTo>
                  <a:pt x="3325" y="289"/>
                  <a:pt x="3322" y="286"/>
                  <a:pt x="3317" y="283"/>
                </a:cubicBezTo>
                <a:cubicBezTo>
                  <a:pt x="3315" y="282"/>
                  <a:pt x="3312" y="282"/>
                  <a:pt x="3310" y="282"/>
                </a:cubicBezTo>
                <a:cubicBezTo>
                  <a:pt x="3309" y="283"/>
                  <a:pt x="3308" y="286"/>
                  <a:pt x="3308" y="288"/>
                </a:cubicBezTo>
                <a:cubicBezTo>
                  <a:pt x="3308" y="299"/>
                  <a:pt x="3305" y="309"/>
                  <a:pt x="3317" y="315"/>
                </a:cubicBezTo>
                <a:close/>
                <a:moveTo>
                  <a:pt x="3197" y="411"/>
                </a:moveTo>
                <a:cubicBezTo>
                  <a:pt x="3202" y="412"/>
                  <a:pt x="3206" y="412"/>
                  <a:pt x="3211" y="413"/>
                </a:cubicBezTo>
                <a:cubicBezTo>
                  <a:pt x="3211" y="411"/>
                  <a:pt x="3211" y="409"/>
                  <a:pt x="3211" y="407"/>
                </a:cubicBezTo>
                <a:cubicBezTo>
                  <a:pt x="3207" y="407"/>
                  <a:pt x="3202" y="406"/>
                  <a:pt x="3197" y="406"/>
                </a:cubicBezTo>
                <a:cubicBezTo>
                  <a:pt x="3197" y="408"/>
                  <a:pt x="3197" y="411"/>
                  <a:pt x="3197" y="411"/>
                </a:cubicBezTo>
                <a:close/>
                <a:moveTo>
                  <a:pt x="3194" y="441"/>
                </a:moveTo>
                <a:cubicBezTo>
                  <a:pt x="3192" y="438"/>
                  <a:pt x="3190" y="435"/>
                  <a:pt x="3187" y="432"/>
                </a:cubicBezTo>
                <a:cubicBezTo>
                  <a:pt x="3186" y="431"/>
                  <a:pt x="3184" y="430"/>
                  <a:pt x="3183" y="431"/>
                </a:cubicBezTo>
                <a:cubicBezTo>
                  <a:pt x="3181" y="431"/>
                  <a:pt x="3180" y="434"/>
                  <a:pt x="3180" y="435"/>
                </a:cubicBezTo>
                <a:cubicBezTo>
                  <a:pt x="3179" y="443"/>
                  <a:pt x="3183" y="445"/>
                  <a:pt x="3194" y="441"/>
                </a:cubicBezTo>
                <a:close/>
                <a:moveTo>
                  <a:pt x="2886" y="398"/>
                </a:moveTo>
                <a:cubicBezTo>
                  <a:pt x="2897" y="413"/>
                  <a:pt x="2912" y="425"/>
                  <a:pt x="2925" y="440"/>
                </a:cubicBezTo>
                <a:cubicBezTo>
                  <a:pt x="2937" y="454"/>
                  <a:pt x="2952" y="462"/>
                  <a:pt x="2969" y="468"/>
                </a:cubicBezTo>
                <a:cubicBezTo>
                  <a:pt x="2981" y="472"/>
                  <a:pt x="2993" y="478"/>
                  <a:pt x="3006" y="483"/>
                </a:cubicBezTo>
                <a:cubicBezTo>
                  <a:pt x="3013" y="486"/>
                  <a:pt x="3020" y="491"/>
                  <a:pt x="3027" y="492"/>
                </a:cubicBezTo>
                <a:cubicBezTo>
                  <a:pt x="3042" y="493"/>
                  <a:pt x="3056" y="492"/>
                  <a:pt x="3070" y="491"/>
                </a:cubicBezTo>
                <a:cubicBezTo>
                  <a:pt x="3093" y="490"/>
                  <a:pt x="3116" y="488"/>
                  <a:pt x="3139" y="487"/>
                </a:cubicBezTo>
                <a:cubicBezTo>
                  <a:pt x="3168" y="485"/>
                  <a:pt x="3196" y="485"/>
                  <a:pt x="3225" y="484"/>
                </a:cubicBezTo>
                <a:cubicBezTo>
                  <a:pt x="3231" y="484"/>
                  <a:pt x="3237" y="481"/>
                  <a:pt x="3244" y="480"/>
                </a:cubicBezTo>
                <a:cubicBezTo>
                  <a:pt x="3248" y="479"/>
                  <a:pt x="3254" y="479"/>
                  <a:pt x="3258" y="480"/>
                </a:cubicBezTo>
                <a:cubicBezTo>
                  <a:pt x="3264" y="483"/>
                  <a:pt x="3270" y="485"/>
                  <a:pt x="3276" y="479"/>
                </a:cubicBezTo>
                <a:cubicBezTo>
                  <a:pt x="3277" y="478"/>
                  <a:pt x="3281" y="480"/>
                  <a:pt x="3282" y="481"/>
                </a:cubicBezTo>
                <a:cubicBezTo>
                  <a:pt x="3295" y="492"/>
                  <a:pt x="3305" y="506"/>
                  <a:pt x="3319" y="515"/>
                </a:cubicBezTo>
                <a:cubicBezTo>
                  <a:pt x="3341" y="527"/>
                  <a:pt x="3364" y="536"/>
                  <a:pt x="3389" y="539"/>
                </a:cubicBezTo>
                <a:cubicBezTo>
                  <a:pt x="3392" y="539"/>
                  <a:pt x="3397" y="540"/>
                  <a:pt x="3398" y="542"/>
                </a:cubicBezTo>
                <a:cubicBezTo>
                  <a:pt x="3402" y="556"/>
                  <a:pt x="3412" y="555"/>
                  <a:pt x="3423" y="554"/>
                </a:cubicBezTo>
                <a:cubicBezTo>
                  <a:pt x="3432" y="552"/>
                  <a:pt x="3441" y="548"/>
                  <a:pt x="3450" y="548"/>
                </a:cubicBezTo>
                <a:cubicBezTo>
                  <a:pt x="3475" y="547"/>
                  <a:pt x="3500" y="549"/>
                  <a:pt x="3525" y="548"/>
                </a:cubicBezTo>
                <a:cubicBezTo>
                  <a:pt x="3541" y="548"/>
                  <a:pt x="3557" y="548"/>
                  <a:pt x="3572" y="544"/>
                </a:cubicBezTo>
                <a:cubicBezTo>
                  <a:pt x="3594" y="539"/>
                  <a:pt x="3615" y="531"/>
                  <a:pt x="3636" y="523"/>
                </a:cubicBezTo>
                <a:cubicBezTo>
                  <a:pt x="3648" y="518"/>
                  <a:pt x="3661" y="513"/>
                  <a:pt x="3670" y="505"/>
                </a:cubicBezTo>
                <a:cubicBezTo>
                  <a:pt x="3685" y="491"/>
                  <a:pt x="3702" y="478"/>
                  <a:pt x="3711" y="458"/>
                </a:cubicBezTo>
                <a:cubicBezTo>
                  <a:pt x="3719" y="439"/>
                  <a:pt x="3732" y="423"/>
                  <a:pt x="3732" y="401"/>
                </a:cubicBezTo>
                <a:cubicBezTo>
                  <a:pt x="3733" y="372"/>
                  <a:pt x="3732" y="343"/>
                  <a:pt x="3721" y="315"/>
                </a:cubicBezTo>
                <a:cubicBezTo>
                  <a:pt x="3720" y="311"/>
                  <a:pt x="3719" y="308"/>
                  <a:pt x="3717" y="305"/>
                </a:cubicBezTo>
                <a:cubicBezTo>
                  <a:pt x="3711" y="295"/>
                  <a:pt x="3707" y="284"/>
                  <a:pt x="3700" y="275"/>
                </a:cubicBezTo>
                <a:cubicBezTo>
                  <a:pt x="3688" y="260"/>
                  <a:pt x="3676" y="246"/>
                  <a:pt x="3662" y="233"/>
                </a:cubicBezTo>
                <a:cubicBezTo>
                  <a:pt x="3655" y="225"/>
                  <a:pt x="3644" y="222"/>
                  <a:pt x="3636" y="216"/>
                </a:cubicBezTo>
                <a:cubicBezTo>
                  <a:pt x="3620" y="206"/>
                  <a:pt x="3602" y="200"/>
                  <a:pt x="3584" y="195"/>
                </a:cubicBezTo>
                <a:cubicBezTo>
                  <a:pt x="3573" y="193"/>
                  <a:pt x="3562" y="190"/>
                  <a:pt x="3551" y="189"/>
                </a:cubicBezTo>
                <a:cubicBezTo>
                  <a:pt x="3526" y="187"/>
                  <a:pt x="3502" y="178"/>
                  <a:pt x="3478" y="172"/>
                </a:cubicBezTo>
                <a:cubicBezTo>
                  <a:pt x="3465" y="168"/>
                  <a:pt x="3451" y="165"/>
                  <a:pt x="3437" y="163"/>
                </a:cubicBezTo>
                <a:cubicBezTo>
                  <a:pt x="3426" y="162"/>
                  <a:pt x="3415" y="162"/>
                  <a:pt x="3405" y="166"/>
                </a:cubicBezTo>
                <a:cubicBezTo>
                  <a:pt x="3393" y="170"/>
                  <a:pt x="3382" y="178"/>
                  <a:pt x="3370" y="184"/>
                </a:cubicBezTo>
                <a:cubicBezTo>
                  <a:pt x="3365" y="186"/>
                  <a:pt x="3358" y="186"/>
                  <a:pt x="3352" y="186"/>
                </a:cubicBezTo>
                <a:cubicBezTo>
                  <a:pt x="3350" y="186"/>
                  <a:pt x="3349" y="182"/>
                  <a:pt x="3347" y="180"/>
                </a:cubicBezTo>
                <a:cubicBezTo>
                  <a:pt x="3345" y="178"/>
                  <a:pt x="3342" y="177"/>
                  <a:pt x="3340" y="177"/>
                </a:cubicBezTo>
                <a:cubicBezTo>
                  <a:pt x="3330" y="179"/>
                  <a:pt x="3324" y="172"/>
                  <a:pt x="3318" y="167"/>
                </a:cubicBezTo>
                <a:cubicBezTo>
                  <a:pt x="3301" y="150"/>
                  <a:pt x="3280" y="140"/>
                  <a:pt x="3257" y="136"/>
                </a:cubicBezTo>
                <a:cubicBezTo>
                  <a:pt x="3229" y="131"/>
                  <a:pt x="3200" y="129"/>
                  <a:pt x="3171" y="128"/>
                </a:cubicBezTo>
                <a:cubicBezTo>
                  <a:pt x="3146" y="128"/>
                  <a:pt x="3121" y="132"/>
                  <a:pt x="3096" y="135"/>
                </a:cubicBezTo>
                <a:cubicBezTo>
                  <a:pt x="3086" y="136"/>
                  <a:pt x="3076" y="138"/>
                  <a:pt x="3067" y="141"/>
                </a:cubicBezTo>
                <a:cubicBezTo>
                  <a:pt x="3051" y="148"/>
                  <a:pt x="3034" y="155"/>
                  <a:pt x="3016" y="155"/>
                </a:cubicBezTo>
                <a:cubicBezTo>
                  <a:pt x="3012" y="155"/>
                  <a:pt x="3008" y="156"/>
                  <a:pt x="3005" y="158"/>
                </a:cubicBezTo>
                <a:cubicBezTo>
                  <a:pt x="2986" y="166"/>
                  <a:pt x="2968" y="173"/>
                  <a:pt x="2949" y="181"/>
                </a:cubicBezTo>
                <a:cubicBezTo>
                  <a:pt x="2944" y="184"/>
                  <a:pt x="2937" y="185"/>
                  <a:pt x="2934" y="189"/>
                </a:cubicBezTo>
                <a:cubicBezTo>
                  <a:pt x="2920" y="206"/>
                  <a:pt x="2899" y="216"/>
                  <a:pt x="2890" y="237"/>
                </a:cubicBezTo>
                <a:cubicBezTo>
                  <a:pt x="2884" y="252"/>
                  <a:pt x="2875" y="266"/>
                  <a:pt x="2870" y="282"/>
                </a:cubicBezTo>
                <a:cubicBezTo>
                  <a:pt x="2865" y="300"/>
                  <a:pt x="2863" y="319"/>
                  <a:pt x="2860" y="337"/>
                </a:cubicBezTo>
                <a:cubicBezTo>
                  <a:pt x="2861" y="337"/>
                  <a:pt x="2862" y="337"/>
                  <a:pt x="2863" y="337"/>
                </a:cubicBezTo>
                <a:cubicBezTo>
                  <a:pt x="2857" y="363"/>
                  <a:pt x="2873" y="380"/>
                  <a:pt x="2886" y="398"/>
                </a:cubicBezTo>
                <a:close/>
                <a:moveTo>
                  <a:pt x="3506" y="200"/>
                </a:moveTo>
                <a:cubicBezTo>
                  <a:pt x="3508" y="201"/>
                  <a:pt x="3510" y="202"/>
                  <a:pt x="3513" y="202"/>
                </a:cubicBezTo>
                <a:cubicBezTo>
                  <a:pt x="3532" y="206"/>
                  <a:pt x="3551" y="208"/>
                  <a:pt x="3570" y="212"/>
                </a:cubicBezTo>
                <a:cubicBezTo>
                  <a:pt x="3594" y="217"/>
                  <a:pt x="3615" y="227"/>
                  <a:pt x="3636" y="238"/>
                </a:cubicBezTo>
                <a:cubicBezTo>
                  <a:pt x="3663" y="253"/>
                  <a:pt x="3678" y="276"/>
                  <a:pt x="3693" y="302"/>
                </a:cubicBezTo>
                <a:cubicBezTo>
                  <a:pt x="3712" y="335"/>
                  <a:pt x="3718" y="370"/>
                  <a:pt x="3712" y="407"/>
                </a:cubicBezTo>
                <a:cubicBezTo>
                  <a:pt x="3710" y="420"/>
                  <a:pt x="3701" y="432"/>
                  <a:pt x="3695" y="444"/>
                </a:cubicBezTo>
                <a:cubicBezTo>
                  <a:pt x="3692" y="451"/>
                  <a:pt x="3688" y="458"/>
                  <a:pt x="3683" y="463"/>
                </a:cubicBezTo>
                <a:cubicBezTo>
                  <a:pt x="3669" y="479"/>
                  <a:pt x="3654" y="495"/>
                  <a:pt x="3632" y="502"/>
                </a:cubicBezTo>
                <a:cubicBezTo>
                  <a:pt x="3613" y="508"/>
                  <a:pt x="3594" y="516"/>
                  <a:pt x="3575" y="522"/>
                </a:cubicBezTo>
                <a:cubicBezTo>
                  <a:pt x="3566" y="525"/>
                  <a:pt x="3555" y="525"/>
                  <a:pt x="3545" y="526"/>
                </a:cubicBezTo>
                <a:cubicBezTo>
                  <a:pt x="3527" y="526"/>
                  <a:pt x="3509" y="526"/>
                  <a:pt x="3490" y="526"/>
                </a:cubicBezTo>
                <a:cubicBezTo>
                  <a:pt x="3508" y="513"/>
                  <a:pt x="3525" y="503"/>
                  <a:pt x="3540" y="490"/>
                </a:cubicBezTo>
                <a:cubicBezTo>
                  <a:pt x="3547" y="485"/>
                  <a:pt x="3553" y="475"/>
                  <a:pt x="3557" y="467"/>
                </a:cubicBezTo>
                <a:cubicBezTo>
                  <a:pt x="3568" y="446"/>
                  <a:pt x="3578" y="424"/>
                  <a:pt x="3583" y="401"/>
                </a:cubicBezTo>
                <a:cubicBezTo>
                  <a:pt x="3585" y="392"/>
                  <a:pt x="3588" y="383"/>
                  <a:pt x="3590" y="374"/>
                </a:cubicBezTo>
                <a:cubicBezTo>
                  <a:pt x="3591" y="373"/>
                  <a:pt x="3591" y="371"/>
                  <a:pt x="3590" y="371"/>
                </a:cubicBezTo>
                <a:cubicBezTo>
                  <a:pt x="3581" y="362"/>
                  <a:pt x="3585" y="350"/>
                  <a:pt x="3584" y="340"/>
                </a:cubicBezTo>
                <a:cubicBezTo>
                  <a:pt x="3581" y="318"/>
                  <a:pt x="3575" y="298"/>
                  <a:pt x="3562" y="279"/>
                </a:cubicBezTo>
                <a:cubicBezTo>
                  <a:pt x="3555" y="270"/>
                  <a:pt x="3550" y="259"/>
                  <a:pt x="3543" y="250"/>
                </a:cubicBezTo>
                <a:cubicBezTo>
                  <a:pt x="3528" y="231"/>
                  <a:pt x="3513" y="212"/>
                  <a:pt x="3489" y="202"/>
                </a:cubicBezTo>
                <a:cubicBezTo>
                  <a:pt x="3484" y="200"/>
                  <a:pt x="3480" y="196"/>
                  <a:pt x="3476" y="191"/>
                </a:cubicBezTo>
                <a:cubicBezTo>
                  <a:pt x="3486" y="194"/>
                  <a:pt x="3496" y="197"/>
                  <a:pt x="3506" y="200"/>
                </a:cubicBezTo>
                <a:close/>
                <a:moveTo>
                  <a:pt x="3366" y="204"/>
                </a:moveTo>
                <a:cubicBezTo>
                  <a:pt x="3374" y="203"/>
                  <a:pt x="3381" y="197"/>
                  <a:pt x="3389" y="197"/>
                </a:cubicBezTo>
                <a:cubicBezTo>
                  <a:pt x="3402" y="196"/>
                  <a:pt x="3416" y="194"/>
                  <a:pt x="3428" y="197"/>
                </a:cubicBezTo>
                <a:cubicBezTo>
                  <a:pt x="3444" y="201"/>
                  <a:pt x="3458" y="209"/>
                  <a:pt x="3473" y="215"/>
                </a:cubicBezTo>
                <a:cubicBezTo>
                  <a:pt x="3478" y="217"/>
                  <a:pt x="3482" y="219"/>
                  <a:pt x="3487" y="222"/>
                </a:cubicBezTo>
                <a:cubicBezTo>
                  <a:pt x="3508" y="235"/>
                  <a:pt x="3522" y="254"/>
                  <a:pt x="3536" y="274"/>
                </a:cubicBezTo>
                <a:cubicBezTo>
                  <a:pt x="3551" y="294"/>
                  <a:pt x="3561" y="316"/>
                  <a:pt x="3565" y="340"/>
                </a:cubicBezTo>
                <a:cubicBezTo>
                  <a:pt x="3567" y="360"/>
                  <a:pt x="3568" y="381"/>
                  <a:pt x="3564" y="400"/>
                </a:cubicBezTo>
                <a:cubicBezTo>
                  <a:pt x="3559" y="421"/>
                  <a:pt x="3551" y="443"/>
                  <a:pt x="3537" y="460"/>
                </a:cubicBezTo>
                <a:cubicBezTo>
                  <a:pt x="3529" y="470"/>
                  <a:pt x="3521" y="480"/>
                  <a:pt x="3511" y="489"/>
                </a:cubicBezTo>
                <a:cubicBezTo>
                  <a:pt x="3507" y="494"/>
                  <a:pt x="3499" y="496"/>
                  <a:pt x="3493" y="499"/>
                </a:cubicBezTo>
                <a:cubicBezTo>
                  <a:pt x="3456" y="519"/>
                  <a:pt x="3416" y="523"/>
                  <a:pt x="3376" y="515"/>
                </a:cubicBezTo>
                <a:cubicBezTo>
                  <a:pt x="3351" y="510"/>
                  <a:pt x="3327" y="499"/>
                  <a:pt x="3308" y="479"/>
                </a:cubicBezTo>
                <a:cubicBezTo>
                  <a:pt x="3293" y="464"/>
                  <a:pt x="3282" y="448"/>
                  <a:pt x="3274" y="428"/>
                </a:cubicBezTo>
                <a:cubicBezTo>
                  <a:pt x="3266" y="409"/>
                  <a:pt x="3258" y="390"/>
                  <a:pt x="3261" y="368"/>
                </a:cubicBezTo>
                <a:cubicBezTo>
                  <a:pt x="3260" y="368"/>
                  <a:pt x="3259" y="367"/>
                  <a:pt x="3258" y="367"/>
                </a:cubicBezTo>
                <a:cubicBezTo>
                  <a:pt x="3262" y="349"/>
                  <a:pt x="3265" y="330"/>
                  <a:pt x="3270" y="311"/>
                </a:cubicBezTo>
                <a:cubicBezTo>
                  <a:pt x="3272" y="304"/>
                  <a:pt x="3279" y="297"/>
                  <a:pt x="3281" y="289"/>
                </a:cubicBezTo>
                <a:cubicBezTo>
                  <a:pt x="3285" y="271"/>
                  <a:pt x="3300" y="260"/>
                  <a:pt x="3308" y="245"/>
                </a:cubicBezTo>
                <a:cubicBezTo>
                  <a:pt x="3320" y="221"/>
                  <a:pt x="3339" y="207"/>
                  <a:pt x="3366" y="204"/>
                </a:cubicBezTo>
                <a:close/>
                <a:moveTo>
                  <a:pt x="2883" y="320"/>
                </a:moveTo>
                <a:cubicBezTo>
                  <a:pt x="2885" y="315"/>
                  <a:pt x="2886" y="309"/>
                  <a:pt x="2885" y="303"/>
                </a:cubicBezTo>
                <a:cubicBezTo>
                  <a:pt x="2885" y="283"/>
                  <a:pt x="2899" y="269"/>
                  <a:pt x="2905" y="251"/>
                </a:cubicBezTo>
                <a:cubicBezTo>
                  <a:pt x="2911" y="230"/>
                  <a:pt x="2931" y="221"/>
                  <a:pt x="2944" y="205"/>
                </a:cubicBezTo>
                <a:cubicBezTo>
                  <a:pt x="2948" y="200"/>
                  <a:pt x="2959" y="200"/>
                  <a:pt x="2966" y="196"/>
                </a:cubicBezTo>
                <a:cubicBezTo>
                  <a:pt x="2984" y="189"/>
                  <a:pt x="3001" y="180"/>
                  <a:pt x="3019" y="174"/>
                </a:cubicBezTo>
                <a:cubicBezTo>
                  <a:pt x="3026" y="171"/>
                  <a:pt x="3035" y="173"/>
                  <a:pt x="3042" y="171"/>
                </a:cubicBezTo>
                <a:cubicBezTo>
                  <a:pt x="3053" y="168"/>
                  <a:pt x="3064" y="163"/>
                  <a:pt x="3075" y="159"/>
                </a:cubicBezTo>
                <a:cubicBezTo>
                  <a:pt x="3080" y="157"/>
                  <a:pt x="3086" y="156"/>
                  <a:pt x="3092" y="156"/>
                </a:cubicBezTo>
                <a:cubicBezTo>
                  <a:pt x="3100" y="155"/>
                  <a:pt x="3109" y="154"/>
                  <a:pt x="3118" y="153"/>
                </a:cubicBezTo>
                <a:cubicBezTo>
                  <a:pt x="3128" y="152"/>
                  <a:pt x="3137" y="150"/>
                  <a:pt x="3147" y="150"/>
                </a:cubicBezTo>
                <a:cubicBezTo>
                  <a:pt x="3169" y="150"/>
                  <a:pt x="3192" y="151"/>
                  <a:pt x="3214" y="152"/>
                </a:cubicBezTo>
                <a:cubicBezTo>
                  <a:pt x="3229" y="153"/>
                  <a:pt x="3243" y="155"/>
                  <a:pt x="3258" y="157"/>
                </a:cubicBezTo>
                <a:cubicBezTo>
                  <a:pt x="3273" y="159"/>
                  <a:pt x="3286" y="166"/>
                  <a:pt x="3298" y="175"/>
                </a:cubicBezTo>
                <a:cubicBezTo>
                  <a:pt x="3306" y="180"/>
                  <a:pt x="3313" y="187"/>
                  <a:pt x="3321" y="192"/>
                </a:cubicBezTo>
                <a:cubicBezTo>
                  <a:pt x="3325" y="196"/>
                  <a:pt x="3325" y="199"/>
                  <a:pt x="3320" y="202"/>
                </a:cubicBezTo>
                <a:cubicBezTo>
                  <a:pt x="3308" y="211"/>
                  <a:pt x="3297" y="221"/>
                  <a:pt x="3290" y="237"/>
                </a:cubicBezTo>
                <a:cubicBezTo>
                  <a:pt x="3287" y="245"/>
                  <a:pt x="3279" y="252"/>
                  <a:pt x="3274" y="259"/>
                </a:cubicBezTo>
                <a:cubicBezTo>
                  <a:pt x="3272" y="262"/>
                  <a:pt x="3269" y="265"/>
                  <a:pt x="3268" y="268"/>
                </a:cubicBezTo>
                <a:cubicBezTo>
                  <a:pt x="3262" y="282"/>
                  <a:pt x="3255" y="297"/>
                  <a:pt x="3249" y="311"/>
                </a:cubicBezTo>
                <a:cubicBezTo>
                  <a:pt x="3247" y="318"/>
                  <a:pt x="3246" y="325"/>
                  <a:pt x="3244" y="332"/>
                </a:cubicBezTo>
                <a:cubicBezTo>
                  <a:pt x="3242" y="343"/>
                  <a:pt x="3239" y="355"/>
                  <a:pt x="3239" y="367"/>
                </a:cubicBezTo>
                <a:cubicBezTo>
                  <a:pt x="3241" y="393"/>
                  <a:pt x="3244" y="418"/>
                  <a:pt x="3258" y="440"/>
                </a:cubicBezTo>
                <a:cubicBezTo>
                  <a:pt x="3262" y="447"/>
                  <a:pt x="3263" y="455"/>
                  <a:pt x="3266" y="463"/>
                </a:cubicBezTo>
                <a:cubicBezTo>
                  <a:pt x="3254" y="463"/>
                  <a:pt x="3242" y="462"/>
                  <a:pt x="3230" y="463"/>
                </a:cubicBezTo>
                <a:cubicBezTo>
                  <a:pt x="3195" y="465"/>
                  <a:pt x="3160" y="467"/>
                  <a:pt x="3125" y="468"/>
                </a:cubicBezTo>
                <a:cubicBezTo>
                  <a:pt x="3094" y="470"/>
                  <a:pt x="3063" y="470"/>
                  <a:pt x="3033" y="470"/>
                </a:cubicBezTo>
                <a:cubicBezTo>
                  <a:pt x="3027" y="470"/>
                  <a:pt x="3021" y="466"/>
                  <a:pt x="3015" y="464"/>
                </a:cubicBezTo>
                <a:cubicBezTo>
                  <a:pt x="3005" y="460"/>
                  <a:pt x="2995" y="456"/>
                  <a:pt x="2985" y="452"/>
                </a:cubicBezTo>
                <a:cubicBezTo>
                  <a:pt x="2976" y="449"/>
                  <a:pt x="2966" y="447"/>
                  <a:pt x="2959" y="442"/>
                </a:cubicBezTo>
                <a:cubicBezTo>
                  <a:pt x="2949" y="436"/>
                  <a:pt x="2940" y="427"/>
                  <a:pt x="2932" y="419"/>
                </a:cubicBezTo>
                <a:cubicBezTo>
                  <a:pt x="2920" y="407"/>
                  <a:pt x="2908" y="395"/>
                  <a:pt x="2898" y="382"/>
                </a:cubicBezTo>
                <a:cubicBezTo>
                  <a:pt x="2885" y="364"/>
                  <a:pt x="2874" y="344"/>
                  <a:pt x="2883" y="320"/>
                </a:cubicBezTo>
                <a:close/>
                <a:moveTo>
                  <a:pt x="3205" y="275"/>
                </a:moveTo>
                <a:cubicBezTo>
                  <a:pt x="3205" y="274"/>
                  <a:pt x="3205" y="273"/>
                  <a:pt x="3205" y="271"/>
                </a:cubicBezTo>
                <a:cubicBezTo>
                  <a:pt x="3198" y="272"/>
                  <a:pt x="3191" y="272"/>
                  <a:pt x="3185" y="274"/>
                </a:cubicBezTo>
                <a:cubicBezTo>
                  <a:pt x="3184" y="274"/>
                  <a:pt x="3183" y="276"/>
                  <a:pt x="3182" y="278"/>
                </a:cubicBezTo>
                <a:cubicBezTo>
                  <a:pt x="3183" y="278"/>
                  <a:pt x="3185" y="280"/>
                  <a:pt x="3186" y="280"/>
                </a:cubicBezTo>
                <a:cubicBezTo>
                  <a:pt x="3193" y="278"/>
                  <a:pt x="3199" y="277"/>
                  <a:pt x="3205" y="275"/>
                </a:cubicBezTo>
                <a:close/>
                <a:moveTo>
                  <a:pt x="3197" y="368"/>
                </a:moveTo>
                <a:cubicBezTo>
                  <a:pt x="3197" y="369"/>
                  <a:pt x="3196" y="371"/>
                  <a:pt x="3197" y="372"/>
                </a:cubicBezTo>
                <a:cubicBezTo>
                  <a:pt x="3202" y="375"/>
                  <a:pt x="3207" y="378"/>
                  <a:pt x="3213" y="381"/>
                </a:cubicBezTo>
                <a:cubicBezTo>
                  <a:pt x="3214" y="380"/>
                  <a:pt x="3214" y="378"/>
                  <a:pt x="3215" y="377"/>
                </a:cubicBezTo>
                <a:cubicBezTo>
                  <a:pt x="3210" y="373"/>
                  <a:pt x="3205" y="370"/>
                  <a:pt x="3201" y="367"/>
                </a:cubicBezTo>
                <a:cubicBezTo>
                  <a:pt x="3200" y="366"/>
                  <a:pt x="3198" y="367"/>
                  <a:pt x="3197" y="368"/>
                </a:cubicBezTo>
                <a:close/>
                <a:moveTo>
                  <a:pt x="3368" y="280"/>
                </a:moveTo>
                <a:cubicBezTo>
                  <a:pt x="3369" y="280"/>
                  <a:pt x="3369" y="276"/>
                  <a:pt x="3368" y="274"/>
                </a:cubicBezTo>
                <a:cubicBezTo>
                  <a:pt x="3366" y="270"/>
                  <a:pt x="3364" y="266"/>
                  <a:pt x="3361" y="263"/>
                </a:cubicBezTo>
                <a:cubicBezTo>
                  <a:pt x="3356" y="257"/>
                  <a:pt x="3354" y="246"/>
                  <a:pt x="3340" y="249"/>
                </a:cubicBezTo>
                <a:cubicBezTo>
                  <a:pt x="3346" y="260"/>
                  <a:pt x="3352" y="271"/>
                  <a:pt x="3358" y="280"/>
                </a:cubicBezTo>
                <a:cubicBezTo>
                  <a:pt x="3359" y="282"/>
                  <a:pt x="3365" y="281"/>
                  <a:pt x="3368" y="280"/>
                </a:cubicBezTo>
                <a:close/>
                <a:moveTo>
                  <a:pt x="3198" y="337"/>
                </a:moveTo>
                <a:cubicBezTo>
                  <a:pt x="3194" y="339"/>
                  <a:pt x="3191" y="340"/>
                  <a:pt x="3189" y="341"/>
                </a:cubicBezTo>
                <a:cubicBezTo>
                  <a:pt x="3192" y="344"/>
                  <a:pt x="3196" y="347"/>
                  <a:pt x="3200" y="349"/>
                </a:cubicBezTo>
                <a:cubicBezTo>
                  <a:pt x="3201" y="350"/>
                  <a:pt x="3204" y="349"/>
                  <a:pt x="3206" y="349"/>
                </a:cubicBezTo>
                <a:cubicBezTo>
                  <a:pt x="3206" y="348"/>
                  <a:pt x="3206" y="346"/>
                  <a:pt x="3206" y="345"/>
                </a:cubicBezTo>
                <a:cubicBezTo>
                  <a:pt x="3203" y="342"/>
                  <a:pt x="3201" y="340"/>
                  <a:pt x="3198" y="337"/>
                </a:cubicBezTo>
                <a:close/>
                <a:moveTo>
                  <a:pt x="3254" y="236"/>
                </a:moveTo>
                <a:cubicBezTo>
                  <a:pt x="3253" y="234"/>
                  <a:pt x="3252" y="233"/>
                  <a:pt x="3251" y="231"/>
                </a:cubicBezTo>
                <a:cubicBezTo>
                  <a:pt x="3246" y="233"/>
                  <a:pt x="3240" y="234"/>
                  <a:pt x="3236" y="236"/>
                </a:cubicBezTo>
                <a:cubicBezTo>
                  <a:pt x="3234" y="237"/>
                  <a:pt x="3236" y="244"/>
                  <a:pt x="3236" y="247"/>
                </a:cubicBezTo>
                <a:cubicBezTo>
                  <a:pt x="3243" y="243"/>
                  <a:pt x="3248" y="239"/>
                  <a:pt x="3254" y="236"/>
                </a:cubicBezTo>
                <a:close/>
                <a:moveTo>
                  <a:pt x="2342" y="579"/>
                </a:moveTo>
                <a:cubicBezTo>
                  <a:pt x="2347" y="591"/>
                  <a:pt x="2359" y="600"/>
                  <a:pt x="2369" y="608"/>
                </a:cubicBezTo>
                <a:cubicBezTo>
                  <a:pt x="2379" y="617"/>
                  <a:pt x="2393" y="623"/>
                  <a:pt x="2401" y="633"/>
                </a:cubicBezTo>
                <a:cubicBezTo>
                  <a:pt x="2423" y="658"/>
                  <a:pt x="2453" y="663"/>
                  <a:pt x="2482" y="669"/>
                </a:cubicBezTo>
                <a:cubicBezTo>
                  <a:pt x="2499" y="673"/>
                  <a:pt x="2517" y="671"/>
                  <a:pt x="2536" y="666"/>
                </a:cubicBezTo>
                <a:cubicBezTo>
                  <a:pt x="2565" y="659"/>
                  <a:pt x="2594" y="654"/>
                  <a:pt x="2621" y="640"/>
                </a:cubicBezTo>
                <a:cubicBezTo>
                  <a:pt x="2637" y="632"/>
                  <a:pt x="2654" y="622"/>
                  <a:pt x="2668" y="611"/>
                </a:cubicBezTo>
                <a:cubicBezTo>
                  <a:pt x="2685" y="596"/>
                  <a:pt x="2701" y="580"/>
                  <a:pt x="2715" y="563"/>
                </a:cubicBezTo>
                <a:cubicBezTo>
                  <a:pt x="2731" y="543"/>
                  <a:pt x="2745" y="523"/>
                  <a:pt x="2758" y="502"/>
                </a:cubicBezTo>
                <a:cubicBezTo>
                  <a:pt x="2765" y="492"/>
                  <a:pt x="2766" y="479"/>
                  <a:pt x="2770" y="467"/>
                </a:cubicBezTo>
                <a:cubicBezTo>
                  <a:pt x="2782" y="434"/>
                  <a:pt x="2791" y="400"/>
                  <a:pt x="2791" y="365"/>
                </a:cubicBezTo>
                <a:cubicBezTo>
                  <a:pt x="2792" y="328"/>
                  <a:pt x="2808" y="297"/>
                  <a:pt x="2828" y="268"/>
                </a:cubicBezTo>
                <a:cubicBezTo>
                  <a:pt x="2845" y="244"/>
                  <a:pt x="2851" y="219"/>
                  <a:pt x="2845" y="191"/>
                </a:cubicBezTo>
                <a:cubicBezTo>
                  <a:pt x="2838" y="153"/>
                  <a:pt x="2815" y="126"/>
                  <a:pt x="2783" y="106"/>
                </a:cubicBezTo>
                <a:cubicBezTo>
                  <a:pt x="2769" y="97"/>
                  <a:pt x="2756" y="88"/>
                  <a:pt x="2741" y="83"/>
                </a:cubicBezTo>
                <a:cubicBezTo>
                  <a:pt x="2725" y="77"/>
                  <a:pt x="2709" y="65"/>
                  <a:pt x="2691" y="77"/>
                </a:cubicBezTo>
                <a:cubicBezTo>
                  <a:pt x="2689" y="78"/>
                  <a:pt x="2686" y="77"/>
                  <a:pt x="2684" y="77"/>
                </a:cubicBezTo>
                <a:cubicBezTo>
                  <a:pt x="2658" y="77"/>
                  <a:pt x="2640" y="91"/>
                  <a:pt x="2625" y="111"/>
                </a:cubicBezTo>
                <a:cubicBezTo>
                  <a:pt x="2611" y="130"/>
                  <a:pt x="2593" y="147"/>
                  <a:pt x="2571" y="158"/>
                </a:cubicBezTo>
                <a:cubicBezTo>
                  <a:pt x="2547" y="171"/>
                  <a:pt x="2521" y="181"/>
                  <a:pt x="2498" y="195"/>
                </a:cubicBezTo>
                <a:cubicBezTo>
                  <a:pt x="2459" y="219"/>
                  <a:pt x="2422" y="243"/>
                  <a:pt x="2389" y="276"/>
                </a:cubicBezTo>
                <a:cubicBezTo>
                  <a:pt x="2361" y="304"/>
                  <a:pt x="2343" y="338"/>
                  <a:pt x="2331" y="374"/>
                </a:cubicBezTo>
                <a:cubicBezTo>
                  <a:pt x="2322" y="404"/>
                  <a:pt x="2320" y="436"/>
                  <a:pt x="2314" y="467"/>
                </a:cubicBezTo>
                <a:cubicBezTo>
                  <a:pt x="2315" y="467"/>
                  <a:pt x="2317" y="467"/>
                  <a:pt x="2318" y="467"/>
                </a:cubicBezTo>
                <a:cubicBezTo>
                  <a:pt x="2308" y="508"/>
                  <a:pt x="2326" y="544"/>
                  <a:pt x="2342" y="579"/>
                </a:cubicBezTo>
                <a:close/>
                <a:moveTo>
                  <a:pt x="2786" y="203"/>
                </a:moveTo>
                <a:cubicBezTo>
                  <a:pt x="2791" y="188"/>
                  <a:pt x="2794" y="173"/>
                  <a:pt x="2799" y="157"/>
                </a:cubicBezTo>
                <a:cubicBezTo>
                  <a:pt x="2813" y="175"/>
                  <a:pt x="2821" y="192"/>
                  <a:pt x="2821" y="213"/>
                </a:cubicBezTo>
                <a:cubicBezTo>
                  <a:pt x="2822" y="229"/>
                  <a:pt x="2813" y="241"/>
                  <a:pt x="2805" y="254"/>
                </a:cubicBezTo>
                <a:cubicBezTo>
                  <a:pt x="2790" y="277"/>
                  <a:pt x="2775" y="301"/>
                  <a:pt x="2769" y="328"/>
                </a:cubicBezTo>
                <a:cubicBezTo>
                  <a:pt x="2766" y="340"/>
                  <a:pt x="2767" y="354"/>
                  <a:pt x="2765" y="366"/>
                </a:cubicBezTo>
                <a:cubicBezTo>
                  <a:pt x="2758" y="401"/>
                  <a:pt x="2752" y="436"/>
                  <a:pt x="2742" y="470"/>
                </a:cubicBezTo>
                <a:cubicBezTo>
                  <a:pt x="2735" y="497"/>
                  <a:pt x="2718" y="519"/>
                  <a:pt x="2700" y="540"/>
                </a:cubicBezTo>
                <a:cubicBezTo>
                  <a:pt x="2684" y="557"/>
                  <a:pt x="2666" y="574"/>
                  <a:pt x="2649" y="590"/>
                </a:cubicBezTo>
                <a:cubicBezTo>
                  <a:pt x="2635" y="604"/>
                  <a:pt x="2619" y="614"/>
                  <a:pt x="2599" y="619"/>
                </a:cubicBezTo>
                <a:cubicBezTo>
                  <a:pt x="2575" y="624"/>
                  <a:pt x="2553" y="634"/>
                  <a:pt x="2529" y="638"/>
                </a:cubicBezTo>
                <a:cubicBezTo>
                  <a:pt x="2508" y="641"/>
                  <a:pt x="2485" y="638"/>
                  <a:pt x="2464" y="637"/>
                </a:cubicBezTo>
                <a:cubicBezTo>
                  <a:pt x="2460" y="636"/>
                  <a:pt x="2456" y="632"/>
                  <a:pt x="2450" y="629"/>
                </a:cubicBezTo>
                <a:cubicBezTo>
                  <a:pt x="2466" y="629"/>
                  <a:pt x="2480" y="627"/>
                  <a:pt x="2493" y="629"/>
                </a:cubicBezTo>
                <a:cubicBezTo>
                  <a:pt x="2514" y="631"/>
                  <a:pt x="2530" y="620"/>
                  <a:pt x="2548" y="614"/>
                </a:cubicBezTo>
                <a:cubicBezTo>
                  <a:pt x="2561" y="609"/>
                  <a:pt x="2573" y="601"/>
                  <a:pt x="2586" y="596"/>
                </a:cubicBezTo>
                <a:cubicBezTo>
                  <a:pt x="2609" y="588"/>
                  <a:pt x="2627" y="573"/>
                  <a:pt x="2643" y="555"/>
                </a:cubicBezTo>
                <a:cubicBezTo>
                  <a:pt x="2657" y="540"/>
                  <a:pt x="2673" y="525"/>
                  <a:pt x="2685" y="509"/>
                </a:cubicBezTo>
                <a:cubicBezTo>
                  <a:pt x="2695" y="496"/>
                  <a:pt x="2702" y="482"/>
                  <a:pt x="2709" y="467"/>
                </a:cubicBezTo>
                <a:cubicBezTo>
                  <a:pt x="2730" y="427"/>
                  <a:pt x="2736" y="384"/>
                  <a:pt x="2735" y="339"/>
                </a:cubicBezTo>
                <a:cubicBezTo>
                  <a:pt x="2734" y="309"/>
                  <a:pt x="2747" y="281"/>
                  <a:pt x="2763" y="254"/>
                </a:cubicBezTo>
                <a:cubicBezTo>
                  <a:pt x="2773" y="238"/>
                  <a:pt x="2779" y="220"/>
                  <a:pt x="2786" y="203"/>
                </a:cubicBezTo>
                <a:close/>
                <a:moveTo>
                  <a:pt x="2364" y="364"/>
                </a:moveTo>
                <a:cubicBezTo>
                  <a:pt x="2377" y="322"/>
                  <a:pt x="2407" y="289"/>
                  <a:pt x="2443" y="264"/>
                </a:cubicBezTo>
                <a:cubicBezTo>
                  <a:pt x="2468" y="247"/>
                  <a:pt x="2492" y="230"/>
                  <a:pt x="2518" y="215"/>
                </a:cubicBezTo>
                <a:cubicBezTo>
                  <a:pt x="2540" y="202"/>
                  <a:pt x="2565" y="194"/>
                  <a:pt x="2587" y="180"/>
                </a:cubicBezTo>
                <a:cubicBezTo>
                  <a:pt x="2604" y="170"/>
                  <a:pt x="2618" y="156"/>
                  <a:pt x="2633" y="143"/>
                </a:cubicBezTo>
                <a:cubicBezTo>
                  <a:pt x="2640" y="137"/>
                  <a:pt x="2645" y="128"/>
                  <a:pt x="2651" y="121"/>
                </a:cubicBezTo>
                <a:cubicBezTo>
                  <a:pt x="2660" y="111"/>
                  <a:pt x="2668" y="99"/>
                  <a:pt x="2686" y="103"/>
                </a:cubicBezTo>
                <a:cubicBezTo>
                  <a:pt x="2699" y="107"/>
                  <a:pt x="2714" y="100"/>
                  <a:pt x="2726" y="110"/>
                </a:cubicBezTo>
                <a:cubicBezTo>
                  <a:pt x="2736" y="119"/>
                  <a:pt x="2747" y="127"/>
                  <a:pt x="2757" y="135"/>
                </a:cubicBezTo>
                <a:cubicBezTo>
                  <a:pt x="2772" y="146"/>
                  <a:pt x="2769" y="161"/>
                  <a:pt x="2764" y="175"/>
                </a:cubicBezTo>
                <a:cubicBezTo>
                  <a:pt x="2759" y="191"/>
                  <a:pt x="2753" y="207"/>
                  <a:pt x="2746" y="222"/>
                </a:cubicBezTo>
                <a:cubicBezTo>
                  <a:pt x="2738" y="242"/>
                  <a:pt x="2728" y="260"/>
                  <a:pt x="2719" y="280"/>
                </a:cubicBezTo>
                <a:cubicBezTo>
                  <a:pt x="2716" y="285"/>
                  <a:pt x="2714" y="292"/>
                  <a:pt x="2712" y="297"/>
                </a:cubicBezTo>
                <a:cubicBezTo>
                  <a:pt x="2702" y="326"/>
                  <a:pt x="2705" y="356"/>
                  <a:pt x="2703" y="385"/>
                </a:cubicBezTo>
                <a:cubicBezTo>
                  <a:pt x="2702" y="410"/>
                  <a:pt x="2695" y="433"/>
                  <a:pt x="2682" y="454"/>
                </a:cubicBezTo>
                <a:cubicBezTo>
                  <a:pt x="2671" y="474"/>
                  <a:pt x="2659" y="494"/>
                  <a:pt x="2645" y="512"/>
                </a:cubicBezTo>
                <a:cubicBezTo>
                  <a:pt x="2633" y="528"/>
                  <a:pt x="2616" y="540"/>
                  <a:pt x="2601" y="554"/>
                </a:cubicBezTo>
                <a:cubicBezTo>
                  <a:pt x="2579" y="575"/>
                  <a:pt x="2550" y="581"/>
                  <a:pt x="2524" y="593"/>
                </a:cubicBezTo>
                <a:cubicBezTo>
                  <a:pt x="2508" y="601"/>
                  <a:pt x="2490" y="604"/>
                  <a:pt x="2472" y="599"/>
                </a:cubicBezTo>
                <a:cubicBezTo>
                  <a:pt x="2470" y="598"/>
                  <a:pt x="2467" y="598"/>
                  <a:pt x="2464" y="598"/>
                </a:cubicBezTo>
                <a:cubicBezTo>
                  <a:pt x="2418" y="600"/>
                  <a:pt x="2385" y="579"/>
                  <a:pt x="2358" y="543"/>
                </a:cubicBezTo>
                <a:cubicBezTo>
                  <a:pt x="2346" y="525"/>
                  <a:pt x="2340" y="506"/>
                  <a:pt x="2342" y="484"/>
                </a:cubicBezTo>
                <a:cubicBezTo>
                  <a:pt x="2340" y="484"/>
                  <a:pt x="2339" y="484"/>
                  <a:pt x="2337" y="484"/>
                </a:cubicBezTo>
                <a:cubicBezTo>
                  <a:pt x="2346" y="444"/>
                  <a:pt x="2352" y="403"/>
                  <a:pt x="2364" y="364"/>
                </a:cubicBezTo>
                <a:close/>
                <a:moveTo>
                  <a:pt x="2400" y="520"/>
                </a:moveTo>
                <a:cubicBezTo>
                  <a:pt x="2409" y="530"/>
                  <a:pt x="2421" y="538"/>
                  <a:pt x="2434" y="544"/>
                </a:cubicBezTo>
                <a:cubicBezTo>
                  <a:pt x="2466" y="559"/>
                  <a:pt x="2497" y="554"/>
                  <a:pt x="2524" y="537"/>
                </a:cubicBezTo>
                <a:cubicBezTo>
                  <a:pt x="2543" y="525"/>
                  <a:pt x="2559" y="507"/>
                  <a:pt x="2576" y="490"/>
                </a:cubicBezTo>
                <a:cubicBezTo>
                  <a:pt x="2603" y="462"/>
                  <a:pt x="2628" y="433"/>
                  <a:pt x="2638" y="394"/>
                </a:cubicBezTo>
                <a:cubicBezTo>
                  <a:pt x="2647" y="363"/>
                  <a:pt x="2658" y="334"/>
                  <a:pt x="2648" y="302"/>
                </a:cubicBezTo>
                <a:cubicBezTo>
                  <a:pt x="2643" y="285"/>
                  <a:pt x="2633" y="274"/>
                  <a:pt x="2619" y="267"/>
                </a:cubicBezTo>
                <a:cubicBezTo>
                  <a:pt x="2606" y="261"/>
                  <a:pt x="2590" y="259"/>
                  <a:pt x="2575" y="256"/>
                </a:cubicBezTo>
                <a:cubicBezTo>
                  <a:pt x="2551" y="250"/>
                  <a:pt x="2527" y="253"/>
                  <a:pt x="2506" y="266"/>
                </a:cubicBezTo>
                <a:cubicBezTo>
                  <a:pt x="2495" y="273"/>
                  <a:pt x="2484" y="280"/>
                  <a:pt x="2475" y="289"/>
                </a:cubicBezTo>
                <a:cubicBezTo>
                  <a:pt x="2462" y="302"/>
                  <a:pt x="2450" y="316"/>
                  <a:pt x="2439" y="331"/>
                </a:cubicBezTo>
                <a:cubicBezTo>
                  <a:pt x="2429" y="346"/>
                  <a:pt x="2422" y="363"/>
                  <a:pt x="2412" y="378"/>
                </a:cubicBezTo>
                <a:cubicBezTo>
                  <a:pt x="2393" y="404"/>
                  <a:pt x="2393" y="435"/>
                  <a:pt x="2384" y="463"/>
                </a:cubicBezTo>
                <a:cubicBezTo>
                  <a:pt x="2388" y="480"/>
                  <a:pt x="2391" y="497"/>
                  <a:pt x="2395" y="513"/>
                </a:cubicBezTo>
                <a:cubicBezTo>
                  <a:pt x="2396" y="516"/>
                  <a:pt x="2398" y="518"/>
                  <a:pt x="2400" y="520"/>
                </a:cubicBezTo>
                <a:close/>
                <a:moveTo>
                  <a:pt x="2447" y="373"/>
                </a:moveTo>
                <a:cubicBezTo>
                  <a:pt x="2460" y="355"/>
                  <a:pt x="2470" y="335"/>
                  <a:pt x="2485" y="319"/>
                </a:cubicBezTo>
                <a:cubicBezTo>
                  <a:pt x="2504" y="298"/>
                  <a:pt x="2525" y="277"/>
                  <a:pt x="2558" y="280"/>
                </a:cubicBezTo>
                <a:cubicBezTo>
                  <a:pt x="2560" y="280"/>
                  <a:pt x="2564" y="279"/>
                  <a:pt x="2565" y="280"/>
                </a:cubicBezTo>
                <a:cubicBezTo>
                  <a:pt x="2572" y="295"/>
                  <a:pt x="2585" y="286"/>
                  <a:pt x="2595" y="289"/>
                </a:cubicBezTo>
                <a:cubicBezTo>
                  <a:pt x="2615" y="293"/>
                  <a:pt x="2625" y="307"/>
                  <a:pt x="2623" y="332"/>
                </a:cubicBezTo>
                <a:cubicBezTo>
                  <a:pt x="2619" y="380"/>
                  <a:pt x="2600" y="422"/>
                  <a:pt x="2566" y="457"/>
                </a:cubicBezTo>
                <a:cubicBezTo>
                  <a:pt x="2552" y="471"/>
                  <a:pt x="2539" y="486"/>
                  <a:pt x="2525" y="500"/>
                </a:cubicBezTo>
                <a:cubicBezTo>
                  <a:pt x="2511" y="514"/>
                  <a:pt x="2493" y="524"/>
                  <a:pt x="2474" y="524"/>
                </a:cubicBezTo>
                <a:cubicBezTo>
                  <a:pt x="2457" y="524"/>
                  <a:pt x="2436" y="521"/>
                  <a:pt x="2426" y="504"/>
                </a:cubicBezTo>
                <a:cubicBezTo>
                  <a:pt x="2418" y="493"/>
                  <a:pt x="2417" y="479"/>
                  <a:pt x="2415" y="472"/>
                </a:cubicBezTo>
                <a:cubicBezTo>
                  <a:pt x="2418" y="431"/>
                  <a:pt x="2427" y="401"/>
                  <a:pt x="2447" y="373"/>
                </a:cubicBezTo>
                <a:close/>
                <a:moveTo>
                  <a:pt x="3047" y="544"/>
                </a:moveTo>
                <a:cubicBezTo>
                  <a:pt x="3047" y="544"/>
                  <a:pt x="3047" y="544"/>
                  <a:pt x="3047" y="544"/>
                </a:cubicBezTo>
                <a:cubicBezTo>
                  <a:pt x="3047" y="544"/>
                  <a:pt x="3047" y="544"/>
                  <a:pt x="3047" y="544"/>
                </a:cubicBezTo>
                <a:cubicBezTo>
                  <a:pt x="3047" y="544"/>
                  <a:pt x="3047" y="544"/>
                  <a:pt x="3047" y="544"/>
                </a:cubicBezTo>
                <a:close/>
                <a:moveTo>
                  <a:pt x="2834" y="631"/>
                </a:moveTo>
                <a:cubicBezTo>
                  <a:pt x="2834" y="633"/>
                  <a:pt x="2835" y="636"/>
                  <a:pt x="2837" y="636"/>
                </a:cubicBezTo>
                <a:cubicBezTo>
                  <a:pt x="2839" y="637"/>
                  <a:pt x="2842" y="636"/>
                  <a:pt x="2843" y="635"/>
                </a:cubicBezTo>
                <a:cubicBezTo>
                  <a:pt x="2851" y="626"/>
                  <a:pt x="2858" y="617"/>
                  <a:pt x="2865" y="608"/>
                </a:cubicBezTo>
                <a:cubicBezTo>
                  <a:pt x="2867" y="606"/>
                  <a:pt x="2866" y="602"/>
                  <a:pt x="2864" y="599"/>
                </a:cubicBezTo>
                <a:cubicBezTo>
                  <a:pt x="2860" y="592"/>
                  <a:pt x="2853" y="591"/>
                  <a:pt x="2845" y="593"/>
                </a:cubicBezTo>
                <a:cubicBezTo>
                  <a:pt x="2836" y="596"/>
                  <a:pt x="2833" y="602"/>
                  <a:pt x="2834" y="610"/>
                </a:cubicBezTo>
                <a:cubicBezTo>
                  <a:pt x="2834" y="617"/>
                  <a:pt x="2834" y="624"/>
                  <a:pt x="2834" y="631"/>
                </a:cubicBezTo>
                <a:close/>
                <a:moveTo>
                  <a:pt x="3079" y="680"/>
                </a:moveTo>
                <a:cubicBezTo>
                  <a:pt x="3078" y="682"/>
                  <a:pt x="3078" y="687"/>
                  <a:pt x="3080" y="688"/>
                </a:cubicBezTo>
                <a:cubicBezTo>
                  <a:pt x="3082" y="690"/>
                  <a:pt x="3086" y="689"/>
                  <a:pt x="3090" y="688"/>
                </a:cubicBezTo>
                <a:cubicBezTo>
                  <a:pt x="3095" y="686"/>
                  <a:pt x="3100" y="683"/>
                  <a:pt x="3106" y="682"/>
                </a:cubicBezTo>
                <a:cubicBezTo>
                  <a:pt x="3120" y="681"/>
                  <a:pt x="3127" y="673"/>
                  <a:pt x="3133" y="663"/>
                </a:cubicBezTo>
                <a:cubicBezTo>
                  <a:pt x="3139" y="655"/>
                  <a:pt x="3134" y="647"/>
                  <a:pt x="3125" y="647"/>
                </a:cubicBezTo>
                <a:cubicBezTo>
                  <a:pt x="3109" y="647"/>
                  <a:pt x="3083" y="665"/>
                  <a:pt x="3079" y="680"/>
                </a:cubicBezTo>
                <a:close/>
                <a:moveTo>
                  <a:pt x="2876" y="667"/>
                </a:moveTo>
                <a:cubicBezTo>
                  <a:pt x="2879" y="665"/>
                  <a:pt x="2879" y="660"/>
                  <a:pt x="2879" y="657"/>
                </a:cubicBezTo>
                <a:cubicBezTo>
                  <a:pt x="2878" y="653"/>
                  <a:pt x="2875" y="650"/>
                  <a:pt x="2868" y="652"/>
                </a:cubicBezTo>
                <a:cubicBezTo>
                  <a:pt x="2856" y="655"/>
                  <a:pt x="2847" y="661"/>
                  <a:pt x="2838" y="670"/>
                </a:cubicBezTo>
                <a:cubicBezTo>
                  <a:pt x="2853" y="680"/>
                  <a:pt x="2865" y="675"/>
                  <a:pt x="2876" y="667"/>
                </a:cubicBezTo>
                <a:close/>
                <a:moveTo>
                  <a:pt x="3084" y="646"/>
                </a:moveTo>
                <a:cubicBezTo>
                  <a:pt x="3090" y="638"/>
                  <a:pt x="3095" y="629"/>
                  <a:pt x="3100" y="620"/>
                </a:cubicBezTo>
                <a:cubicBezTo>
                  <a:pt x="3100" y="620"/>
                  <a:pt x="3099" y="620"/>
                  <a:pt x="3098" y="619"/>
                </a:cubicBezTo>
                <a:cubicBezTo>
                  <a:pt x="3098" y="618"/>
                  <a:pt x="3099" y="617"/>
                  <a:pt x="3098" y="617"/>
                </a:cubicBezTo>
                <a:cubicBezTo>
                  <a:pt x="3095" y="612"/>
                  <a:pt x="3092" y="605"/>
                  <a:pt x="3087" y="604"/>
                </a:cubicBezTo>
                <a:cubicBezTo>
                  <a:pt x="3079" y="602"/>
                  <a:pt x="3075" y="608"/>
                  <a:pt x="3074" y="615"/>
                </a:cubicBezTo>
                <a:cubicBezTo>
                  <a:pt x="3072" y="623"/>
                  <a:pt x="3069" y="630"/>
                  <a:pt x="3068" y="638"/>
                </a:cubicBezTo>
                <a:cubicBezTo>
                  <a:pt x="3068" y="641"/>
                  <a:pt x="3071" y="645"/>
                  <a:pt x="3073" y="646"/>
                </a:cubicBezTo>
                <a:cubicBezTo>
                  <a:pt x="3076" y="647"/>
                  <a:pt x="3083" y="647"/>
                  <a:pt x="3084" y="646"/>
                </a:cubicBezTo>
                <a:close/>
                <a:moveTo>
                  <a:pt x="2868" y="697"/>
                </a:moveTo>
                <a:cubicBezTo>
                  <a:pt x="2860" y="699"/>
                  <a:pt x="2853" y="703"/>
                  <a:pt x="2846" y="705"/>
                </a:cubicBezTo>
                <a:cubicBezTo>
                  <a:pt x="2835" y="708"/>
                  <a:pt x="2838" y="716"/>
                  <a:pt x="2839" y="721"/>
                </a:cubicBezTo>
                <a:cubicBezTo>
                  <a:pt x="2840" y="724"/>
                  <a:pt x="2847" y="726"/>
                  <a:pt x="2851" y="728"/>
                </a:cubicBezTo>
                <a:cubicBezTo>
                  <a:pt x="2851" y="728"/>
                  <a:pt x="2852" y="727"/>
                  <a:pt x="2852" y="727"/>
                </a:cubicBezTo>
                <a:cubicBezTo>
                  <a:pt x="2855" y="726"/>
                  <a:pt x="2857" y="727"/>
                  <a:pt x="2860" y="726"/>
                </a:cubicBezTo>
                <a:cubicBezTo>
                  <a:pt x="2865" y="725"/>
                  <a:pt x="2871" y="724"/>
                  <a:pt x="2876" y="722"/>
                </a:cubicBezTo>
                <a:cubicBezTo>
                  <a:pt x="2884" y="719"/>
                  <a:pt x="2888" y="712"/>
                  <a:pt x="2886" y="706"/>
                </a:cubicBezTo>
                <a:cubicBezTo>
                  <a:pt x="2883" y="699"/>
                  <a:pt x="2876" y="695"/>
                  <a:pt x="2868" y="697"/>
                </a:cubicBezTo>
                <a:close/>
                <a:moveTo>
                  <a:pt x="3122" y="704"/>
                </a:moveTo>
                <a:cubicBezTo>
                  <a:pt x="3114" y="705"/>
                  <a:pt x="3105" y="705"/>
                  <a:pt x="3096" y="707"/>
                </a:cubicBezTo>
                <a:cubicBezTo>
                  <a:pt x="3093" y="708"/>
                  <a:pt x="3089" y="711"/>
                  <a:pt x="3087" y="714"/>
                </a:cubicBezTo>
                <a:cubicBezTo>
                  <a:pt x="3085" y="716"/>
                  <a:pt x="3086" y="719"/>
                  <a:pt x="3084" y="721"/>
                </a:cubicBezTo>
                <a:cubicBezTo>
                  <a:pt x="3081" y="726"/>
                  <a:pt x="3081" y="730"/>
                  <a:pt x="3088" y="731"/>
                </a:cubicBezTo>
                <a:cubicBezTo>
                  <a:pt x="3099" y="734"/>
                  <a:pt x="3110" y="736"/>
                  <a:pt x="3121" y="738"/>
                </a:cubicBezTo>
                <a:cubicBezTo>
                  <a:pt x="3121" y="738"/>
                  <a:pt x="3121" y="737"/>
                  <a:pt x="3121" y="737"/>
                </a:cubicBezTo>
                <a:cubicBezTo>
                  <a:pt x="3124" y="737"/>
                  <a:pt x="3128" y="738"/>
                  <a:pt x="3130" y="736"/>
                </a:cubicBezTo>
                <a:cubicBezTo>
                  <a:pt x="3136" y="734"/>
                  <a:pt x="3142" y="731"/>
                  <a:pt x="3146" y="726"/>
                </a:cubicBezTo>
                <a:cubicBezTo>
                  <a:pt x="3148" y="723"/>
                  <a:pt x="3145" y="717"/>
                  <a:pt x="3143" y="713"/>
                </a:cubicBezTo>
                <a:cubicBezTo>
                  <a:pt x="3139" y="706"/>
                  <a:pt x="3132" y="702"/>
                  <a:pt x="3122" y="704"/>
                </a:cubicBezTo>
                <a:close/>
                <a:moveTo>
                  <a:pt x="2839" y="776"/>
                </a:moveTo>
                <a:cubicBezTo>
                  <a:pt x="2841" y="777"/>
                  <a:pt x="2843" y="777"/>
                  <a:pt x="2847" y="779"/>
                </a:cubicBezTo>
                <a:cubicBezTo>
                  <a:pt x="2851" y="775"/>
                  <a:pt x="2858" y="773"/>
                  <a:pt x="2859" y="768"/>
                </a:cubicBezTo>
                <a:cubicBezTo>
                  <a:pt x="2862" y="761"/>
                  <a:pt x="2858" y="755"/>
                  <a:pt x="2850" y="751"/>
                </a:cubicBezTo>
                <a:cubicBezTo>
                  <a:pt x="2847" y="748"/>
                  <a:pt x="2844" y="746"/>
                  <a:pt x="2841" y="743"/>
                </a:cubicBezTo>
                <a:cubicBezTo>
                  <a:pt x="2838" y="741"/>
                  <a:pt x="2836" y="739"/>
                  <a:pt x="2833" y="739"/>
                </a:cubicBezTo>
                <a:cubicBezTo>
                  <a:pt x="2832" y="739"/>
                  <a:pt x="2829" y="742"/>
                  <a:pt x="2828" y="744"/>
                </a:cubicBezTo>
                <a:cubicBezTo>
                  <a:pt x="2824" y="752"/>
                  <a:pt x="2831" y="770"/>
                  <a:pt x="2839" y="776"/>
                </a:cubicBezTo>
                <a:close/>
                <a:moveTo>
                  <a:pt x="3260" y="773"/>
                </a:moveTo>
                <a:cubicBezTo>
                  <a:pt x="3270" y="744"/>
                  <a:pt x="3279" y="714"/>
                  <a:pt x="3273" y="683"/>
                </a:cubicBezTo>
                <a:cubicBezTo>
                  <a:pt x="3269" y="665"/>
                  <a:pt x="3266" y="646"/>
                  <a:pt x="3252" y="632"/>
                </a:cubicBezTo>
                <a:cubicBezTo>
                  <a:pt x="3240" y="618"/>
                  <a:pt x="3227" y="606"/>
                  <a:pt x="3214" y="594"/>
                </a:cubicBezTo>
                <a:cubicBezTo>
                  <a:pt x="3195" y="578"/>
                  <a:pt x="3171" y="569"/>
                  <a:pt x="3147" y="562"/>
                </a:cubicBezTo>
                <a:cubicBezTo>
                  <a:pt x="3128" y="557"/>
                  <a:pt x="3109" y="553"/>
                  <a:pt x="3090" y="549"/>
                </a:cubicBezTo>
                <a:cubicBezTo>
                  <a:pt x="3085" y="548"/>
                  <a:pt x="3079" y="548"/>
                  <a:pt x="3073" y="547"/>
                </a:cubicBezTo>
                <a:cubicBezTo>
                  <a:pt x="3065" y="546"/>
                  <a:pt x="3057" y="545"/>
                  <a:pt x="3047" y="544"/>
                </a:cubicBezTo>
                <a:cubicBezTo>
                  <a:pt x="3047" y="544"/>
                  <a:pt x="3047" y="544"/>
                  <a:pt x="3047" y="544"/>
                </a:cubicBezTo>
                <a:cubicBezTo>
                  <a:pt x="3047" y="545"/>
                  <a:pt x="3047" y="546"/>
                  <a:pt x="3047" y="547"/>
                </a:cubicBezTo>
                <a:cubicBezTo>
                  <a:pt x="3044" y="579"/>
                  <a:pt x="3056" y="611"/>
                  <a:pt x="3043" y="643"/>
                </a:cubicBezTo>
                <a:cubicBezTo>
                  <a:pt x="3038" y="655"/>
                  <a:pt x="3042" y="670"/>
                  <a:pt x="3042" y="683"/>
                </a:cubicBezTo>
                <a:cubicBezTo>
                  <a:pt x="3043" y="704"/>
                  <a:pt x="3046" y="725"/>
                  <a:pt x="3047" y="747"/>
                </a:cubicBezTo>
                <a:cubicBezTo>
                  <a:pt x="3047" y="763"/>
                  <a:pt x="3045" y="779"/>
                  <a:pt x="3044" y="795"/>
                </a:cubicBezTo>
                <a:cubicBezTo>
                  <a:pt x="3043" y="807"/>
                  <a:pt x="3043" y="819"/>
                  <a:pt x="3042" y="832"/>
                </a:cubicBezTo>
                <a:cubicBezTo>
                  <a:pt x="3039" y="857"/>
                  <a:pt x="3037" y="881"/>
                  <a:pt x="3034" y="908"/>
                </a:cubicBezTo>
                <a:cubicBezTo>
                  <a:pt x="3041" y="908"/>
                  <a:pt x="3048" y="910"/>
                  <a:pt x="3053" y="909"/>
                </a:cubicBezTo>
                <a:cubicBezTo>
                  <a:pt x="3069" y="906"/>
                  <a:pt x="3084" y="901"/>
                  <a:pt x="3100" y="897"/>
                </a:cubicBezTo>
                <a:cubicBezTo>
                  <a:pt x="3122" y="892"/>
                  <a:pt x="3141" y="880"/>
                  <a:pt x="3159" y="868"/>
                </a:cubicBezTo>
                <a:cubicBezTo>
                  <a:pt x="3176" y="857"/>
                  <a:pt x="3199" y="854"/>
                  <a:pt x="3212" y="837"/>
                </a:cubicBezTo>
                <a:cubicBezTo>
                  <a:pt x="3218" y="828"/>
                  <a:pt x="3227" y="820"/>
                  <a:pt x="3233" y="812"/>
                </a:cubicBezTo>
                <a:cubicBezTo>
                  <a:pt x="3243" y="799"/>
                  <a:pt x="3255" y="787"/>
                  <a:pt x="3260" y="773"/>
                </a:cubicBezTo>
                <a:close/>
                <a:moveTo>
                  <a:pt x="3215" y="740"/>
                </a:moveTo>
                <a:cubicBezTo>
                  <a:pt x="3214" y="751"/>
                  <a:pt x="3206" y="761"/>
                  <a:pt x="3202" y="772"/>
                </a:cubicBezTo>
                <a:cubicBezTo>
                  <a:pt x="3191" y="800"/>
                  <a:pt x="3168" y="821"/>
                  <a:pt x="3145" y="842"/>
                </a:cubicBezTo>
                <a:cubicBezTo>
                  <a:pt x="3132" y="854"/>
                  <a:pt x="3113" y="862"/>
                  <a:pt x="3098" y="873"/>
                </a:cubicBezTo>
                <a:cubicBezTo>
                  <a:pt x="3083" y="883"/>
                  <a:pt x="3066" y="889"/>
                  <a:pt x="3045" y="895"/>
                </a:cubicBezTo>
                <a:cubicBezTo>
                  <a:pt x="3049" y="875"/>
                  <a:pt x="3052" y="857"/>
                  <a:pt x="3055" y="838"/>
                </a:cubicBezTo>
                <a:cubicBezTo>
                  <a:pt x="3057" y="827"/>
                  <a:pt x="3058" y="816"/>
                  <a:pt x="3059" y="805"/>
                </a:cubicBezTo>
                <a:cubicBezTo>
                  <a:pt x="3061" y="781"/>
                  <a:pt x="3063" y="757"/>
                  <a:pt x="3064" y="733"/>
                </a:cubicBezTo>
                <a:cubicBezTo>
                  <a:pt x="3064" y="724"/>
                  <a:pt x="3063" y="714"/>
                  <a:pt x="3062" y="705"/>
                </a:cubicBezTo>
                <a:cubicBezTo>
                  <a:pt x="3060" y="683"/>
                  <a:pt x="3058" y="661"/>
                  <a:pt x="3057" y="639"/>
                </a:cubicBezTo>
                <a:cubicBezTo>
                  <a:pt x="3057" y="623"/>
                  <a:pt x="3060" y="607"/>
                  <a:pt x="3060" y="591"/>
                </a:cubicBezTo>
                <a:cubicBezTo>
                  <a:pt x="3061" y="581"/>
                  <a:pt x="3059" y="571"/>
                  <a:pt x="3058" y="560"/>
                </a:cubicBezTo>
                <a:cubicBezTo>
                  <a:pt x="3069" y="561"/>
                  <a:pt x="3080" y="560"/>
                  <a:pt x="3089" y="563"/>
                </a:cubicBezTo>
                <a:cubicBezTo>
                  <a:pt x="3110" y="570"/>
                  <a:pt x="3130" y="578"/>
                  <a:pt x="3150" y="586"/>
                </a:cubicBezTo>
                <a:cubicBezTo>
                  <a:pt x="3152" y="587"/>
                  <a:pt x="3154" y="590"/>
                  <a:pt x="3154" y="591"/>
                </a:cubicBezTo>
                <a:cubicBezTo>
                  <a:pt x="3150" y="606"/>
                  <a:pt x="3164" y="608"/>
                  <a:pt x="3174" y="613"/>
                </a:cubicBezTo>
                <a:cubicBezTo>
                  <a:pt x="3187" y="618"/>
                  <a:pt x="3192" y="628"/>
                  <a:pt x="3196" y="640"/>
                </a:cubicBezTo>
                <a:cubicBezTo>
                  <a:pt x="3198" y="646"/>
                  <a:pt x="3203" y="652"/>
                  <a:pt x="3206" y="658"/>
                </a:cubicBezTo>
                <a:cubicBezTo>
                  <a:pt x="3210" y="665"/>
                  <a:pt x="3215" y="671"/>
                  <a:pt x="3215" y="677"/>
                </a:cubicBezTo>
                <a:cubicBezTo>
                  <a:pt x="3216" y="698"/>
                  <a:pt x="3217" y="719"/>
                  <a:pt x="3215" y="740"/>
                </a:cubicBezTo>
                <a:close/>
                <a:moveTo>
                  <a:pt x="3094" y="753"/>
                </a:moveTo>
                <a:cubicBezTo>
                  <a:pt x="3091" y="750"/>
                  <a:pt x="3085" y="750"/>
                  <a:pt x="3081" y="748"/>
                </a:cubicBezTo>
                <a:cubicBezTo>
                  <a:pt x="3079" y="752"/>
                  <a:pt x="3076" y="757"/>
                  <a:pt x="3076" y="761"/>
                </a:cubicBezTo>
                <a:cubicBezTo>
                  <a:pt x="3076" y="769"/>
                  <a:pt x="3079" y="776"/>
                  <a:pt x="3081" y="784"/>
                </a:cubicBezTo>
                <a:cubicBezTo>
                  <a:pt x="3085" y="795"/>
                  <a:pt x="3091" y="800"/>
                  <a:pt x="3103" y="802"/>
                </a:cubicBezTo>
                <a:cubicBezTo>
                  <a:pt x="3108" y="800"/>
                  <a:pt x="3117" y="797"/>
                  <a:pt x="3117" y="795"/>
                </a:cubicBezTo>
                <a:cubicBezTo>
                  <a:pt x="3117" y="787"/>
                  <a:pt x="3116" y="777"/>
                  <a:pt x="3112" y="770"/>
                </a:cubicBezTo>
                <a:cubicBezTo>
                  <a:pt x="3108" y="763"/>
                  <a:pt x="3101" y="758"/>
                  <a:pt x="3094" y="753"/>
                </a:cubicBezTo>
                <a:close/>
              </a:path>
            </a:pathLst>
          </a:custGeom>
          <a:solidFill>
            <a:srgbClr val="18283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F42FC875-1A43-49EE-8322-816E1F10856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94768" y="6121400"/>
            <a:ext cx="2459037" cy="1438275"/>
          </a:xfrm>
          <a:prstGeom prst="rect">
            <a:avLst/>
          </a:prstGeom>
          <a:solidFill>
            <a:srgbClr val="9BC13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98" name="Group 97">
            <a:extLst>
              <a:ext uri="{FF2B5EF4-FFF2-40B4-BE49-F238E27FC236}">
                <a16:creationId xmlns:a16="http://schemas.microsoft.com/office/drawing/2014/main" id="{021BEB12-4144-4BA9-958F-728D82D4D233}"/>
              </a:ext>
            </a:extLst>
          </p:cNvPr>
          <p:cNvGrpSpPr/>
          <p:nvPr/>
        </p:nvGrpSpPr>
        <p:grpSpPr>
          <a:xfrm>
            <a:off x="2270124" y="2189956"/>
            <a:ext cx="3108326" cy="3176588"/>
            <a:chOff x="10958513" y="0"/>
            <a:chExt cx="3108326" cy="3176588"/>
          </a:xfrm>
        </p:grpSpPr>
        <p:sp>
          <p:nvSpPr>
            <p:cNvPr id="19" name="Freeform 17">
              <a:extLst>
                <a:ext uri="{FF2B5EF4-FFF2-40B4-BE49-F238E27FC236}">
                  <a16:creationId xmlns:a16="http://schemas.microsoft.com/office/drawing/2014/main" id="{C6D16BDA-9394-43AB-8080-E79DB79FC49B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55501" y="566738"/>
              <a:ext cx="90488" cy="136525"/>
            </a:xfrm>
            <a:custGeom>
              <a:avLst/>
              <a:gdLst>
                <a:gd name="T0" fmla="*/ 25 w 25"/>
                <a:gd name="T1" fmla="*/ 12 h 38"/>
                <a:gd name="T2" fmla="*/ 21 w 25"/>
                <a:gd name="T3" fmla="*/ 12 h 38"/>
                <a:gd name="T4" fmla="*/ 20 w 25"/>
                <a:gd name="T5" fmla="*/ 6 h 38"/>
                <a:gd name="T6" fmla="*/ 17 w 25"/>
                <a:gd name="T7" fmla="*/ 5 h 38"/>
                <a:gd name="T8" fmla="*/ 13 w 25"/>
                <a:gd name="T9" fmla="*/ 4 h 38"/>
                <a:gd name="T10" fmla="*/ 7 w 25"/>
                <a:gd name="T11" fmla="*/ 6 h 38"/>
                <a:gd name="T12" fmla="*/ 5 w 25"/>
                <a:gd name="T13" fmla="*/ 10 h 38"/>
                <a:gd name="T14" fmla="*/ 7 w 25"/>
                <a:gd name="T15" fmla="*/ 14 h 38"/>
                <a:gd name="T16" fmla="*/ 14 w 25"/>
                <a:gd name="T17" fmla="*/ 17 h 38"/>
                <a:gd name="T18" fmla="*/ 22 w 25"/>
                <a:gd name="T19" fmla="*/ 21 h 38"/>
                <a:gd name="T20" fmla="*/ 25 w 25"/>
                <a:gd name="T21" fmla="*/ 28 h 38"/>
                <a:gd name="T22" fmla="*/ 22 w 25"/>
                <a:gd name="T23" fmla="*/ 35 h 38"/>
                <a:gd name="T24" fmla="*/ 12 w 25"/>
                <a:gd name="T25" fmla="*/ 38 h 38"/>
                <a:gd name="T26" fmla="*/ 5 w 25"/>
                <a:gd name="T27" fmla="*/ 36 h 38"/>
                <a:gd name="T28" fmla="*/ 0 w 25"/>
                <a:gd name="T29" fmla="*/ 33 h 38"/>
                <a:gd name="T30" fmla="*/ 0 w 25"/>
                <a:gd name="T31" fmla="*/ 26 h 38"/>
                <a:gd name="T32" fmla="*/ 3 w 25"/>
                <a:gd name="T33" fmla="*/ 26 h 38"/>
                <a:gd name="T34" fmla="*/ 4 w 25"/>
                <a:gd name="T35" fmla="*/ 31 h 38"/>
                <a:gd name="T36" fmla="*/ 8 w 25"/>
                <a:gd name="T37" fmla="*/ 33 h 38"/>
                <a:gd name="T38" fmla="*/ 12 w 25"/>
                <a:gd name="T39" fmla="*/ 34 h 38"/>
                <a:gd name="T40" fmla="*/ 18 w 25"/>
                <a:gd name="T41" fmla="*/ 32 h 38"/>
                <a:gd name="T42" fmla="*/ 20 w 25"/>
                <a:gd name="T43" fmla="*/ 28 h 38"/>
                <a:gd name="T44" fmla="*/ 18 w 25"/>
                <a:gd name="T45" fmla="*/ 24 h 38"/>
                <a:gd name="T46" fmla="*/ 12 w 25"/>
                <a:gd name="T47" fmla="*/ 21 h 38"/>
                <a:gd name="T48" fmla="*/ 3 w 25"/>
                <a:gd name="T49" fmla="*/ 17 h 38"/>
                <a:gd name="T50" fmla="*/ 0 w 25"/>
                <a:gd name="T51" fmla="*/ 10 h 38"/>
                <a:gd name="T52" fmla="*/ 3 w 25"/>
                <a:gd name="T53" fmla="*/ 3 h 38"/>
                <a:gd name="T54" fmla="*/ 13 w 25"/>
                <a:gd name="T55" fmla="*/ 0 h 38"/>
                <a:gd name="T56" fmla="*/ 20 w 25"/>
                <a:gd name="T57" fmla="*/ 2 h 38"/>
                <a:gd name="T58" fmla="*/ 25 w 25"/>
                <a:gd name="T59" fmla="*/ 5 h 38"/>
                <a:gd name="T60" fmla="*/ 25 w 25"/>
                <a:gd name="T61" fmla="*/ 1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5" h="38">
                  <a:moveTo>
                    <a:pt x="25" y="12"/>
                  </a:moveTo>
                  <a:cubicBezTo>
                    <a:pt x="21" y="12"/>
                    <a:pt x="21" y="12"/>
                    <a:pt x="21" y="12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19" y="6"/>
                    <a:pt x="18" y="5"/>
                    <a:pt x="17" y="5"/>
                  </a:cubicBezTo>
                  <a:cubicBezTo>
                    <a:pt x="16" y="4"/>
                    <a:pt x="14" y="4"/>
                    <a:pt x="13" y="4"/>
                  </a:cubicBezTo>
                  <a:cubicBezTo>
                    <a:pt x="10" y="4"/>
                    <a:pt x="8" y="5"/>
                    <a:pt x="7" y="6"/>
                  </a:cubicBezTo>
                  <a:cubicBezTo>
                    <a:pt x="5" y="7"/>
                    <a:pt x="5" y="8"/>
                    <a:pt x="5" y="10"/>
                  </a:cubicBezTo>
                  <a:cubicBezTo>
                    <a:pt x="5" y="12"/>
                    <a:pt x="5" y="13"/>
                    <a:pt x="7" y="14"/>
                  </a:cubicBezTo>
                  <a:cubicBezTo>
                    <a:pt x="8" y="15"/>
                    <a:pt x="10" y="16"/>
                    <a:pt x="14" y="17"/>
                  </a:cubicBezTo>
                  <a:cubicBezTo>
                    <a:pt x="17" y="18"/>
                    <a:pt x="20" y="19"/>
                    <a:pt x="22" y="21"/>
                  </a:cubicBezTo>
                  <a:cubicBezTo>
                    <a:pt x="24" y="23"/>
                    <a:pt x="25" y="25"/>
                    <a:pt x="25" y="28"/>
                  </a:cubicBezTo>
                  <a:cubicBezTo>
                    <a:pt x="25" y="31"/>
                    <a:pt x="24" y="33"/>
                    <a:pt x="22" y="35"/>
                  </a:cubicBezTo>
                  <a:cubicBezTo>
                    <a:pt x="19" y="37"/>
                    <a:pt x="16" y="38"/>
                    <a:pt x="12" y="38"/>
                  </a:cubicBezTo>
                  <a:cubicBezTo>
                    <a:pt x="9" y="38"/>
                    <a:pt x="7" y="37"/>
                    <a:pt x="5" y="36"/>
                  </a:cubicBezTo>
                  <a:cubicBezTo>
                    <a:pt x="3" y="35"/>
                    <a:pt x="1" y="34"/>
                    <a:pt x="0" y="33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3" y="26"/>
                    <a:pt x="3" y="26"/>
                    <a:pt x="3" y="26"/>
                  </a:cubicBezTo>
                  <a:cubicBezTo>
                    <a:pt x="4" y="31"/>
                    <a:pt x="4" y="31"/>
                    <a:pt x="4" y="31"/>
                  </a:cubicBezTo>
                  <a:cubicBezTo>
                    <a:pt x="5" y="32"/>
                    <a:pt x="6" y="33"/>
                    <a:pt x="8" y="33"/>
                  </a:cubicBezTo>
                  <a:cubicBezTo>
                    <a:pt x="9" y="34"/>
                    <a:pt x="10" y="34"/>
                    <a:pt x="12" y="34"/>
                  </a:cubicBezTo>
                  <a:cubicBezTo>
                    <a:pt x="15" y="34"/>
                    <a:pt x="17" y="33"/>
                    <a:pt x="18" y="32"/>
                  </a:cubicBezTo>
                  <a:cubicBezTo>
                    <a:pt x="20" y="31"/>
                    <a:pt x="20" y="30"/>
                    <a:pt x="20" y="28"/>
                  </a:cubicBezTo>
                  <a:cubicBezTo>
                    <a:pt x="20" y="26"/>
                    <a:pt x="20" y="25"/>
                    <a:pt x="18" y="24"/>
                  </a:cubicBezTo>
                  <a:cubicBezTo>
                    <a:pt x="17" y="23"/>
                    <a:pt x="15" y="22"/>
                    <a:pt x="12" y="21"/>
                  </a:cubicBezTo>
                  <a:cubicBezTo>
                    <a:pt x="8" y="20"/>
                    <a:pt x="5" y="19"/>
                    <a:pt x="3" y="17"/>
                  </a:cubicBezTo>
                  <a:cubicBezTo>
                    <a:pt x="1" y="15"/>
                    <a:pt x="0" y="13"/>
                    <a:pt x="0" y="10"/>
                  </a:cubicBezTo>
                  <a:cubicBezTo>
                    <a:pt x="0" y="7"/>
                    <a:pt x="1" y="5"/>
                    <a:pt x="3" y="3"/>
                  </a:cubicBezTo>
                  <a:cubicBezTo>
                    <a:pt x="6" y="1"/>
                    <a:pt x="9" y="0"/>
                    <a:pt x="13" y="0"/>
                  </a:cubicBezTo>
                  <a:cubicBezTo>
                    <a:pt x="15" y="0"/>
                    <a:pt x="17" y="1"/>
                    <a:pt x="20" y="2"/>
                  </a:cubicBezTo>
                  <a:cubicBezTo>
                    <a:pt x="22" y="3"/>
                    <a:pt x="23" y="4"/>
                    <a:pt x="25" y="5"/>
                  </a:cubicBezTo>
                  <a:lnTo>
                    <a:pt x="25" y="1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8">
              <a:extLst>
                <a:ext uri="{FF2B5EF4-FFF2-40B4-BE49-F238E27FC236}">
                  <a16:creationId xmlns:a16="http://schemas.microsoft.com/office/drawing/2014/main" id="{8E37B690-FA9A-4C52-9EA4-6159B71E423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365038" y="558800"/>
              <a:ext cx="46038" cy="141288"/>
            </a:xfrm>
            <a:custGeom>
              <a:avLst/>
              <a:gdLst>
                <a:gd name="T0" fmla="*/ 0 w 29"/>
                <a:gd name="T1" fmla="*/ 82 h 89"/>
                <a:gd name="T2" fmla="*/ 9 w 29"/>
                <a:gd name="T3" fmla="*/ 79 h 89"/>
                <a:gd name="T4" fmla="*/ 9 w 29"/>
                <a:gd name="T5" fmla="*/ 36 h 89"/>
                <a:gd name="T6" fmla="*/ 0 w 29"/>
                <a:gd name="T7" fmla="*/ 34 h 89"/>
                <a:gd name="T8" fmla="*/ 0 w 29"/>
                <a:gd name="T9" fmla="*/ 27 h 89"/>
                <a:gd name="T10" fmla="*/ 20 w 29"/>
                <a:gd name="T11" fmla="*/ 27 h 89"/>
                <a:gd name="T12" fmla="*/ 20 w 29"/>
                <a:gd name="T13" fmla="*/ 79 h 89"/>
                <a:gd name="T14" fmla="*/ 29 w 29"/>
                <a:gd name="T15" fmla="*/ 82 h 89"/>
                <a:gd name="T16" fmla="*/ 29 w 29"/>
                <a:gd name="T17" fmla="*/ 89 h 89"/>
                <a:gd name="T18" fmla="*/ 0 w 29"/>
                <a:gd name="T19" fmla="*/ 89 h 89"/>
                <a:gd name="T20" fmla="*/ 0 w 29"/>
                <a:gd name="T21" fmla="*/ 82 h 89"/>
                <a:gd name="T22" fmla="*/ 20 w 29"/>
                <a:gd name="T23" fmla="*/ 11 h 89"/>
                <a:gd name="T24" fmla="*/ 9 w 29"/>
                <a:gd name="T25" fmla="*/ 11 h 89"/>
                <a:gd name="T26" fmla="*/ 9 w 29"/>
                <a:gd name="T27" fmla="*/ 0 h 89"/>
                <a:gd name="T28" fmla="*/ 20 w 29"/>
                <a:gd name="T29" fmla="*/ 0 h 89"/>
                <a:gd name="T30" fmla="*/ 20 w 29"/>
                <a:gd name="T31" fmla="*/ 11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9" h="89">
                  <a:moveTo>
                    <a:pt x="0" y="82"/>
                  </a:moveTo>
                  <a:lnTo>
                    <a:pt x="9" y="79"/>
                  </a:lnTo>
                  <a:lnTo>
                    <a:pt x="9" y="36"/>
                  </a:lnTo>
                  <a:lnTo>
                    <a:pt x="0" y="34"/>
                  </a:lnTo>
                  <a:lnTo>
                    <a:pt x="0" y="27"/>
                  </a:lnTo>
                  <a:lnTo>
                    <a:pt x="20" y="27"/>
                  </a:lnTo>
                  <a:lnTo>
                    <a:pt x="20" y="79"/>
                  </a:lnTo>
                  <a:lnTo>
                    <a:pt x="29" y="82"/>
                  </a:lnTo>
                  <a:lnTo>
                    <a:pt x="29" y="89"/>
                  </a:lnTo>
                  <a:lnTo>
                    <a:pt x="0" y="89"/>
                  </a:lnTo>
                  <a:lnTo>
                    <a:pt x="0" y="82"/>
                  </a:lnTo>
                  <a:close/>
                  <a:moveTo>
                    <a:pt x="20" y="11"/>
                  </a:moveTo>
                  <a:lnTo>
                    <a:pt x="9" y="11"/>
                  </a:lnTo>
                  <a:lnTo>
                    <a:pt x="9" y="0"/>
                  </a:lnTo>
                  <a:lnTo>
                    <a:pt x="20" y="0"/>
                  </a:lnTo>
                  <a:lnTo>
                    <a:pt x="20" y="1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9">
              <a:extLst>
                <a:ext uri="{FF2B5EF4-FFF2-40B4-BE49-F238E27FC236}">
                  <a16:creationId xmlns:a16="http://schemas.microsoft.com/office/drawing/2014/main" id="{B6B73E69-9406-4493-8FD3-FE4228DCE0AE}"/>
                </a:ext>
              </a:extLst>
            </p:cNvPr>
            <p:cNvSpPr>
              <a:spLocks/>
            </p:cNvSpPr>
            <p:nvPr/>
          </p:nvSpPr>
          <p:spPr bwMode="auto">
            <a:xfrm>
              <a:off x="12422188" y="601663"/>
              <a:ext cx="107950" cy="98425"/>
            </a:xfrm>
            <a:custGeom>
              <a:avLst/>
              <a:gdLst>
                <a:gd name="T0" fmla="*/ 0 w 30"/>
                <a:gd name="T1" fmla="*/ 24 h 27"/>
                <a:gd name="T2" fmla="*/ 4 w 30"/>
                <a:gd name="T3" fmla="*/ 23 h 27"/>
                <a:gd name="T4" fmla="*/ 4 w 30"/>
                <a:gd name="T5" fmla="*/ 4 h 27"/>
                <a:gd name="T6" fmla="*/ 0 w 30"/>
                <a:gd name="T7" fmla="*/ 3 h 27"/>
                <a:gd name="T8" fmla="*/ 0 w 30"/>
                <a:gd name="T9" fmla="*/ 0 h 27"/>
                <a:gd name="T10" fmla="*/ 8 w 30"/>
                <a:gd name="T11" fmla="*/ 0 h 27"/>
                <a:gd name="T12" fmla="*/ 9 w 30"/>
                <a:gd name="T13" fmla="*/ 4 h 27"/>
                <a:gd name="T14" fmla="*/ 12 w 30"/>
                <a:gd name="T15" fmla="*/ 1 h 27"/>
                <a:gd name="T16" fmla="*/ 17 w 30"/>
                <a:gd name="T17" fmla="*/ 0 h 27"/>
                <a:gd name="T18" fmla="*/ 23 w 30"/>
                <a:gd name="T19" fmla="*/ 2 h 27"/>
                <a:gd name="T20" fmla="*/ 26 w 30"/>
                <a:gd name="T21" fmla="*/ 10 h 27"/>
                <a:gd name="T22" fmla="*/ 26 w 30"/>
                <a:gd name="T23" fmla="*/ 23 h 27"/>
                <a:gd name="T24" fmla="*/ 30 w 30"/>
                <a:gd name="T25" fmla="*/ 24 h 27"/>
                <a:gd name="T26" fmla="*/ 30 w 30"/>
                <a:gd name="T27" fmla="*/ 27 h 27"/>
                <a:gd name="T28" fmla="*/ 17 w 30"/>
                <a:gd name="T29" fmla="*/ 27 h 27"/>
                <a:gd name="T30" fmla="*/ 17 w 30"/>
                <a:gd name="T31" fmla="*/ 24 h 27"/>
                <a:gd name="T32" fmla="*/ 21 w 30"/>
                <a:gd name="T33" fmla="*/ 23 h 27"/>
                <a:gd name="T34" fmla="*/ 21 w 30"/>
                <a:gd name="T35" fmla="*/ 10 h 27"/>
                <a:gd name="T36" fmla="*/ 19 w 30"/>
                <a:gd name="T37" fmla="*/ 5 h 27"/>
                <a:gd name="T38" fmla="*/ 15 w 30"/>
                <a:gd name="T39" fmla="*/ 4 h 27"/>
                <a:gd name="T40" fmla="*/ 11 w 30"/>
                <a:gd name="T41" fmla="*/ 5 h 27"/>
                <a:gd name="T42" fmla="*/ 9 w 30"/>
                <a:gd name="T43" fmla="*/ 7 h 27"/>
                <a:gd name="T44" fmla="*/ 9 w 30"/>
                <a:gd name="T45" fmla="*/ 23 h 27"/>
                <a:gd name="T46" fmla="*/ 13 w 30"/>
                <a:gd name="T47" fmla="*/ 24 h 27"/>
                <a:gd name="T48" fmla="*/ 13 w 30"/>
                <a:gd name="T49" fmla="*/ 27 h 27"/>
                <a:gd name="T50" fmla="*/ 0 w 30"/>
                <a:gd name="T51" fmla="*/ 27 h 27"/>
                <a:gd name="T52" fmla="*/ 0 w 30"/>
                <a:gd name="T53" fmla="*/ 24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0" h="27">
                  <a:moveTo>
                    <a:pt x="0" y="24"/>
                  </a:moveTo>
                  <a:cubicBezTo>
                    <a:pt x="4" y="23"/>
                    <a:pt x="4" y="23"/>
                    <a:pt x="4" y="23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3"/>
                    <a:pt x="11" y="2"/>
                    <a:pt x="12" y="1"/>
                  </a:cubicBezTo>
                  <a:cubicBezTo>
                    <a:pt x="13" y="0"/>
                    <a:pt x="15" y="0"/>
                    <a:pt x="17" y="0"/>
                  </a:cubicBezTo>
                  <a:cubicBezTo>
                    <a:pt x="19" y="0"/>
                    <a:pt x="22" y="1"/>
                    <a:pt x="23" y="2"/>
                  </a:cubicBezTo>
                  <a:cubicBezTo>
                    <a:pt x="25" y="4"/>
                    <a:pt x="26" y="7"/>
                    <a:pt x="26" y="10"/>
                  </a:cubicBezTo>
                  <a:cubicBezTo>
                    <a:pt x="26" y="23"/>
                    <a:pt x="26" y="23"/>
                    <a:pt x="26" y="23"/>
                  </a:cubicBezTo>
                  <a:cubicBezTo>
                    <a:pt x="30" y="24"/>
                    <a:pt x="30" y="24"/>
                    <a:pt x="30" y="24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7" y="24"/>
                    <a:pt x="17" y="24"/>
                    <a:pt x="17" y="24"/>
                  </a:cubicBezTo>
                  <a:cubicBezTo>
                    <a:pt x="21" y="23"/>
                    <a:pt x="21" y="23"/>
                    <a:pt x="21" y="23"/>
                  </a:cubicBezTo>
                  <a:cubicBezTo>
                    <a:pt x="21" y="10"/>
                    <a:pt x="21" y="10"/>
                    <a:pt x="21" y="10"/>
                  </a:cubicBezTo>
                  <a:cubicBezTo>
                    <a:pt x="21" y="8"/>
                    <a:pt x="20" y="6"/>
                    <a:pt x="19" y="5"/>
                  </a:cubicBezTo>
                  <a:cubicBezTo>
                    <a:pt x="18" y="4"/>
                    <a:pt x="17" y="4"/>
                    <a:pt x="15" y="4"/>
                  </a:cubicBezTo>
                  <a:cubicBezTo>
                    <a:pt x="14" y="4"/>
                    <a:pt x="12" y="4"/>
                    <a:pt x="11" y="5"/>
                  </a:cubicBezTo>
                  <a:cubicBezTo>
                    <a:pt x="10" y="5"/>
                    <a:pt x="9" y="6"/>
                    <a:pt x="9" y="7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0" y="27"/>
                    <a:pt x="0" y="27"/>
                    <a:pt x="0" y="27"/>
                  </a:cubicBez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20">
              <a:extLst>
                <a:ext uri="{FF2B5EF4-FFF2-40B4-BE49-F238E27FC236}">
                  <a16:creationId xmlns:a16="http://schemas.microsoft.com/office/drawing/2014/main" id="{2C19142E-6C29-4756-ABD7-A7A04A1E339E}"/>
                </a:ext>
              </a:extLst>
            </p:cNvPr>
            <p:cNvSpPr>
              <a:spLocks/>
            </p:cNvSpPr>
            <p:nvPr/>
          </p:nvSpPr>
          <p:spPr bwMode="auto">
            <a:xfrm>
              <a:off x="12541251" y="601663"/>
              <a:ext cx="84138" cy="101600"/>
            </a:xfrm>
            <a:custGeom>
              <a:avLst/>
              <a:gdLst>
                <a:gd name="T0" fmla="*/ 12 w 23"/>
                <a:gd name="T1" fmla="*/ 24 h 28"/>
                <a:gd name="T2" fmla="*/ 16 w 23"/>
                <a:gd name="T3" fmla="*/ 22 h 28"/>
                <a:gd name="T4" fmla="*/ 18 w 23"/>
                <a:gd name="T5" fmla="*/ 19 h 28"/>
                <a:gd name="T6" fmla="*/ 23 w 23"/>
                <a:gd name="T7" fmla="*/ 19 h 28"/>
                <a:gd name="T8" fmla="*/ 23 w 23"/>
                <a:gd name="T9" fmla="*/ 19 h 28"/>
                <a:gd name="T10" fmla="*/ 20 w 23"/>
                <a:gd name="T11" fmla="*/ 25 h 28"/>
                <a:gd name="T12" fmla="*/ 12 w 23"/>
                <a:gd name="T13" fmla="*/ 28 h 28"/>
                <a:gd name="T14" fmla="*/ 3 w 23"/>
                <a:gd name="T15" fmla="*/ 24 h 28"/>
                <a:gd name="T16" fmla="*/ 0 w 23"/>
                <a:gd name="T17" fmla="*/ 14 h 28"/>
                <a:gd name="T18" fmla="*/ 0 w 23"/>
                <a:gd name="T19" fmla="*/ 13 h 28"/>
                <a:gd name="T20" fmla="*/ 3 w 23"/>
                <a:gd name="T21" fmla="*/ 4 h 28"/>
                <a:gd name="T22" fmla="*/ 12 w 23"/>
                <a:gd name="T23" fmla="*/ 0 h 28"/>
                <a:gd name="T24" fmla="*/ 18 w 23"/>
                <a:gd name="T25" fmla="*/ 1 h 28"/>
                <a:gd name="T26" fmla="*/ 22 w 23"/>
                <a:gd name="T27" fmla="*/ 4 h 28"/>
                <a:gd name="T28" fmla="*/ 22 w 23"/>
                <a:gd name="T29" fmla="*/ 10 h 28"/>
                <a:gd name="T30" fmla="*/ 19 w 23"/>
                <a:gd name="T31" fmla="*/ 10 h 28"/>
                <a:gd name="T32" fmla="*/ 17 w 23"/>
                <a:gd name="T33" fmla="*/ 5 h 28"/>
                <a:gd name="T34" fmla="*/ 15 w 23"/>
                <a:gd name="T35" fmla="*/ 4 h 28"/>
                <a:gd name="T36" fmla="*/ 12 w 23"/>
                <a:gd name="T37" fmla="*/ 4 h 28"/>
                <a:gd name="T38" fmla="*/ 7 w 23"/>
                <a:gd name="T39" fmla="*/ 6 h 28"/>
                <a:gd name="T40" fmla="*/ 5 w 23"/>
                <a:gd name="T41" fmla="*/ 13 h 28"/>
                <a:gd name="T42" fmla="*/ 5 w 23"/>
                <a:gd name="T43" fmla="*/ 14 h 28"/>
                <a:gd name="T44" fmla="*/ 7 w 23"/>
                <a:gd name="T45" fmla="*/ 21 h 28"/>
                <a:gd name="T46" fmla="*/ 12 w 23"/>
                <a:gd name="T47" fmla="*/ 24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3" h="28">
                  <a:moveTo>
                    <a:pt x="12" y="24"/>
                  </a:moveTo>
                  <a:cubicBezTo>
                    <a:pt x="14" y="24"/>
                    <a:pt x="15" y="23"/>
                    <a:pt x="16" y="22"/>
                  </a:cubicBezTo>
                  <a:cubicBezTo>
                    <a:pt x="18" y="21"/>
                    <a:pt x="18" y="20"/>
                    <a:pt x="18" y="19"/>
                  </a:cubicBezTo>
                  <a:cubicBezTo>
                    <a:pt x="23" y="19"/>
                    <a:pt x="23" y="19"/>
                    <a:pt x="23" y="19"/>
                  </a:cubicBezTo>
                  <a:cubicBezTo>
                    <a:pt x="23" y="19"/>
                    <a:pt x="23" y="19"/>
                    <a:pt x="23" y="19"/>
                  </a:cubicBezTo>
                  <a:cubicBezTo>
                    <a:pt x="23" y="21"/>
                    <a:pt x="22" y="23"/>
                    <a:pt x="20" y="25"/>
                  </a:cubicBezTo>
                  <a:cubicBezTo>
                    <a:pt x="17" y="27"/>
                    <a:pt x="15" y="28"/>
                    <a:pt x="12" y="28"/>
                  </a:cubicBezTo>
                  <a:cubicBezTo>
                    <a:pt x="8" y="28"/>
                    <a:pt x="5" y="26"/>
                    <a:pt x="3" y="24"/>
                  </a:cubicBezTo>
                  <a:cubicBezTo>
                    <a:pt x="1" y="21"/>
                    <a:pt x="0" y="18"/>
                    <a:pt x="0" y="14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9"/>
                    <a:pt x="1" y="6"/>
                    <a:pt x="3" y="4"/>
                  </a:cubicBezTo>
                  <a:cubicBezTo>
                    <a:pt x="5" y="1"/>
                    <a:pt x="8" y="0"/>
                    <a:pt x="12" y="0"/>
                  </a:cubicBezTo>
                  <a:cubicBezTo>
                    <a:pt x="14" y="0"/>
                    <a:pt x="16" y="0"/>
                    <a:pt x="18" y="1"/>
                  </a:cubicBezTo>
                  <a:cubicBezTo>
                    <a:pt x="20" y="1"/>
                    <a:pt x="21" y="2"/>
                    <a:pt x="22" y="4"/>
                  </a:cubicBezTo>
                  <a:cubicBezTo>
                    <a:pt x="22" y="10"/>
                    <a:pt x="22" y="10"/>
                    <a:pt x="22" y="1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7" y="5"/>
                    <a:pt x="16" y="4"/>
                    <a:pt x="15" y="4"/>
                  </a:cubicBezTo>
                  <a:cubicBezTo>
                    <a:pt x="14" y="4"/>
                    <a:pt x="13" y="4"/>
                    <a:pt x="12" y="4"/>
                  </a:cubicBezTo>
                  <a:cubicBezTo>
                    <a:pt x="10" y="4"/>
                    <a:pt x="8" y="4"/>
                    <a:pt x="7" y="6"/>
                  </a:cubicBezTo>
                  <a:cubicBezTo>
                    <a:pt x="6" y="8"/>
                    <a:pt x="5" y="10"/>
                    <a:pt x="5" y="13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5" y="17"/>
                    <a:pt x="6" y="19"/>
                    <a:pt x="7" y="21"/>
                  </a:cubicBezTo>
                  <a:cubicBezTo>
                    <a:pt x="8" y="23"/>
                    <a:pt x="10" y="24"/>
                    <a:pt x="12" y="2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21">
              <a:extLst>
                <a:ext uri="{FF2B5EF4-FFF2-40B4-BE49-F238E27FC236}">
                  <a16:creationId xmlns:a16="http://schemas.microsoft.com/office/drawing/2014/main" id="{FDCFA4DA-FA6A-45A6-B5D9-D58FB7AF893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642851" y="601663"/>
              <a:ext cx="79375" cy="101600"/>
            </a:xfrm>
            <a:custGeom>
              <a:avLst/>
              <a:gdLst>
                <a:gd name="T0" fmla="*/ 12 w 22"/>
                <a:gd name="T1" fmla="*/ 28 h 28"/>
                <a:gd name="T2" fmla="*/ 3 w 22"/>
                <a:gd name="T3" fmla="*/ 24 h 28"/>
                <a:gd name="T4" fmla="*/ 0 w 22"/>
                <a:gd name="T5" fmla="*/ 14 h 28"/>
                <a:gd name="T6" fmla="*/ 0 w 22"/>
                <a:gd name="T7" fmla="*/ 13 h 28"/>
                <a:gd name="T8" fmla="*/ 3 w 22"/>
                <a:gd name="T9" fmla="*/ 3 h 28"/>
                <a:gd name="T10" fmla="*/ 11 w 22"/>
                <a:gd name="T11" fmla="*/ 0 h 28"/>
                <a:gd name="T12" fmla="*/ 19 w 22"/>
                <a:gd name="T13" fmla="*/ 3 h 28"/>
                <a:gd name="T14" fmla="*/ 22 w 22"/>
                <a:gd name="T15" fmla="*/ 12 h 28"/>
                <a:gd name="T16" fmla="*/ 22 w 22"/>
                <a:gd name="T17" fmla="*/ 15 h 28"/>
                <a:gd name="T18" fmla="*/ 5 w 22"/>
                <a:gd name="T19" fmla="*/ 15 h 28"/>
                <a:gd name="T20" fmla="*/ 5 w 22"/>
                <a:gd name="T21" fmla="*/ 15 h 28"/>
                <a:gd name="T22" fmla="*/ 6 w 22"/>
                <a:gd name="T23" fmla="*/ 21 h 28"/>
                <a:gd name="T24" fmla="*/ 12 w 22"/>
                <a:gd name="T25" fmla="*/ 24 h 28"/>
                <a:gd name="T26" fmla="*/ 16 w 22"/>
                <a:gd name="T27" fmla="*/ 23 h 28"/>
                <a:gd name="T28" fmla="*/ 19 w 22"/>
                <a:gd name="T29" fmla="*/ 21 h 28"/>
                <a:gd name="T30" fmla="*/ 21 w 22"/>
                <a:gd name="T31" fmla="*/ 24 h 28"/>
                <a:gd name="T32" fmla="*/ 17 w 22"/>
                <a:gd name="T33" fmla="*/ 27 h 28"/>
                <a:gd name="T34" fmla="*/ 12 w 22"/>
                <a:gd name="T35" fmla="*/ 28 h 28"/>
                <a:gd name="T36" fmla="*/ 11 w 22"/>
                <a:gd name="T37" fmla="*/ 4 h 28"/>
                <a:gd name="T38" fmla="*/ 7 w 22"/>
                <a:gd name="T39" fmla="*/ 6 h 28"/>
                <a:gd name="T40" fmla="*/ 5 w 22"/>
                <a:gd name="T41" fmla="*/ 11 h 28"/>
                <a:gd name="T42" fmla="*/ 5 w 22"/>
                <a:gd name="T43" fmla="*/ 11 h 28"/>
                <a:gd name="T44" fmla="*/ 17 w 22"/>
                <a:gd name="T45" fmla="*/ 11 h 28"/>
                <a:gd name="T46" fmla="*/ 17 w 22"/>
                <a:gd name="T47" fmla="*/ 10 h 28"/>
                <a:gd name="T48" fmla="*/ 16 w 22"/>
                <a:gd name="T49" fmla="*/ 5 h 28"/>
                <a:gd name="T50" fmla="*/ 11 w 22"/>
                <a:gd name="T51" fmla="*/ 4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2" h="28">
                  <a:moveTo>
                    <a:pt x="12" y="28"/>
                  </a:moveTo>
                  <a:cubicBezTo>
                    <a:pt x="8" y="28"/>
                    <a:pt x="5" y="26"/>
                    <a:pt x="3" y="24"/>
                  </a:cubicBezTo>
                  <a:cubicBezTo>
                    <a:pt x="1" y="21"/>
                    <a:pt x="0" y="18"/>
                    <a:pt x="0" y="14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9"/>
                    <a:pt x="1" y="6"/>
                    <a:pt x="3" y="3"/>
                  </a:cubicBezTo>
                  <a:cubicBezTo>
                    <a:pt x="5" y="1"/>
                    <a:pt x="8" y="0"/>
                    <a:pt x="11" y="0"/>
                  </a:cubicBezTo>
                  <a:cubicBezTo>
                    <a:pt x="15" y="0"/>
                    <a:pt x="17" y="1"/>
                    <a:pt x="19" y="3"/>
                  </a:cubicBezTo>
                  <a:cubicBezTo>
                    <a:pt x="21" y="5"/>
                    <a:pt x="22" y="8"/>
                    <a:pt x="22" y="12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5" y="17"/>
                    <a:pt x="5" y="20"/>
                    <a:pt x="6" y="21"/>
                  </a:cubicBezTo>
                  <a:cubicBezTo>
                    <a:pt x="8" y="23"/>
                    <a:pt x="9" y="24"/>
                    <a:pt x="12" y="24"/>
                  </a:cubicBezTo>
                  <a:cubicBezTo>
                    <a:pt x="13" y="24"/>
                    <a:pt x="15" y="24"/>
                    <a:pt x="16" y="23"/>
                  </a:cubicBezTo>
                  <a:cubicBezTo>
                    <a:pt x="17" y="23"/>
                    <a:pt x="18" y="22"/>
                    <a:pt x="19" y="21"/>
                  </a:cubicBezTo>
                  <a:cubicBezTo>
                    <a:pt x="21" y="24"/>
                    <a:pt x="21" y="24"/>
                    <a:pt x="21" y="24"/>
                  </a:cubicBezTo>
                  <a:cubicBezTo>
                    <a:pt x="20" y="25"/>
                    <a:pt x="19" y="26"/>
                    <a:pt x="17" y="27"/>
                  </a:cubicBezTo>
                  <a:cubicBezTo>
                    <a:pt x="16" y="27"/>
                    <a:pt x="14" y="28"/>
                    <a:pt x="12" y="28"/>
                  </a:cubicBezTo>
                  <a:close/>
                  <a:moveTo>
                    <a:pt x="11" y="4"/>
                  </a:moveTo>
                  <a:cubicBezTo>
                    <a:pt x="9" y="4"/>
                    <a:pt x="8" y="4"/>
                    <a:pt x="7" y="6"/>
                  </a:cubicBezTo>
                  <a:cubicBezTo>
                    <a:pt x="6" y="7"/>
                    <a:pt x="5" y="9"/>
                    <a:pt x="5" y="11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7" y="8"/>
                    <a:pt x="17" y="7"/>
                    <a:pt x="16" y="5"/>
                  </a:cubicBezTo>
                  <a:cubicBezTo>
                    <a:pt x="15" y="4"/>
                    <a:pt x="13" y="4"/>
                    <a:pt x="11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22">
              <a:extLst>
                <a:ext uri="{FF2B5EF4-FFF2-40B4-BE49-F238E27FC236}">
                  <a16:creationId xmlns:a16="http://schemas.microsoft.com/office/drawing/2014/main" id="{CF7B3FB8-F9B4-4350-8335-E07B8DC131BE}"/>
                </a:ext>
              </a:extLst>
            </p:cNvPr>
            <p:cNvSpPr>
              <a:spLocks/>
            </p:cNvSpPr>
            <p:nvPr/>
          </p:nvSpPr>
          <p:spPr bwMode="auto">
            <a:xfrm>
              <a:off x="12306301" y="782638"/>
              <a:ext cx="61913" cy="130175"/>
            </a:xfrm>
            <a:custGeom>
              <a:avLst/>
              <a:gdLst>
                <a:gd name="T0" fmla="*/ 3 w 39"/>
                <a:gd name="T1" fmla="*/ 75 h 82"/>
                <a:gd name="T2" fmla="*/ 14 w 39"/>
                <a:gd name="T3" fmla="*/ 72 h 82"/>
                <a:gd name="T4" fmla="*/ 14 w 39"/>
                <a:gd name="T5" fmla="*/ 11 h 82"/>
                <a:gd name="T6" fmla="*/ 0 w 39"/>
                <a:gd name="T7" fmla="*/ 11 h 82"/>
                <a:gd name="T8" fmla="*/ 0 w 39"/>
                <a:gd name="T9" fmla="*/ 4 h 82"/>
                <a:gd name="T10" fmla="*/ 25 w 39"/>
                <a:gd name="T11" fmla="*/ 0 h 82"/>
                <a:gd name="T12" fmla="*/ 25 w 39"/>
                <a:gd name="T13" fmla="*/ 72 h 82"/>
                <a:gd name="T14" fmla="*/ 39 w 39"/>
                <a:gd name="T15" fmla="*/ 75 h 82"/>
                <a:gd name="T16" fmla="*/ 39 w 39"/>
                <a:gd name="T17" fmla="*/ 82 h 82"/>
                <a:gd name="T18" fmla="*/ 3 w 39"/>
                <a:gd name="T19" fmla="*/ 82 h 82"/>
                <a:gd name="T20" fmla="*/ 3 w 39"/>
                <a:gd name="T21" fmla="*/ 75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9" h="82">
                  <a:moveTo>
                    <a:pt x="3" y="75"/>
                  </a:moveTo>
                  <a:lnTo>
                    <a:pt x="14" y="72"/>
                  </a:lnTo>
                  <a:lnTo>
                    <a:pt x="14" y="11"/>
                  </a:lnTo>
                  <a:lnTo>
                    <a:pt x="0" y="11"/>
                  </a:lnTo>
                  <a:lnTo>
                    <a:pt x="0" y="4"/>
                  </a:lnTo>
                  <a:lnTo>
                    <a:pt x="25" y="0"/>
                  </a:lnTo>
                  <a:lnTo>
                    <a:pt x="25" y="72"/>
                  </a:lnTo>
                  <a:lnTo>
                    <a:pt x="39" y="75"/>
                  </a:lnTo>
                  <a:lnTo>
                    <a:pt x="39" y="82"/>
                  </a:lnTo>
                  <a:lnTo>
                    <a:pt x="3" y="82"/>
                  </a:lnTo>
                  <a:lnTo>
                    <a:pt x="3" y="7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23">
              <a:extLst>
                <a:ext uri="{FF2B5EF4-FFF2-40B4-BE49-F238E27FC236}">
                  <a16:creationId xmlns:a16="http://schemas.microsoft.com/office/drawing/2014/main" id="{F952B8F8-8F7E-4B56-9BA6-002F222FB7B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382501" y="779463"/>
              <a:ext cx="82550" cy="133350"/>
            </a:xfrm>
            <a:custGeom>
              <a:avLst/>
              <a:gdLst>
                <a:gd name="T0" fmla="*/ 10 w 23"/>
                <a:gd name="T1" fmla="*/ 34 h 37"/>
                <a:gd name="T2" fmla="*/ 16 w 23"/>
                <a:gd name="T3" fmla="*/ 31 h 37"/>
                <a:gd name="T4" fmla="*/ 18 w 23"/>
                <a:gd name="T5" fmla="*/ 22 h 37"/>
                <a:gd name="T6" fmla="*/ 18 w 23"/>
                <a:gd name="T7" fmla="*/ 22 h 37"/>
                <a:gd name="T8" fmla="*/ 15 w 23"/>
                <a:gd name="T9" fmla="*/ 25 h 37"/>
                <a:gd name="T10" fmla="*/ 11 w 23"/>
                <a:gd name="T11" fmla="*/ 25 h 37"/>
                <a:gd name="T12" fmla="*/ 3 w 23"/>
                <a:gd name="T13" fmla="*/ 22 h 37"/>
                <a:gd name="T14" fmla="*/ 0 w 23"/>
                <a:gd name="T15" fmla="*/ 13 h 37"/>
                <a:gd name="T16" fmla="*/ 3 w 23"/>
                <a:gd name="T17" fmla="*/ 4 h 37"/>
                <a:gd name="T18" fmla="*/ 11 w 23"/>
                <a:gd name="T19" fmla="*/ 0 h 37"/>
                <a:gd name="T20" fmla="*/ 20 w 23"/>
                <a:gd name="T21" fmla="*/ 4 h 37"/>
                <a:gd name="T22" fmla="*/ 23 w 23"/>
                <a:gd name="T23" fmla="*/ 14 h 37"/>
                <a:gd name="T24" fmla="*/ 23 w 23"/>
                <a:gd name="T25" fmla="*/ 21 h 37"/>
                <a:gd name="T26" fmla="*/ 19 w 23"/>
                <a:gd name="T27" fmla="*/ 33 h 37"/>
                <a:gd name="T28" fmla="*/ 10 w 23"/>
                <a:gd name="T29" fmla="*/ 37 h 37"/>
                <a:gd name="T30" fmla="*/ 6 w 23"/>
                <a:gd name="T31" fmla="*/ 37 h 37"/>
                <a:gd name="T32" fmla="*/ 3 w 23"/>
                <a:gd name="T33" fmla="*/ 36 h 37"/>
                <a:gd name="T34" fmla="*/ 4 w 23"/>
                <a:gd name="T35" fmla="*/ 32 h 37"/>
                <a:gd name="T36" fmla="*/ 7 w 23"/>
                <a:gd name="T37" fmla="*/ 33 h 37"/>
                <a:gd name="T38" fmla="*/ 10 w 23"/>
                <a:gd name="T39" fmla="*/ 34 h 37"/>
                <a:gd name="T40" fmla="*/ 11 w 23"/>
                <a:gd name="T41" fmla="*/ 22 h 37"/>
                <a:gd name="T42" fmla="*/ 15 w 23"/>
                <a:gd name="T43" fmla="*/ 20 h 37"/>
                <a:gd name="T44" fmla="*/ 18 w 23"/>
                <a:gd name="T45" fmla="*/ 17 h 37"/>
                <a:gd name="T46" fmla="*/ 18 w 23"/>
                <a:gd name="T47" fmla="*/ 14 h 37"/>
                <a:gd name="T48" fmla="*/ 16 w 23"/>
                <a:gd name="T49" fmla="*/ 6 h 37"/>
                <a:gd name="T50" fmla="*/ 11 w 23"/>
                <a:gd name="T51" fmla="*/ 4 h 37"/>
                <a:gd name="T52" fmla="*/ 6 w 23"/>
                <a:gd name="T53" fmla="*/ 6 h 37"/>
                <a:gd name="T54" fmla="*/ 4 w 23"/>
                <a:gd name="T55" fmla="*/ 13 h 37"/>
                <a:gd name="T56" fmla="*/ 6 w 23"/>
                <a:gd name="T57" fmla="*/ 19 h 37"/>
                <a:gd name="T58" fmla="*/ 11 w 23"/>
                <a:gd name="T59" fmla="*/ 22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3" h="37">
                  <a:moveTo>
                    <a:pt x="10" y="34"/>
                  </a:moveTo>
                  <a:cubicBezTo>
                    <a:pt x="13" y="34"/>
                    <a:pt x="14" y="33"/>
                    <a:pt x="16" y="31"/>
                  </a:cubicBezTo>
                  <a:cubicBezTo>
                    <a:pt x="17" y="29"/>
                    <a:pt x="18" y="26"/>
                    <a:pt x="18" y="22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7" y="23"/>
                    <a:pt x="16" y="24"/>
                    <a:pt x="15" y="25"/>
                  </a:cubicBezTo>
                  <a:cubicBezTo>
                    <a:pt x="14" y="25"/>
                    <a:pt x="12" y="25"/>
                    <a:pt x="11" y="25"/>
                  </a:cubicBezTo>
                  <a:cubicBezTo>
                    <a:pt x="7" y="25"/>
                    <a:pt x="5" y="24"/>
                    <a:pt x="3" y="22"/>
                  </a:cubicBezTo>
                  <a:cubicBezTo>
                    <a:pt x="1" y="20"/>
                    <a:pt x="0" y="17"/>
                    <a:pt x="0" y="13"/>
                  </a:cubicBezTo>
                  <a:cubicBezTo>
                    <a:pt x="0" y="9"/>
                    <a:pt x="1" y="6"/>
                    <a:pt x="3" y="4"/>
                  </a:cubicBezTo>
                  <a:cubicBezTo>
                    <a:pt x="5" y="1"/>
                    <a:pt x="8" y="0"/>
                    <a:pt x="11" y="0"/>
                  </a:cubicBezTo>
                  <a:cubicBezTo>
                    <a:pt x="15" y="0"/>
                    <a:pt x="18" y="1"/>
                    <a:pt x="20" y="4"/>
                  </a:cubicBezTo>
                  <a:cubicBezTo>
                    <a:pt x="22" y="6"/>
                    <a:pt x="23" y="10"/>
                    <a:pt x="23" y="14"/>
                  </a:cubicBezTo>
                  <a:cubicBezTo>
                    <a:pt x="23" y="21"/>
                    <a:pt x="23" y="21"/>
                    <a:pt x="23" y="21"/>
                  </a:cubicBezTo>
                  <a:cubicBezTo>
                    <a:pt x="23" y="26"/>
                    <a:pt x="22" y="31"/>
                    <a:pt x="19" y="33"/>
                  </a:cubicBezTo>
                  <a:cubicBezTo>
                    <a:pt x="17" y="36"/>
                    <a:pt x="14" y="37"/>
                    <a:pt x="10" y="37"/>
                  </a:cubicBezTo>
                  <a:cubicBezTo>
                    <a:pt x="9" y="37"/>
                    <a:pt x="8" y="37"/>
                    <a:pt x="6" y="37"/>
                  </a:cubicBezTo>
                  <a:cubicBezTo>
                    <a:pt x="5" y="37"/>
                    <a:pt x="4" y="36"/>
                    <a:pt x="3" y="36"/>
                  </a:cubicBezTo>
                  <a:cubicBezTo>
                    <a:pt x="4" y="32"/>
                    <a:pt x="4" y="32"/>
                    <a:pt x="4" y="32"/>
                  </a:cubicBezTo>
                  <a:cubicBezTo>
                    <a:pt x="5" y="33"/>
                    <a:pt x="6" y="33"/>
                    <a:pt x="7" y="33"/>
                  </a:cubicBezTo>
                  <a:cubicBezTo>
                    <a:pt x="8" y="33"/>
                    <a:pt x="9" y="34"/>
                    <a:pt x="10" y="34"/>
                  </a:cubicBezTo>
                  <a:close/>
                  <a:moveTo>
                    <a:pt x="11" y="22"/>
                  </a:moveTo>
                  <a:cubicBezTo>
                    <a:pt x="13" y="22"/>
                    <a:pt x="14" y="21"/>
                    <a:pt x="15" y="20"/>
                  </a:cubicBezTo>
                  <a:cubicBezTo>
                    <a:pt x="17" y="20"/>
                    <a:pt x="18" y="19"/>
                    <a:pt x="18" y="17"/>
                  </a:cubicBezTo>
                  <a:cubicBezTo>
                    <a:pt x="18" y="14"/>
                    <a:pt x="18" y="14"/>
                    <a:pt x="18" y="14"/>
                  </a:cubicBezTo>
                  <a:cubicBezTo>
                    <a:pt x="18" y="10"/>
                    <a:pt x="17" y="8"/>
                    <a:pt x="16" y="6"/>
                  </a:cubicBezTo>
                  <a:cubicBezTo>
                    <a:pt x="15" y="5"/>
                    <a:pt x="13" y="4"/>
                    <a:pt x="11" y="4"/>
                  </a:cubicBezTo>
                  <a:cubicBezTo>
                    <a:pt x="9" y="4"/>
                    <a:pt x="8" y="5"/>
                    <a:pt x="6" y="6"/>
                  </a:cubicBezTo>
                  <a:cubicBezTo>
                    <a:pt x="5" y="8"/>
                    <a:pt x="4" y="10"/>
                    <a:pt x="4" y="13"/>
                  </a:cubicBezTo>
                  <a:cubicBezTo>
                    <a:pt x="4" y="16"/>
                    <a:pt x="5" y="18"/>
                    <a:pt x="6" y="19"/>
                  </a:cubicBezTo>
                  <a:cubicBezTo>
                    <a:pt x="7" y="21"/>
                    <a:pt x="9" y="22"/>
                    <a:pt x="11" y="2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24">
              <a:extLst>
                <a:ext uri="{FF2B5EF4-FFF2-40B4-BE49-F238E27FC236}">
                  <a16:creationId xmlns:a16="http://schemas.microsoft.com/office/drawing/2014/main" id="{56F5CA31-C24B-49EF-8AF4-4DAAC86D0738}"/>
                </a:ext>
              </a:extLst>
            </p:cNvPr>
            <p:cNvSpPr>
              <a:spLocks/>
            </p:cNvSpPr>
            <p:nvPr/>
          </p:nvSpPr>
          <p:spPr bwMode="auto">
            <a:xfrm>
              <a:off x="12484101" y="782638"/>
              <a:ext cx="90488" cy="130175"/>
            </a:xfrm>
            <a:custGeom>
              <a:avLst/>
              <a:gdLst>
                <a:gd name="T0" fmla="*/ 25 w 25"/>
                <a:gd name="T1" fmla="*/ 3 h 36"/>
                <a:gd name="T2" fmla="*/ 16 w 25"/>
                <a:gd name="T3" fmla="*/ 17 h 36"/>
                <a:gd name="T4" fmla="*/ 12 w 25"/>
                <a:gd name="T5" fmla="*/ 32 h 36"/>
                <a:gd name="T6" fmla="*/ 12 w 25"/>
                <a:gd name="T7" fmla="*/ 36 h 36"/>
                <a:gd name="T8" fmla="*/ 7 w 25"/>
                <a:gd name="T9" fmla="*/ 36 h 36"/>
                <a:gd name="T10" fmla="*/ 7 w 25"/>
                <a:gd name="T11" fmla="*/ 32 h 36"/>
                <a:gd name="T12" fmla="*/ 11 w 25"/>
                <a:gd name="T13" fmla="*/ 17 h 36"/>
                <a:gd name="T14" fmla="*/ 20 w 25"/>
                <a:gd name="T15" fmla="*/ 3 h 36"/>
                <a:gd name="T16" fmla="*/ 5 w 25"/>
                <a:gd name="T17" fmla="*/ 3 h 36"/>
                <a:gd name="T18" fmla="*/ 4 w 25"/>
                <a:gd name="T19" fmla="*/ 8 h 36"/>
                <a:gd name="T20" fmla="*/ 0 w 25"/>
                <a:gd name="T21" fmla="*/ 8 h 36"/>
                <a:gd name="T22" fmla="*/ 0 w 25"/>
                <a:gd name="T23" fmla="*/ 0 h 36"/>
                <a:gd name="T24" fmla="*/ 25 w 25"/>
                <a:gd name="T25" fmla="*/ 0 h 36"/>
                <a:gd name="T26" fmla="*/ 25 w 25"/>
                <a:gd name="T27" fmla="*/ 3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5" h="36">
                  <a:moveTo>
                    <a:pt x="25" y="3"/>
                  </a:moveTo>
                  <a:cubicBezTo>
                    <a:pt x="20" y="9"/>
                    <a:pt x="17" y="13"/>
                    <a:pt x="16" y="17"/>
                  </a:cubicBezTo>
                  <a:cubicBezTo>
                    <a:pt x="14" y="21"/>
                    <a:pt x="13" y="26"/>
                    <a:pt x="12" y="32"/>
                  </a:cubicBezTo>
                  <a:cubicBezTo>
                    <a:pt x="12" y="36"/>
                    <a:pt x="12" y="36"/>
                    <a:pt x="12" y="36"/>
                  </a:cubicBezTo>
                  <a:cubicBezTo>
                    <a:pt x="7" y="36"/>
                    <a:pt x="7" y="36"/>
                    <a:pt x="7" y="36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8" y="26"/>
                    <a:pt x="9" y="21"/>
                    <a:pt x="11" y="17"/>
                  </a:cubicBezTo>
                  <a:cubicBezTo>
                    <a:pt x="14" y="12"/>
                    <a:pt x="16" y="8"/>
                    <a:pt x="20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5" y="0"/>
                    <a:pt x="25" y="0"/>
                    <a:pt x="25" y="0"/>
                  </a:cubicBezTo>
                  <a:lnTo>
                    <a:pt x="25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5">
              <a:extLst>
                <a:ext uri="{FF2B5EF4-FFF2-40B4-BE49-F238E27FC236}">
                  <a16:creationId xmlns:a16="http://schemas.microsoft.com/office/drawing/2014/main" id="{D4F86122-E716-4B27-97A5-EF2546084CCC}"/>
                </a:ext>
              </a:extLst>
            </p:cNvPr>
            <p:cNvSpPr>
              <a:spLocks/>
            </p:cNvSpPr>
            <p:nvPr/>
          </p:nvSpPr>
          <p:spPr bwMode="auto">
            <a:xfrm>
              <a:off x="12585701" y="779463"/>
              <a:ext cx="82550" cy="133350"/>
            </a:xfrm>
            <a:custGeom>
              <a:avLst/>
              <a:gdLst>
                <a:gd name="T0" fmla="*/ 7 w 23"/>
                <a:gd name="T1" fmla="*/ 16 h 37"/>
                <a:gd name="T2" fmla="*/ 12 w 23"/>
                <a:gd name="T3" fmla="*/ 16 h 37"/>
                <a:gd name="T4" fmla="*/ 16 w 23"/>
                <a:gd name="T5" fmla="*/ 15 h 37"/>
                <a:gd name="T6" fmla="*/ 17 w 23"/>
                <a:gd name="T7" fmla="*/ 10 h 37"/>
                <a:gd name="T8" fmla="*/ 16 w 23"/>
                <a:gd name="T9" fmla="*/ 6 h 37"/>
                <a:gd name="T10" fmla="*/ 11 w 23"/>
                <a:gd name="T11" fmla="*/ 4 h 37"/>
                <a:gd name="T12" fmla="*/ 7 w 23"/>
                <a:gd name="T13" fmla="*/ 6 h 37"/>
                <a:gd name="T14" fmla="*/ 5 w 23"/>
                <a:gd name="T15" fmla="*/ 10 h 37"/>
                <a:gd name="T16" fmla="*/ 0 w 23"/>
                <a:gd name="T17" fmla="*/ 10 h 37"/>
                <a:gd name="T18" fmla="*/ 0 w 23"/>
                <a:gd name="T19" fmla="*/ 10 h 37"/>
                <a:gd name="T20" fmla="*/ 3 w 23"/>
                <a:gd name="T21" fmla="*/ 3 h 37"/>
                <a:gd name="T22" fmla="*/ 11 w 23"/>
                <a:gd name="T23" fmla="*/ 0 h 37"/>
                <a:gd name="T24" fmla="*/ 19 w 23"/>
                <a:gd name="T25" fmla="*/ 3 h 37"/>
                <a:gd name="T26" fmla="*/ 22 w 23"/>
                <a:gd name="T27" fmla="*/ 10 h 37"/>
                <a:gd name="T28" fmla="*/ 21 w 23"/>
                <a:gd name="T29" fmla="*/ 15 h 37"/>
                <a:gd name="T30" fmla="*/ 17 w 23"/>
                <a:gd name="T31" fmla="*/ 18 h 37"/>
                <a:gd name="T32" fmla="*/ 22 w 23"/>
                <a:gd name="T33" fmla="*/ 22 h 37"/>
                <a:gd name="T34" fmla="*/ 23 w 23"/>
                <a:gd name="T35" fmla="*/ 27 h 37"/>
                <a:gd name="T36" fmla="*/ 20 w 23"/>
                <a:gd name="T37" fmla="*/ 35 h 37"/>
                <a:gd name="T38" fmla="*/ 11 w 23"/>
                <a:gd name="T39" fmla="*/ 37 h 37"/>
                <a:gd name="T40" fmla="*/ 3 w 23"/>
                <a:gd name="T41" fmla="*/ 35 h 37"/>
                <a:gd name="T42" fmla="*/ 0 w 23"/>
                <a:gd name="T43" fmla="*/ 27 h 37"/>
                <a:gd name="T44" fmla="*/ 0 w 23"/>
                <a:gd name="T45" fmla="*/ 27 h 37"/>
                <a:gd name="T46" fmla="*/ 5 w 23"/>
                <a:gd name="T47" fmla="*/ 27 h 37"/>
                <a:gd name="T48" fmla="*/ 7 w 23"/>
                <a:gd name="T49" fmla="*/ 32 h 37"/>
                <a:gd name="T50" fmla="*/ 11 w 23"/>
                <a:gd name="T51" fmla="*/ 34 h 37"/>
                <a:gd name="T52" fmla="*/ 16 w 23"/>
                <a:gd name="T53" fmla="*/ 32 h 37"/>
                <a:gd name="T54" fmla="*/ 18 w 23"/>
                <a:gd name="T55" fmla="*/ 27 h 37"/>
                <a:gd name="T56" fmla="*/ 16 w 23"/>
                <a:gd name="T57" fmla="*/ 22 h 37"/>
                <a:gd name="T58" fmla="*/ 12 w 23"/>
                <a:gd name="T59" fmla="*/ 20 h 37"/>
                <a:gd name="T60" fmla="*/ 7 w 23"/>
                <a:gd name="T61" fmla="*/ 20 h 37"/>
                <a:gd name="T62" fmla="*/ 7 w 23"/>
                <a:gd name="T63" fmla="*/ 1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3" h="37">
                  <a:moveTo>
                    <a:pt x="7" y="16"/>
                  </a:moveTo>
                  <a:cubicBezTo>
                    <a:pt x="12" y="16"/>
                    <a:pt x="12" y="16"/>
                    <a:pt x="12" y="16"/>
                  </a:cubicBezTo>
                  <a:cubicBezTo>
                    <a:pt x="14" y="16"/>
                    <a:pt x="15" y="16"/>
                    <a:pt x="16" y="15"/>
                  </a:cubicBezTo>
                  <a:cubicBezTo>
                    <a:pt x="17" y="14"/>
                    <a:pt x="17" y="12"/>
                    <a:pt x="17" y="10"/>
                  </a:cubicBezTo>
                  <a:cubicBezTo>
                    <a:pt x="17" y="8"/>
                    <a:pt x="17" y="7"/>
                    <a:pt x="16" y="6"/>
                  </a:cubicBezTo>
                  <a:cubicBezTo>
                    <a:pt x="15" y="4"/>
                    <a:pt x="13" y="4"/>
                    <a:pt x="11" y="4"/>
                  </a:cubicBezTo>
                  <a:cubicBezTo>
                    <a:pt x="9" y="4"/>
                    <a:pt x="8" y="5"/>
                    <a:pt x="7" y="6"/>
                  </a:cubicBezTo>
                  <a:cubicBezTo>
                    <a:pt x="6" y="7"/>
                    <a:pt x="5" y="8"/>
                    <a:pt x="5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7"/>
                    <a:pt x="1" y="5"/>
                    <a:pt x="3" y="3"/>
                  </a:cubicBezTo>
                  <a:cubicBezTo>
                    <a:pt x="5" y="1"/>
                    <a:pt x="8" y="0"/>
                    <a:pt x="11" y="0"/>
                  </a:cubicBezTo>
                  <a:cubicBezTo>
                    <a:pt x="15" y="0"/>
                    <a:pt x="17" y="1"/>
                    <a:pt x="19" y="3"/>
                  </a:cubicBezTo>
                  <a:cubicBezTo>
                    <a:pt x="21" y="5"/>
                    <a:pt x="22" y="7"/>
                    <a:pt x="22" y="10"/>
                  </a:cubicBezTo>
                  <a:cubicBezTo>
                    <a:pt x="22" y="12"/>
                    <a:pt x="22" y="13"/>
                    <a:pt x="21" y="15"/>
                  </a:cubicBezTo>
                  <a:cubicBezTo>
                    <a:pt x="20" y="16"/>
                    <a:pt x="19" y="17"/>
                    <a:pt x="17" y="18"/>
                  </a:cubicBezTo>
                  <a:cubicBezTo>
                    <a:pt x="19" y="19"/>
                    <a:pt x="21" y="20"/>
                    <a:pt x="22" y="22"/>
                  </a:cubicBezTo>
                  <a:cubicBezTo>
                    <a:pt x="22" y="23"/>
                    <a:pt x="23" y="25"/>
                    <a:pt x="23" y="27"/>
                  </a:cubicBezTo>
                  <a:cubicBezTo>
                    <a:pt x="23" y="30"/>
                    <a:pt x="22" y="33"/>
                    <a:pt x="20" y="35"/>
                  </a:cubicBezTo>
                  <a:cubicBezTo>
                    <a:pt x="18" y="36"/>
                    <a:pt x="15" y="37"/>
                    <a:pt x="11" y="37"/>
                  </a:cubicBezTo>
                  <a:cubicBezTo>
                    <a:pt x="8" y="37"/>
                    <a:pt x="5" y="36"/>
                    <a:pt x="3" y="35"/>
                  </a:cubicBezTo>
                  <a:cubicBezTo>
                    <a:pt x="1" y="33"/>
                    <a:pt x="0" y="30"/>
                    <a:pt x="0" y="27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5" y="27"/>
                    <a:pt x="5" y="27"/>
                    <a:pt x="5" y="27"/>
                  </a:cubicBezTo>
                  <a:cubicBezTo>
                    <a:pt x="5" y="29"/>
                    <a:pt x="5" y="31"/>
                    <a:pt x="7" y="32"/>
                  </a:cubicBezTo>
                  <a:cubicBezTo>
                    <a:pt x="8" y="33"/>
                    <a:pt x="9" y="34"/>
                    <a:pt x="11" y="34"/>
                  </a:cubicBezTo>
                  <a:cubicBezTo>
                    <a:pt x="13" y="34"/>
                    <a:pt x="15" y="33"/>
                    <a:pt x="16" y="32"/>
                  </a:cubicBezTo>
                  <a:cubicBezTo>
                    <a:pt x="17" y="31"/>
                    <a:pt x="18" y="29"/>
                    <a:pt x="18" y="27"/>
                  </a:cubicBezTo>
                  <a:cubicBezTo>
                    <a:pt x="18" y="25"/>
                    <a:pt x="18" y="23"/>
                    <a:pt x="16" y="22"/>
                  </a:cubicBezTo>
                  <a:cubicBezTo>
                    <a:pt x="15" y="21"/>
                    <a:pt x="14" y="20"/>
                    <a:pt x="12" y="20"/>
                  </a:cubicBezTo>
                  <a:cubicBezTo>
                    <a:pt x="7" y="20"/>
                    <a:pt x="7" y="20"/>
                    <a:pt x="7" y="20"/>
                  </a:cubicBezTo>
                  <a:lnTo>
                    <a:pt x="7" y="1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>
              <a:extLst>
                <a:ext uri="{FF2B5EF4-FFF2-40B4-BE49-F238E27FC236}">
                  <a16:creationId xmlns:a16="http://schemas.microsoft.com/office/drawing/2014/main" id="{3CFBF13C-752E-4A9F-9140-9DABC927CA6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855451" y="2274888"/>
              <a:ext cx="115888" cy="133350"/>
            </a:xfrm>
            <a:custGeom>
              <a:avLst/>
              <a:gdLst>
                <a:gd name="T0" fmla="*/ 32 w 32"/>
                <a:gd name="T1" fmla="*/ 18 h 37"/>
                <a:gd name="T2" fmla="*/ 28 w 32"/>
                <a:gd name="T3" fmla="*/ 32 h 37"/>
                <a:gd name="T4" fmla="*/ 16 w 32"/>
                <a:gd name="T5" fmla="*/ 37 h 37"/>
                <a:gd name="T6" fmla="*/ 5 w 32"/>
                <a:gd name="T7" fmla="*/ 32 h 37"/>
                <a:gd name="T8" fmla="*/ 0 w 32"/>
                <a:gd name="T9" fmla="*/ 18 h 37"/>
                <a:gd name="T10" fmla="*/ 0 w 32"/>
                <a:gd name="T11" fmla="*/ 18 h 37"/>
                <a:gd name="T12" fmla="*/ 5 w 32"/>
                <a:gd name="T13" fmla="*/ 5 h 37"/>
                <a:gd name="T14" fmla="*/ 16 w 32"/>
                <a:gd name="T15" fmla="*/ 0 h 37"/>
                <a:gd name="T16" fmla="*/ 28 w 32"/>
                <a:gd name="T17" fmla="*/ 5 h 37"/>
                <a:gd name="T18" fmla="*/ 32 w 32"/>
                <a:gd name="T19" fmla="*/ 18 h 37"/>
                <a:gd name="T20" fmla="*/ 27 w 32"/>
                <a:gd name="T21" fmla="*/ 18 h 37"/>
                <a:gd name="T22" fmla="*/ 24 w 32"/>
                <a:gd name="T23" fmla="*/ 8 h 37"/>
                <a:gd name="T24" fmla="*/ 16 w 32"/>
                <a:gd name="T25" fmla="*/ 4 h 37"/>
                <a:gd name="T26" fmla="*/ 8 w 32"/>
                <a:gd name="T27" fmla="*/ 8 h 37"/>
                <a:gd name="T28" fmla="*/ 5 w 32"/>
                <a:gd name="T29" fmla="*/ 18 h 37"/>
                <a:gd name="T30" fmla="*/ 5 w 32"/>
                <a:gd name="T31" fmla="*/ 18 h 37"/>
                <a:gd name="T32" fmla="*/ 8 w 32"/>
                <a:gd name="T33" fmla="*/ 29 h 37"/>
                <a:gd name="T34" fmla="*/ 16 w 32"/>
                <a:gd name="T35" fmla="*/ 33 h 37"/>
                <a:gd name="T36" fmla="*/ 24 w 32"/>
                <a:gd name="T37" fmla="*/ 29 h 37"/>
                <a:gd name="T38" fmla="*/ 27 w 32"/>
                <a:gd name="T39" fmla="*/ 18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2" h="37">
                  <a:moveTo>
                    <a:pt x="32" y="18"/>
                  </a:moveTo>
                  <a:cubicBezTo>
                    <a:pt x="32" y="24"/>
                    <a:pt x="31" y="28"/>
                    <a:pt x="28" y="32"/>
                  </a:cubicBezTo>
                  <a:cubicBezTo>
                    <a:pt x="25" y="35"/>
                    <a:pt x="21" y="37"/>
                    <a:pt x="16" y="37"/>
                  </a:cubicBezTo>
                  <a:cubicBezTo>
                    <a:pt x="11" y="37"/>
                    <a:pt x="8" y="35"/>
                    <a:pt x="5" y="32"/>
                  </a:cubicBezTo>
                  <a:cubicBezTo>
                    <a:pt x="2" y="28"/>
                    <a:pt x="0" y="24"/>
                    <a:pt x="0" y="18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13"/>
                    <a:pt x="2" y="8"/>
                    <a:pt x="5" y="5"/>
                  </a:cubicBezTo>
                  <a:cubicBezTo>
                    <a:pt x="8" y="1"/>
                    <a:pt x="11" y="0"/>
                    <a:pt x="16" y="0"/>
                  </a:cubicBezTo>
                  <a:cubicBezTo>
                    <a:pt x="21" y="0"/>
                    <a:pt x="25" y="1"/>
                    <a:pt x="28" y="5"/>
                  </a:cubicBezTo>
                  <a:cubicBezTo>
                    <a:pt x="31" y="8"/>
                    <a:pt x="32" y="13"/>
                    <a:pt x="32" y="18"/>
                  </a:cubicBezTo>
                  <a:close/>
                  <a:moveTo>
                    <a:pt x="27" y="18"/>
                  </a:moveTo>
                  <a:cubicBezTo>
                    <a:pt x="27" y="14"/>
                    <a:pt x="26" y="10"/>
                    <a:pt x="24" y="8"/>
                  </a:cubicBezTo>
                  <a:cubicBezTo>
                    <a:pt x="22" y="5"/>
                    <a:pt x="20" y="4"/>
                    <a:pt x="16" y="4"/>
                  </a:cubicBezTo>
                  <a:cubicBezTo>
                    <a:pt x="13" y="4"/>
                    <a:pt x="10" y="5"/>
                    <a:pt x="8" y="8"/>
                  </a:cubicBezTo>
                  <a:cubicBezTo>
                    <a:pt x="6" y="10"/>
                    <a:pt x="5" y="14"/>
                    <a:pt x="5" y="18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23"/>
                    <a:pt x="6" y="26"/>
                    <a:pt x="8" y="29"/>
                  </a:cubicBezTo>
                  <a:cubicBezTo>
                    <a:pt x="10" y="31"/>
                    <a:pt x="13" y="33"/>
                    <a:pt x="16" y="33"/>
                  </a:cubicBezTo>
                  <a:cubicBezTo>
                    <a:pt x="20" y="33"/>
                    <a:pt x="22" y="31"/>
                    <a:pt x="24" y="29"/>
                  </a:cubicBezTo>
                  <a:cubicBezTo>
                    <a:pt x="26" y="26"/>
                    <a:pt x="27" y="23"/>
                    <a:pt x="27" y="1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27">
              <a:extLst>
                <a:ext uri="{FF2B5EF4-FFF2-40B4-BE49-F238E27FC236}">
                  <a16:creationId xmlns:a16="http://schemas.microsoft.com/office/drawing/2014/main" id="{5001AACA-D8FB-438C-A38C-8BC5D27F3119}"/>
                </a:ext>
              </a:extLst>
            </p:cNvPr>
            <p:cNvSpPr>
              <a:spLocks/>
            </p:cNvSpPr>
            <p:nvPr/>
          </p:nvSpPr>
          <p:spPr bwMode="auto">
            <a:xfrm>
              <a:off x="11985626" y="2306638"/>
              <a:ext cx="65088" cy="98425"/>
            </a:xfrm>
            <a:custGeom>
              <a:avLst/>
              <a:gdLst>
                <a:gd name="T0" fmla="*/ 0 w 18"/>
                <a:gd name="T1" fmla="*/ 4 h 27"/>
                <a:gd name="T2" fmla="*/ 0 w 18"/>
                <a:gd name="T3" fmla="*/ 0 h 27"/>
                <a:gd name="T4" fmla="*/ 9 w 18"/>
                <a:gd name="T5" fmla="*/ 0 h 27"/>
                <a:gd name="T6" fmla="*/ 9 w 18"/>
                <a:gd name="T7" fmla="*/ 4 h 27"/>
                <a:gd name="T8" fmla="*/ 12 w 18"/>
                <a:gd name="T9" fmla="*/ 1 h 27"/>
                <a:gd name="T10" fmla="*/ 16 w 18"/>
                <a:gd name="T11" fmla="*/ 0 h 27"/>
                <a:gd name="T12" fmla="*/ 17 w 18"/>
                <a:gd name="T13" fmla="*/ 0 h 27"/>
                <a:gd name="T14" fmla="*/ 18 w 18"/>
                <a:gd name="T15" fmla="*/ 0 h 27"/>
                <a:gd name="T16" fmla="*/ 17 w 18"/>
                <a:gd name="T17" fmla="*/ 5 h 27"/>
                <a:gd name="T18" fmla="*/ 15 w 18"/>
                <a:gd name="T19" fmla="*/ 5 h 27"/>
                <a:gd name="T20" fmla="*/ 11 w 18"/>
                <a:gd name="T21" fmla="*/ 5 h 27"/>
                <a:gd name="T22" fmla="*/ 9 w 18"/>
                <a:gd name="T23" fmla="*/ 8 h 27"/>
                <a:gd name="T24" fmla="*/ 9 w 18"/>
                <a:gd name="T25" fmla="*/ 23 h 27"/>
                <a:gd name="T26" fmla="*/ 13 w 18"/>
                <a:gd name="T27" fmla="*/ 24 h 27"/>
                <a:gd name="T28" fmla="*/ 13 w 18"/>
                <a:gd name="T29" fmla="*/ 27 h 27"/>
                <a:gd name="T30" fmla="*/ 0 w 18"/>
                <a:gd name="T31" fmla="*/ 27 h 27"/>
                <a:gd name="T32" fmla="*/ 0 w 18"/>
                <a:gd name="T33" fmla="*/ 24 h 27"/>
                <a:gd name="T34" fmla="*/ 5 w 18"/>
                <a:gd name="T35" fmla="*/ 23 h 27"/>
                <a:gd name="T36" fmla="*/ 5 w 18"/>
                <a:gd name="T37" fmla="*/ 4 h 27"/>
                <a:gd name="T38" fmla="*/ 0 w 18"/>
                <a:gd name="T39" fmla="*/ 4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8" h="27">
                  <a:moveTo>
                    <a:pt x="0" y="4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10" y="3"/>
                    <a:pt x="11" y="2"/>
                    <a:pt x="12" y="1"/>
                  </a:cubicBezTo>
                  <a:cubicBezTo>
                    <a:pt x="13" y="0"/>
                    <a:pt x="15" y="0"/>
                    <a:pt x="16" y="0"/>
                  </a:cubicBezTo>
                  <a:cubicBezTo>
                    <a:pt x="16" y="0"/>
                    <a:pt x="17" y="0"/>
                    <a:pt x="17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3" y="5"/>
                    <a:pt x="12" y="5"/>
                    <a:pt x="11" y="5"/>
                  </a:cubicBezTo>
                  <a:cubicBezTo>
                    <a:pt x="11" y="6"/>
                    <a:pt x="10" y="7"/>
                    <a:pt x="9" y="8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5" y="23"/>
                    <a:pt x="5" y="23"/>
                    <a:pt x="5" y="23"/>
                  </a:cubicBezTo>
                  <a:cubicBezTo>
                    <a:pt x="5" y="4"/>
                    <a:pt x="5" y="4"/>
                    <a:pt x="5" y="4"/>
                  </a:cubicBezTo>
                  <a:lnTo>
                    <a:pt x="0" y="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28">
              <a:extLst>
                <a:ext uri="{FF2B5EF4-FFF2-40B4-BE49-F238E27FC236}">
                  <a16:creationId xmlns:a16="http://schemas.microsoft.com/office/drawing/2014/main" id="{3E21F60A-E08D-4156-ABD3-41220380A9B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065001" y="2263775"/>
              <a:ext cx="46038" cy="141288"/>
            </a:xfrm>
            <a:custGeom>
              <a:avLst/>
              <a:gdLst>
                <a:gd name="T0" fmla="*/ 0 w 29"/>
                <a:gd name="T1" fmla="*/ 82 h 89"/>
                <a:gd name="T2" fmla="*/ 9 w 29"/>
                <a:gd name="T3" fmla="*/ 80 h 89"/>
                <a:gd name="T4" fmla="*/ 9 w 29"/>
                <a:gd name="T5" fmla="*/ 37 h 89"/>
                <a:gd name="T6" fmla="*/ 0 w 29"/>
                <a:gd name="T7" fmla="*/ 37 h 89"/>
                <a:gd name="T8" fmla="*/ 0 w 29"/>
                <a:gd name="T9" fmla="*/ 27 h 89"/>
                <a:gd name="T10" fmla="*/ 18 w 29"/>
                <a:gd name="T11" fmla="*/ 27 h 89"/>
                <a:gd name="T12" fmla="*/ 18 w 29"/>
                <a:gd name="T13" fmla="*/ 80 h 89"/>
                <a:gd name="T14" fmla="*/ 29 w 29"/>
                <a:gd name="T15" fmla="*/ 82 h 89"/>
                <a:gd name="T16" fmla="*/ 29 w 29"/>
                <a:gd name="T17" fmla="*/ 89 h 89"/>
                <a:gd name="T18" fmla="*/ 0 w 29"/>
                <a:gd name="T19" fmla="*/ 89 h 89"/>
                <a:gd name="T20" fmla="*/ 0 w 29"/>
                <a:gd name="T21" fmla="*/ 82 h 89"/>
                <a:gd name="T22" fmla="*/ 18 w 29"/>
                <a:gd name="T23" fmla="*/ 12 h 89"/>
                <a:gd name="T24" fmla="*/ 9 w 29"/>
                <a:gd name="T25" fmla="*/ 12 h 89"/>
                <a:gd name="T26" fmla="*/ 9 w 29"/>
                <a:gd name="T27" fmla="*/ 0 h 89"/>
                <a:gd name="T28" fmla="*/ 18 w 29"/>
                <a:gd name="T29" fmla="*/ 0 h 89"/>
                <a:gd name="T30" fmla="*/ 18 w 29"/>
                <a:gd name="T31" fmla="*/ 12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9" h="89">
                  <a:moveTo>
                    <a:pt x="0" y="82"/>
                  </a:moveTo>
                  <a:lnTo>
                    <a:pt x="9" y="80"/>
                  </a:lnTo>
                  <a:lnTo>
                    <a:pt x="9" y="37"/>
                  </a:lnTo>
                  <a:lnTo>
                    <a:pt x="0" y="37"/>
                  </a:lnTo>
                  <a:lnTo>
                    <a:pt x="0" y="27"/>
                  </a:lnTo>
                  <a:lnTo>
                    <a:pt x="18" y="27"/>
                  </a:lnTo>
                  <a:lnTo>
                    <a:pt x="18" y="80"/>
                  </a:lnTo>
                  <a:lnTo>
                    <a:pt x="29" y="82"/>
                  </a:lnTo>
                  <a:lnTo>
                    <a:pt x="29" y="89"/>
                  </a:lnTo>
                  <a:lnTo>
                    <a:pt x="0" y="89"/>
                  </a:lnTo>
                  <a:lnTo>
                    <a:pt x="0" y="82"/>
                  </a:lnTo>
                  <a:close/>
                  <a:moveTo>
                    <a:pt x="18" y="12"/>
                  </a:moveTo>
                  <a:lnTo>
                    <a:pt x="9" y="12"/>
                  </a:lnTo>
                  <a:lnTo>
                    <a:pt x="9" y="0"/>
                  </a:lnTo>
                  <a:lnTo>
                    <a:pt x="18" y="0"/>
                  </a:lnTo>
                  <a:lnTo>
                    <a:pt x="18" y="1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29">
              <a:extLst>
                <a:ext uri="{FF2B5EF4-FFF2-40B4-BE49-F238E27FC236}">
                  <a16:creationId xmlns:a16="http://schemas.microsoft.com/office/drawing/2014/main" id="{1CEA2877-D710-4033-A382-41F68F5F9F6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122151" y="2306638"/>
              <a:ext cx="84138" cy="138113"/>
            </a:xfrm>
            <a:custGeom>
              <a:avLst/>
              <a:gdLst>
                <a:gd name="T0" fmla="*/ 0 w 23"/>
                <a:gd name="T1" fmla="*/ 14 h 38"/>
                <a:gd name="T2" fmla="*/ 3 w 23"/>
                <a:gd name="T3" fmla="*/ 4 h 38"/>
                <a:gd name="T4" fmla="*/ 11 w 23"/>
                <a:gd name="T5" fmla="*/ 0 h 38"/>
                <a:gd name="T6" fmla="*/ 15 w 23"/>
                <a:gd name="T7" fmla="*/ 1 h 38"/>
                <a:gd name="T8" fmla="*/ 19 w 23"/>
                <a:gd name="T9" fmla="*/ 4 h 38"/>
                <a:gd name="T10" fmla="*/ 19 w 23"/>
                <a:gd name="T11" fmla="*/ 0 h 38"/>
                <a:gd name="T12" fmla="*/ 23 w 23"/>
                <a:gd name="T13" fmla="*/ 0 h 38"/>
                <a:gd name="T14" fmla="*/ 23 w 23"/>
                <a:gd name="T15" fmla="*/ 27 h 38"/>
                <a:gd name="T16" fmla="*/ 20 w 23"/>
                <a:gd name="T17" fmla="*/ 35 h 38"/>
                <a:gd name="T18" fmla="*/ 12 w 23"/>
                <a:gd name="T19" fmla="*/ 38 h 38"/>
                <a:gd name="T20" fmla="*/ 8 w 23"/>
                <a:gd name="T21" fmla="*/ 38 h 38"/>
                <a:gd name="T22" fmla="*/ 4 w 23"/>
                <a:gd name="T23" fmla="*/ 36 h 38"/>
                <a:gd name="T24" fmla="*/ 5 w 23"/>
                <a:gd name="T25" fmla="*/ 32 h 38"/>
                <a:gd name="T26" fmla="*/ 8 w 23"/>
                <a:gd name="T27" fmla="*/ 34 h 38"/>
                <a:gd name="T28" fmla="*/ 12 w 23"/>
                <a:gd name="T29" fmla="*/ 34 h 38"/>
                <a:gd name="T30" fmla="*/ 17 w 23"/>
                <a:gd name="T31" fmla="*/ 32 h 38"/>
                <a:gd name="T32" fmla="*/ 18 w 23"/>
                <a:gd name="T33" fmla="*/ 27 h 38"/>
                <a:gd name="T34" fmla="*/ 18 w 23"/>
                <a:gd name="T35" fmla="*/ 24 h 38"/>
                <a:gd name="T36" fmla="*/ 15 w 23"/>
                <a:gd name="T37" fmla="*/ 27 h 38"/>
                <a:gd name="T38" fmla="*/ 11 w 23"/>
                <a:gd name="T39" fmla="*/ 28 h 38"/>
                <a:gd name="T40" fmla="*/ 3 w 23"/>
                <a:gd name="T41" fmla="*/ 24 h 38"/>
                <a:gd name="T42" fmla="*/ 0 w 23"/>
                <a:gd name="T43" fmla="*/ 15 h 38"/>
                <a:gd name="T44" fmla="*/ 0 w 23"/>
                <a:gd name="T45" fmla="*/ 14 h 38"/>
                <a:gd name="T46" fmla="*/ 5 w 23"/>
                <a:gd name="T47" fmla="*/ 15 h 38"/>
                <a:gd name="T48" fmla="*/ 7 w 23"/>
                <a:gd name="T49" fmla="*/ 21 h 38"/>
                <a:gd name="T50" fmla="*/ 12 w 23"/>
                <a:gd name="T51" fmla="*/ 24 h 38"/>
                <a:gd name="T52" fmla="*/ 16 w 23"/>
                <a:gd name="T53" fmla="*/ 23 h 38"/>
                <a:gd name="T54" fmla="*/ 18 w 23"/>
                <a:gd name="T55" fmla="*/ 20 h 38"/>
                <a:gd name="T56" fmla="*/ 18 w 23"/>
                <a:gd name="T57" fmla="*/ 8 h 38"/>
                <a:gd name="T58" fmla="*/ 16 w 23"/>
                <a:gd name="T59" fmla="*/ 5 h 38"/>
                <a:gd name="T60" fmla="*/ 12 w 23"/>
                <a:gd name="T61" fmla="*/ 4 h 38"/>
                <a:gd name="T62" fmla="*/ 7 w 23"/>
                <a:gd name="T63" fmla="*/ 7 h 38"/>
                <a:gd name="T64" fmla="*/ 5 w 23"/>
                <a:gd name="T65" fmla="*/ 14 h 38"/>
                <a:gd name="T66" fmla="*/ 5 w 23"/>
                <a:gd name="T67" fmla="*/ 15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3" h="38">
                  <a:moveTo>
                    <a:pt x="0" y="14"/>
                  </a:moveTo>
                  <a:cubicBezTo>
                    <a:pt x="0" y="10"/>
                    <a:pt x="1" y="7"/>
                    <a:pt x="3" y="4"/>
                  </a:cubicBezTo>
                  <a:cubicBezTo>
                    <a:pt x="5" y="1"/>
                    <a:pt x="8" y="0"/>
                    <a:pt x="11" y="0"/>
                  </a:cubicBezTo>
                  <a:cubicBezTo>
                    <a:pt x="13" y="0"/>
                    <a:pt x="14" y="0"/>
                    <a:pt x="15" y="1"/>
                  </a:cubicBezTo>
                  <a:cubicBezTo>
                    <a:pt x="17" y="2"/>
                    <a:pt x="18" y="3"/>
                    <a:pt x="19" y="4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27"/>
                    <a:pt x="23" y="27"/>
                    <a:pt x="23" y="27"/>
                  </a:cubicBezTo>
                  <a:cubicBezTo>
                    <a:pt x="23" y="30"/>
                    <a:pt x="22" y="33"/>
                    <a:pt x="20" y="35"/>
                  </a:cubicBezTo>
                  <a:cubicBezTo>
                    <a:pt x="18" y="37"/>
                    <a:pt x="16" y="38"/>
                    <a:pt x="12" y="38"/>
                  </a:cubicBezTo>
                  <a:cubicBezTo>
                    <a:pt x="11" y="38"/>
                    <a:pt x="9" y="38"/>
                    <a:pt x="8" y="38"/>
                  </a:cubicBezTo>
                  <a:cubicBezTo>
                    <a:pt x="6" y="37"/>
                    <a:pt x="5" y="37"/>
                    <a:pt x="4" y="36"/>
                  </a:cubicBezTo>
                  <a:cubicBezTo>
                    <a:pt x="5" y="32"/>
                    <a:pt x="5" y="32"/>
                    <a:pt x="5" y="32"/>
                  </a:cubicBezTo>
                  <a:cubicBezTo>
                    <a:pt x="6" y="33"/>
                    <a:pt x="7" y="33"/>
                    <a:pt x="8" y="34"/>
                  </a:cubicBezTo>
                  <a:cubicBezTo>
                    <a:pt x="10" y="34"/>
                    <a:pt x="11" y="34"/>
                    <a:pt x="12" y="34"/>
                  </a:cubicBezTo>
                  <a:cubicBezTo>
                    <a:pt x="14" y="34"/>
                    <a:pt x="16" y="33"/>
                    <a:pt x="17" y="32"/>
                  </a:cubicBezTo>
                  <a:cubicBezTo>
                    <a:pt x="18" y="31"/>
                    <a:pt x="18" y="29"/>
                    <a:pt x="18" y="27"/>
                  </a:cubicBezTo>
                  <a:cubicBezTo>
                    <a:pt x="18" y="24"/>
                    <a:pt x="18" y="24"/>
                    <a:pt x="18" y="24"/>
                  </a:cubicBezTo>
                  <a:cubicBezTo>
                    <a:pt x="17" y="26"/>
                    <a:pt x="16" y="26"/>
                    <a:pt x="15" y="27"/>
                  </a:cubicBezTo>
                  <a:cubicBezTo>
                    <a:pt x="14" y="28"/>
                    <a:pt x="12" y="28"/>
                    <a:pt x="11" y="28"/>
                  </a:cubicBezTo>
                  <a:cubicBezTo>
                    <a:pt x="8" y="28"/>
                    <a:pt x="5" y="27"/>
                    <a:pt x="3" y="24"/>
                  </a:cubicBezTo>
                  <a:cubicBezTo>
                    <a:pt x="1" y="22"/>
                    <a:pt x="0" y="19"/>
                    <a:pt x="0" y="15"/>
                  </a:cubicBezTo>
                  <a:lnTo>
                    <a:pt x="0" y="14"/>
                  </a:lnTo>
                  <a:close/>
                  <a:moveTo>
                    <a:pt x="5" y="15"/>
                  </a:moveTo>
                  <a:cubicBezTo>
                    <a:pt x="5" y="18"/>
                    <a:pt x="6" y="20"/>
                    <a:pt x="7" y="21"/>
                  </a:cubicBezTo>
                  <a:cubicBezTo>
                    <a:pt x="8" y="23"/>
                    <a:pt x="10" y="24"/>
                    <a:pt x="12" y="24"/>
                  </a:cubicBezTo>
                  <a:cubicBezTo>
                    <a:pt x="14" y="24"/>
                    <a:pt x="15" y="23"/>
                    <a:pt x="16" y="23"/>
                  </a:cubicBezTo>
                  <a:cubicBezTo>
                    <a:pt x="17" y="22"/>
                    <a:pt x="18" y="21"/>
                    <a:pt x="18" y="20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6"/>
                    <a:pt x="17" y="6"/>
                    <a:pt x="16" y="5"/>
                  </a:cubicBezTo>
                  <a:cubicBezTo>
                    <a:pt x="15" y="4"/>
                    <a:pt x="14" y="4"/>
                    <a:pt x="12" y="4"/>
                  </a:cubicBezTo>
                  <a:cubicBezTo>
                    <a:pt x="10" y="4"/>
                    <a:pt x="8" y="5"/>
                    <a:pt x="7" y="7"/>
                  </a:cubicBezTo>
                  <a:cubicBezTo>
                    <a:pt x="6" y="9"/>
                    <a:pt x="5" y="11"/>
                    <a:pt x="5" y="14"/>
                  </a:cubicBezTo>
                  <a:lnTo>
                    <a:pt x="5" y="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30">
              <a:extLst>
                <a:ext uri="{FF2B5EF4-FFF2-40B4-BE49-F238E27FC236}">
                  <a16:creationId xmlns:a16="http://schemas.microsoft.com/office/drawing/2014/main" id="{912EA899-C118-44F0-8892-B0363337862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226926" y="2263775"/>
              <a:ext cx="47625" cy="141288"/>
            </a:xfrm>
            <a:custGeom>
              <a:avLst/>
              <a:gdLst>
                <a:gd name="T0" fmla="*/ 0 w 30"/>
                <a:gd name="T1" fmla="*/ 82 h 89"/>
                <a:gd name="T2" fmla="*/ 9 w 30"/>
                <a:gd name="T3" fmla="*/ 80 h 89"/>
                <a:gd name="T4" fmla="*/ 9 w 30"/>
                <a:gd name="T5" fmla="*/ 37 h 89"/>
                <a:gd name="T6" fmla="*/ 0 w 30"/>
                <a:gd name="T7" fmla="*/ 37 h 89"/>
                <a:gd name="T8" fmla="*/ 0 w 30"/>
                <a:gd name="T9" fmla="*/ 27 h 89"/>
                <a:gd name="T10" fmla="*/ 21 w 30"/>
                <a:gd name="T11" fmla="*/ 27 h 89"/>
                <a:gd name="T12" fmla="*/ 21 w 30"/>
                <a:gd name="T13" fmla="*/ 80 h 89"/>
                <a:gd name="T14" fmla="*/ 30 w 30"/>
                <a:gd name="T15" fmla="*/ 82 h 89"/>
                <a:gd name="T16" fmla="*/ 30 w 30"/>
                <a:gd name="T17" fmla="*/ 89 h 89"/>
                <a:gd name="T18" fmla="*/ 0 w 30"/>
                <a:gd name="T19" fmla="*/ 89 h 89"/>
                <a:gd name="T20" fmla="*/ 0 w 30"/>
                <a:gd name="T21" fmla="*/ 82 h 89"/>
                <a:gd name="T22" fmla="*/ 21 w 30"/>
                <a:gd name="T23" fmla="*/ 12 h 89"/>
                <a:gd name="T24" fmla="*/ 9 w 30"/>
                <a:gd name="T25" fmla="*/ 12 h 89"/>
                <a:gd name="T26" fmla="*/ 9 w 30"/>
                <a:gd name="T27" fmla="*/ 0 h 89"/>
                <a:gd name="T28" fmla="*/ 21 w 30"/>
                <a:gd name="T29" fmla="*/ 0 h 89"/>
                <a:gd name="T30" fmla="*/ 21 w 30"/>
                <a:gd name="T31" fmla="*/ 12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0" h="89">
                  <a:moveTo>
                    <a:pt x="0" y="82"/>
                  </a:moveTo>
                  <a:lnTo>
                    <a:pt x="9" y="80"/>
                  </a:lnTo>
                  <a:lnTo>
                    <a:pt x="9" y="37"/>
                  </a:lnTo>
                  <a:lnTo>
                    <a:pt x="0" y="37"/>
                  </a:lnTo>
                  <a:lnTo>
                    <a:pt x="0" y="27"/>
                  </a:lnTo>
                  <a:lnTo>
                    <a:pt x="21" y="27"/>
                  </a:lnTo>
                  <a:lnTo>
                    <a:pt x="21" y="80"/>
                  </a:lnTo>
                  <a:lnTo>
                    <a:pt x="30" y="82"/>
                  </a:lnTo>
                  <a:lnTo>
                    <a:pt x="30" y="89"/>
                  </a:lnTo>
                  <a:lnTo>
                    <a:pt x="0" y="89"/>
                  </a:lnTo>
                  <a:lnTo>
                    <a:pt x="0" y="82"/>
                  </a:lnTo>
                  <a:close/>
                  <a:moveTo>
                    <a:pt x="21" y="12"/>
                  </a:moveTo>
                  <a:lnTo>
                    <a:pt x="9" y="12"/>
                  </a:lnTo>
                  <a:lnTo>
                    <a:pt x="9" y="0"/>
                  </a:lnTo>
                  <a:lnTo>
                    <a:pt x="21" y="0"/>
                  </a:lnTo>
                  <a:lnTo>
                    <a:pt x="21" y="1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31">
              <a:extLst>
                <a:ext uri="{FF2B5EF4-FFF2-40B4-BE49-F238E27FC236}">
                  <a16:creationId xmlns:a16="http://schemas.microsoft.com/office/drawing/2014/main" id="{210B584D-AEA6-44BE-B969-1C54E7804573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85663" y="2306638"/>
              <a:ext cx="107950" cy="98425"/>
            </a:xfrm>
            <a:custGeom>
              <a:avLst/>
              <a:gdLst>
                <a:gd name="T0" fmla="*/ 0 w 30"/>
                <a:gd name="T1" fmla="*/ 24 h 27"/>
                <a:gd name="T2" fmla="*/ 4 w 30"/>
                <a:gd name="T3" fmla="*/ 23 h 27"/>
                <a:gd name="T4" fmla="*/ 4 w 30"/>
                <a:gd name="T5" fmla="*/ 4 h 27"/>
                <a:gd name="T6" fmla="*/ 0 w 30"/>
                <a:gd name="T7" fmla="*/ 4 h 27"/>
                <a:gd name="T8" fmla="*/ 0 w 30"/>
                <a:gd name="T9" fmla="*/ 0 h 27"/>
                <a:gd name="T10" fmla="*/ 9 w 30"/>
                <a:gd name="T11" fmla="*/ 0 h 27"/>
                <a:gd name="T12" fmla="*/ 9 w 30"/>
                <a:gd name="T13" fmla="*/ 4 h 27"/>
                <a:gd name="T14" fmla="*/ 12 w 30"/>
                <a:gd name="T15" fmla="*/ 1 h 27"/>
                <a:gd name="T16" fmla="*/ 17 w 30"/>
                <a:gd name="T17" fmla="*/ 0 h 27"/>
                <a:gd name="T18" fmla="*/ 24 w 30"/>
                <a:gd name="T19" fmla="*/ 2 h 27"/>
                <a:gd name="T20" fmla="*/ 26 w 30"/>
                <a:gd name="T21" fmla="*/ 10 h 27"/>
                <a:gd name="T22" fmla="*/ 26 w 30"/>
                <a:gd name="T23" fmla="*/ 23 h 27"/>
                <a:gd name="T24" fmla="*/ 30 w 30"/>
                <a:gd name="T25" fmla="*/ 24 h 27"/>
                <a:gd name="T26" fmla="*/ 30 w 30"/>
                <a:gd name="T27" fmla="*/ 27 h 27"/>
                <a:gd name="T28" fmla="*/ 17 w 30"/>
                <a:gd name="T29" fmla="*/ 27 h 27"/>
                <a:gd name="T30" fmla="*/ 17 w 30"/>
                <a:gd name="T31" fmla="*/ 24 h 27"/>
                <a:gd name="T32" fmla="*/ 21 w 30"/>
                <a:gd name="T33" fmla="*/ 23 h 27"/>
                <a:gd name="T34" fmla="*/ 21 w 30"/>
                <a:gd name="T35" fmla="*/ 10 h 27"/>
                <a:gd name="T36" fmla="*/ 20 w 30"/>
                <a:gd name="T37" fmla="*/ 5 h 27"/>
                <a:gd name="T38" fmla="*/ 15 w 30"/>
                <a:gd name="T39" fmla="*/ 4 h 27"/>
                <a:gd name="T40" fmla="*/ 12 w 30"/>
                <a:gd name="T41" fmla="*/ 5 h 27"/>
                <a:gd name="T42" fmla="*/ 9 w 30"/>
                <a:gd name="T43" fmla="*/ 8 h 27"/>
                <a:gd name="T44" fmla="*/ 9 w 30"/>
                <a:gd name="T45" fmla="*/ 23 h 27"/>
                <a:gd name="T46" fmla="*/ 13 w 30"/>
                <a:gd name="T47" fmla="*/ 24 h 27"/>
                <a:gd name="T48" fmla="*/ 13 w 30"/>
                <a:gd name="T49" fmla="*/ 27 h 27"/>
                <a:gd name="T50" fmla="*/ 0 w 30"/>
                <a:gd name="T51" fmla="*/ 27 h 27"/>
                <a:gd name="T52" fmla="*/ 0 w 30"/>
                <a:gd name="T53" fmla="*/ 24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0" h="27">
                  <a:moveTo>
                    <a:pt x="0" y="24"/>
                  </a:moveTo>
                  <a:cubicBezTo>
                    <a:pt x="4" y="23"/>
                    <a:pt x="4" y="23"/>
                    <a:pt x="4" y="23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10" y="3"/>
                    <a:pt x="11" y="2"/>
                    <a:pt x="12" y="1"/>
                  </a:cubicBezTo>
                  <a:cubicBezTo>
                    <a:pt x="14" y="0"/>
                    <a:pt x="15" y="0"/>
                    <a:pt x="17" y="0"/>
                  </a:cubicBezTo>
                  <a:cubicBezTo>
                    <a:pt x="20" y="0"/>
                    <a:pt x="22" y="1"/>
                    <a:pt x="24" y="2"/>
                  </a:cubicBezTo>
                  <a:cubicBezTo>
                    <a:pt x="25" y="4"/>
                    <a:pt x="26" y="7"/>
                    <a:pt x="26" y="10"/>
                  </a:cubicBezTo>
                  <a:cubicBezTo>
                    <a:pt x="26" y="23"/>
                    <a:pt x="26" y="23"/>
                    <a:pt x="26" y="23"/>
                  </a:cubicBezTo>
                  <a:cubicBezTo>
                    <a:pt x="30" y="24"/>
                    <a:pt x="30" y="24"/>
                    <a:pt x="30" y="24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7" y="24"/>
                    <a:pt x="17" y="24"/>
                    <a:pt x="17" y="24"/>
                  </a:cubicBezTo>
                  <a:cubicBezTo>
                    <a:pt x="21" y="23"/>
                    <a:pt x="21" y="23"/>
                    <a:pt x="21" y="23"/>
                  </a:cubicBezTo>
                  <a:cubicBezTo>
                    <a:pt x="21" y="10"/>
                    <a:pt x="21" y="10"/>
                    <a:pt x="21" y="10"/>
                  </a:cubicBezTo>
                  <a:cubicBezTo>
                    <a:pt x="21" y="8"/>
                    <a:pt x="21" y="6"/>
                    <a:pt x="20" y="5"/>
                  </a:cubicBezTo>
                  <a:cubicBezTo>
                    <a:pt x="19" y="4"/>
                    <a:pt x="17" y="4"/>
                    <a:pt x="15" y="4"/>
                  </a:cubicBezTo>
                  <a:cubicBezTo>
                    <a:pt x="14" y="4"/>
                    <a:pt x="13" y="4"/>
                    <a:pt x="12" y="5"/>
                  </a:cubicBezTo>
                  <a:cubicBezTo>
                    <a:pt x="11" y="6"/>
                    <a:pt x="10" y="6"/>
                    <a:pt x="9" y="8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0" y="27"/>
                    <a:pt x="0" y="27"/>
                    <a:pt x="0" y="27"/>
                  </a:cubicBez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32">
              <a:extLst>
                <a:ext uri="{FF2B5EF4-FFF2-40B4-BE49-F238E27FC236}">
                  <a16:creationId xmlns:a16="http://schemas.microsoft.com/office/drawing/2014/main" id="{45B3B6CA-D386-4AA5-BCE4-48DA47AA4DD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407901" y="2306638"/>
              <a:ext cx="87313" cy="101600"/>
            </a:xfrm>
            <a:custGeom>
              <a:avLst/>
              <a:gdLst>
                <a:gd name="T0" fmla="*/ 17 w 24"/>
                <a:gd name="T1" fmla="*/ 27 h 28"/>
                <a:gd name="T2" fmla="*/ 17 w 24"/>
                <a:gd name="T3" fmla="*/ 25 h 28"/>
                <a:gd name="T4" fmla="*/ 17 w 24"/>
                <a:gd name="T5" fmla="*/ 24 h 28"/>
                <a:gd name="T6" fmla="*/ 13 w 24"/>
                <a:gd name="T7" fmla="*/ 27 h 28"/>
                <a:gd name="T8" fmla="*/ 9 w 24"/>
                <a:gd name="T9" fmla="*/ 28 h 28"/>
                <a:gd name="T10" fmla="*/ 2 w 24"/>
                <a:gd name="T11" fmla="*/ 26 h 28"/>
                <a:gd name="T12" fmla="*/ 0 w 24"/>
                <a:gd name="T13" fmla="*/ 20 h 28"/>
                <a:gd name="T14" fmla="*/ 3 w 24"/>
                <a:gd name="T15" fmla="*/ 14 h 28"/>
                <a:gd name="T16" fmla="*/ 12 w 24"/>
                <a:gd name="T17" fmla="*/ 12 h 28"/>
                <a:gd name="T18" fmla="*/ 17 w 24"/>
                <a:gd name="T19" fmla="*/ 12 h 28"/>
                <a:gd name="T20" fmla="*/ 17 w 24"/>
                <a:gd name="T21" fmla="*/ 9 h 28"/>
                <a:gd name="T22" fmla="*/ 15 w 24"/>
                <a:gd name="T23" fmla="*/ 5 h 28"/>
                <a:gd name="T24" fmla="*/ 11 w 24"/>
                <a:gd name="T25" fmla="*/ 4 h 28"/>
                <a:gd name="T26" fmla="*/ 8 w 24"/>
                <a:gd name="T27" fmla="*/ 4 h 28"/>
                <a:gd name="T28" fmla="*/ 5 w 24"/>
                <a:gd name="T29" fmla="*/ 6 h 28"/>
                <a:gd name="T30" fmla="*/ 5 w 24"/>
                <a:gd name="T31" fmla="*/ 8 h 28"/>
                <a:gd name="T32" fmla="*/ 1 w 24"/>
                <a:gd name="T33" fmla="*/ 8 h 28"/>
                <a:gd name="T34" fmla="*/ 1 w 24"/>
                <a:gd name="T35" fmla="*/ 3 h 28"/>
                <a:gd name="T36" fmla="*/ 6 w 24"/>
                <a:gd name="T37" fmla="*/ 1 h 28"/>
                <a:gd name="T38" fmla="*/ 11 w 24"/>
                <a:gd name="T39" fmla="*/ 0 h 28"/>
                <a:gd name="T40" fmla="*/ 19 w 24"/>
                <a:gd name="T41" fmla="*/ 2 h 28"/>
                <a:gd name="T42" fmla="*/ 21 w 24"/>
                <a:gd name="T43" fmla="*/ 9 h 28"/>
                <a:gd name="T44" fmla="*/ 21 w 24"/>
                <a:gd name="T45" fmla="*/ 22 h 28"/>
                <a:gd name="T46" fmla="*/ 21 w 24"/>
                <a:gd name="T47" fmla="*/ 23 h 28"/>
                <a:gd name="T48" fmla="*/ 22 w 24"/>
                <a:gd name="T49" fmla="*/ 24 h 28"/>
                <a:gd name="T50" fmla="*/ 24 w 24"/>
                <a:gd name="T51" fmla="*/ 24 h 28"/>
                <a:gd name="T52" fmla="*/ 24 w 24"/>
                <a:gd name="T53" fmla="*/ 27 h 28"/>
                <a:gd name="T54" fmla="*/ 17 w 24"/>
                <a:gd name="T55" fmla="*/ 27 h 28"/>
                <a:gd name="T56" fmla="*/ 9 w 24"/>
                <a:gd name="T57" fmla="*/ 24 h 28"/>
                <a:gd name="T58" fmla="*/ 14 w 24"/>
                <a:gd name="T59" fmla="*/ 23 h 28"/>
                <a:gd name="T60" fmla="*/ 17 w 24"/>
                <a:gd name="T61" fmla="*/ 20 h 28"/>
                <a:gd name="T62" fmla="*/ 17 w 24"/>
                <a:gd name="T63" fmla="*/ 15 h 28"/>
                <a:gd name="T64" fmla="*/ 11 w 24"/>
                <a:gd name="T65" fmla="*/ 15 h 28"/>
                <a:gd name="T66" fmla="*/ 7 w 24"/>
                <a:gd name="T67" fmla="*/ 17 h 28"/>
                <a:gd name="T68" fmla="*/ 5 w 24"/>
                <a:gd name="T69" fmla="*/ 20 h 28"/>
                <a:gd name="T70" fmla="*/ 6 w 24"/>
                <a:gd name="T71" fmla="*/ 23 h 28"/>
                <a:gd name="T72" fmla="*/ 9 w 24"/>
                <a:gd name="T73" fmla="*/ 24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4" h="28">
                  <a:moveTo>
                    <a:pt x="17" y="27"/>
                  </a:moveTo>
                  <a:cubicBezTo>
                    <a:pt x="17" y="27"/>
                    <a:pt x="17" y="26"/>
                    <a:pt x="17" y="25"/>
                  </a:cubicBezTo>
                  <a:cubicBezTo>
                    <a:pt x="17" y="25"/>
                    <a:pt x="17" y="24"/>
                    <a:pt x="17" y="24"/>
                  </a:cubicBezTo>
                  <a:cubicBezTo>
                    <a:pt x="16" y="25"/>
                    <a:pt x="14" y="26"/>
                    <a:pt x="13" y="27"/>
                  </a:cubicBezTo>
                  <a:cubicBezTo>
                    <a:pt x="12" y="27"/>
                    <a:pt x="10" y="28"/>
                    <a:pt x="9" y="28"/>
                  </a:cubicBezTo>
                  <a:cubicBezTo>
                    <a:pt x="6" y="28"/>
                    <a:pt x="4" y="27"/>
                    <a:pt x="2" y="26"/>
                  </a:cubicBezTo>
                  <a:cubicBezTo>
                    <a:pt x="1" y="24"/>
                    <a:pt x="0" y="22"/>
                    <a:pt x="0" y="20"/>
                  </a:cubicBezTo>
                  <a:cubicBezTo>
                    <a:pt x="0" y="17"/>
                    <a:pt x="1" y="15"/>
                    <a:pt x="3" y="14"/>
                  </a:cubicBezTo>
                  <a:cubicBezTo>
                    <a:pt x="5" y="13"/>
                    <a:pt x="8" y="12"/>
                    <a:pt x="12" y="12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7" y="7"/>
                    <a:pt x="16" y="6"/>
                    <a:pt x="15" y="5"/>
                  </a:cubicBezTo>
                  <a:cubicBezTo>
                    <a:pt x="14" y="4"/>
                    <a:pt x="13" y="4"/>
                    <a:pt x="11" y="4"/>
                  </a:cubicBezTo>
                  <a:cubicBezTo>
                    <a:pt x="10" y="4"/>
                    <a:pt x="9" y="4"/>
                    <a:pt x="8" y="4"/>
                  </a:cubicBezTo>
                  <a:cubicBezTo>
                    <a:pt x="7" y="5"/>
                    <a:pt x="6" y="5"/>
                    <a:pt x="5" y="6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2"/>
                    <a:pt x="4" y="1"/>
                    <a:pt x="6" y="1"/>
                  </a:cubicBezTo>
                  <a:cubicBezTo>
                    <a:pt x="7" y="0"/>
                    <a:pt x="9" y="0"/>
                    <a:pt x="11" y="0"/>
                  </a:cubicBezTo>
                  <a:cubicBezTo>
                    <a:pt x="14" y="0"/>
                    <a:pt x="17" y="1"/>
                    <a:pt x="19" y="2"/>
                  </a:cubicBezTo>
                  <a:cubicBezTo>
                    <a:pt x="21" y="4"/>
                    <a:pt x="21" y="6"/>
                    <a:pt x="21" y="9"/>
                  </a:cubicBezTo>
                  <a:cubicBezTo>
                    <a:pt x="21" y="22"/>
                    <a:pt x="21" y="22"/>
                    <a:pt x="21" y="22"/>
                  </a:cubicBezTo>
                  <a:cubicBezTo>
                    <a:pt x="21" y="22"/>
                    <a:pt x="21" y="23"/>
                    <a:pt x="21" y="23"/>
                  </a:cubicBezTo>
                  <a:cubicBezTo>
                    <a:pt x="21" y="23"/>
                    <a:pt x="22" y="24"/>
                    <a:pt x="22" y="24"/>
                  </a:cubicBezTo>
                  <a:cubicBezTo>
                    <a:pt x="24" y="24"/>
                    <a:pt x="24" y="24"/>
                    <a:pt x="24" y="24"/>
                  </a:cubicBezTo>
                  <a:cubicBezTo>
                    <a:pt x="24" y="27"/>
                    <a:pt x="24" y="27"/>
                    <a:pt x="24" y="27"/>
                  </a:cubicBezTo>
                  <a:lnTo>
                    <a:pt x="17" y="27"/>
                  </a:lnTo>
                  <a:close/>
                  <a:moveTo>
                    <a:pt x="9" y="24"/>
                  </a:moveTo>
                  <a:cubicBezTo>
                    <a:pt x="11" y="24"/>
                    <a:pt x="12" y="23"/>
                    <a:pt x="14" y="23"/>
                  </a:cubicBezTo>
                  <a:cubicBezTo>
                    <a:pt x="15" y="22"/>
                    <a:pt x="16" y="21"/>
                    <a:pt x="17" y="20"/>
                  </a:cubicBezTo>
                  <a:cubicBezTo>
                    <a:pt x="17" y="15"/>
                    <a:pt x="17" y="15"/>
                    <a:pt x="17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9" y="15"/>
                    <a:pt x="8" y="16"/>
                    <a:pt x="7" y="17"/>
                  </a:cubicBezTo>
                  <a:cubicBezTo>
                    <a:pt x="5" y="18"/>
                    <a:pt x="5" y="19"/>
                    <a:pt x="5" y="20"/>
                  </a:cubicBezTo>
                  <a:cubicBezTo>
                    <a:pt x="5" y="21"/>
                    <a:pt x="5" y="22"/>
                    <a:pt x="6" y="23"/>
                  </a:cubicBezTo>
                  <a:cubicBezTo>
                    <a:pt x="7" y="23"/>
                    <a:pt x="8" y="24"/>
                    <a:pt x="9" y="2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33">
              <a:extLst>
                <a:ext uri="{FF2B5EF4-FFF2-40B4-BE49-F238E27FC236}">
                  <a16:creationId xmlns:a16="http://schemas.microsoft.com/office/drawing/2014/main" id="{732A82CA-D946-4E48-945C-31DE79B0404C}"/>
                </a:ext>
              </a:extLst>
            </p:cNvPr>
            <p:cNvSpPr>
              <a:spLocks/>
            </p:cNvSpPr>
            <p:nvPr/>
          </p:nvSpPr>
          <p:spPr bwMode="auto">
            <a:xfrm>
              <a:off x="12506326" y="2263775"/>
              <a:ext cx="46038" cy="141288"/>
            </a:xfrm>
            <a:custGeom>
              <a:avLst/>
              <a:gdLst>
                <a:gd name="T0" fmla="*/ 0 w 29"/>
                <a:gd name="T1" fmla="*/ 9 h 89"/>
                <a:gd name="T2" fmla="*/ 0 w 29"/>
                <a:gd name="T3" fmla="*/ 0 h 89"/>
                <a:gd name="T4" fmla="*/ 20 w 29"/>
                <a:gd name="T5" fmla="*/ 0 h 89"/>
                <a:gd name="T6" fmla="*/ 20 w 29"/>
                <a:gd name="T7" fmla="*/ 80 h 89"/>
                <a:gd name="T8" fmla="*/ 29 w 29"/>
                <a:gd name="T9" fmla="*/ 82 h 89"/>
                <a:gd name="T10" fmla="*/ 29 w 29"/>
                <a:gd name="T11" fmla="*/ 89 h 89"/>
                <a:gd name="T12" fmla="*/ 0 w 29"/>
                <a:gd name="T13" fmla="*/ 89 h 89"/>
                <a:gd name="T14" fmla="*/ 0 w 29"/>
                <a:gd name="T15" fmla="*/ 82 h 89"/>
                <a:gd name="T16" fmla="*/ 9 w 29"/>
                <a:gd name="T17" fmla="*/ 80 h 89"/>
                <a:gd name="T18" fmla="*/ 9 w 29"/>
                <a:gd name="T19" fmla="*/ 9 h 89"/>
                <a:gd name="T20" fmla="*/ 0 w 29"/>
                <a:gd name="T21" fmla="*/ 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9" h="89">
                  <a:moveTo>
                    <a:pt x="0" y="9"/>
                  </a:moveTo>
                  <a:lnTo>
                    <a:pt x="0" y="0"/>
                  </a:lnTo>
                  <a:lnTo>
                    <a:pt x="20" y="0"/>
                  </a:lnTo>
                  <a:lnTo>
                    <a:pt x="20" y="80"/>
                  </a:lnTo>
                  <a:lnTo>
                    <a:pt x="29" y="82"/>
                  </a:lnTo>
                  <a:lnTo>
                    <a:pt x="29" y="89"/>
                  </a:lnTo>
                  <a:lnTo>
                    <a:pt x="0" y="89"/>
                  </a:lnTo>
                  <a:lnTo>
                    <a:pt x="0" y="82"/>
                  </a:lnTo>
                  <a:lnTo>
                    <a:pt x="9" y="80"/>
                  </a:lnTo>
                  <a:lnTo>
                    <a:pt x="9" y="9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34">
              <a:extLst>
                <a:ext uri="{FF2B5EF4-FFF2-40B4-BE49-F238E27FC236}">
                  <a16:creationId xmlns:a16="http://schemas.microsoft.com/office/drawing/2014/main" id="{B310A010-B567-4242-8FFF-0BF50D9638C8}"/>
                </a:ext>
              </a:extLst>
            </p:cNvPr>
            <p:cNvSpPr>
              <a:spLocks/>
            </p:cNvSpPr>
            <p:nvPr/>
          </p:nvSpPr>
          <p:spPr bwMode="auto">
            <a:xfrm>
              <a:off x="12611101" y="2274888"/>
              <a:ext cx="100013" cy="130175"/>
            </a:xfrm>
            <a:custGeom>
              <a:avLst/>
              <a:gdLst>
                <a:gd name="T0" fmla="*/ 0 w 63"/>
                <a:gd name="T1" fmla="*/ 75 h 82"/>
                <a:gd name="T2" fmla="*/ 9 w 63"/>
                <a:gd name="T3" fmla="*/ 73 h 82"/>
                <a:gd name="T4" fmla="*/ 9 w 63"/>
                <a:gd name="T5" fmla="*/ 9 h 82"/>
                <a:gd name="T6" fmla="*/ 0 w 63"/>
                <a:gd name="T7" fmla="*/ 7 h 82"/>
                <a:gd name="T8" fmla="*/ 0 w 63"/>
                <a:gd name="T9" fmla="*/ 0 h 82"/>
                <a:gd name="T10" fmla="*/ 63 w 63"/>
                <a:gd name="T11" fmla="*/ 0 h 82"/>
                <a:gd name="T12" fmla="*/ 63 w 63"/>
                <a:gd name="T13" fmla="*/ 20 h 82"/>
                <a:gd name="T14" fmla="*/ 54 w 63"/>
                <a:gd name="T15" fmla="*/ 20 h 82"/>
                <a:gd name="T16" fmla="*/ 52 w 63"/>
                <a:gd name="T17" fmla="*/ 9 h 82"/>
                <a:gd name="T18" fmla="*/ 20 w 63"/>
                <a:gd name="T19" fmla="*/ 9 h 82"/>
                <a:gd name="T20" fmla="*/ 20 w 63"/>
                <a:gd name="T21" fmla="*/ 36 h 82"/>
                <a:gd name="T22" fmla="*/ 52 w 63"/>
                <a:gd name="T23" fmla="*/ 36 h 82"/>
                <a:gd name="T24" fmla="*/ 52 w 63"/>
                <a:gd name="T25" fmla="*/ 45 h 82"/>
                <a:gd name="T26" fmla="*/ 20 w 63"/>
                <a:gd name="T27" fmla="*/ 45 h 82"/>
                <a:gd name="T28" fmla="*/ 20 w 63"/>
                <a:gd name="T29" fmla="*/ 73 h 82"/>
                <a:gd name="T30" fmla="*/ 29 w 63"/>
                <a:gd name="T31" fmla="*/ 75 h 82"/>
                <a:gd name="T32" fmla="*/ 29 w 63"/>
                <a:gd name="T33" fmla="*/ 82 h 82"/>
                <a:gd name="T34" fmla="*/ 0 w 63"/>
                <a:gd name="T35" fmla="*/ 82 h 82"/>
                <a:gd name="T36" fmla="*/ 0 w 63"/>
                <a:gd name="T37" fmla="*/ 75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3" h="82">
                  <a:moveTo>
                    <a:pt x="0" y="75"/>
                  </a:moveTo>
                  <a:lnTo>
                    <a:pt x="9" y="73"/>
                  </a:lnTo>
                  <a:lnTo>
                    <a:pt x="9" y="9"/>
                  </a:lnTo>
                  <a:lnTo>
                    <a:pt x="0" y="7"/>
                  </a:lnTo>
                  <a:lnTo>
                    <a:pt x="0" y="0"/>
                  </a:lnTo>
                  <a:lnTo>
                    <a:pt x="63" y="0"/>
                  </a:lnTo>
                  <a:lnTo>
                    <a:pt x="63" y="20"/>
                  </a:lnTo>
                  <a:lnTo>
                    <a:pt x="54" y="20"/>
                  </a:lnTo>
                  <a:lnTo>
                    <a:pt x="52" y="9"/>
                  </a:lnTo>
                  <a:lnTo>
                    <a:pt x="20" y="9"/>
                  </a:lnTo>
                  <a:lnTo>
                    <a:pt x="20" y="36"/>
                  </a:lnTo>
                  <a:lnTo>
                    <a:pt x="52" y="36"/>
                  </a:lnTo>
                  <a:lnTo>
                    <a:pt x="52" y="45"/>
                  </a:lnTo>
                  <a:lnTo>
                    <a:pt x="20" y="45"/>
                  </a:lnTo>
                  <a:lnTo>
                    <a:pt x="20" y="73"/>
                  </a:lnTo>
                  <a:lnTo>
                    <a:pt x="29" y="75"/>
                  </a:lnTo>
                  <a:lnTo>
                    <a:pt x="29" y="82"/>
                  </a:lnTo>
                  <a:lnTo>
                    <a:pt x="0" y="82"/>
                  </a:lnTo>
                  <a:lnTo>
                    <a:pt x="0" y="7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35">
              <a:extLst>
                <a:ext uri="{FF2B5EF4-FFF2-40B4-BE49-F238E27FC236}">
                  <a16:creationId xmlns:a16="http://schemas.microsoft.com/office/drawing/2014/main" id="{798C2F66-0D8F-440E-A1C4-FF299B278FA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722226" y="2306638"/>
              <a:ext cx="90488" cy="101600"/>
            </a:xfrm>
            <a:custGeom>
              <a:avLst/>
              <a:gdLst>
                <a:gd name="T0" fmla="*/ 0 w 25"/>
                <a:gd name="T1" fmla="*/ 14 h 28"/>
                <a:gd name="T2" fmla="*/ 4 w 25"/>
                <a:gd name="T3" fmla="*/ 4 h 28"/>
                <a:gd name="T4" fmla="*/ 12 w 25"/>
                <a:gd name="T5" fmla="*/ 0 h 28"/>
                <a:gd name="T6" fmla="*/ 21 w 25"/>
                <a:gd name="T7" fmla="*/ 4 h 28"/>
                <a:gd name="T8" fmla="*/ 25 w 25"/>
                <a:gd name="T9" fmla="*/ 14 h 28"/>
                <a:gd name="T10" fmla="*/ 25 w 25"/>
                <a:gd name="T11" fmla="*/ 14 h 28"/>
                <a:gd name="T12" fmla="*/ 21 w 25"/>
                <a:gd name="T13" fmla="*/ 24 h 28"/>
                <a:gd name="T14" fmla="*/ 13 w 25"/>
                <a:gd name="T15" fmla="*/ 28 h 28"/>
                <a:gd name="T16" fmla="*/ 4 w 25"/>
                <a:gd name="T17" fmla="*/ 24 h 28"/>
                <a:gd name="T18" fmla="*/ 0 w 25"/>
                <a:gd name="T19" fmla="*/ 14 h 28"/>
                <a:gd name="T20" fmla="*/ 5 w 25"/>
                <a:gd name="T21" fmla="*/ 14 h 28"/>
                <a:gd name="T22" fmla="*/ 7 w 25"/>
                <a:gd name="T23" fmla="*/ 21 h 28"/>
                <a:gd name="T24" fmla="*/ 13 w 25"/>
                <a:gd name="T25" fmla="*/ 24 h 28"/>
                <a:gd name="T26" fmla="*/ 18 w 25"/>
                <a:gd name="T27" fmla="*/ 21 h 28"/>
                <a:gd name="T28" fmla="*/ 20 w 25"/>
                <a:gd name="T29" fmla="*/ 14 h 28"/>
                <a:gd name="T30" fmla="*/ 20 w 25"/>
                <a:gd name="T31" fmla="*/ 14 h 28"/>
                <a:gd name="T32" fmla="*/ 18 w 25"/>
                <a:gd name="T33" fmla="*/ 7 h 28"/>
                <a:gd name="T34" fmla="*/ 12 w 25"/>
                <a:gd name="T35" fmla="*/ 4 h 28"/>
                <a:gd name="T36" fmla="*/ 7 w 25"/>
                <a:gd name="T37" fmla="*/ 7 h 28"/>
                <a:gd name="T38" fmla="*/ 5 w 25"/>
                <a:gd name="T39" fmla="*/ 14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" h="28">
                  <a:moveTo>
                    <a:pt x="0" y="14"/>
                  </a:moveTo>
                  <a:cubicBezTo>
                    <a:pt x="0" y="10"/>
                    <a:pt x="2" y="6"/>
                    <a:pt x="4" y="4"/>
                  </a:cubicBezTo>
                  <a:cubicBezTo>
                    <a:pt x="6" y="1"/>
                    <a:pt x="9" y="0"/>
                    <a:pt x="12" y="0"/>
                  </a:cubicBezTo>
                  <a:cubicBezTo>
                    <a:pt x="16" y="0"/>
                    <a:pt x="19" y="1"/>
                    <a:pt x="21" y="4"/>
                  </a:cubicBezTo>
                  <a:cubicBezTo>
                    <a:pt x="23" y="6"/>
                    <a:pt x="25" y="10"/>
                    <a:pt x="25" y="14"/>
                  </a:cubicBezTo>
                  <a:cubicBezTo>
                    <a:pt x="25" y="14"/>
                    <a:pt x="25" y="14"/>
                    <a:pt x="25" y="14"/>
                  </a:cubicBezTo>
                  <a:cubicBezTo>
                    <a:pt x="25" y="18"/>
                    <a:pt x="23" y="21"/>
                    <a:pt x="21" y="24"/>
                  </a:cubicBezTo>
                  <a:cubicBezTo>
                    <a:pt x="19" y="27"/>
                    <a:pt x="16" y="28"/>
                    <a:pt x="13" y="28"/>
                  </a:cubicBezTo>
                  <a:cubicBezTo>
                    <a:pt x="9" y="28"/>
                    <a:pt x="6" y="27"/>
                    <a:pt x="4" y="24"/>
                  </a:cubicBezTo>
                  <a:cubicBezTo>
                    <a:pt x="2" y="21"/>
                    <a:pt x="0" y="18"/>
                    <a:pt x="0" y="14"/>
                  </a:cubicBezTo>
                  <a:close/>
                  <a:moveTo>
                    <a:pt x="5" y="14"/>
                  </a:moveTo>
                  <a:cubicBezTo>
                    <a:pt x="5" y="17"/>
                    <a:pt x="6" y="19"/>
                    <a:pt x="7" y="21"/>
                  </a:cubicBezTo>
                  <a:cubicBezTo>
                    <a:pt x="8" y="23"/>
                    <a:pt x="10" y="24"/>
                    <a:pt x="13" y="24"/>
                  </a:cubicBezTo>
                  <a:cubicBezTo>
                    <a:pt x="15" y="24"/>
                    <a:pt x="17" y="23"/>
                    <a:pt x="18" y="21"/>
                  </a:cubicBezTo>
                  <a:cubicBezTo>
                    <a:pt x="19" y="19"/>
                    <a:pt x="20" y="17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20" y="11"/>
                    <a:pt x="19" y="8"/>
                    <a:pt x="18" y="7"/>
                  </a:cubicBezTo>
                  <a:cubicBezTo>
                    <a:pt x="17" y="5"/>
                    <a:pt x="15" y="4"/>
                    <a:pt x="12" y="4"/>
                  </a:cubicBezTo>
                  <a:cubicBezTo>
                    <a:pt x="10" y="4"/>
                    <a:pt x="8" y="5"/>
                    <a:pt x="7" y="7"/>
                  </a:cubicBezTo>
                  <a:cubicBezTo>
                    <a:pt x="6" y="8"/>
                    <a:pt x="5" y="11"/>
                    <a:pt x="5" y="1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36">
              <a:extLst>
                <a:ext uri="{FF2B5EF4-FFF2-40B4-BE49-F238E27FC236}">
                  <a16:creationId xmlns:a16="http://schemas.microsoft.com/office/drawing/2014/main" id="{B1DAFF30-F1EC-486B-8420-D91D52743C5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827001" y="2306638"/>
              <a:ext cx="87313" cy="101600"/>
            </a:xfrm>
            <a:custGeom>
              <a:avLst/>
              <a:gdLst>
                <a:gd name="T0" fmla="*/ 0 w 24"/>
                <a:gd name="T1" fmla="*/ 14 h 28"/>
                <a:gd name="T2" fmla="*/ 3 w 24"/>
                <a:gd name="T3" fmla="*/ 4 h 28"/>
                <a:gd name="T4" fmla="*/ 12 w 24"/>
                <a:gd name="T5" fmla="*/ 0 h 28"/>
                <a:gd name="T6" fmla="*/ 21 w 24"/>
                <a:gd name="T7" fmla="*/ 4 h 28"/>
                <a:gd name="T8" fmla="*/ 24 w 24"/>
                <a:gd name="T9" fmla="*/ 14 h 28"/>
                <a:gd name="T10" fmla="*/ 24 w 24"/>
                <a:gd name="T11" fmla="*/ 14 h 28"/>
                <a:gd name="T12" fmla="*/ 21 w 24"/>
                <a:gd name="T13" fmla="*/ 24 h 28"/>
                <a:gd name="T14" fmla="*/ 12 w 24"/>
                <a:gd name="T15" fmla="*/ 28 h 28"/>
                <a:gd name="T16" fmla="*/ 3 w 24"/>
                <a:gd name="T17" fmla="*/ 24 h 28"/>
                <a:gd name="T18" fmla="*/ 0 w 24"/>
                <a:gd name="T19" fmla="*/ 14 h 28"/>
                <a:gd name="T20" fmla="*/ 5 w 24"/>
                <a:gd name="T21" fmla="*/ 14 h 28"/>
                <a:gd name="T22" fmla="*/ 7 w 24"/>
                <a:gd name="T23" fmla="*/ 21 h 28"/>
                <a:gd name="T24" fmla="*/ 12 w 24"/>
                <a:gd name="T25" fmla="*/ 24 h 28"/>
                <a:gd name="T26" fmla="*/ 17 w 24"/>
                <a:gd name="T27" fmla="*/ 21 h 28"/>
                <a:gd name="T28" fmla="*/ 19 w 24"/>
                <a:gd name="T29" fmla="*/ 14 h 28"/>
                <a:gd name="T30" fmla="*/ 19 w 24"/>
                <a:gd name="T31" fmla="*/ 14 h 28"/>
                <a:gd name="T32" fmla="*/ 17 w 24"/>
                <a:gd name="T33" fmla="*/ 7 h 28"/>
                <a:gd name="T34" fmla="*/ 12 w 24"/>
                <a:gd name="T35" fmla="*/ 4 h 28"/>
                <a:gd name="T36" fmla="*/ 7 w 24"/>
                <a:gd name="T37" fmla="*/ 7 h 28"/>
                <a:gd name="T38" fmla="*/ 5 w 24"/>
                <a:gd name="T39" fmla="*/ 14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" h="28">
                  <a:moveTo>
                    <a:pt x="0" y="14"/>
                  </a:moveTo>
                  <a:cubicBezTo>
                    <a:pt x="0" y="10"/>
                    <a:pt x="1" y="6"/>
                    <a:pt x="3" y="4"/>
                  </a:cubicBezTo>
                  <a:cubicBezTo>
                    <a:pt x="5" y="1"/>
                    <a:pt x="8" y="0"/>
                    <a:pt x="12" y="0"/>
                  </a:cubicBezTo>
                  <a:cubicBezTo>
                    <a:pt x="16" y="0"/>
                    <a:pt x="19" y="1"/>
                    <a:pt x="21" y="4"/>
                  </a:cubicBezTo>
                  <a:cubicBezTo>
                    <a:pt x="23" y="6"/>
                    <a:pt x="24" y="10"/>
                    <a:pt x="24" y="14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8"/>
                    <a:pt x="23" y="21"/>
                    <a:pt x="21" y="24"/>
                  </a:cubicBezTo>
                  <a:cubicBezTo>
                    <a:pt x="19" y="27"/>
                    <a:pt x="16" y="28"/>
                    <a:pt x="12" y="28"/>
                  </a:cubicBezTo>
                  <a:cubicBezTo>
                    <a:pt x="8" y="28"/>
                    <a:pt x="5" y="27"/>
                    <a:pt x="3" y="24"/>
                  </a:cubicBezTo>
                  <a:cubicBezTo>
                    <a:pt x="1" y="21"/>
                    <a:pt x="0" y="18"/>
                    <a:pt x="0" y="14"/>
                  </a:cubicBezTo>
                  <a:close/>
                  <a:moveTo>
                    <a:pt x="5" y="14"/>
                  </a:moveTo>
                  <a:cubicBezTo>
                    <a:pt x="5" y="17"/>
                    <a:pt x="6" y="19"/>
                    <a:pt x="7" y="21"/>
                  </a:cubicBezTo>
                  <a:cubicBezTo>
                    <a:pt x="8" y="23"/>
                    <a:pt x="10" y="24"/>
                    <a:pt x="12" y="24"/>
                  </a:cubicBezTo>
                  <a:cubicBezTo>
                    <a:pt x="14" y="24"/>
                    <a:pt x="16" y="23"/>
                    <a:pt x="17" y="21"/>
                  </a:cubicBezTo>
                  <a:cubicBezTo>
                    <a:pt x="19" y="19"/>
                    <a:pt x="19" y="17"/>
                    <a:pt x="19" y="14"/>
                  </a:cubicBezTo>
                  <a:cubicBezTo>
                    <a:pt x="19" y="14"/>
                    <a:pt x="19" y="14"/>
                    <a:pt x="19" y="14"/>
                  </a:cubicBezTo>
                  <a:cubicBezTo>
                    <a:pt x="19" y="11"/>
                    <a:pt x="19" y="8"/>
                    <a:pt x="17" y="7"/>
                  </a:cubicBezTo>
                  <a:cubicBezTo>
                    <a:pt x="16" y="5"/>
                    <a:pt x="14" y="4"/>
                    <a:pt x="12" y="4"/>
                  </a:cubicBezTo>
                  <a:cubicBezTo>
                    <a:pt x="10" y="4"/>
                    <a:pt x="8" y="5"/>
                    <a:pt x="7" y="7"/>
                  </a:cubicBezTo>
                  <a:cubicBezTo>
                    <a:pt x="6" y="8"/>
                    <a:pt x="5" y="11"/>
                    <a:pt x="5" y="1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37">
              <a:extLst>
                <a:ext uri="{FF2B5EF4-FFF2-40B4-BE49-F238E27FC236}">
                  <a16:creationId xmlns:a16="http://schemas.microsoft.com/office/drawing/2014/main" id="{40E5D8BF-E3AF-4161-B6A6-55CC2C67046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931776" y="2263775"/>
              <a:ext cx="93663" cy="144463"/>
            </a:xfrm>
            <a:custGeom>
              <a:avLst/>
              <a:gdLst>
                <a:gd name="T0" fmla="*/ 18 w 26"/>
                <a:gd name="T1" fmla="*/ 36 h 40"/>
                <a:gd name="T2" fmla="*/ 14 w 26"/>
                <a:gd name="T3" fmla="*/ 39 h 40"/>
                <a:gd name="T4" fmla="*/ 10 w 26"/>
                <a:gd name="T5" fmla="*/ 40 h 40"/>
                <a:gd name="T6" fmla="*/ 2 w 26"/>
                <a:gd name="T7" fmla="*/ 36 h 40"/>
                <a:gd name="T8" fmla="*/ 0 w 26"/>
                <a:gd name="T9" fmla="*/ 27 h 40"/>
                <a:gd name="T10" fmla="*/ 0 w 26"/>
                <a:gd name="T11" fmla="*/ 26 h 40"/>
                <a:gd name="T12" fmla="*/ 2 w 26"/>
                <a:gd name="T13" fmla="*/ 16 h 40"/>
                <a:gd name="T14" fmla="*/ 10 w 26"/>
                <a:gd name="T15" fmla="*/ 12 h 40"/>
                <a:gd name="T16" fmla="*/ 14 w 26"/>
                <a:gd name="T17" fmla="*/ 13 h 40"/>
                <a:gd name="T18" fmla="*/ 17 w 26"/>
                <a:gd name="T19" fmla="*/ 15 h 40"/>
                <a:gd name="T20" fmla="*/ 17 w 26"/>
                <a:gd name="T21" fmla="*/ 4 h 40"/>
                <a:gd name="T22" fmla="*/ 13 w 26"/>
                <a:gd name="T23" fmla="*/ 4 h 40"/>
                <a:gd name="T24" fmla="*/ 13 w 26"/>
                <a:gd name="T25" fmla="*/ 0 h 40"/>
                <a:gd name="T26" fmla="*/ 17 w 26"/>
                <a:gd name="T27" fmla="*/ 0 h 40"/>
                <a:gd name="T28" fmla="*/ 22 w 26"/>
                <a:gd name="T29" fmla="*/ 0 h 40"/>
                <a:gd name="T30" fmla="*/ 22 w 26"/>
                <a:gd name="T31" fmla="*/ 35 h 40"/>
                <a:gd name="T32" fmla="*/ 26 w 26"/>
                <a:gd name="T33" fmla="*/ 36 h 40"/>
                <a:gd name="T34" fmla="*/ 26 w 26"/>
                <a:gd name="T35" fmla="*/ 39 h 40"/>
                <a:gd name="T36" fmla="*/ 18 w 26"/>
                <a:gd name="T37" fmla="*/ 39 h 40"/>
                <a:gd name="T38" fmla="*/ 18 w 26"/>
                <a:gd name="T39" fmla="*/ 36 h 40"/>
                <a:gd name="T40" fmla="*/ 4 w 26"/>
                <a:gd name="T41" fmla="*/ 27 h 40"/>
                <a:gd name="T42" fmla="*/ 6 w 26"/>
                <a:gd name="T43" fmla="*/ 33 h 40"/>
                <a:gd name="T44" fmla="*/ 11 w 26"/>
                <a:gd name="T45" fmla="*/ 36 h 40"/>
                <a:gd name="T46" fmla="*/ 15 w 26"/>
                <a:gd name="T47" fmla="*/ 35 h 40"/>
                <a:gd name="T48" fmla="*/ 17 w 26"/>
                <a:gd name="T49" fmla="*/ 32 h 40"/>
                <a:gd name="T50" fmla="*/ 17 w 26"/>
                <a:gd name="T51" fmla="*/ 20 h 40"/>
                <a:gd name="T52" fmla="*/ 15 w 26"/>
                <a:gd name="T53" fmla="*/ 17 h 40"/>
                <a:gd name="T54" fmla="*/ 11 w 26"/>
                <a:gd name="T55" fmla="*/ 16 h 40"/>
                <a:gd name="T56" fmla="*/ 6 w 26"/>
                <a:gd name="T57" fmla="*/ 19 h 40"/>
                <a:gd name="T58" fmla="*/ 4 w 26"/>
                <a:gd name="T59" fmla="*/ 26 h 40"/>
                <a:gd name="T60" fmla="*/ 4 w 26"/>
                <a:gd name="T61" fmla="*/ 27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6" h="40">
                  <a:moveTo>
                    <a:pt x="18" y="36"/>
                  </a:moveTo>
                  <a:cubicBezTo>
                    <a:pt x="17" y="37"/>
                    <a:pt x="16" y="38"/>
                    <a:pt x="14" y="39"/>
                  </a:cubicBezTo>
                  <a:cubicBezTo>
                    <a:pt x="13" y="39"/>
                    <a:pt x="12" y="40"/>
                    <a:pt x="10" y="40"/>
                  </a:cubicBezTo>
                  <a:cubicBezTo>
                    <a:pt x="7" y="40"/>
                    <a:pt x="4" y="39"/>
                    <a:pt x="2" y="36"/>
                  </a:cubicBezTo>
                  <a:cubicBezTo>
                    <a:pt x="1" y="34"/>
                    <a:pt x="0" y="31"/>
                    <a:pt x="0" y="27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22"/>
                    <a:pt x="1" y="19"/>
                    <a:pt x="2" y="16"/>
                  </a:cubicBezTo>
                  <a:cubicBezTo>
                    <a:pt x="4" y="13"/>
                    <a:pt x="7" y="12"/>
                    <a:pt x="10" y="12"/>
                  </a:cubicBezTo>
                  <a:cubicBezTo>
                    <a:pt x="12" y="12"/>
                    <a:pt x="13" y="12"/>
                    <a:pt x="14" y="13"/>
                  </a:cubicBezTo>
                  <a:cubicBezTo>
                    <a:pt x="16" y="13"/>
                    <a:pt x="17" y="14"/>
                    <a:pt x="17" y="15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2" y="35"/>
                    <a:pt x="22" y="35"/>
                    <a:pt x="22" y="35"/>
                  </a:cubicBezTo>
                  <a:cubicBezTo>
                    <a:pt x="26" y="36"/>
                    <a:pt x="26" y="36"/>
                    <a:pt x="26" y="36"/>
                  </a:cubicBezTo>
                  <a:cubicBezTo>
                    <a:pt x="26" y="39"/>
                    <a:pt x="26" y="39"/>
                    <a:pt x="26" y="39"/>
                  </a:cubicBezTo>
                  <a:cubicBezTo>
                    <a:pt x="18" y="39"/>
                    <a:pt x="18" y="39"/>
                    <a:pt x="18" y="39"/>
                  </a:cubicBezTo>
                  <a:lnTo>
                    <a:pt x="18" y="36"/>
                  </a:lnTo>
                  <a:close/>
                  <a:moveTo>
                    <a:pt x="4" y="27"/>
                  </a:moveTo>
                  <a:cubicBezTo>
                    <a:pt x="4" y="30"/>
                    <a:pt x="5" y="32"/>
                    <a:pt x="6" y="33"/>
                  </a:cubicBezTo>
                  <a:cubicBezTo>
                    <a:pt x="7" y="35"/>
                    <a:pt x="9" y="36"/>
                    <a:pt x="11" y="36"/>
                  </a:cubicBezTo>
                  <a:cubicBezTo>
                    <a:pt x="13" y="36"/>
                    <a:pt x="14" y="35"/>
                    <a:pt x="15" y="35"/>
                  </a:cubicBezTo>
                  <a:cubicBezTo>
                    <a:pt x="16" y="34"/>
                    <a:pt x="17" y="33"/>
                    <a:pt x="17" y="32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18"/>
                    <a:pt x="16" y="18"/>
                    <a:pt x="15" y="17"/>
                  </a:cubicBezTo>
                  <a:cubicBezTo>
                    <a:pt x="14" y="16"/>
                    <a:pt x="13" y="16"/>
                    <a:pt x="11" y="16"/>
                  </a:cubicBezTo>
                  <a:cubicBezTo>
                    <a:pt x="9" y="16"/>
                    <a:pt x="7" y="17"/>
                    <a:pt x="6" y="19"/>
                  </a:cubicBezTo>
                  <a:cubicBezTo>
                    <a:pt x="5" y="21"/>
                    <a:pt x="4" y="23"/>
                    <a:pt x="4" y="26"/>
                  </a:cubicBezTo>
                  <a:lnTo>
                    <a:pt x="4" y="2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38">
              <a:extLst>
                <a:ext uri="{FF2B5EF4-FFF2-40B4-BE49-F238E27FC236}">
                  <a16:creationId xmlns:a16="http://schemas.microsoft.com/office/drawing/2014/main" id="{228EA3F2-190B-41EA-9891-4E8AEF7D839D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44488" y="2306638"/>
              <a:ext cx="71438" cy="101600"/>
            </a:xfrm>
            <a:custGeom>
              <a:avLst/>
              <a:gdLst>
                <a:gd name="T0" fmla="*/ 20 w 20"/>
                <a:gd name="T1" fmla="*/ 9 h 28"/>
                <a:gd name="T2" fmla="*/ 16 w 20"/>
                <a:gd name="T3" fmla="*/ 9 h 28"/>
                <a:gd name="T4" fmla="*/ 15 w 20"/>
                <a:gd name="T5" fmla="*/ 6 h 28"/>
                <a:gd name="T6" fmla="*/ 13 w 20"/>
                <a:gd name="T7" fmla="*/ 4 h 28"/>
                <a:gd name="T8" fmla="*/ 10 w 20"/>
                <a:gd name="T9" fmla="*/ 4 h 28"/>
                <a:gd name="T10" fmla="*/ 6 w 20"/>
                <a:gd name="T11" fmla="*/ 5 h 28"/>
                <a:gd name="T12" fmla="*/ 5 w 20"/>
                <a:gd name="T13" fmla="*/ 8 h 28"/>
                <a:gd name="T14" fmla="*/ 6 w 20"/>
                <a:gd name="T15" fmla="*/ 10 h 28"/>
                <a:gd name="T16" fmla="*/ 10 w 20"/>
                <a:gd name="T17" fmla="*/ 12 h 28"/>
                <a:gd name="T18" fmla="*/ 18 w 20"/>
                <a:gd name="T19" fmla="*/ 15 h 28"/>
                <a:gd name="T20" fmla="*/ 20 w 20"/>
                <a:gd name="T21" fmla="*/ 20 h 28"/>
                <a:gd name="T22" fmla="*/ 18 w 20"/>
                <a:gd name="T23" fmla="*/ 26 h 28"/>
                <a:gd name="T24" fmla="*/ 10 w 20"/>
                <a:gd name="T25" fmla="*/ 28 h 28"/>
                <a:gd name="T26" fmla="*/ 5 w 20"/>
                <a:gd name="T27" fmla="*/ 27 h 28"/>
                <a:gd name="T28" fmla="*/ 0 w 20"/>
                <a:gd name="T29" fmla="*/ 25 h 28"/>
                <a:gd name="T30" fmla="*/ 0 w 20"/>
                <a:gd name="T31" fmla="*/ 19 h 28"/>
                <a:gd name="T32" fmla="*/ 4 w 20"/>
                <a:gd name="T33" fmla="*/ 19 h 28"/>
                <a:gd name="T34" fmla="*/ 5 w 20"/>
                <a:gd name="T35" fmla="*/ 23 h 28"/>
                <a:gd name="T36" fmla="*/ 7 w 20"/>
                <a:gd name="T37" fmla="*/ 24 h 28"/>
                <a:gd name="T38" fmla="*/ 10 w 20"/>
                <a:gd name="T39" fmla="*/ 24 h 28"/>
                <a:gd name="T40" fmla="*/ 14 w 20"/>
                <a:gd name="T41" fmla="*/ 23 h 28"/>
                <a:gd name="T42" fmla="*/ 16 w 20"/>
                <a:gd name="T43" fmla="*/ 20 h 28"/>
                <a:gd name="T44" fmla="*/ 14 w 20"/>
                <a:gd name="T45" fmla="*/ 17 h 28"/>
                <a:gd name="T46" fmla="*/ 10 w 20"/>
                <a:gd name="T47" fmla="*/ 16 h 28"/>
                <a:gd name="T48" fmla="*/ 2 w 20"/>
                <a:gd name="T49" fmla="*/ 13 h 28"/>
                <a:gd name="T50" fmla="*/ 0 w 20"/>
                <a:gd name="T51" fmla="*/ 8 h 28"/>
                <a:gd name="T52" fmla="*/ 3 w 20"/>
                <a:gd name="T53" fmla="*/ 2 h 28"/>
                <a:gd name="T54" fmla="*/ 10 w 20"/>
                <a:gd name="T55" fmla="*/ 0 h 28"/>
                <a:gd name="T56" fmla="*/ 15 w 20"/>
                <a:gd name="T57" fmla="*/ 1 h 28"/>
                <a:gd name="T58" fmla="*/ 19 w 20"/>
                <a:gd name="T59" fmla="*/ 3 h 28"/>
                <a:gd name="T60" fmla="*/ 20 w 20"/>
                <a:gd name="T61" fmla="*/ 9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0" h="28">
                  <a:moveTo>
                    <a:pt x="20" y="9"/>
                  </a:moveTo>
                  <a:cubicBezTo>
                    <a:pt x="16" y="9"/>
                    <a:pt x="16" y="9"/>
                    <a:pt x="16" y="9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5"/>
                    <a:pt x="14" y="5"/>
                    <a:pt x="13" y="4"/>
                  </a:cubicBezTo>
                  <a:cubicBezTo>
                    <a:pt x="12" y="4"/>
                    <a:pt x="11" y="4"/>
                    <a:pt x="10" y="4"/>
                  </a:cubicBezTo>
                  <a:cubicBezTo>
                    <a:pt x="8" y="4"/>
                    <a:pt x="7" y="4"/>
                    <a:pt x="6" y="5"/>
                  </a:cubicBezTo>
                  <a:cubicBezTo>
                    <a:pt x="5" y="6"/>
                    <a:pt x="5" y="7"/>
                    <a:pt x="5" y="8"/>
                  </a:cubicBezTo>
                  <a:cubicBezTo>
                    <a:pt x="5" y="9"/>
                    <a:pt x="5" y="10"/>
                    <a:pt x="6" y="10"/>
                  </a:cubicBezTo>
                  <a:cubicBezTo>
                    <a:pt x="7" y="11"/>
                    <a:pt x="8" y="11"/>
                    <a:pt x="10" y="12"/>
                  </a:cubicBezTo>
                  <a:cubicBezTo>
                    <a:pt x="14" y="13"/>
                    <a:pt x="16" y="14"/>
                    <a:pt x="18" y="15"/>
                  </a:cubicBezTo>
                  <a:cubicBezTo>
                    <a:pt x="20" y="16"/>
                    <a:pt x="20" y="18"/>
                    <a:pt x="20" y="20"/>
                  </a:cubicBezTo>
                  <a:cubicBezTo>
                    <a:pt x="20" y="22"/>
                    <a:pt x="20" y="24"/>
                    <a:pt x="18" y="26"/>
                  </a:cubicBezTo>
                  <a:cubicBezTo>
                    <a:pt x="16" y="27"/>
                    <a:pt x="13" y="28"/>
                    <a:pt x="10" y="28"/>
                  </a:cubicBezTo>
                  <a:cubicBezTo>
                    <a:pt x="8" y="28"/>
                    <a:pt x="6" y="28"/>
                    <a:pt x="5" y="27"/>
                  </a:cubicBezTo>
                  <a:cubicBezTo>
                    <a:pt x="3" y="27"/>
                    <a:pt x="1" y="26"/>
                    <a:pt x="0" y="25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5" y="23"/>
                    <a:pt x="5" y="23"/>
                    <a:pt x="5" y="23"/>
                  </a:cubicBezTo>
                  <a:cubicBezTo>
                    <a:pt x="5" y="23"/>
                    <a:pt x="6" y="23"/>
                    <a:pt x="7" y="24"/>
                  </a:cubicBezTo>
                  <a:cubicBezTo>
                    <a:pt x="8" y="24"/>
                    <a:pt x="9" y="24"/>
                    <a:pt x="10" y="24"/>
                  </a:cubicBezTo>
                  <a:cubicBezTo>
                    <a:pt x="12" y="24"/>
                    <a:pt x="13" y="24"/>
                    <a:pt x="14" y="23"/>
                  </a:cubicBezTo>
                  <a:cubicBezTo>
                    <a:pt x="15" y="22"/>
                    <a:pt x="16" y="21"/>
                    <a:pt x="16" y="20"/>
                  </a:cubicBezTo>
                  <a:cubicBezTo>
                    <a:pt x="16" y="19"/>
                    <a:pt x="15" y="18"/>
                    <a:pt x="14" y="17"/>
                  </a:cubicBezTo>
                  <a:cubicBezTo>
                    <a:pt x="14" y="17"/>
                    <a:pt x="12" y="16"/>
                    <a:pt x="10" y="16"/>
                  </a:cubicBezTo>
                  <a:cubicBezTo>
                    <a:pt x="6" y="15"/>
                    <a:pt x="4" y="14"/>
                    <a:pt x="2" y="13"/>
                  </a:cubicBezTo>
                  <a:cubicBezTo>
                    <a:pt x="1" y="12"/>
                    <a:pt x="0" y="10"/>
                    <a:pt x="0" y="8"/>
                  </a:cubicBezTo>
                  <a:cubicBezTo>
                    <a:pt x="0" y="6"/>
                    <a:pt x="1" y="4"/>
                    <a:pt x="3" y="2"/>
                  </a:cubicBezTo>
                  <a:cubicBezTo>
                    <a:pt x="4" y="1"/>
                    <a:pt x="7" y="0"/>
                    <a:pt x="10" y="0"/>
                  </a:cubicBezTo>
                  <a:cubicBezTo>
                    <a:pt x="12" y="0"/>
                    <a:pt x="14" y="0"/>
                    <a:pt x="15" y="1"/>
                  </a:cubicBezTo>
                  <a:cubicBezTo>
                    <a:pt x="17" y="1"/>
                    <a:pt x="18" y="2"/>
                    <a:pt x="19" y="3"/>
                  </a:cubicBezTo>
                  <a:lnTo>
                    <a:pt x="20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39">
              <a:extLst>
                <a:ext uri="{FF2B5EF4-FFF2-40B4-BE49-F238E27FC236}">
                  <a16:creationId xmlns:a16="http://schemas.microsoft.com/office/drawing/2014/main" id="{E61BE713-5839-4D14-A7CD-41E5641251F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014201" y="2487613"/>
              <a:ext cx="111125" cy="130175"/>
            </a:xfrm>
            <a:custGeom>
              <a:avLst/>
              <a:gdLst>
                <a:gd name="T0" fmla="*/ 16 w 31"/>
                <a:gd name="T1" fmla="*/ 0 h 36"/>
                <a:gd name="T2" fmla="*/ 25 w 31"/>
                <a:gd name="T3" fmla="*/ 2 h 36"/>
                <a:gd name="T4" fmla="*/ 28 w 31"/>
                <a:gd name="T5" fmla="*/ 10 h 36"/>
                <a:gd name="T6" fmla="*/ 27 w 31"/>
                <a:gd name="T7" fmla="*/ 15 h 36"/>
                <a:gd name="T8" fmla="*/ 22 w 31"/>
                <a:gd name="T9" fmla="*/ 18 h 36"/>
                <a:gd name="T10" fmla="*/ 27 w 31"/>
                <a:gd name="T11" fmla="*/ 21 h 36"/>
                <a:gd name="T12" fmla="*/ 28 w 31"/>
                <a:gd name="T13" fmla="*/ 26 h 36"/>
                <a:gd name="T14" fmla="*/ 28 w 31"/>
                <a:gd name="T15" fmla="*/ 29 h 36"/>
                <a:gd name="T16" fmla="*/ 28 w 31"/>
                <a:gd name="T17" fmla="*/ 32 h 36"/>
                <a:gd name="T18" fmla="*/ 30 w 31"/>
                <a:gd name="T19" fmla="*/ 33 h 36"/>
                <a:gd name="T20" fmla="*/ 31 w 31"/>
                <a:gd name="T21" fmla="*/ 33 h 36"/>
                <a:gd name="T22" fmla="*/ 31 w 31"/>
                <a:gd name="T23" fmla="*/ 36 h 36"/>
                <a:gd name="T24" fmla="*/ 28 w 31"/>
                <a:gd name="T25" fmla="*/ 36 h 36"/>
                <a:gd name="T26" fmla="*/ 24 w 31"/>
                <a:gd name="T27" fmla="*/ 34 h 36"/>
                <a:gd name="T28" fmla="*/ 23 w 31"/>
                <a:gd name="T29" fmla="*/ 29 h 36"/>
                <a:gd name="T30" fmla="*/ 23 w 31"/>
                <a:gd name="T31" fmla="*/ 26 h 36"/>
                <a:gd name="T32" fmla="*/ 21 w 31"/>
                <a:gd name="T33" fmla="*/ 22 h 36"/>
                <a:gd name="T34" fmla="*/ 17 w 31"/>
                <a:gd name="T35" fmla="*/ 20 h 36"/>
                <a:gd name="T36" fmla="*/ 9 w 31"/>
                <a:gd name="T37" fmla="*/ 20 h 36"/>
                <a:gd name="T38" fmla="*/ 9 w 31"/>
                <a:gd name="T39" fmla="*/ 32 h 36"/>
                <a:gd name="T40" fmla="*/ 13 w 31"/>
                <a:gd name="T41" fmla="*/ 33 h 36"/>
                <a:gd name="T42" fmla="*/ 13 w 31"/>
                <a:gd name="T43" fmla="*/ 36 h 36"/>
                <a:gd name="T44" fmla="*/ 0 w 31"/>
                <a:gd name="T45" fmla="*/ 36 h 36"/>
                <a:gd name="T46" fmla="*/ 0 w 31"/>
                <a:gd name="T47" fmla="*/ 33 h 36"/>
                <a:gd name="T48" fmla="*/ 4 w 31"/>
                <a:gd name="T49" fmla="*/ 32 h 36"/>
                <a:gd name="T50" fmla="*/ 4 w 31"/>
                <a:gd name="T51" fmla="*/ 4 h 36"/>
                <a:gd name="T52" fmla="*/ 0 w 31"/>
                <a:gd name="T53" fmla="*/ 3 h 36"/>
                <a:gd name="T54" fmla="*/ 0 w 31"/>
                <a:gd name="T55" fmla="*/ 0 h 36"/>
                <a:gd name="T56" fmla="*/ 4 w 31"/>
                <a:gd name="T57" fmla="*/ 0 h 36"/>
                <a:gd name="T58" fmla="*/ 16 w 31"/>
                <a:gd name="T59" fmla="*/ 0 h 36"/>
                <a:gd name="T60" fmla="*/ 9 w 31"/>
                <a:gd name="T61" fmla="*/ 16 h 36"/>
                <a:gd name="T62" fmla="*/ 15 w 31"/>
                <a:gd name="T63" fmla="*/ 16 h 36"/>
                <a:gd name="T64" fmla="*/ 21 w 31"/>
                <a:gd name="T65" fmla="*/ 14 h 36"/>
                <a:gd name="T66" fmla="*/ 23 w 31"/>
                <a:gd name="T67" fmla="*/ 10 h 36"/>
                <a:gd name="T68" fmla="*/ 21 w 31"/>
                <a:gd name="T69" fmla="*/ 5 h 36"/>
                <a:gd name="T70" fmla="*/ 16 w 31"/>
                <a:gd name="T71" fmla="*/ 4 h 36"/>
                <a:gd name="T72" fmla="*/ 9 w 31"/>
                <a:gd name="T73" fmla="*/ 4 h 36"/>
                <a:gd name="T74" fmla="*/ 9 w 31"/>
                <a:gd name="T75" fmla="*/ 1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1" h="36">
                  <a:moveTo>
                    <a:pt x="16" y="0"/>
                  </a:moveTo>
                  <a:cubicBezTo>
                    <a:pt x="20" y="0"/>
                    <a:pt x="23" y="1"/>
                    <a:pt x="25" y="2"/>
                  </a:cubicBezTo>
                  <a:cubicBezTo>
                    <a:pt x="27" y="4"/>
                    <a:pt x="28" y="7"/>
                    <a:pt x="28" y="10"/>
                  </a:cubicBezTo>
                  <a:cubicBezTo>
                    <a:pt x="28" y="12"/>
                    <a:pt x="28" y="13"/>
                    <a:pt x="27" y="15"/>
                  </a:cubicBezTo>
                  <a:cubicBezTo>
                    <a:pt x="26" y="16"/>
                    <a:pt x="24" y="17"/>
                    <a:pt x="22" y="18"/>
                  </a:cubicBezTo>
                  <a:cubicBezTo>
                    <a:pt x="24" y="18"/>
                    <a:pt x="26" y="20"/>
                    <a:pt x="27" y="21"/>
                  </a:cubicBezTo>
                  <a:cubicBezTo>
                    <a:pt x="27" y="22"/>
                    <a:pt x="28" y="24"/>
                    <a:pt x="28" y="26"/>
                  </a:cubicBezTo>
                  <a:cubicBezTo>
                    <a:pt x="28" y="29"/>
                    <a:pt x="28" y="29"/>
                    <a:pt x="28" y="29"/>
                  </a:cubicBezTo>
                  <a:cubicBezTo>
                    <a:pt x="28" y="30"/>
                    <a:pt x="28" y="31"/>
                    <a:pt x="28" y="32"/>
                  </a:cubicBezTo>
                  <a:cubicBezTo>
                    <a:pt x="29" y="32"/>
                    <a:pt x="29" y="33"/>
                    <a:pt x="30" y="33"/>
                  </a:cubicBezTo>
                  <a:cubicBezTo>
                    <a:pt x="31" y="33"/>
                    <a:pt x="31" y="33"/>
                    <a:pt x="31" y="33"/>
                  </a:cubicBezTo>
                  <a:cubicBezTo>
                    <a:pt x="31" y="36"/>
                    <a:pt x="31" y="36"/>
                    <a:pt x="31" y="36"/>
                  </a:cubicBezTo>
                  <a:cubicBezTo>
                    <a:pt x="28" y="36"/>
                    <a:pt x="28" y="36"/>
                    <a:pt x="28" y="36"/>
                  </a:cubicBezTo>
                  <a:cubicBezTo>
                    <a:pt x="26" y="36"/>
                    <a:pt x="25" y="35"/>
                    <a:pt x="24" y="34"/>
                  </a:cubicBezTo>
                  <a:cubicBezTo>
                    <a:pt x="23" y="33"/>
                    <a:pt x="23" y="31"/>
                    <a:pt x="23" y="29"/>
                  </a:cubicBezTo>
                  <a:cubicBezTo>
                    <a:pt x="23" y="26"/>
                    <a:pt x="23" y="26"/>
                    <a:pt x="23" y="26"/>
                  </a:cubicBezTo>
                  <a:cubicBezTo>
                    <a:pt x="23" y="24"/>
                    <a:pt x="22" y="23"/>
                    <a:pt x="21" y="22"/>
                  </a:cubicBezTo>
                  <a:cubicBezTo>
                    <a:pt x="20" y="20"/>
                    <a:pt x="19" y="20"/>
                    <a:pt x="17" y="2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32"/>
                    <a:pt x="9" y="32"/>
                    <a:pt x="9" y="32"/>
                  </a:cubicBezTo>
                  <a:cubicBezTo>
                    <a:pt x="13" y="33"/>
                    <a:pt x="13" y="33"/>
                    <a:pt x="13" y="33"/>
                  </a:cubicBezTo>
                  <a:cubicBezTo>
                    <a:pt x="13" y="36"/>
                    <a:pt x="13" y="36"/>
                    <a:pt x="13" y="36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4" y="32"/>
                    <a:pt x="4" y="32"/>
                    <a:pt x="4" y="32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4" y="0"/>
                    <a:pt x="4" y="0"/>
                  </a:cubicBezTo>
                  <a:lnTo>
                    <a:pt x="16" y="0"/>
                  </a:lnTo>
                  <a:close/>
                  <a:moveTo>
                    <a:pt x="9" y="16"/>
                  </a:moveTo>
                  <a:cubicBezTo>
                    <a:pt x="15" y="16"/>
                    <a:pt x="15" y="16"/>
                    <a:pt x="15" y="16"/>
                  </a:cubicBezTo>
                  <a:cubicBezTo>
                    <a:pt x="18" y="16"/>
                    <a:pt x="20" y="16"/>
                    <a:pt x="21" y="14"/>
                  </a:cubicBezTo>
                  <a:cubicBezTo>
                    <a:pt x="22" y="13"/>
                    <a:pt x="23" y="12"/>
                    <a:pt x="23" y="10"/>
                  </a:cubicBezTo>
                  <a:cubicBezTo>
                    <a:pt x="23" y="8"/>
                    <a:pt x="23" y="6"/>
                    <a:pt x="21" y="5"/>
                  </a:cubicBezTo>
                  <a:cubicBezTo>
                    <a:pt x="20" y="4"/>
                    <a:pt x="18" y="4"/>
                    <a:pt x="16" y="4"/>
                  </a:cubicBezTo>
                  <a:cubicBezTo>
                    <a:pt x="9" y="4"/>
                    <a:pt x="9" y="4"/>
                    <a:pt x="9" y="4"/>
                  </a:cubicBezTo>
                  <a:lnTo>
                    <a:pt x="9" y="1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40">
              <a:extLst>
                <a:ext uri="{FF2B5EF4-FFF2-40B4-BE49-F238E27FC236}">
                  <a16:creationId xmlns:a16="http://schemas.microsoft.com/office/drawing/2014/main" id="{D33FB511-ED94-4DBD-B68D-1CCCF2F8CD6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141201" y="2519363"/>
              <a:ext cx="79375" cy="101600"/>
            </a:xfrm>
            <a:custGeom>
              <a:avLst/>
              <a:gdLst>
                <a:gd name="T0" fmla="*/ 12 w 22"/>
                <a:gd name="T1" fmla="*/ 28 h 28"/>
                <a:gd name="T2" fmla="*/ 3 w 22"/>
                <a:gd name="T3" fmla="*/ 24 h 28"/>
                <a:gd name="T4" fmla="*/ 0 w 22"/>
                <a:gd name="T5" fmla="*/ 14 h 28"/>
                <a:gd name="T6" fmla="*/ 0 w 22"/>
                <a:gd name="T7" fmla="*/ 13 h 28"/>
                <a:gd name="T8" fmla="*/ 3 w 22"/>
                <a:gd name="T9" fmla="*/ 3 h 28"/>
                <a:gd name="T10" fmla="*/ 11 w 22"/>
                <a:gd name="T11" fmla="*/ 0 h 28"/>
                <a:gd name="T12" fmla="*/ 20 w 22"/>
                <a:gd name="T13" fmla="*/ 3 h 28"/>
                <a:gd name="T14" fmla="*/ 22 w 22"/>
                <a:gd name="T15" fmla="*/ 12 h 28"/>
                <a:gd name="T16" fmla="*/ 22 w 22"/>
                <a:gd name="T17" fmla="*/ 15 h 28"/>
                <a:gd name="T18" fmla="*/ 5 w 22"/>
                <a:gd name="T19" fmla="*/ 15 h 28"/>
                <a:gd name="T20" fmla="*/ 5 w 22"/>
                <a:gd name="T21" fmla="*/ 15 h 28"/>
                <a:gd name="T22" fmla="*/ 7 w 22"/>
                <a:gd name="T23" fmla="*/ 21 h 28"/>
                <a:gd name="T24" fmla="*/ 12 w 22"/>
                <a:gd name="T25" fmla="*/ 24 h 28"/>
                <a:gd name="T26" fmla="*/ 16 w 22"/>
                <a:gd name="T27" fmla="*/ 23 h 28"/>
                <a:gd name="T28" fmla="*/ 20 w 22"/>
                <a:gd name="T29" fmla="*/ 21 h 28"/>
                <a:gd name="T30" fmla="*/ 22 w 22"/>
                <a:gd name="T31" fmla="*/ 24 h 28"/>
                <a:gd name="T32" fmla="*/ 18 w 22"/>
                <a:gd name="T33" fmla="*/ 27 h 28"/>
                <a:gd name="T34" fmla="*/ 12 w 22"/>
                <a:gd name="T35" fmla="*/ 28 h 28"/>
                <a:gd name="T36" fmla="*/ 11 w 22"/>
                <a:gd name="T37" fmla="*/ 3 h 28"/>
                <a:gd name="T38" fmla="*/ 7 w 22"/>
                <a:gd name="T39" fmla="*/ 6 h 28"/>
                <a:gd name="T40" fmla="*/ 5 w 22"/>
                <a:gd name="T41" fmla="*/ 11 h 28"/>
                <a:gd name="T42" fmla="*/ 5 w 22"/>
                <a:gd name="T43" fmla="*/ 11 h 28"/>
                <a:gd name="T44" fmla="*/ 17 w 22"/>
                <a:gd name="T45" fmla="*/ 11 h 28"/>
                <a:gd name="T46" fmla="*/ 17 w 22"/>
                <a:gd name="T47" fmla="*/ 10 h 28"/>
                <a:gd name="T48" fmla="*/ 16 w 22"/>
                <a:gd name="T49" fmla="*/ 5 h 28"/>
                <a:gd name="T50" fmla="*/ 11 w 22"/>
                <a:gd name="T51" fmla="*/ 3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2" h="28">
                  <a:moveTo>
                    <a:pt x="12" y="28"/>
                  </a:moveTo>
                  <a:cubicBezTo>
                    <a:pt x="8" y="28"/>
                    <a:pt x="5" y="26"/>
                    <a:pt x="3" y="24"/>
                  </a:cubicBezTo>
                  <a:cubicBezTo>
                    <a:pt x="1" y="21"/>
                    <a:pt x="0" y="18"/>
                    <a:pt x="0" y="14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9"/>
                    <a:pt x="1" y="6"/>
                    <a:pt x="3" y="3"/>
                  </a:cubicBezTo>
                  <a:cubicBezTo>
                    <a:pt x="6" y="1"/>
                    <a:pt x="8" y="0"/>
                    <a:pt x="11" y="0"/>
                  </a:cubicBezTo>
                  <a:cubicBezTo>
                    <a:pt x="15" y="0"/>
                    <a:pt x="18" y="1"/>
                    <a:pt x="20" y="3"/>
                  </a:cubicBezTo>
                  <a:cubicBezTo>
                    <a:pt x="21" y="5"/>
                    <a:pt x="22" y="8"/>
                    <a:pt x="22" y="12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5" y="17"/>
                    <a:pt x="6" y="20"/>
                    <a:pt x="7" y="21"/>
                  </a:cubicBezTo>
                  <a:cubicBezTo>
                    <a:pt x="8" y="23"/>
                    <a:pt x="10" y="24"/>
                    <a:pt x="12" y="24"/>
                  </a:cubicBezTo>
                  <a:cubicBezTo>
                    <a:pt x="14" y="24"/>
                    <a:pt x="15" y="23"/>
                    <a:pt x="16" y="23"/>
                  </a:cubicBezTo>
                  <a:cubicBezTo>
                    <a:pt x="18" y="23"/>
                    <a:pt x="19" y="22"/>
                    <a:pt x="20" y="21"/>
                  </a:cubicBezTo>
                  <a:cubicBezTo>
                    <a:pt x="22" y="24"/>
                    <a:pt x="22" y="24"/>
                    <a:pt x="22" y="24"/>
                  </a:cubicBezTo>
                  <a:cubicBezTo>
                    <a:pt x="21" y="25"/>
                    <a:pt x="19" y="26"/>
                    <a:pt x="18" y="27"/>
                  </a:cubicBezTo>
                  <a:cubicBezTo>
                    <a:pt x="16" y="27"/>
                    <a:pt x="14" y="28"/>
                    <a:pt x="12" y="28"/>
                  </a:cubicBezTo>
                  <a:close/>
                  <a:moveTo>
                    <a:pt x="11" y="3"/>
                  </a:moveTo>
                  <a:cubicBezTo>
                    <a:pt x="10" y="3"/>
                    <a:pt x="8" y="4"/>
                    <a:pt x="7" y="6"/>
                  </a:cubicBezTo>
                  <a:cubicBezTo>
                    <a:pt x="6" y="7"/>
                    <a:pt x="5" y="9"/>
                    <a:pt x="5" y="11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7" y="8"/>
                    <a:pt x="17" y="7"/>
                    <a:pt x="16" y="5"/>
                  </a:cubicBezTo>
                  <a:cubicBezTo>
                    <a:pt x="15" y="4"/>
                    <a:pt x="13" y="3"/>
                    <a:pt x="11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41">
              <a:extLst>
                <a:ext uri="{FF2B5EF4-FFF2-40B4-BE49-F238E27FC236}">
                  <a16:creationId xmlns:a16="http://schemas.microsoft.com/office/drawing/2014/main" id="{8DE87795-C90F-47A3-8B6F-30FF1D80E37F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41213" y="2519363"/>
              <a:ext cx="76200" cy="101600"/>
            </a:xfrm>
            <a:custGeom>
              <a:avLst/>
              <a:gdLst>
                <a:gd name="T0" fmla="*/ 20 w 21"/>
                <a:gd name="T1" fmla="*/ 9 h 28"/>
                <a:gd name="T2" fmla="*/ 16 w 21"/>
                <a:gd name="T3" fmla="*/ 9 h 28"/>
                <a:gd name="T4" fmla="*/ 15 w 21"/>
                <a:gd name="T5" fmla="*/ 5 h 28"/>
                <a:gd name="T6" fmla="*/ 13 w 21"/>
                <a:gd name="T7" fmla="*/ 4 h 28"/>
                <a:gd name="T8" fmla="*/ 10 w 21"/>
                <a:gd name="T9" fmla="*/ 3 h 28"/>
                <a:gd name="T10" fmla="*/ 6 w 21"/>
                <a:gd name="T11" fmla="*/ 5 h 28"/>
                <a:gd name="T12" fmla="*/ 5 w 21"/>
                <a:gd name="T13" fmla="*/ 7 h 28"/>
                <a:gd name="T14" fmla="*/ 6 w 21"/>
                <a:gd name="T15" fmla="*/ 10 h 28"/>
                <a:gd name="T16" fmla="*/ 10 w 21"/>
                <a:gd name="T17" fmla="*/ 12 h 28"/>
                <a:gd name="T18" fmla="*/ 18 w 21"/>
                <a:gd name="T19" fmla="*/ 15 h 28"/>
                <a:gd name="T20" fmla="*/ 21 w 21"/>
                <a:gd name="T21" fmla="*/ 20 h 28"/>
                <a:gd name="T22" fmla="*/ 18 w 21"/>
                <a:gd name="T23" fmla="*/ 25 h 28"/>
                <a:gd name="T24" fmla="*/ 10 w 21"/>
                <a:gd name="T25" fmla="*/ 28 h 28"/>
                <a:gd name="T26" fmla="*/ 5 w 21"/>
                <a:gd name="T27" fmla="*/ 27 h 28"/>
                <a:gd name="T28" fmla="*/ 0 w 21"/>
                <a:gd name="T29" fmla="*/ 25 h 28"/>
                <a:gd name="T30" fmla="*/ 0 w 21"/>
                <a:gd name="T31" fmla="*/ 19 h 28"/>
                <a:gd name="T32" fmla="*/ 4 w 21"/>
                <a:gd name="T33" fmla="*/ 19 h 28"/>
                <a:gd name="T34" fmla="*/ 5 w 21"/>
                <a:gd name="T35" fmla="*/ 22 h 28"/>
                <a:gd name="T36" fmla="*/ 7 w 21"/>
                <a:gd name="T37" fmla="*/ 23 h 28"/>
                <a:gd name="T38" fmla="*/ 10 w 21"/>
                <a:gd name="T39" fmla="*/ 24 h 28"/>
                <a:gd name="T40" fmla="*/ 14 w 21"/>
                <a:gd name="T41" fmla="*/ 23 h 28"/>
                <a:gd name="T42" fmla="*/ 16 w 21"/>
                <a:gd name="T43" fmla="*/ 20 h 28"/>
                <a:gd name="T44" fmla="*/ 14 w 21"/>
                <a:gd name="T45" fmla="*/ 17 h 28"/>
                <a:gd name="T46" fmla="*/ 10 w 21"/>
                <a:gd name="T47" fmla="*/ 15 h 28"/>
                <a:gd name="T48" fmla="*/ 2 w 21"/>
                <a:gd name="T49" fmla="*/ 13 h 28"/>
                <a:gd name="T50" fmla="*/ 0 w 21"/>
                <a:gd name="T51" fmla="*/ 8 h 28"/>
                <a:gd name="T52" fmla="*/ 3 w 21"/>
                <a:gd name="T53" fmla="*/ 2 h 28"/>
                <a:gd name="T54" fmla="*/ 10 w 21"/>
                <a:gd name="T55" fmla="*/ 0 h 28"/>
                <a:gd name="T56" fmla="*/ 15 w 21"/>
                <a:gd name="T57" fmla="*/ 0 h 28"/>
                <a:gd name="T58" fmla="*/ 20 w 21"/>
                <a:gd name="T59" fmla="*/ 3 h 28"/>
                <a:gd name="T60" fmla="*/ 20 w 21"/>
                <a:gd name="T61" fmla="*/ 9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1" h="28">
                  <a:moveTo>
                    <a:pt x="20" y="9"/>
                  </a:moveTo>
                  <a:cubicBezTo>
                    <a:pt x="16" y="9"/>
                    <a:pt x="16" y="9"/>
                    <a:pt x="16" y="9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5" y="5"/>
                    <a:pt x="14" y="4"/>
                    <a:pt x="13" y="4"/>
                  </a:cubicBezTo>
                  <a:cubicBezTo>
                    <a:pt x="12" y="4"/>
                    <a:pt x="11" y="3"/>
                    <a:pt x="10" y="3"/>
                  </a:cubicBezTo>
                  <a:cubicBezTo>
                    <a:pt x="8" y="3"/>
                    <a:pt x="7" y="4"/>
                    <a:pt x="6" y="5"/>
                  </a:cubicBezTo>
                  <a:cubicBezTo>
                    <a:pt x="5" y="5"/>
                    <a:pt x="5" y="6"/>
                    <a:pt x="5" y="7"/>
                  </a:cubicBezTo>
                  <a:cubicBezTo>
                    <a:pt x="5" y="8"/>
                    <a:pt x="5" y="9"/>
                    <a:pt x="6" y="10"/>
                  </a:cubicBezTo>
                  <a:cubicBezTo>
                    <a:pt x="7" y="11"/>
                    <a:pt x="8" y="11"/>
                    <a:pt x="10" y="12"/>
                  </a:cubicBezTo>
                  <a:cubicBezTo>
                    <a:pt x="14" y="12"/>
                    <a:pt x="16" y="13"/>
                    <a:pt x="18" y="15"/>
                  </a:cubicBezTo>
                  <a:cubicBezTo>
                    <a:pt x="20" y="16"/>
                    <a:pt x="21" y="17"/>
                    <a:pt x="21" y="20"/>
                  </a:cubicBezTo>
                  <a:cubicBezTo>
                    <a:pt x="21" y="22"/>
                    <a:pt x="20" y="24"/>
                    <a:pt x="18" y="25"/>
                  </a:cubicBezTo>
                  <a:cubicBezTo>
                    <a:pt x="16" y="27"/>
                    <a:pt x="13" y="28"/>
                    <a:pt x="10" y="28"/>
                  </a:cubicBezTo>
                  <a:cubicBezTo>
                    <a:pt x="8" y="28"/>
                    <a:pt x="6" y="27"/>
                    <a:pt x="5" y="27"/>
                  </a:cubicBezTo>
                  <a:cubicBezTo>
                    <a:pt x="3" y="26"/>
                    <a:pt x="2" y="26"/>
                    <a:pt x="0" y="25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5" y="23"/>
                    <a:pt x="6" y="23"/>
                    <a:pt x="7" y="23"/>
                  </a:cubicBezTo>
                  <a:cubicBezTo>
                    <a:pt x="8" y="24"/>
                    <a:pt x="9" y="24"/>
                    <a:pt x="10" y="24"/>
                  </a:cubicBezTo>
                  <a:cubicBezTo>
                    <a:pt x="12" y="24"/>
                    <a:pt x="13" y="23"/>
                    <a:pt x="14" y="23"/>
                  </a:cubicBezTo>
                  <a:cubicBezTo>
                    <a:pt x="15" y="22"/>
                    <a:pt x="16" y="21"/>
                    <a:pt x="16" y="20"/>
                  </a:cubicBezTo>
                  <a:cubicBezTo>
                    <a:pt x="16" y="19"/>
                    <a:pt x="15" y="18"/>
                    <a:pt x="14" y="17"/>
                  </a:cubicBezTo>
                  <a:cubicBezTo>
                    <a:pt x="14" y="17"/>
                    <a:pt x="12" y="16"/>
                    <a:pt x="10" y="15"/>
                  </a:cubicBezTo>
                  <a:cubicBezTo>
                    <a:pt x="7" y="15"/>
                    <a:pt x="4" y="14"/>
                    <a:pt x="2" y="13"/>
                  </a:cubicBezTo>
                  <a:cubicBezTo>
                    <a:pt x="1" y="11"/>
                    <a:pt x="0" y="10"/>
                    <a:pt x="0" y="8"/>
                  </a:cubicBezTo>
                  <a:cubicBezTo>
                    <a:pt x="0" y="5"/>
                    <a:pt x="1" y="3"/>
                    <a:pt x="3" y="2"/>
                  </a:cubicBezTo>
                  <a:cubicBezTo>
                    <a:pt x="5" y="0"/>
                    <a:pt x="7" y="0"/>
                    <a:pt x="10" y="0"/>
                  </a:cubicBezTo>
                  <a:cubicBezTo>
                    <a:pt x="12" y="0"/>
                    <a:pt x="14" y="0"/>
                    <a:pt x="15" y="0"/>
                  </a:cubicBezTo>
                  <a:cubicBezTo>
                    <a:pt x="17" y="1"/>
                    <a:pt x="18" y="2"/>
                    <a:pt x="20" y="3"/>
                  </a:cubicBezTo>
                  <a:lnTo>
                    <a:pt x="20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42">
              <a:extLst>
                <a:ext uri="{FF2B5EF4-FFF2-40B4-BE49-F238E27FC236}">
                  <a16:creationId xmlns:a16="http://schemas.microsoft.com/office/drawing/2014/main" id="{4A2950E5-42F3-49F3-B4BE-9A0B1FEAF93A}"/>
                </a:ext>
              </a:extLst>
            </p:cNvPr>
            <p:cNvSpPr>
              <a:spLocks/>
            </p:cNvSpPr>
            <p:nvPr/>
          </p:nvSpPr>
          <p:spPr bwMode="auto">
            <a:xfrm>
              <a:off x="12331701" y="2498725"/>
              <a:ext cx="53975" cy="122238"/>
            </a:xfrm>
            <a:custGeom>
              <a:avLst/>
              <a:gdLst>
                <a:gd name="T0" fmla="*/ 9 w 15"/>
                <a:gd name="T1" fmla="*/ 0 h 34"/>
                <a:gd name="T2" fmla="*/ 9 w 15"/>
                <a:gd name="T3" fmla="*/ 6 h 34"/>
                <a:gd name="T4" fmla="*/ 14 w 15"/>
                <a:gd name="T5" fmla="*/ 6 h 34"/>
                <a:gd name="T6" fmla="*/ 14 w 15"/>
                <a:gd name="T7" fmla="*/ 10 h 34"/>
                <a:gd name="T8" fmla="*/ 9 w 15"/>
                <a:gd name="T9" fmla="*/ 10 h 34"/>
                <a:gd name="T10" fmla="*/ 9 w 15"/>
                <a:gd name="T11" fmla="*/ 26 h 34"/>
                <a:gd name="T12" fmla="*/ 9 w 15"/>
                <a:gd name="T13" fmla="*/ 29 h 34"/>
                <a:gd name="T14" fmla="*/ 12 w 15"/>
                <a:gd name="T15" fmla="*/ 30 h 34"/>
                <a:gd name="T16" fmla="*/ 13 w 15"/>
                <a:gd name="T17" fmla="*/ 29 h 34"/>
                <a:gd name="T18" fmla="*/ 14 w 15"/>
                <a:gd name="T19" fmla="*/ 29 h 34"/>
                <a:gd name="T20" fmla="*/ 15 w 15"/>
                <a:gd name="T21" fmla="*/ 33 h 34"/>
                <a:gd name="T22" fmla="*/ 13 w 15"/>
                <a:gd name="T23" fmla="*/ 33 h 34"/>
                <a:gd name="T24" fmla="*/ 10 w 15"/>
                <a:gd name="T25" fmla="*/ 34 h 34"/>
                <a:gd name="T26" fmla="*/ 6 w 15"/>
                <a:gd name="T27" fmla="*/ 32 h 34"/>
                <a:gd name="T28" fmla="*/ 4 w 15"/>
                <a:gd name="T29" fmla="*/ 26 h 34"/>
                <a:gd name="T30" fmla="*/ 4 w 15"/>
                <a:gd name="T31" fmla="*/ 10 h 34"/>
                <a:gd name="T32" fmla="*/ 0 w 15"/>
                <a:gd name="T33" fmla="*/ 10 h 34"/>
                <a:gd name="T34" fmla="*/ 0 w 15"/>
                <a:gd name="T35" fmla="*/ 6 h 34"/>
                <a:gd name="T36" fmla="*/ 4 w 15"/>
                <a:gd name="T37" fmla="*/ 6 h 34"/>
                <a:gd name="T38" fmla="*/ 4 w 15"/>
                <a:gd name="T39" fmla="*/ 0 h 34"/>
                <a:gd name="T40" fmla="*/ 9 w 15"/>
                <a:gd name="T41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5" h="34">
                  <a:moveTo>
                    <a:pt x="9" y="0"/>
                  </a:moveTo>
                  <a:cubicBezTo>
                    <a:pt x="9" y="6"/>
                    <a:pt x="9" y="6"/>
                    <a:pt x="9" y="6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7"/>
                    <a:pt x="9" y="28"/>
                    <a:pt x="9" y="29"/>
                  </a:cubicBezTo>
                  <a:cubicBezTo>
                    <a:pt x="10" y="29"/>
                    <a:pt x="11" y="30"/>
                    <a:pt x="12" y="30"/>
                  </a:cubicBezTo>
                  <a:cubicBezTo>
                    <a:pt x="12" y="30"/>
                    <a:pt x="12" y="29"/>
                    <a:pt x="13" y="29"/>
                  </a:cubicBezTo>
                  <a:cubicBezTo>
                    <a:pt x="14" y="29"/>
                    <a:pt x="14" y="29"/>
                    <a:pt x="14" y="29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5" y="33"/>
                    <a:pt x="14" y="33"/>
                    <a:pt x="13" y="33"/>
                  </a:cubicBezTo>
                  <a:cubicBezTo>
                    <a:pt x="12" y="33"/>
                    <a:pt x="11" y="34"/>
                    <a:pt x="10" y="34"/>
                  </a:cubicBezTo>
                  <a:cubicBezTo>
                    <a:pt x="8" y="34"/>
                    <a:pt x="7" y="33"/>
                    <a:pt x="6" y="32"/>
                  </a:cubicBezTo>
                  <a:cubicBezTo>
                    <a:pt x="4" y="31"/>
                    <a:pt x="4" y="29"/>
                    <a:pt x="4" y="26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0"/>
                    <a:pt x="4" y="0"/>
                    <a:pt x="4" y="0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43">
              <a:extLst>
                <a:ext uri="{FF2B5EF4-FFF2-40B4-BE49-F238E27FC236}">
                  <a16:creationId xmlns:a16="http://schemas.microsoft.com/office/drawing/2014/main" id="{A7E52446-ED7F-4FE7-97D9-C16AF51959F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401551" y="2519363"/>
              <a:ext cx="85725" cy="101600"/>
            </a:xfrm>
            <a:custGeom>
              <a:avLst/>
              <a:gdLst>
                <a:gd name="T0" fmla="*/ 17 w 24"/>
                <a:gd name="T1" fmla="*/ 27 h 28"/>
                <a:gd name="T2" fmla="*/ 17 w 24"/>
                <a:gd name="T3" fmla="*/ 25 h 28"/>
                <a:gd name="T4" fmla="*/ 17 w 24"/>
                <a:gd name="T5" fmla="*/ 23 h 28"/>
                <a:gd name="T6" fmla="*/ 13 w 24"/>
                <a:gd name="T7" fmla="*/ 26 h 28"/>
                <a:gd name="T8" fmla="*/ 9 w 24"/>
                <a:gd name="T9" fmla="*/ 28 h 28"/>
                <a:gd name="T10" fmla="*/ 2 w 24"/>
                <a:gd name="T11" fmla="*/ 26 h 28"/>
                <a:gd name="T12" fmla="*/ 0 w 24"/>
                <a:gd name="T13" fmla="*/ 20 h 28"/>
                <a:gd name="T14" fmla="*/ 3 w 24"/>
                <a:gd name="T15" fmla="*/ 14 h 28"/>
                <a:gd name="T16" fmla="*/ 12 w 24"/>
                <a:gd name="T17" fmla="*/ 12 h 28"/>
                <a:gd name="T18" fmla="*/ 17 w 24"/>
                <a:gd name="T19" fmla="*/ 12 h 28"/>
                <a:gd name="T20" fmla="*/ 17 w 24"/>
                <a:gd name="T21" fmla="*/ 9 h 28"/>
                <a:gd name="T22" fmla="*/ 15 w 24"/>
                <a:gd name="T23" fmla="*/ 5 h 28"/>
                <a:gd name="T24" fmla="*/ 11 w 24"/>
                <a:gd name="T25" fmla="*/ 3 h 28"/>
                <a:gd name="T26" fmla="*/ 8 w 24"/>
                <a:gd name="T27" fmla="*/ 4 h 28"/>
                <a:gd name="T28" fmla="*/ 6 w 24"/>
                <a:gd name="T29" fmla="*/ 5 h 28"/>
                <a:gd name="T30" fmla="*/ 5 w 24"/>
                <a:gd name="T31" fmla="*/ 8 h 28"/>
                <a:gd name="T32" fmla="*/ 1 w 24"/>
                <a:gd name="T33" fmla="*/ 8 h 28"/>
                <a:gd name="T34" fmla="*/ 1 w 24"/>
                <a:gd name="T35" fmla="*/ 3 h 28"/>
                <a:gd name="T36" fmla="*/ 6 w 24"/>
                <a:gd name="T37" fmla="*/ 1 h 28"/>
                <a:gd name="T38" fmla="*/ 11 w 24"/>
                <a:gd name="T39" fmla="*/ 0 h 28"/>
                <a:gd name="T40" fmla="*/ 19 w 24"/>
                <a:gd name="T41" fmla="*/ 2 h 28"/>
                <a:gd name="T42" fmla="*/ 22 w 24"/>
                <a:gd name="T43" fmla="*/ 9 h 28"/>
                <a:gd name="T44" fmla="*/ 22 w 24"/>
                <a:gd name="T45" fmla="*/ 22 h 28"/>
                <a:gd name="T46" fmla="*/ 22 w 24"/>
                <a:gd name="T47" fmla="*/ 23 h 28"/>
                <a:gd name="T48" fmla="*/ 22 w 24"/>
                <a:gd name="T49" fmla="*/ 24 h 28"/>
                <a:gd name="T50" fmla="*/ 24 w 24"/>
                <a:gd name="T51" fmla="*/ 24 h 28"/>
                <a:gd name="T52" fmla="*/ 24 w 24"/>
                <a:gd name="T53" fmla="*/ 27 h 28"/>
                <a:gd name="T54" fmla="*/ 17 w 24"/>
                <a:gd name="T55" fmla="*/ 27 h 28"/>
                <a:gd name="T56" fmla="*/ 9 w 24"/>
                <a:gd name="T57" fmla="*/ 23 h 28"/>
                <a:gd name="T58" fmla="*/ 14 w 24"/>
                <a:gd name="T59" fmla="*/ 22 h 28"/>
                <a:gd name="T60" fmla="*/ 17 w 24"/>
                <a:gd name="T61" fmla="*/ 19 h 28"/>
                <a:gd name="T62" fmla="*/ 17 w 24"/>
                <a:gd name="T63" fmla="*/ 15 h 28"/>
                <a:gd name="T64" fmla="*/ 12 w 24"/>
                <a:gd name="T65" fmla="*/ 15 h 28"/>
                <a:gd name="T66" fmla="*/ 7 w 24"/>
                <a:gd name="T67" fmla="*/ 16 h 28"/>
                <a:gd name="T68" fmla="*/ 5 w 24"/>
                <a:gd name="T69" fmla="*/ 20 h 28"/>
                <a:gd name="T70" fmla="*/ 6 w 24"/>
                <a:gd name="T71" fmla="*/ 23 h 28"/>
                <a:gd name="T72" fmla="*/ 9 w 24"/>
                <a:gd name="T73" fmla="*/ 23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4" h="28">
                  <a:moveTo>
                    <a:pt x="17" y="27"/>
                  </a:moveTo>
                  <a:cubicBezTo>
                    <a:pt x="17" y="26"/>
                    <a:pt x="17" y="26"/>
                    <a:pt x="17" y="25"/>
                  </a:cubicBezTo>
                  <a:cubicBezTo>
                    <a:pt x="17" y="24"/>
                    <a:pt x="17" y="24"/>
                    <a:pt x="17" y="23"/>
                  </a:cubicBezTo>
                  <a:cubicBezTo>
                    <a:pt x="16" y="25"/>
                    <a:pt x="15" y="26"/>
                    <a:pt x="13" y="26"/>
                  </a:cubicBezTo>
                  <a:cubicBezTo>
                    <a:pt x="12" y="27"/>
                    <a:pt x="10" y="28"/>
                    <a:pt x="9" y="28"/>
                  </a:cubicBezTo>
                  <a:cubicBezTo>
                    <a:pt x="6" y="28"/>
                    <a:pt x="4" y="27"/>
                    <a:pt x="2" y="26"/>
                  </a:cubicBezTo>
                  <a:cubicBezTo>
                    <a:pt x="1" y="24"/>
                    <a:pt x="0" y="22"/>
                    <a:pt x="0" y="20"/>
                  </a:cubicBezTo>
                  <a:cubicBezTo>
                    <a:pt x="0" y="17"/>
                    <a:pt x="1" y="15"/>
                    <a:pt x="3" y="14"/>
                  </a:cubicBezTo>
                  <a:cubicBezTo>
                    <a:pt x="5" y="12"/>
                    <a:pt x="8" y="12"/>
                    <a:pt x="12" y="12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7" y="7"/>
                    <a:pt x="16" y="6"/>
                    <a:pt x="15" y="5"/>
                  </a:cubicBezTo>
                  <a:cubicBezTo>
                    <a:pt x="14" y="4"/>
                    <a:pt x="13" y="3"/>
                    <a:pt x="11" y="3"/>
                  </a:cubicBezTo>
                  <a:cubicBezTo>
                    <a:pt x="10" y="3"/>
                    <a:pt x="9" y="4"/>
                    <a:pt x="8" y="4"/>
                  </a:cubicBezTo>
                  <a:cubicBezTo>
                    <a:pt x="7" y="4"/>
                    <a:pt x="6" y="5"/>
                    <a:pt x="6" y="5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3" y="2"/>
                    <a:pt x="4" y="1"/>
                    <a:pt x="6" y="1"/>
                  </a:cubicBezTo>
                  <a:cubicBezTo>
                    <a:pt x="8" y="0"/>
                    <a:pt x="9" y="0"/>
                    <a:pt x="11" y="0"/>
                  </a:cubicBezTo>
                  <a:cubicBezTo>
                    <a:pt x="14" y="0"/>
                    <a:pt x="17" y="0"/>
                    <a:pt x="19" y="2"/>
                  </a:cubicBezTo>
                  <a:cubicBezTo>
                    <a:pt x="21" y="4"/>
                    <a:pt x="22" y="6"/>
                    <a:pt x="22" y="9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22" y="22"/>
                    <a:pt x="22" y="22"/>
                    <a:pt x="22" y="23"/>
                  </a:cubicBezTo>
                  <a:cubicBezTo>
                    <a:pt x="22" y="23"/>
                    <a:pt x="22" y="23"/>
                    <a:pt x="22" y="24"/>
                  </a:cubicBezTo>
                  <a:cubicBezTo>
                    <a:pt x="24" y="24"/>
                    <a:pt x="24" y="24"/>
                    <a:pt x="24" y="24"/>
                  </a:cubicBezTo>
                  <a:cubicBezTo>
                    <a:pt x="24" y="27"/>
                    <a:pt x="24" y="27"/>
                    <a:pt x="24" y="27"/>
                  </a:cubicBezTo>
                  <a:lnTo>
                    <a:pt x="17" y="27"/>
                  </a:lnTo>
                  <a:close/>
                  <a:moveTo>
                    <a:pt x="9" y="23"/>
                  </a:moveTo>
                  <a:cubicBezTo>
                    <a:pt x="11" y="23"/>
                    <a:pt x="13" y="23"/>
                    <a:pt x="14" y="22"/>
                  </a:cubicBezTo>
                  <a:cubicBezTo>
                    <a:pt x="15" y="22"/>
                    <a:pt x="16" y="21"/>
                    <a:pt x="17" y="19"/>
                  </a:cubicBezTo>
                  <a:cubicBezTo>
                    <a:pt x="17" y="15"/>
                    <a:pt x="17" y="15"/>
                    <a:pt x="17" y="15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0" y="15"/>
                    <a:pt x="8" y="16"/>
                    <a:pt x="7" y="16"/>
                  </a:cubicBezTo>
                  <a:cubicBezTo>
                    <a:pt x="6" y="17"/>
                    <a:pt x="5" y="19"/>
                    <a:pt x="5" y="20"/>
                  </a:cubicBezTo>
                  <a:cubicBezTo>
                    <a:pt x="5" y="21"/>
                    <a:pt x="5" y="22"/>
                    <a:pt x="6" y="23"/>
                  </a:cubicBezTo>
                  <a:cubicBezTo>
                    <a:pt x="7" y="23"/>
                    <a:pt x="8" y="23"/>
                    <a:pt x="9" y="2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44">
              <a:extLst>
                <a:ext uri="{FF2B5EF4-FFF2-40B4-BE49-F238E27FC236}">
                  <a16:creationId xmlns:a16="http://schemas.microsoft.com/office/drawing/2014/main" id="{431160E6-053D-465E-BC63-168EC7F23ED9}"/>
                </a:ext>
              </a:extLst>
            </p:cNvPr>
            <p:cNvSpPr>
              <a:spLocks/>
            </p:cNvSpPr>
            <p:nvPr/>
          </p:nvSpPr>
          <p:spPr bwMode="auto">
            <a:xfrm>
              <a:off x="12498388" y="2519363"/>
              <a:ext cx="101600" cy="101600"/>
            </a:xfrm>
            <a:custGeom>
              <a:avLst/>
              <a:gdLst>
                <a:gd name="T0" fmla="*/ 20 w 28"/>
                <a:gd name="T1" fmla="*/ 23 h 28"/>
                <a:gd name="T2" fmla="*/ 17 w 28"/>
                <a:gd name="T3" fmla="*/ 26 h 28"/>
                <a:gd name="T4" fmla="*/ 12 w 28"/>
                <a:gd name="T5" fmla="*/ 28 h 28"/>
                <a:gd name="T6" fmla="*/ 5 w 28"/>
                <a:gd name="T7" fmla="*/ 25 h 28"/>
                <a:gd name="T8" fmla="*/ 3 w 28"/>
                <a:gd name="T9" fmla="*/ 16 h 28"/>
                <a:gd name="T10" fmla="*/ 3 w 28"/>
                <a:gd name="T11" fmla="*/ 4 h 28"/>
                <a:gd name="T12" fmla="*/ 0 w 28"/>
                <a:gd name="T13" fmla="*/ 3 h 28"/>
                <a:gd name="T14" fmla="*/ 0 w 28"/>
                <a:gd name="T15" fmla="*/ 0 h 28"/>
                <a:gd name="T16" fmla="*/ 3 w 28"/>
                <a:gd name="T17" fmla="*/ 0 h 28"/>
                <a:gd name="T18" fmla="*/ 8 w 28"/>
                <a:gd name="T19" fmla="*/ 0 h 28"/>
                <a:gd name="T20" fmla="*/ 8 w 28"/>
                <a:gd name="T21" fmla="*/ 16 h 28"/>
                <a:gd name="T22" fmla="*/ 9 w 28"/>
                <a:gd name="T23" fmla="*/ 22 h 28"/>
                <a:gd name="T24" fmla="*/ 13 w 28"/>
                <a:gd name="T25" fmla="*/ 24 h 28"/>
                <a:gd name="T26" fmla="*/ 17 w 28"/>
                <a:gd name="T27" fmla="*/ 23 h 28"/>
                <a:gd name="T28" fmla="*/ 20 w 28"/>
                <a:gd name="T29" fmla="*/ 20 h 28"/>
                <a:gd name="T30" fmla="*/ 20 w 28"/>
                <a:gd name="T31" fmla="*/ 4 h 28"/>
                <a:gd name="T32" fmla="*/ 16 w 28"/>
                <a:gd name="T33" fmla="*/ 3 h 28"/>
                <a:gd name="T34" fmla="*/ 16 w 28"/>
                <a:gd name="T35" fmla="*/ 0 h 28"/>
                <a:gd name="T36" fmla="*/ 20 w 28"/>
                <a:gd name="T37" fmla="*/ 0 h 28"/>
                <a:gd name="T38" fmla="*/ 25 w 28"/>
                <a:gd name="T39" fmla="*/ 0 h 28"/>
                <a:gd name="T40" fmla="*/ 25 w 28"/>
                <a:gd name="T41" fmla="*/ 23 h 28"/>
                <a:gd name="T42" fmla="*/ 28 w 28"/>
                <a:gd name="T43" fmla="*/ 24 h 28"/>
                <a:gd name="T44" fmla="*/ 28 w 28"/>
                <a:gd name="T45" fmla="*/ 27 h 28"/>
                <a:gd name="T46" fmla="*/ 20 w 28"/>
                <a:gd name="T47" fmla="*/ 27 h 28"/>
                <a:gd name="T48" fmla="*/ 20 w 28"/>
                <a:gd name="T49" fmla="*/ 23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8" h="28">
                  <a:moveTo>
                    <a:pt x="20" y="23"/>
                  </a:moveTo>
                  <a:cubicBezTo>
                    <a:pt x="19" y="25"/>
                    <a:pt x="18" y="26"/>
                    <a:pt x="17" y="26"/>
                  </a:cubicBezTo>
                  <a:cubicBezTo>
                    <a:pt x="15" y="27"/>
                    <a:pt x="14" y="28"/>
                    <a:pt x="12" y="28"/>
                  </a:cubicBezTo>
                  <a:cubicBezTo>
                    <a:pt x="9" y="28"/>
                    <a:pt x="7" y="27"/>
                    <a:pt x="5" y="25"/>
                  </a:cubicBezTo>
                  <a:cubicBezTo>
                    <a:pt x="4" y="23"/>
                    <a:pt x="3" y="20"/>
                    <a:pt x="3" y="16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9"/>
                    <a:pt x="8" y="21"/>
                    <a:pt x="9" y="22"/>
                  </a:cubicBezTo>
                  <a:cubicBezTo>
                    <a:pt x="10" y="23"/>
                    <a:pt x="11" y="24"/>
                    <a:pt x="13" y="24"/>
                  </a:cubicBezTo>
                  <a:cubicBezTo>
                    <a:pt x="15" y="24"/>
                    <a:pt x="16" y="23"/>
                    <a:pt x="17" y="23"/>
                  </a:cubicBezTo>
                  <a:cubicBezTo>
                    <a:pt x="18" y="22"/>
                    <a:pt x="19" y="21"/>
                    <a:pt x="20" y="20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5" y="23"/>
                    <a:pt x="25" y="23"/>
                    <a:pt x="25" y="23"/>
                  </a:cubicBezTo>
                  <a:cubicBezTo>
                    <a:pt x="28" y="24"/>
                    <a:pt x="28" y="24"/>
                    <a:pt x="28" y="24"/>
                  </a:cubicBezTo>
                  <a:cubicBezTo>
                    <a:pt x="28" y="27"/>
                    <a:pt x="28" y="27"/>
                    <a:pt x="28" y="27"/>
                  </a:cubicBezTo>
                  <a:cubicBezTo>
                    <a:pt x="20" y="27"/>
                    <a:pt x="20" y="27"/>
                    <a:pt x="20" y="27"/>
                  </a:cubicBezTo>
                  <a:lnTo>
                    <a:pt x="20" y="2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45">
              <a:extLst>
                <a:ext uri="{FF2B5EF4-FFF2-40B4-BE49-F238E27FC236}">
                  <a16:creationId xmlns:a16="http://schemas.microsoft.com/office/drawing/2014/main" id="{8864914B-786A-4A4C-87DB-2752203C2D28}"/>
                </a:ext>
              </a:extLst>
            </p:cNvPr>
            <p:cNvSpPr>
              <a:spLocks/>
            </p:cNvSpPr>
            <p:nvPr/>
          </p:nvSpPr>
          <p:spPr bwMode="auto">
            <a:xfrm>
              <a:off x="12614276" y="2519363"/>
              <a:ext cx="61913" cy="98425"/>
            </a:xfrm>
            <a:custGeom>
              <a:avLst/>
              <a:gdLst>
                <a:gd name="T0" fmla="*/ 0 w 17"/>
                <a:gd name="T1" fmla="*/ 3 h 27"/>
                <a:gd name="T2" fmla="*/ 0 w 17"/>
                <a:gd name="T3" fmla="*/ 0 h 27"/>
                <a:gd name="T4" fmla="*/ 8 w 17"/>
                <a:gd name="T5" fmla="*/ 0 h 27"/>
                <a:gd name="T6" fmla="*/ 9 w 17"/>
                <a:gd name="T7" fmla="*/ 4 h 27"/>
                <a:gd name="T8" fmla="*/ 11 w 17"/>
                <a:gd name="T9" fmla="*/ 1 h 27"/>
                <a:gd name="T10" fmla="*/ 15 w 17"/>
                <a:gd name="T11" fmla="*/ 0 h 27"/>
                <a:gd name="T12" fmla="*/ 16 w 17"/>
                <a:gd name="T13" fmla="*/ 0 h 27"/>
                <a:gd name="T14" fmla="*/ 17 w 17"/>
                <a:gd name="T15" fmla="*/ 0 h 27"/>
                <a:gd name="T16" fmla="*/ 17 w 17"/>
                <a:gd name="T17" fmla="*/ 4 h 27"/>
                <a:gd name="T18" fmla="*/ 14 w 17"/>
                <a:gd name="T19" fmla="*/ 4 h 27"/>
                <a:gd name="T20" fmla="*/ 11 w 17"/>
                <a:gd name="T21" fmla="*/ 5 h 27"/>
                <a:gd name="T22" fmla="*/ 9 w 17"/>
                <a:gd name="T23" fmla="*/ 8 h 27"/>
                <a:gd name="T24" fmla="*/ 9 w 17"/>
                <a:gd name="T25" fmla="*/ 23 h 27"/>
                <a:gd name="T26" fmla="*/ 13 w 17"/>
                <a:gd name="T27" fmla="*/ 24 h 27"/>
                <a:gd name="T28" fmla="*/ 13 w 17"/>
                <a:gd name="T29" fmla="*/ 27 h 27"/>
                <a:gd name="T30" fmla="*/ 0 w 17"/>
                <a:gd name="T31" fmla="*/ 27 h 27"/>
                <a:gd name="T32" fmla="*/ 0 w 17"/>
                <a:gd name="T33" fmla="*/ 24 h 27"/>
                <a:gd name="T34" fmla="*/ 4 w 17"/>
                <a:gd name="T35" fmla="*/ 23 h 27"/>
                <a:gd name="T36" fmla="*/ 4 w 17"/>
                <a:gd name="T37" fmla="*/ 4 h 27"/>
                <a:gd name="T38" fmla="*/ 0 w 17"/>
                <a:gd name="T39" fmla="*/ 3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7" h="27">
                  <a:moveTo>
                    <a:pt x="0" y="3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3"/>
                    <a:pt x="10" y="2"/>
                    <a:pt x="11" y="1"/>
                  </a:cubicBezTo>
                  <a:cubicBezTo>
                    <a:pt x="13" y="0"/>
                    <a:pt x="14" y="0"/>
                    <a:pt x="15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3" y="4"/>
                    <a:pt x="12" y="5"/>
                    <a:pt x="11" y="5"/>
                  </a:cubicBezTo>
                  <a:cubicBezTo>
                    <a:pt x="10" y="6"/>
                    <a:pt x="9" y="7"/>
                    <a:pt x="9" y="8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4"/>
                    <a:pt x="4" y="4"/>
                    <a:pt x="4" y="4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46">
              <a:extLst>
                <a:ext uri="{FF2B5EF4-FFF2-40B4-BE49-F238E27FC236}">
                  <a16:creationId xmlns:a16="http://schemas.microsoft.com/office/drawing/2014/main" id="{2597C8E3-A3D1-4C9B-ABC7-11AB33E1F06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690476" y="2519363"/>
              <a:ext cx="85725" cy="101600"/>
            </a:xfrm>
            <a:custGeom>
              <a:avLst/>
              <a:gdLst>
                <a:gd name="T0" fmla="*/ 17 w 24"/>
                <a:gd name="T1" fmla="*/ 27 h 28"/>
                <a:gd name="T2" fmla="*/ 17 w 24"/>
                <a:gd name="T3" fmla="*/ 25 h 28"/>
                <a:gd name="T4" fmla="*/ 17 w 24"/>
                <a:gd name="T5" fmla="*/ 23 h 28"/>
                <a:gd name="T6" fmla="*/ 13 w 24"/>
                <a:gd name="T7" fmla="*/ 26 h 28"/>
                <a:gd name="T8" fmla="*/ 9 w 24"/>
                <a:gd name="T9" fmla="*/ 28 h 28"/>
                <a:gd name="T10" fmla="*/ 2 w 24"/>
                <a:gd name="T11" fmla="*/ 26 h 28"/>
                <a:gd name="T12" fmla="*/ 0 w 24"/>
                <a:gd name="T13" fmla="*/ 20 h 28"/>
                <a:gd name="T14" fmla="*/ 3 w 24"/>
                <a:gd name="T15" fmla="*/ 14 h 28"/>
                <a:gd name="T16" fmla="*/ 12 w 24"/>
                <a:gd name="T17" fmla="*/ 12 h 28"/>
                <a:gd name="T18" fmla="*/ 17 w 24"/>
                <a:gd name="T19" fmla="*/ 12 h 28"/>
                <a:gd name="T20" fmla="*/ 17 w 24"/>
                <a:gd name="T21" fmla="*/ 9 h 28"/>
                <a:gd name="T22" fmla="*/ 15 w 24"/>
                <a:gd name="T23" fmla="*/ 5 h 28"/>
                <a:gd name="T24" fmla="*/ 11 w 24"/>
                <a:gd name="T25" fmla="*/ 3 h 28"/>
                <a:gd name="T26" fmla="*/ 8 w 24"/>
                <a:gd name="T27" fmla="*/ 4 h 28"/>
                <a:gd name="T28" fmla="*/ 6 w 24"/>
                <a:gd name="T29" fmla="*/ 5 h 28"/>
                <a:gd name="T30" fmla="*/ 5 w 24"/>
                <a:gd name="T31" fmla="*/ 8 h 28"/>
                <a:gd name="T32" fmla="*/ 1 w 24"/>
                <a:gd name="T33" fmla="*/ 8 h 28"/>
                <a:gd name="T34" fmla="*/ 1 w 24"/>
                <a:gd name="T35" fmla="*/ 3 h 28"/>
                <a:gd name="T36" fmla="*/ 6 w 24"/>
                <a:gd name="T37" fmla="*/ 1 h 28"/>
                <a:gd name="T38" fmla="*/ 11 w 24"/>
                <a:gd name="T39" fmla="*/ 0 h 28"/>
                <a:gd name="T40" fmla="*/ 19 w 24"/>
                <a:gd name="T41" fmla="*/ 2 h 28"/>
                <a:gd name="T42" fmla="*/ 22 w 24"/>
                <a:gd name="T43" fmla="*/ 9 h 28"/>
                <a:gd name="T44" fmla="*/ 22 w 24"/>
                <a:gd name="T45" fmla="*/ 22 h 28"/>
                <a:gd name="T46" fmla="*/ 22 w 24"/>
                <a:gd name="T47" fmla="*/ 23 h 28"/>
                <a:gd name="T48" fmla="*/ 22 w 24"/>
                <a:gd name="T49" fmla="*/ 24 h 28"/>
                <a:gd name="T50" fmla="*/ 24 w 24"/>
                <a:gd name="T51" fmla="*/ 24 h 28"/>
                <a:gd name="T52" fmla="*/ 24 w 24"/>
                <a:gd name="T53" fmla="*/ 27 h 28"/>
                <a:gd name="T54" fmla="*/ 17 w 24"/>
                <a:gd name="T55" fmla="*/ 27 h 28"/>
                <a:gd name="T56" fmla="*/ 9 w 24"/>
                <a:gd name="T57" fmla="*/ 23 h 28"/>
                <a:gd name="T58" fmla="*/ 14 w 24"/>
                <a:gd name="T59" fmla="*/ 22 h 28"/>
                <a:gd name="T60" fmla="*/ 17 w 24"/>
                <a:gd name="T61" fmla="*/ 19 h 28"/>
                <a:gd name="T62" fmla="*/ 17 w 24"/>
                <a:gd name="T63" fmla="*/ 15 h 28"/>
                <a:gd name="T64" fmla="*/ 12 w 24"/>
                <a:gd name="T65" fmla="*/ 15 h 28"/>
                <a:gd name="T66" fmla="*/ 7 w 24"/>
                <a:gd name="T67" fmla="*/ 16 h 28"/>
                <a:gd name="T68" fmla="*/ 5 w 24"/>
                <a:gd name="T69" fmla="*/ 20 h 28"/>
                <a:gd name="T70" fmla="*/ 6 w 24"/>
                <a:gd name="T71" fmla="*/ 23 h 28"/>
                <a:gd name="T72" fmla="*/ 9 w 24"/>
                <a:gd name="T73" fmla="*/ 23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4" h="28">
                  <a:moveTo>
                    <a:pt x="17" y="27"/>
                  </a:moveTo>
                  <a:cubicBezTo>
                    <a:pt x="17" y="26"/>
                    <a:pt x="17" y="26"/>
                    <a:pt x="17" y="25"/>
                  </a:cubicBezTo>
                  <a:cubicBezTo>
                    <a:pt x="17" y="24"/>
                    <a:pt x="17" y="24"/>
                    <a:pt x="17" y="23"/>
                  </a:cubicBezTo>
                  <a:cubicBezTo>
                    <a:pt x="16" y="25"/>
                    <a:pt x="15" y="26"/>
                    <a:pt x="13" y="26"/>
                  </a:cubicBezTo>
                  <a:cubicBezTo>
                    <a:pt x="12" y="27"/>
                    <a:pt x="10" y="28"/>
                    <a:pt x="9" y="28"/>
                  </a:cubicBezTo>
                  <a:cubicBezTo>
                    <a:pt x="6" y="28"/>
                    <a:pt x="4" y="27"/>
                    <a:pt x="2" y="26"/>
                  </a:cubicBezTo>
                  <a:cubicBezTo>
                    <a:pt x="1" y="24"/>
                    <a:pt x="0" y="22"/>
                    <a:pt x="0" y="20"/>
                  </a:cubicBezTo>
                  <a:cubicBezTo>
                    <a:pt x="0" y="17"/>
                    <a:pt x="1" y="15"/>
                    <a:pt x="3" y="14"/>
                  </a:cubicBezTo>
                  <a:cubicBezTo>
                    <a:pt x="5" y="12"/>
                    <a:pt x="8" y="12"/>
                    <a:pt x="12" y="12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7" y="7"/>
                    <a:pt x="16" y="6"/>
                    <a:pt x="15" y="5"/>
                  </a:cubicBezTo>
                  <a:cubicBezTo>
                    <a:pt x="14" y="4"/>
                    <a:pt x="13" y="3"/>
                    <a:pt x="11" y="3"/>
                  </a:cubicBezTo>
                  <a:cubicBezTo>
                    <a:pt x="10" y="3"/>
                    <a:pt x="9" y="4"/>
                    <a:pt x="8" y="4"/>
                  </a:cubicBezTo>
                  <a:cubicBezTo>
                    <a:pt x="7" y="4"/>
                    <a:pt x="6" y="5"/>
                    <a:pt x="6" y="5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3" y="2"/>
                    <a:pt x="4" y="1"/>
                    <a:pt x="6" y="1"/>
                  </a:cubicBezTo>
                  <a:cubicBezTo>
                    <a:pt x="8" y="0"/>
                    <a:pt x="9" y="0"/>
                    <a:pt x="11" y="0"/>
                  </a:cubicBezTo>
                  <a:cubicBezTo>
                    <a:pt x="15" y="0"/>
                    <a:pt x="17" y="0"/>
                    <a:pt x="19" y="2"/>
                  </a:cubicBezTo>
                  <a:cubicBezTo>
                    <a:pt x="21" y="4"/>
                    <a:pt x="22" y="6"/>
                    <a:pt x="22" y="9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22" y="22"/>
                    <a:pt x="22" y="22"/>
                    <a:pt x="22" y="23"/>
                  </a:cubicBezTo>
                  <a:cubicBezTo>
                    <a:pt x="22" y="23"/>
                    <a:pt x="22" y="23"/>
                    <a:pt x="22" y="24"/>
                  </a:cubicBezTo>
                  <a:cubicBezTo>
                    <a:pt x="24" y="24"/>
                    <a:pt x="24" y="24"/>
                    <a:pt x="24" y="24"/>
                  </a:cubicBezTo>
                  <a:cubicBezTo>
                    <a:pt x="24" y="27"/>
                    <a:pt x="24" y="27"/>
                    <a:pt x="24" y="27"/>
                  </a:cubicBezTo>
                  <a:lnTo>
                    <a:pt x="17" y="27"/>
                  </a:lnTo>
                  <a:close/>
                  <a:moveTo>
                    <a:pt x="9" y="23"/>
                  </a:moveTo>
                  <a:cubicBezTo>
                    <a:pt x="11" y="23"/>
                    <a:pt x="13" y="23"/>
                    <a:pt x="14" y="22"/>
                  </a:cubicBezTo>
                  <a:cubicBezTo>
                    <a:pt x="15" y="22"/>
                    <a:pt x="16" y="21"/>
                    <a:pt x="17" y="19"/>
                  </a:cubicBezTo>
                  <a:cubicBezTo>
                    <a:pt x="17" y="15"/>
                    <a:pt x="17" y="15"/>
                    <a:pt x="17" y="15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0" y="15"/>
                    <a:pt x="8" y="16"/>
                    <a:pt x="7" y="16"/>
                  </a:cubicBezTo>
                  <a:cubicBezTo>
                    <a:pt x="6" y="17"/>
                    <a:pt x="5" y="19"/>
                    <a:pt x="5" y="20"/>
                  </a:cubicBezTo>
                  <a:cubicBezTo>
                    <a:pt x="5" y="21"/>
                    <a:pt x="5" y="22"/>
                    <a:pt x="6" y="23"/>
                  </a:cubicBezTo>
                  <a:cubicBezTo>
                    <a:pt x="7" y="23"/>
                    <a:pt x="8" y="23"/>
                    <a:pt x="9" y="2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47">
              <a:extLst>
                <a:ext uri="{FF2B5EF4-FFF2-40B4-BE49-F238E27FC236}">
                  <a16:creationId xmlns:a16="http://schemas.microsoft.com/office/drawing/2014/main" id="{598689B9-0B25-4114-9E11-B492DA2762F6}"/>
                </a:ext>
              </a:extLst>
            </p:cNvPr>
            <p:cNvSpPr>
              <a:spLocks/>
            </p:cNvSpPr>
            <p:nvPr/>
          </p:nvSpPr>
          <p:spPr bwMode="auto">
            <a:xfrm>
              <a:off x="12787313" y="2519363"/>
              <a:ext cx="107950" cy="98425"/>
            </a:xfrm>
            <a:custGeom>
              <a:avLst/>
              <a:gdLst>
                <a:gd name="T0" fmla="*/ 0 w 30"/>
                <a:gd name="T1" fmla="*/ 24 h 27"/>
                <a:gd name="T2" fmla="*/ 4 w 30"/>
                <a:gd name="T3" fmla="*/ 23 h 27"/>
                <a:gd name="T4" fmla="*/ 4 w 30"/>
                <a:gd name="T5" fmla="*/ 4 h 27"/>
                <a:gd name="T6" fmla="*/ 0 w 30"/>
                <a:gd name="T7" fmla="*/ 3 h 27"/>
                <a:gd name="T8" fmla="*/ 0 w 30"/>
                <a:gd name="T9" fmla="*/ 0 h 27"/>
                <a:gd name="T10" fmla="*/ 9 w 30"/>
                <a:gd name="T11" fmla="*/ 0 h 27"/>
                <a:gd name="T12" fmla="*/ 9 w 30"/>
                <a:gd name="T13" fmla="*/ 4 h 27"/>
                <a:gd name="T14" fmla="*/ 12 w 30"/>
                <a:gd name="T15" fmla="*/ 1 h 27"/>
                <a:gd name="T16" fmla="*/ 17 w 30"/>
                <a:gd name="T17" fmla="*/ 0 h 27"/>
                <a:gd name="T18" fmla="*/ 24 w 30"/>
                <a:gd name="T19" fmla="*/ 2 h 27"/>
                <a:gd name="T20" fmla="*/ 26 w 30"/>
                <a:gd name="T21" fmla="*/ 10 h 27"/>
                <a:gd name="T22" fmla="*/ 26 w 30"/>
                <a:gd name="T23" fmla="*/ 23 h 27"/>
                <a:gd name="T24" fmla="*/ 30 w 30"/>
                <a:gd name="T25" fmla="*/ 24 h 27"/>
                <a:gd name="T26" fmla="*/ 30 w 30"/>
                <a:gd name="T27" fmla="*/ 27 h 27"/>
                <a:gd name="T28" fmla="*/ 17 w 30"/>
                <a:gd name="T29" fmla="*/ 27 h 27"/>
                <a:gd name="T30" fmla="*/ 17 w 30"/>
                <a:gd name="T31" fmla="*/ 24 h 27"/>
                <a:gd name="T32" fmla="*/ 21 w 30"/>
                <a:gd name="T33" fmla="*/ 23 h 27"/>
                <a:gd name="T34" fmla="*/ 21 w 30"/>
                <a:gd name="T35" fmla="*/ 10 h 27"/>
                <a:gd name="T36" fmla="*/ 20 w 30"/>
                <a:gd name="T37" fmla="*/ 5 h 27"/>
                <a:gd name="T38" fmla="*/ 15 w 30"/>
                <a:gd name="T39" fmla="*/ 4 h 27"/>
                <a:gd name="T40" fmla="*/ 12 w 30"/>
                <a:gd name="T41" fmla="*/ 5 h 27"/>
                <a:gd name="T42" fmla="*/ 9 w 30"/>
                <a:gd name="T43" fmla="*/ 7 h 27"/>
                <a:gd name="T44" fmla="*/ 9 w 30"/>
                <a:gd name="T45" fmla="*/ 23 h 27"/>
                <a:gd name="T46" fmla="*/ 13 w 30"/>
                <a:gd name="T47" fmla="*/ 24 h 27"/>
                <a:gd name="T48" fmla="*/ 13 w 30"/>
                <a:gd name="T49" fmla="*/ 27 h 27"/>
                <a:gd name="T50" fmla="*/ 0 w 30"/>
                <a:gd name="T51" fmla="*/ 27 h 27"/>
                <a:gd name="T52" fmla="*/ 0 w 30"/>
                <a:gd name="T53" fmla="*/ 24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0" h="27">
                  <a:moveTo>
                    <a:pt x="0" y="24"/>
                  </a:moveTo>
                  <a:cubicBezTo>
                    <a:pt x="4" y="23"/>
                    <a:pt x="4" y="23"/>
                    <a:pt x="4" y="23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10" y="3"/>
                    <a:pt x="11" y="2"/>
                    <a:pt x="12" y="1"/>
                  </a:cubicBezTo>
                  <a:cubicBezTo>
                    <a:pt x="14" y="0"/>
                    <a:pt x="15" y="0"/>
                    <a:pt x="17" y="0"/>
                  </a:cubicBezTo>
                  <a:cubicBezTo>
                    <a:pt x="20" y="0"/>
                    <a:pt x="22" y="0"/>
                    <a:pt x="24" y="2"/>
                  </a:cubicBezTo>
                  <a:cubicBezTo>
                    <a:pt x="25" y="4"/>
                    <a:pt x="26" y="7"/>
                    <a:pt x="26" y="10"/>
                  </a:cubicBezTo>
                  <a:cubicBezTo>
                    <a:pt x="26" y="23"/>
                    <a:pt x="26" y="23"/>
                    <a:pt x="26" y="23"/>
                  </a:cubicBezTo>
                  <a:cubicBezTo>
                    <a:pt x="30" y="24"/>
                    <a:pt x="30" y="24"/>
                    <a:pt x="30" y="24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7" y="24"/>
                    <a:pt x="17" y="24"/>
                    <a:pt x="17" y="24"/>
                  </a:cubicBezTo>
                  <a:cubicBezTo>
                    <a:pt x="21" y="23"/>
                    <a:pt x="21" y="23"/>
                    <a:pt x="21" y="23"/>
                  </a:cubicBezTo>
                  <a:cubicBezTo>
                    <a:pt x="21" y="10"/>
                    <a:pt x="21" y="10"/>
                    <a:pt x="21" y="10"/>
                  </a:cubicBezTo>
                  <a:cubicBezTo>
                    <a:pt x="21" y="8"/>
                    <a:pt x="21" y="6"/>
                    <a:pt x="20" y="5"/>
                  </a:cubicBezTo>
                  <a:cubicBezTo>
                    <a:pt x="19" y="4"/>
                    <a:pt x="17" y="4"/>
                    <a:pt x="15" y="4"/>
                  </a:cubicBezTo>
                  <a:cubicBezTo>
                    <a:pt x="14" y="4"/>
                    <a:pt x="13" y="4"/>
                    <a:pt x="12" y="5"/>
                  </a:cubicBezTo>
                  <a:cubicBezTo>
                    <a:pt x="11" y="5"/>
                    <a:pt x="10" y="6"/>
                    <a:pt x="9" y="7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0" y="27"/>
                    <a:pt x="0" y="27"/>
                    <a:pt x="0" y="27"/>
                  </a:cubicBez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48">
              <a:extLst>
                <a:ext uri="{FF2B5EF4-FFF2-40B4-BE49-F238E27FC236}">
                  <a16:creationId xmlns:a16="http://schemas.microsoft.com/office/drawing/2014/main" id="{E8AF4D21-13A3-4253-86F1-1DB7F6B6D94B}"/>
                </a:ext>
              </a:extLst>
            </p:cNvPr>
            <p:cNvSpPr>
              <a:spLocks/>
            </p:cNvSpPr>
            <p:nvPr/>
          </p:nvSpPr>
          <p:spPr bwMode="auto">
            <a:xfrm>
              <a:off x="12906376" y="2498725"/>
              <a:ext cx="58738" cy="122238"/>
            </a:xfrm>
            <a:custGeom>
              <a:avLst/>
              <a:gdLst>
                <a:gd name="T0" fmla="*/ 9 w 16"/>
                <a:gd name="T1" fmla="*/ 0 h 34"/>
                <a:gd name="T2" fmla="*/ 9 w 16"/>
                <a:gd name="T3" fmla="*/ 6 h 34"/>
                <a:gd name="T4" fmla="*/ 14 w 16"/>
                <a:gd name="T5" fmla="*/ 6 h 34"/>
                <a:gd name="T6" fmla="*/ 14 w 16"/>
                <a:gd name="T7" fmla="*/ 10 h 34"/>
                <a:gd name="T8" fmla="*/ 9 w 16"/>
                <a:gd name="T9" fmla="*/ 10 h 34"/>
                <a:gd name="T10" fmla="*/ 9 w 16"/>
                <a:gd name="T11" fmla="*/ 26 h 34"/>
                <a:gd name="T12" fmla="*/ 10 w 16"/>
                <a:gd name="T13" fmla="*/ 29 h 34"/>
                <a:gd name="T14" fmla="*/ 12 w 16"/>
                <a:gd name="T15" fmla="*/ 30 h 34"/>
                <a:gd name="T16" fmla="*/ 13 w 16"/>
                <a:gd name="T17" fmla="*/ 29 h 34"/>
                <a:gd name="T18" fmla="*/ 15 w 16"/>
                <a:gd name="T19" fmla="*/ 29 h 34"/>
                <a:gd name="T20" fmla="*/ 16 w 16"/>
                <a:gd name="T21" fmla="*/ 33 h 34"/>
                <a:gd name="T22" fmla="*/ 13 w 16"/>
                <a:gd name="T23" fmla="*/ 33 h 34"/>
                <a:gd name="T24" fmla="*/ 11 w 16"/>
                <a:gd name="T25" fmla="*/ 34 h 34"/>
                <a:gd name="T26" fmla="*/ 6 w 16"/>
                <a:gd name="T27" fmla="*/ 32 h 34"/>
                <a:gd name="T28" fmla="*/ 4 w 16"/>
                <a:gd name="T29" fmla="*/ 26 h 34"/>
                <a:gd name="T30" fmla="*/ 4 w 16"/>
                <a:gd name="T31" fmla="*/ 10 h 34"/>
                <a:gd name="T32" fmla="*/ 0 w 16"/>
                <a:gd name="T33" fmla="*/ 10 h 34"/>
                <a:gd name="T34" fmla="*/ 0 w 16"/>
                <a:gd name="T35" fmla="*/ 6 h 34"/>
                <a:gd name="T36" fmla="*/ 4 w 16"/>
                <a:gd name="T37" fmla="*/ 6 h 34"/>
                <a:gd name="T38" fmla="*/ 4 w 16"/>
                <a:gd name="T39" fmla="*/ 0 h 34"/>
                <a:gd name="T40" fmla="*/ 9 w 16"/>
                <a:gd name="T41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6" h="34">
                  <a:moveTo>
                    <a:pt x="9" y="0"/>
                  </a:moveTo>
                  <a:cubicBezTo>
                    <a:pt x="9" y="6"/>
                    <a:pt x="9" y="6"/>
                    <a:pt x="9" y="6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7"/>
                    <a:pt x="9" y="28"/>
                    <a:pt x="10" y="29"/>
                  </a:cubicBezTo>
                  <a:cubicBezTo>
                    <a:pt x="10" y="29"/>
                    <a:pt x="11" y="30"/>
                    <a:pt x="12" y="30"/>
                  </a:cubicBezTo>
                  <a:cubicBezTo>
                    <a:pt x="12" y="30"/>
                    <a:pt x="13" y="29"/>
                    <a:pt x="13" y="29"/>
                  </a:cubicBezTo>
                  <a:cubicBezTo>
                    <a:pt x="14" y="29"/>
                    <a:pt x="14" y="29"/>
                    <a:pt x="15" y="29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5" y="33"/>
                    <a:pt x="14" y="33"/>
                    <a:pt x="13" y="33"/>
                  </a:cubicBezTo>
                  <a:cubicBezTo>
                    <a:pt x="13" y="33"/>
                    <a:pt x="12" y="34"/>
                    <a:pt x="11" y="34"/>
                  </a:cubicBezTo>
                  <a:cubicBezTo>
                    <a:pt x="9" y="34"/>
                    <a:pt x="7" y="33"/>
                    <a:pt x="6" y="32"/>
                  </a:cubicBezTo>
                  <a:cubicBezTo>
                    <a:pt x="5" y="31"/>
                    <a:pt x="4" y="29"/>
                    <a:pt x="4" y="26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0"/>
                    <a:pt x="4" y="0"/>
                    <a:pt x="4" y="0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49">
              <a:extLst>
                <a:ext uri="{FF2B5EF4-FFF2-40B4-BE49-F238E27FC236}">
                  <a16:creationId xmlns:a16="http://schemas.microsoft.com/office/drawing/2014/main" id="{A9EFD9D8-894E-4356-BDEB-63F685FB150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3781088" y="966788"/>
              <a:ext cx="163513" cy="128588"/>
            </a:xfrm>
            <a:custGeom>
              <a:avLst/>
              <a:gdLst>
                <a:gd name="T0" fmla="*/ 9 w 103"/>
                <a:gd name="T1" fmla="*/ 0 h 81"/>
                <a:gd name="T2" fmla="*/ 14 w 103"/>
                <a:gd name="T3" fmla="*/ 4 h 81"/>
                <a:gd name="T4" fmla="*/ 94 w 103"/>
                <a:gd name="T5" fmla="*/ 0 h 81"/>
                <a:gd name="T6" fmla="*/ 103 w 103"/>
                <a:gd name="T7" fmla="*/ 16 h 81"/>
                <a:gd name="T8" fmla="*/ 41 w 103"/>
                <a:gd name="T9" fmla="*/ 70 h 81"/>
                <a:gd name="T10" fmla="*/ 43 w 103"/>
                <a:gd name="T11" fmla="*/ 77 h 81"/>
                <a:gd name="T12" fmla="*/ 34 w 103"/>
                <a:gd name="T13" fmla="*/ 81 h 81"/>
                <a:gd name="T14" fmla="*/ 21 w 103"/>
                <a:gd name="T15" fmla="*/ 54 h 81"/>
                <a:gd name="T16" fmla="*/ 32 w 103"/>
                <a:gd name="T17" fmla="*/ 50 h 81"/>
                <a:gd name="T18" fmla="*/ 34 w 103"/>
                <a:gd name="T19" fmla="*/ 54 h 81"/>
                <a:gd name="T20" fmla="*/ 43 w 103"/>
                <a:gd name="T21" fmla="*/ 47 h 81"/>
                <a:gd name="T22" fmla="*/ 32 w 103"/>
                <a:gd name="T23" fmla="*/ 20 h 81"/>
                <a:gd name="T24" fmla="*/ 21 w 103"/>
                <a:gd name="T25" fmla="*/ 22 h 81"/>
                <a:gd name="T26" fmla="*/ 21 w 103"/>
                <a:gd name="T27" fmla="*/ 27 h 81"/>
                <a:gd name="T28" fmla="*/ 12 w 103"/>
                <a:gd name="T29" fmla="*/ 31 h 81"/>
                <a:gd name="T30" fmla="*/ 0 w 103"/>
                <a:gd name="T31" fmla="*/ 4 h 81"/>
                <a:gd name="T32" fmla="*/ 9 w 103"/>
                <a:gd name="T33" fmla="*/ 0 h 81"/>
                <a:gd name="T34" fmla="*/ 46 w 103"/>
                <a:gd name="T35" fmla="*/ 18 h 81"/>
                <a:gd name="T36" fmla="*/ 55 w 103"/>
                <a:gd name="T37" fmla="*/ 38 h 81"/>
                <a:gd name="T38" fmla="*/ 80 w 103"/>
                <a:gd name="T39" fmla="*/ 16 h 81"/>
                <a:gd name="T40" fmla="*/ 80 w 103"/>
                <a:gd name="T41" fmla="*/ 16 h 81"/>
                <a:gd name="T42" fmla="*/ 46 w 103"/>
                <a:gd name="T43" fmla="*/ 18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03" h="81">
                  <a:moveTo>
                    <a:pt x="9" y="0"/>
                  </a:moveTo>
                  <a:lnTo>
                    <a:pt x="14" y="4"/>
                  </a:lnTo>
                  <a:lnTo>
                    <a:pt x="94" y="0"/>
                  </a:lnTo>
                  <a:lnTo>
                    <a:pt x="103" y="16"/>
                  </a:lnTo>
                  <a:lnTo>
                    <a:pt x="41" y="70"/>
                  </a:lnTo>
                  <a:lnTo>
                    <a:pt x="43" y="77"/>
                  </a:lnTo>
                  <a:lnTo>
                    <a:pt x="34" y="81"/>
                  </a:lnTo>
                  <a:lnTo>
                    <a:pt x="21" y="54"/>
                  </a:lnTo>
                  <a:lnTo>
                    <a:pt x="32" y="50"/>
                  </a:lnTo>
                  <a:lnTo>
                    <a:pt x="34" y="54"/>
                  </a:lnTo>
                  <a:lnTo>
                    <a:pt x="43" y="47"/>
                  </a:lnTo>
                  <a:lnTo>
                    <a:pt x="32" y="20"/>
                  </a:lnTo>
                  <a:lnTo>
                    <a:pt x="21" y="22"/>
                  </a:lnTo>
                  <a:lnTo>
                    <a:pt x="21" y="27"/>
                  </a:lnTo>
                  <a:lnTo>
                    <a:pt x="12" y="31"/>
                  </a:lnTo>
                  <a:lnTo>
                    <a:pt x="0" y="4"/>
                  </a:lnTo>
                  <a:lnTo>
                    <a:pt x="9" y="0"/>
                  </a:lnTo>
                  <a:close/>
                  <a:moveTo>
                    <a:pt x="46" y="18"/>
                  </a:moveTo>
                  <a:lnTo>
                    <a:pt x="55" y="38"/>
                  </a:lnTo>
                  <a:lnTo>
                    <a:pt x="80" y="16"/>
                  </a:lnTo>
                  <a:lnTo>
                    <a:pt x="80" y="16"/>
                  </a:lnTo>
                  <a:lnTo>
                    <a:pt x="46" y="1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50">
              <a:extLst>
                <a:ext uri="{FF2B5EF4-FFF2-40B4-BE49-F238E27FC236}">
                  <a16:creationId xmlns:a16="http://schemas.microsoft.com/office/drawing/2014/main" id="{D28DA2BE-3D14-4049-9196-E4F69CD6D6D1}"/>
                </a:ext>
              </a:extLst>
            </p:cNvPr>
            <p:cNvSpPr>
              <a:spLocks/>
            </p:cNvSpPr>
            <p:nvPr/>
          </p:nvSpPr>
          <p:spPr bwMode="auto">
            <a:xfrm>
              <a:off x="13839826" y="1069975"/>
              <a:ext cx="155575" cy="144463"/>
            </a:xfrm>
            <a:custGeom>
              <a:avLst/>
              <a:gdLst>
                <a:gd name="T0" fmla="*/ 0 w 98"/>
                <a:gd name="T1" fmla="*/ 28 h 91"/>
                <a:gd name="T2" fmla="*/ 11 w 98"/>
                <a:gd name="T3" fmla="*/ 25 h 91"/>
                <a:gd name="T4" fmla="*/ 16 w 98"/>
                <a:gd name="T5" fmla="*/ 35 h 91"/>
                <a:gd name="T6" fmla="*/ 77 w 98"/>
                <a:gd name="T7" fmla="*/ 14 h 91"/>
                <a:gd name="T8" fmla="*/ 75 w 98"/>
                <a:gd name="T9" fmla="*/ 5 h 91"/>
                <a:gd name="T10" fmla="*/ 86 w 98"/>
                <a:gd name="T11" fmla="*/ 0 h 91"/>
                <a:gd name="T12" fmla="*/ 88 w 98"/>
                <a:gd name="T13" fmla="*/ 10 h 91"/>
                <a:gd name="T14" fmla="*/ 93 w 98"/>
                <a:gd name="T15" fmla="*/ 28 h 91"/>
                <a:gd name="T16" fmla="*/ 98 w 98"/>
                <a:gd name="T17" fmla="*/ 37 h 91"/>
                <a:gd name="T18" fmla="*/ 86 w 98"/>
                <a:gd name="T19" fmla="*/ 39 h 91"/>
                <a:gd name="T20" fmla="*/ 82 w 98"/>
                <a:gd name="T21" fmla="*/ 30 h 91"/>
                <a:gd name="T22" fmla="*/ 22 w 98"/>
                <a:gd name="T23" fmla="*/ 50 h 91"/>
                <a:gd name="T24" fmla="*/ 29 w 98"/>
                <a:gd name="T25" fmla="*/ 73 h 91"/>
                <a:gd name="T26" fmla="*/ 41 w 98"/>
                <a:gd name="T27" fmla="*/ 71 h 91"/>
                <a:gd name="T28" fmla="*/ 45 w 98"/>
                <a:gd name="T29" fmla="*/ 85 h 91"/>
                <a:gd name="T30" fmla="*/ 20 w 98"/>
                <a:gd name="T31" fmla="*/ 91 h 91"/>
                <a:gd name="T32" fmla="*/ 0 w 98"/>
                <a:gd name="T33" fmla="*/ 28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8" h="91">
                  <a:moveTo>
                    <a:pt x="0" y="28"/>
                  </a:moveTo>
                  <a:lnTo>
                    <a:pt x="11" y="25"/>
                  </a:lnTo>
                  <a:lnTo>
                    <a:pt x="16" y="35"/>
                  </a:lnTo>
                  <a:lnTo>
                    <a:pt x="77" y="14"/>
                  </a:lnTo>
                  <a:lnTo>
                    <a:pt x="75" y="5"/>
                  </a:lnTo>
                  <a:lnTo>
                    <a:pt x="86" y="0"/>
                  </a:lnTo>
                  <a:lnTo>
                    <a:pt x="88" y="10"/>
                  </a:lnTo>
                  <a:lnTo>
                    <a:pt x="93" y="28"/>
                  </a:lnTo>
                  <a:lnTo>
                    <a:pt x="98" y="37"/>
                  </a:lnTo>
                  <a:lnTo>
                    <a:pt x="86" y="39"/>
                  </a:lnTo>
                  <a:lnTo>
                    <a:pt x="82" y="30"/>
                  </a:lnTo>
                  <a:lnTo>
                    <a:pt x="22" y="50"/>
                  </a:lnTo>
                  <a:lnTo>
                    <a:pt x="29" y="73"/>
                  </a:lnTo>
                  <a:lnTo>
                    <a:pt x="41" y="71"/>
                  </a:lnTo>
                  <a:lnTo>
                    <a:pt x="45" y="85"/>
                  </a:lnTo>
                  <a:lnTo>
                    <a:pt x="20" y="91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51">
              <a:extLst>
                <a:ext uri="{FF2B5EF4-FFF2-40B4-BE49-F238E27FC236}">
                  <a16:creationId xmlns:a16="http://schemas.microsoft.com/office/drawing/2014/main" id="{CF00DE40-A1BC-4C1F-BD8C-72EFF75BF593}"/>
                </a:ext>
              </a:extLst>
            </p:cNvPr>
            <p:cNvSpPr>
              <a:spLocks/>
            </p:cNvSpPr>
            <p:nvPr/>
          </p:nvSpPr>
          <p:spPr bwMode="auto">
            <a:xfrm>
              <a:off x="13879513" y="1204913"/>
              <a:ext cx="150813" cy="136525"/>
            </a:xfrm>
            <a:custGeom>
              <a:avLst/>
              <a:gdLst>
                <a:gd name="T0" fmla="*/ 0 w 95"/>
                <a:gd name="T1" fmla="*/ 20 h 86"/>
                <a:gd name="T2" fmla="*/ 11 w 95"/>
                <a:gd name="T3" fmla="*/ 18 h 86"/>
                <a:gd name="T4" fmla="*/ 13 w 95"/>
                <a:gd name="T5" fmla="*/ 27 h 86"/>
                <a:gd name="T6" fmla="*/ 77 w 95"/>
                <a:gd name="T7" fmla="*/ 13 h 86"/>
                <a:gd name="T8" fmla="*/ 75 w 95"/>
                <a:gd name="T9" fmla="*/ 2 h 86"/>
                <a:gd name="T10" fmla="*/ 86 w 95"/>
                <a:gd name="T11" fmla="*/ 0 h 86"/>
                <a:gd name="T12" fmla="*/ 88 w 95"/>
                <a:gd name="T13" fmla="*/ 9 h 86"/>
                <a:gd name="T14" fmla="*/ 93 w 95"/>
                <a:gd name="T15" fmla="*/ 27 h 86"/>
                <a:gd name="T16" fmla="*/ 95 w 95"/>
                <a:gd name="T17" fmla="*/ 36 h 86"/>
                <a:gd name="T18" fmla="*/ 84 w 95"/>
                <a:gd name="T19" fmla="*/ 38 h 86"/>
                <a:gd name="T20" fmla="*/ 79 w 95"/>
                <a:gd name="T21" fmla="*/ 29 h 86"/>
                <a:gd name="T22" fmla="*/ 18 w 95"/>
                <a:gd name="T23" fmla="*/ 43 h 86"/>
                <a:gd name="T24" fmla="*/ 25 w 95"/>
                <a:gd name="T25" fmla="*/ 68 h 86"/>
                <a:gd name="T26" fmla="*/ 36 w 95"/>
                <a:gd name="T27" fmla="*/ 65 h 86"/>
                <a:gd name="T28" fmla="*/ 38 w 95"/>
                <a:gd name="T29" fmla="*/ 79 h 86"/>
                <a:gd name="T30" fmla="*/ 13 w 95"/>
                <a:gd name="T31" fmla="*/ 86 h 86"/>
                <a:gd name="T32" fmla="*/ 0 w 95"/>
                <a:gd name="T33" fmla="*/ 2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5" h="86">
                  <a:moveTo>
                    <a:pt x="0" y="20"/>
                  </a:moveTo>
                  <a:lnTo>
                    <a:pt x="11" y="18"/>
                  </a:lnTo>
                  <a:lnTo>
                    <a:pt x="13" y="27"/>
                  </a:lnTo>
                  <a:lnTo>
                    <a:pt x="77" y="13"/>
                  </a:lnTo>
                  <a:lnTo>
                    <a:pt x="75" y="2"/>
                  </a:lnTo>
                  <a:lnTo>
                    <a:pt x="86" y="0"/>
                  </a:lnTo>
                  <a:lnTo>
                    <a:pt x="88" y="9"/>
                  </a:lnTo>
                  <a:lnTo>
                    <a:pt x="93" y="27"/>
                  </a:lnTo>
                  <a:lnTo>
                    <a:pt x="95" y="36"/>
                  </a:lnTo>
                  <a:lnTo>
                    <a:pt x="84" y="38"/>
                  </a:lnTo>
                  <a:lnTo>
                    <a:pt x="79" y="29"/>
                  </a:lnTo>
                  <a:lnTo>
                    <a:pt x="18" y="43"/>
                  </a:lnTo>
                  <a:lnTo>
                    <a:pt x="25" y="68"/>
                  </a:lnTo>
                  <a:lnTo>
                    <a:pt x="36" y="65"/>
                  </a:lnTo>
                  <a:lnTo>
                    <a:pt x="38" y="79"/>
                  </a:lnTo>
                  <a:lnTo>
                    <a:pt x="13" y="86"/>
                  </a:lnTo>
                  <a:lnTo>
                    <a:pt x="0" y="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52">
              <a:extLst>
                <a:ext uri="{FF2B5EF4-FFF2-40B4-BE49-F238E27FC236}">
                  <a16:creationId xmlns:a16="http://schemas.microsoft.com/office/drawing/2014/main" id="{2B8C97F2-5BB8-4636-8552-225A22B45CA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3914438" y="1412875"/>
              <a:ext cx="149225" cy="130175"/>
            </a:xfrm>
            <a:custGeom>
              <a:avLst/>
              <a:gdLst>
                <a:gd name="T0" fmla="*/ 40 w 41"/>
                <a:gd name="T1" fmla="*/ 17 h 36"/>
                <a:gd name="T2" fmla="*/ 37 w 41"/>
                <a:gd name="T3" fmla="*/ 30 h 36"/>
                <a:gd name="T4" fmla="*/ 25 w 41"/>
                <a:gd name="T5" fmla="*/ 35 h 36"/>
                <a:gd name="T6" fmla="*/ 19 w 41"/>
                <a:gd name="T7" fmla="*/ 36 h 36"/>
                <a:gd name="T8" fmla="*/ 7 w 41"/>
                <a:gd name="T9" fmla="*/ 32 h 36"/>
                <a:gd name="T10" fmla="*/ 1 w 41"/>
                <a:gd name="T11" fmla="*/ 20 h 36"/>
                <a:gd name="T12" fmla="*/ 0 w 41"/>
                <a:gd name="T13" fmla="*/ 3 h 36"/>
                <a:gd name="T14" fmla="*/ 5 w 41"/>
                <a:gd name="T15" fmla="*/ 3 h 36"/>
                <a:gd name="T16" fmla="*/ 6 w 41"/>
                <a:gd name="T17" fmla="*/ 7 h 36"/>
                <a:gd name="T18" fmla="*/ 34 w 41"/>
                <a:gd name="T19" fmla="*/ 4 h 36"/>
                <a:gd name="T20" fmla="*/ 34 w 41"/>
                <a:gd name="T21" fmla="*/ 0 h 36"/>
                <a:gd name="T22" fmla="*/ 39 w 41"/>
                <a:gd name="T23" fmla="*/ 0 h 36"/>
                <a:gd name="T24" fmla="*/ 39 w 41"/>
                <a:gd name="T25" fmla="*/ 4 h 36"/>
                <a:gd name="T26" fmla="*/ 40 w 41"/>
                <a:gd name="T27" fmla="*/ 17 h 36"/>
                <a:gd name="T28" fmla="*/ 34 w 41"/>
                <a:gd name="T29" fmla="*/ 12 h 36"/>
                <a:gd name="T30" fmla="*/ 7 w 41"/>
                <a:gd name="T31" fmla="*/ 14 h 36"/>
                <a:gd name="T32" fmla="*/ 7 w 41"/>
                <a:gd name="T33" fmla="*/ 20 h 36"/>
                <a:gd name="T34" fmla="*/ 11 w 41"/>
                <a:gd name="T35" fmla="*/ 26 h 36"/>
                <a:gd name="T36" fmla="*/ 18 w 41"/>
                <a:gd name="T37" fmla="*/ 28 h 36"/>
                <a:gd name="T38" fmla="*/ 25 w 41"/>
                <a:gd name="T39" fmla="*/ 27 h 36"/>
                <a:gd name="T40" fmla="*/ 32 w 41"/>
                <a:gd name="T41" fmla="*/ 24 h 36"/>
                <a:gd name="T42" fmla="*/ 34 w 41"/>
                <a:gd name="T43" fmla="*/ 17 h 36"/>
                <a:gd name="T44" fmla="*/ 34 w 41"/>
                <a:gd name="T45" fmla="*/ 12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1" h="36">
                  <a:moveTo>
                    <a:pt x="40" y="17"/>
                  </a:moveTo>
                  <a:cubicBezTo>
                    <a:pt x="41" y="22"/>
                    <a:pt x="39" y="26"/>
                    <a:pt x="37" y="30"/>
                  </a:cubicBezTo>
                  <a:cubicBezTo>
                    <a:pt x="34" y="33"/>
                    <a:pt x="30" y="35"/>
                    <a:pt x="25" y="35"/>
                  </a:cubicBezTo>
                  <a:cubicBezTo>
                    <a:pt x="19" y="36"/>
                    <a:pt x="19" y="36"/>
                    <a:pt x="19" y="36"/>
                  </a:cubicBezTo>
                  <a:cubicBezTo>
                    <a:pt x="14" y="36"/>
                    <a:pt x="10" y="35"/>
                    <a:pt x="7" y="32"/>
                  </a:cubicBezTo>
                  <a:cubicBezTo>
                    <a:pt x="4" y="29"/>
                    <a:pt x="2" y="25"/>
                    <a:pt x="1" y="2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9" y="4"/>
                    <a:pt x="39" y="4"/>
                    <a:pt x="39" y="4"/>
                  </a:cubicBezTo>
                  <a:lnTo>
                    <a:pt x="40" y="17"/>
                  </a:lnTo>
                  <a:close/>
                  <a:moveTo>
                    <a:pt x="34" y="12"/>
                  </a:moveTo>
                  <a:cubicBezTo>
                    <a:pt x="7" y="14"/>
                    <a:pt x="7" y="14"/>
                    <a:pt x="7" y="14"/>
                  </a:cubicBezTo>
                  <a:cubicBezTo>
                    <a:pt x="7" y="20"/>
                    <a:pt x="7" y="20"/>
                    <a:pt x="7" y="20"/>
                  </a:cubicBezTo>
                  <a:cubicBezTo>
                    <a:pt x="8" y="22"/>
                    <a:pt x="9" y="24"/>
                    <a:pt x="11" y="26"/>
                  </a:cubicBezTo>
                  <a:cubicBezTo>
                    <a:pt x="13" y="27"/>
                    <a:pt x="15" y="28"/>
                    <a:pt x="18" y="28"/>
                  </a:cubicBezTo>
                  <a:cubicBezTo>
                    <a:pt x="25" y="27"/>
                    <a:pt x="25" y="27"/>
                    <a:pt x="25" y="27"/>
                  </a:cubicBezTo>
                  <a:cubicBezTo>
                    <a:pt x="28" y="27"/>
                    <a:pt x="30" y="26"/>
                    <a:pt x="32" y="24"/>
                  </a:cubicBezTo>
                  <a:cubicBezTo>
                    <a:pt x="34" y="23"/>
                    <a:pt x="34" y="20"/>
                    <a:pt x="34" y="17"/>
                  </a:cubicBezTo>
                  <a:lnTo>
                    <a:pt x="34" y="1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53">
              <a:extLst>
                <a:ext uri="{FF2B5EF4-FFF2-40B4-BE49-F238E27FC236}">
                  <a16:creationId xmlns:a16="http://schemas.microsoft.com/office/drawing/2014/main" id="{A8D2565F-ADC4-437B-A1D3-C92DD8F7B89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3922376" y="1568450"/>
              <a:ext cx="144463" cy="130175"/>
            </a:xfrm>
            <a:custGeom>
              <a:avLst/>
              <a:gdLst>
                <a:gd name="T0" fmla="*/ 39 w 40"/>
                <a:gd name="T1" fmla="*/ 19 h 36"/>
                <a:gd name="T2" fmla="*/ 36 w 40"/>
                <a:gd name="T3" fmla="*/ 29 h 36"/>
                <a:gd name="T4" fmla="*/ 28 w 40"/>
                <a:gd name="T5" fmla="*/ 33 h 36"/>
                <a:gd name="T6" fmla="*/ 23 w 40"/>
                <a:gd name="T7" fmla="*/ 31 h 36"/>
                <a:gd name="T8" fmla="*/ 19 w 40"/>
                <a:gd name="T9" fmla="*/ 26 h 36"/>
                <a:gd name="T10" fmla="*/ 16 w 40"/>
                <a:gd name="T11" fmla="*/ 31 h 36"/>
                <a:gd name="T12" fmla="*/ 10 w 40"/>
                <a:gd name="T13" fmla="*/ 33 h 36"/>
                <a:gd name="T14" fmla="*/ 8 w 40"/>
                <a:gd name="T15" fmla="*/ 33 h 36"/>
                <a:gd name="T16" fmla="*/ 6 w 40"/>
                <a:gd name="T17" fmla="*/ 33 h 36"/>
                <a:gd name="T18" fmla="*/ 5 w 40"/>
                <a:gd name="T19" fmla="*/ 35 h 36"/>
                <a:gd name="T20" fmla="*/ 5 w 40"/>
                <a:gd name="T21" fmla="*/ 36 h 36"/>
                <a:gd name="T22" fmla="*/ 0 w 40"/>
                <a:gd name="T23" fmla="*/ 36 h 36"/>
                <a:gd name="T24" fmla="*/ 0 w 40"/>
                <a:gd name="T25" fmla="*/ 32 h 36"/>
                <a:gd name="T26" fmla="*/ 2 w 40"/>
                <a:gd name="T27" fmla="*/ 26 h 36"/>
                <a:gd name="T28" fmla="*/ 8 w 40"/>
                <a:gd name="T29" fmla="*/ 25 h 36"/>
                <a:gd name="T30" fmla="*/ 10 w 40"/>
                <a:gd name="T31" fmla="*/ 25 h 36"/>
                <a:gd name="T32" fmla="*/ 14 w 40"/>
                <a:gd name="T33" fmla="*/ 23 h 36"/>
                <a:gd name="T34" fmla="*/ 16 w 40"/>
                <a:gd name="T35" fmla="*/ 19 h 36"/>
                <a:gd name="T36" fmla="*/ 16 w 40"/>
                <a:gd name="T37" fmla="*/ 13 h 36"/>
                <a:gd name="T38" fmla="*/ 6 w 40"/>
                <a:gd name="T39" fmla="*/ 13 h 36"/>
                <a:gd name="T40" fmla="*/ 5 w 40"/>
                <a:gd name="T41" fmla="*/ 17 h 36"/>
                <a:gd name="T42" fmla="*/ 1 w 40"/>
                <a:gd name="T43" fmla="*/ 17 h 36"/>
                <a:gd name="T44" fmla="*/ 1 w 40"/>
                <a:gd name="T45" fmla="*/ 0 h 36"/>
                <a:gd name="T46" fmla="*/ 6 w 40"/>
                <a:gd name="T47" fmla="*/ 1 h 36"/>
                <a:gd name="T48" fmla="*/ 6 w 40"/>
                <a:gd name="T49" fmla="*/ 5 h 36"/>
                <a:gd name="T50" fmla="*/ 34 w 40"/>
                <a:gd name="T51" fmla="*/ 5 h 36"/>
                <a:gd name="T52" fmla="*/ 35 w 40"/>
                <a:gd name="T53" fmla="*/ 1 h 36"/>
                <a:gd name="T54" fmla="*/ 40 w 40"/>
                <a:gd name="T55" fmla="*/ 1 h 36"/>
                <a:gd name="T56" fmla="*/ 40 w 40"/>
                <a:gd name="T57" fmla="*/ 6 h 36"/>
                <a:gd name="T58" fmla="*/ 39 w 40"/>
                <a:gd name="T59" fmla="*/ 19 h 36"/>
                <a:gd name="T60" fmla="*/ 22 w 40"/>
                <a:gd name="T61" fmla="*/ 13 h 36"/>
                <a:gd name="T62" fmla="*/ 22 w 40"/>
                <a:gd name="T63" fmla="*/ 18 h 36"/>
                <a:gd name="T64" fmla="*/ 24 w 40"/>
                <a:gd name="T65" fmla="*/ 23 h 36"/>
                <a:gd name="T66" fmla="*/ 28 w 40"/>
                <a:gd name="T67" fmla="*/ 25 h 36"/>
                <a:gd name="T68" fmla="*/ 32 w 40"/>
                <a:gd name="T69" fmla="*/ 24 h 36"/>
                <a:gd name="T70" fmla="*/ 33 w 40"/>
                <a:gd name="T71" fmla="*/ 19 h 36"/>
                <a:gd name="T72" fmla="*/ 34 w 40"/>
                <a:gd name="T73" fmla="*/ 13 h 36"/>
                <a:gd name="T74" fmla="*/ 22 w 40"/>
                <a:gd name="T75" fmla="*/ 13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0" h="36">
                  <a:moveTo>
                    <a:pt x="39" y="19"/>
                  </a:moveTo>
                  <a:cubicBezTo>
                    <a:pt x="39" y="23"/>
                    <a:pt x="38" y="27"/>
                    <a:pt x="36" y="29"/>
                  </a:cubicBezTo>
                  <a:cubicBezTo>
                    <a:pt x="34" y="32"/>
                    <a:pt x="31" y="33"/>
                    <a:pt x="28" y="33"/>
                  </a:cubicBezTo>
                  <a:cubicBezTo>
                    <a:pt x="26" y="33"/>
                    <a:pt x="24" y="32"/>
                    <a:pt x="23" y="31"/>
                  </a:cubicBezTo>
                  <a:cubicBezTo>
                    <a:pt x="21" y="30"/>
                    <a:pt x="20" y="28"/>
                    <a:pt x="19" y="26"/>
                  </a:cubicBezTo>
                  <a:cubicBezTo>
                    <a:pt x="18" y="29"/>
                    <a:pt x="17" y="30"/>
                    <a:pt x="16" y="31"/>
                  </a:cubicBezTo>
                  <a:cubicBezTo>
                    <a:pt x="14" y="32"/>
                    <a:pt x="12" y="33"/>
                    <a:pt x="10" y="33"/>
                  </a:cubicBezTo>
                  <a:cubicBezTo>
                    <a:pt x="8" y="33"/>
                    <a:pt x="8" y="33"/>
                    <a:pt x="8" y="33"/>
                  </a:cubicBezTo>
                  <a:cubicBezTo>
                    <a:pt x="7" y="33"/>
                    <a:pt x="6" y="33"/>
                    <a:pt x="6" y="33"/>
                  </a:cubicBezTo>
                  <a:cubicBezTo>
                    <a:pt x="5" y="33"/>
                    <a:pt x="5" y="34"/>
                    <a:pt x="5" y="35"/>
                  </a:cubicBezTo>
                  <a:cubicBezTo>
                    <a:pt x="5" y="36"/>
                    <a:pt x="5" y="36"/>
                    <a:pt x="5" y="36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29"/>
                    <a:pt x="1" y="27"/>
                    <a:pt x="2" y="26"/>
                  </a:cubicBezTo>
                  <a:cubicBezTo>
                    <a:pt x="4" y="25"/>
                    <a:pt x="6" y="25"/>
                    <a:pt x="8" y="25"/>
                  </a:cubicBezTo>
                  <a:cubicBezTo>
                    <a:pt x="10" y="25"/>
                    <a:pt x="10" y="25"/>
                    <a:pt x="10" y="25"/>
                  </a:cubicBezTo>
                  <a:cubicBezTo>
                    <a:pt x="12" y="25"/>
                    <a:pt x="13" y="24"/>
                    <a:pt x="14" y="23"/>
                  </a:cubicBezTo>
                  <a:cubicBezTo>
                    <a:pt x="16" y="22"/>
                    <a:pt x="16" y="21"/>
                    <a:pt x="16" y="19"/>
                  </a:cubicBezTo>
                  <a:cubicBezTo>
                    <a:pt x="16" y="13"/>
                    <a:pt x="16" y="13"/>
                    <a:pt x="1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5" y="1"/>
                    <a:pt x="35" y="1"/>
                    <a:pt x="35" y="1"/>
                  </a:cubicBezTo>
                  <a:cubicBezTo>
                    <a:pt x="40" y="1"/>
                    <a:pt x="40" y="1"/>
                    <a:pt x="40" y="1"/>
                  </a:cubicBezTo>
                  <a:cubicBezTo>
                    <a:pt x="40" y="6"/>
                    <a:pt x="40" y="6"/>
                    <a:pt x="40" y="6"/>
                  </a:cubicBezTo>
                  <a:lnTo>
                    <a:pt x="39" y="19"/>
                  </a:lnTo>
                  <a:close/>
                  <a:moveTo>
                    <a:pt x="22" y="13"/>
                  </a:moveTo>
                  <a:cubicBezTo>
                    <a:pt x="22" y="18"/>
                    <a:pt x="22" y="18"/>
                    <a:pt x="22" y="18"/>
                  </a:cubicBezTo>
                  <a:cubicBezTo>
                    <a:pt x="22" y="21"/>
                    <a:pt x="23" y="22"/>
                    <a:pt x="24" y="23"/>
                  </a:cubicBezTo>
                  <a:cubicBezTo>
                    <a:pt x="24" y="24"/>
                    <a:pt x="26" y="25"/>
                    <a:pt x="28" y="25"/>
                  </a:cubicBezTo>
                  <a:cubicBezTo>
                    <a:pt x="29" y="25"/>
                    <a:pt x="31" y="25"/>
                    <a:pt x="32" y="24"/>
                  </a:cubicBezTo>
                  <a:cubicBezTo>
                    <a:pt x="33" y="22"/>
                    <a:pt x="33" y="21"/>
                    <a:pt x="33" y="19"/>
                  </a:cubicBezTo>
                  <a:cubicBezTo>
                    <a:pt x="34" y="13"/>
                    <a:pt x="34" y="13"/>
                    <a:pt x="34" y="13"/>
                  </a:cubicBezTo>
                  <a:lnTo>
                    <a:pt x="22" y="1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54">
              <a:extLst>
                <a:ext uri="{FF2B5EF4-FFF2-40B4-BE49-F238E27FC236}">
                  <a16:creationId xmlns:a16="http://schemas.microsoft.com/office/drawing/2014/main" id="{2A3D5779-F9F6-4BAF-AE37-2683489A0767}"/>
                </a:ext>
              </a:extLst>
            </p:cNvPr>
            <p:cNvSpPr>
              <a:spLocks/>
            </p:cNvSpPr>
            <p:nvPr/>
          </p:nvSpPr>
          <p:spPr bwMode="auto">
            <a:xfrm>
              <a:off x="13914438" y="1719263"/>
              <a:ext cx="144463" cy="73025"/>
            </a:xfrm>
            <a:custGeom>
              <a:avLst/>
              <a:gdLst>
                <a:gd name="T0" fmla="*/ 80 w 91"/>
                <a:gd name="T1" fmla="*/ 7 h 46"/>
                <a:gd name="T2" fmla="*/ 91 w 91"/>
                <a:gd name="T3" fmla="*/ 9 h 46"/>
                <a:gd name="T4" fmla="*/ 87 w 91"/>
                <a:gd name="T5" fmla="*/ 46 h 46"/>
                <a:gd name="T6" fmla="*/ 78 w 91"/>
                <a:gd name="T7" fmla="*/ 43 h 46"/>
                <a:gd name="T8" fmla="*/ 76 w 91"/>
                <a:gd name="T9" fmla="*/ 34 h 46"/>
                <a:gd name="T10" fmla="*/ 12 w 91"/>
                <a:gd name="T11" fmla="*/ 28 h 46"/>
                <a:gd name="T12" fmla="*/ 10 w 91"/>
                <a:gd name="T13" fmla="*/ 37 h 46"/>
                <a:gd name="T14" fmla="*/ 0 w 91"/>
                <a:gd name="T15" fmla="*/ 37 h 46"/>
                <a:gd name="T16" fmla="*/ 3 w 91"/>
                <a:gd name="T17" fmla="*/ 0 h 46"/>
                <a:gd name="T18" fmla="*/ 14 w 91"/>
                <a:gd name="T19" fmla="*/ 0 h 46"/>
                <a:gd name="T20" fmla="*/ 14 w 91"/>
                <a:gd name="T21" fmla="*/ 9 h 46"/>
                <a:gd name="T22" fmla="*/ 78 w 91"/>
                <a:gd name="T23" fmla="*/ 16 h 46"/>
                <a:gd name="T24" fmla="*/ 80 w 91"/>
                <a:gd name="T25" fmla="*/ 7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1" h="46">
                  <a:moveTo>
                    <a:pt x="80" y="7"/>
                  </a:moveTo>
                  <a:lnTo>
                    <a:pt x="91" y="9"/>
                  </a:lnTo>
                  <a:lnTo>
                    <a:pt x="87" y="46"/>
                  </a:lnTo>
                  <a:lnTo>
                    <a:pt x="78" y="43"/>
                  </a:lnTo>
                  <a:lnTo>
                    <a:pt x="76" y="34"/>
                  </a:lnTo>
                  <a:lnTo>
                    <a:pt x="12" y="28"/>
                  </a:lnTo>
                  <a:lnTo>
                    <a:pt x="10" y="37"/>
                  </a:lnTo>
                  <a:lnTo>
                    <a:pt x="0" y="37"/>
                  </a:lnTo>
                  <a:lnTo>
                    <a:pt x="3" y="0"/>
                  </a:lnTo>
                  <a:lnTo>
                    <a:pt x="14" y="0"/>
                  </a:lnTo>
                  <a:lnTo>
                    <a:pt x="14" y="9"/>
                  </a:lnTo>
                  <a:lnTo>
                    <a:pt x="78" y="16"/>
                  </a:lnTo>
                  <a:lnTo>
                    <a:pt x="80" y="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55">
              <a:extLst>
                <a:ext uri="{FF2B5EF4-FFF2-40B4-BE49-F238E27FC236}">
                  <a16:creationId xmlns:a16="http://schemas.microsoft.com/office/drawing/2014/main" id="{D699096C-3052-4CBE-9868-6F1EAFEAFEF5}"/>
                </a:ext>
              </a:extLst>
            </p:cNvPr>
            <p:cNvSpPr>
              <a:spLocks/>
            </p:cNvSpPr>
            <p:nvPr/>
          </p:nvSpPr>
          <p:spPr bwMode="auto">
            <a:xfrm>
              <a:off x="13885863" y="1798638"/>
              <a:ext cx="163513" cy="166688"/>
            </a:xfrm>
            <a:custGeom>
              <a:avLst/>
              <a:gdLst>
                <a:gd name="T0" fmla="*/ 87 w 103"/>
                <a:gd name="T1" fmla="*/ 105 h 105"/>
                <a:gd name="T2" fmla="*/ 75 w 103"/>
                <a:gd name="T3" fmla="*/ 102 h 105"/>
                <a:gd name="T4" fmla="*/ 75 w 103"/>
                <a:gd name="T5" fmla="*/ 93 h 105"/>
                <a:gd name="T6" fmla="*/ 0 w 103"/>
                <a:gd name="T7" fmla="*/ 80 h 105"/>
                <a:gd name="T8" fmla="*/ 5 w 103"/>
                <a:gd name="T9" fmla="*/ 62 h 105"/>
                <a:gd name="T10" fmla="*/ 71 w 103"/>
                <a:gd name="T11" fmla="*/ 39 h 105"/>
                <a:gd name="T12" fmla="*/ 71 w 103"/>
                <a:gd name="T13" fmla="*/ 39 h 105"/>
                <a:gd name="T14" fmla="*/ 23 w 103"/>
                <a:gd name="T15" fmla="*/ 30 h 105"/>
                <a:gd name="T16" fmla="*/ 21 w 103"/>
                <a:gd name="T17" fmla="*/ 39 h 105"/>
                <a:gd name="T18" fmla="*/ 9 w 103"/>
                <a:gd name="T19" fmla="*/ 37 h 105"/>
                <a:gd name="T20" fmla="*/ 16 w 103"/>
                <a:gd name="T21" fmla="*/ 0 h 105"/>
                <a:gd name="T22" fmla="*/ 28 w 103"/>
                <a:gd name="T23" fmla="*/ 3 h 105"/>
                <a:gd name="T24" fmla="*/ 28 w 103"/>
                <a:gd name="T25" fmla="*/ 12 h 105"/>
                <a:gd name="T26" fmla="*/ 89 w 103"/>
                <a:gd name="T27" fmla="*/ 23 h 105"/>
                <a:gd name="T28" fmla="*/ 94 w 103"/>
                <a:gd name="T29" fmla="*/ 14 h 105"/>
                <a:gd name="T30" fmla="*/ 103 w 103"/>
                <a:gd name="T31" fmla="*/ 16 h 105"/>
                <a:gd name="T32" fmla="*/ 103 w 103"/>
                <a:gd name="T33" fmla="*/ 25 h 105"/>
                <a:gd name="T34" fmla="*/ 98 w 103"/>
                <a:gd name="T35" fmla="*/ 43 h 105"/>
                <a:gd name="T36" fmla="*/ 32 w 103"/>
                <a:gd name="T37" fmla="*/ 66 h 105"/>
                <a:gd name="T38" fmla="*/ 32 w 103"/>
                <a:gd name="T39" fmla="*/ 68 h 105"/>
                <a:gd name="T40" fmla="*/ 80 w 103"/>
                <a:gd name="T41" fmla="*/ 77 h 105"/>
                <a:gd name="T42" fmla="*/ 82 w 103"/>
                <a:gd name="T43" fmla="*/ 68 h 105"/>
                <a:gd name="T44" fmla="*/ 94 w 103"/>
                <a:gd name="T45" fmla="*/ 71 h 105"/>
                <a:gd name="T46" fmla="*/ 89 w 103"/>
                <a:gd name="T47" fmla="*/ 96 h 105"/>
                <a:gd name="T48" fmla="*/ 87 w 103"/>
                <a:gd name="T49" fmla="*/ 10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03" h="105">
                  <a:moveTo>
                    <a:pt x="87" y="105"/>
                  </a:moveTo>
                  <a:lnTo>
                    <a:pt x="75" y="102"/>
                  </a:lnTo>
                  <a:lnTo>
                    <a:pt x="75" y="93"/>
                  </a:lnTo>
                  <a:lnTo>
                    <a:pt x="0" y="80"/>
                  </a:lnTo>
                  <a:lnTo>
                    <a:pt x="5" y="62"/>
                  </a:lnTo>
                  <a:lnTo>
                    <a:pt x="71" y="39"/>
                  </a:lnTo>
                  <a:lnTo>
                    <a:pt x="71" y="39"/>
                  </a:lnTo>
                  <a:lnTo>
                    <a:pt x="23" y="30"/>
                  </a:lnTo>
                  <a:lnTo>
                    <a:pt x="21" y="39"/>
                  </a:lnTo>
                  <a:lnTo>
                    <a:pt x="9" y="37"/>
                  </a:lnTo>
                  <a:lnTo>
                    <a:pt x="16" y="0"/>
                  </a:lnTo>
                  <a:lnTo>
                    <a:pt x="28" y="3"/>
                  </a:lnTo>
                  <a:lnTo>
                    <a:pt x="28" y="12"/>
                  </a:lnTo>
                  <a:lnTo>
                    <a:pt x="89" y="23"/>
                  </a:lnTo>
                  <a:lnTo>
                    <a:pt x="94" y="14"/>
                  </a:lnTo>
                  <a:lnTo>
                    <a:pt x="103" y="16"/>
                  </a:lnTo>
                  <a:lnTo>
                    <a:pt x="103" y="25"/>
                  </a:lnTo>
                  <a:lnTo>
                    <a:pt x="98" y="43"/>
                  </a:lnTo>
                  <a:lnTo>
                    <a:pt x="32" y="66"/>
                  </a:lnTo>
                  <a:lnTo>
                    <a:pt x="32" y="68"/>
                  </a:lnTo>
                  <a:lnTo>
                    <a:pt x="80" y="77"/>
                  </a:lnTo>
                  <a:lnTo>
                    <a:pt x="82" y="68"/>
                  </a:lnTo>
                  <a:lnTo>
                    <a:pt x="94" y="71"/>
                  </a:lnTo>
                  <a:lnTo>
                    <a:pt x="89" y="96"/>
                  </a:lnTo>
                  <a:lnTo>
                    <a:pt x="87" y="10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56">
              <a:extLst>
                <a:ext uri="{FF2B5EF4-FFF2-40B4-BE49-F238E27FC236}">
                  <a16:creationId xmlns:a16="http://schemas.microsoft.com/office/drawing/2014/main" id="{1F3EC81E-8A20-4E03-888C-C8695F96F115}"/>
                </a:ext>
              </a:extLst>
            </p:cNvPr>
            <p:cNvSpPr>
              <a:spLocks/>
            </p:cNvSpPr>
            <p:nvPr/>
          </p:nvSpPr>
          <p:spPr bwMode="auto">
            <a:xfrm>
              <a:off x="13839826" y="1957388"/>
              <a:ext cx="173038" cy="166688"/>
            </a:xfrm>
            <a:custGeom>
              <a:avLst/>
              <a:gdLst>
                <a:gd name="T0" fmla="*/ 36 w 109"/>
                <a:gd name="T1" fmla="*/ 2 h 105"/>
                <a:gd name="T2" fmla="*/ 34 w 109"/>
                <a:gd name="T3" fmla="*/ 14 h 105"/>
                <a:gd name="T4" fmla="*/ 95 w 109"/>
                <a:gd name="T5" fmla="*/ 32 h 105"/>
                <a:gd name="T6" fmla="*/ 100 w 109"/>
                <a:gd name="T7" fmla="*/ 23 h 105"/>
                <a:gd name="T8" fmla="*/ 109 w 109"/>
                <a:gd name="T9" fmla="*/ 27 h 105"/>
                <a:gd name="T10" fmla="*/ 98 w 109"/>
                <a:gd name="T11" fmla="*/ 61 h 105"/>
                <a:gd name="T12" fmla="*/ 88 w 109"/>
                <a:gd name="T13" fmla="*/ 57 h 105"/>
                <a:gd name="T14" fmla="*/ 88 w 109"/>
                <a:gd name="T15" fmla="*/ 48 h 105"/>
                <a:gd name="T16" fmla="*/ 66 w 109"/>
                <a:gd name="T17" fmla="*/ 41 h 105"/>
                <a:gd name="T18" fmla="*/ 63 w 109"/>
                <a:gd name="T19" fmla="*/ 50 h 105"/>
                <a:gd name="T20" fmla="*/ 84 w 109"/>
                <a:gd name="T21" fmla="*/ 73 h 105"/>
                <a:gd name="T22" fmla="*/ 86 w 109"/>
                <a:gd name="T23" fmla="*/ 68 h 105"/>
                <a:gd name="T24" fmla="*/ 95 w 109"/>
                <a:gd name="T25" fmla="*/ 71 h 105"/>
                <a:gd name="T26" fmla="*/ 84 w 109"/>
                <a:gd name="T27" fmla="*/ 105 h 105"/>
                <a:gd name="T28" fmla="*/ 75 w 109"/>
                <a:gd name="T29" fmla="*/ 102 h 105"/>
                <a:gd name="T30" fmla="*/ 77 w 109"/>
                <a:gd name="T31" fmla="*/ 91 h 105"/>
                <a:gd name="T32" fmla="*/ 54 w 109"/>
                <a:gd name="T33" fmla="*/ 61 h 105"/>
                <a:gd name="T34" fmla="*/ 13 w 109"/>
                <a:gd name="T35" fmla="*/ 75 h 105"/>
                <a:gd name="T36" fmla="*/ 9 w 109"/>
                <a:gd name="T37" fmla="*/ 84 h 105"/>
                <a:gd name="T38" fmla="*/ 0 w 109"/>
                <a:gd name="T39" fmla="*/ 80 h 105"/>
                <a:gd name="T40" fmla="*/ 11 w 109"/>
                <a:gd name="T41" fmla="*/ 46 h 105"/>
                <a:gd name="T42" fmla="*/ 20 w 109"/>
                <a:gd name="T43" fmla="*/ 50 h 105"/>
                <a:gd name="T44" fmla="*/ 20 w 109"/>
                <a:gd name="T45" fmla="*/ 55 h 105"/>
                <a:gd name="T46" fmla="*/ 50 w 109"/>
                <a:gd name="T47" fmla="*/ 46 h 105"/>
                <a:gd name="T48" fmla="*/ 52 w 109"/>
                <a:gd name="T49" fmla="*/ 37 h 105"/>
                <a:gd name="T50" fmla="*/ 29 w 109"/>
                <a:gd name="T51" fmla="*/ 30 h 105"/>
                <a:gd name="T52" fmla="*/ 25 w 109"/>
                <a:gd name="T53" fmla="*/ 39 h 105"/>
                <a:gd name="T54" fmla="*/ 13 w 109"/>
                <a:gd name="T55" fmla="*/ 34 h 105"/>
                <a:gd name="T56" fmla="*/ 25 w 109"/>
                <a:gd name="T57" fmla="*/ 0 h 105"/>
                <a:gd name="T58" fmla="*/ 36 w 109"/>
                <a:gd name="T59" fmla="*/ 2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09" h="105">
                  <a:moveTo>
                    <a:pt x="36" y="2"/>
                  </a:moveTo>
                  <a:lnTo>
                    <a:pt x="34" y="14"/>
                  </a:lnTo>
                  <a:lnTo>
                    <a:pt x="95" y="32"/>
                  </a:lnTo>
                  <a:lnTo>
                    <a:pt x="100" y="23"/>
                  </a:lnTo>
                  <a:lnTo>
                    <a:pt x="109" y="27"/>
                  </a:lnTo>
                  <a:lnTo>
                    <a:pt x="98" y="61"/>
                  </a:lnTo>
                  <a:lnTo>
                    <a:pt x="88" y="57"/>
                  </a:lnTo>
                  <a:lnTo>
                    <a:pt x="88" y="48"/>
                  </a:lnTo>
                  <a:lnTo>
                    <a:pt x="66" y="41"/>
                  </a:lnTo>
                  <a:lnTo>
                    <a:pt x="63" y="50"/>
                  </a:lnTo>
                  <a:lnTo>
                    <a:pt x="84" y="73"/>
                  </a:lnTo>
                  <a:lnTo>
                    <a:pt x="86" y="68"/>
                  </a:lnTo>
                  <a:lnTo>
                    <a:pt x="95" y="71"/>
                  </a:lnTo>
                  <a:lnTo>
                    <a:pt x="84" y="105"/>
                  </a:lnTo>
                  <a:lnTo>
                    <a:pt x="75" y="102"/>
                  </a:lnTo>
                  <a:lnTo>
                    <a:pt x="77" y="91"/>
                  </a:lnTo>
                  <a:lnTo>
                    <a:pt x="54" y="61"/>
                  </a:lnTo>
                  <a:lnTo>
                    <a:pt x="13" y="75"/>
                  </a:lnTo>
                  <a:lnTo>
                    <a:pt x="9" y="84"/>
                  </a:lnTo>
                  <a:lnTo>
                    <a:pt x="0" y="80"/>
                  </a:lnTo>
                  <a:lnTo>
                    <a:pt x="11" y="46"/>
                  </a:lnTo>
                  <a:lnTo>
                    <a:pt x="20" y="50"/>
                  </a:lnTo>
                  <a:lnTo>
                    <a:pt x="20" y="55"/>
                  </a:lnTo>
                  <a:lnTo>
                    <a:pt x="50" y="46"/>
                  </a:lnTo>
                  <a:lnTo>
                    <a:pt x="52" y="37"/>
                  </a:lnTo>
                  <a:lnTo>
                    <a:pt x="29" y="30"/>
                  </a:lnTo>
                  <a:lnTo>
                    <a:pt x="25" y="39"/>
                  </a:lnTo>
                  <a:lnTo>
                    <a:pt x="13" y="34"/>
                  </a:lnTo>
                  <a:lnTo>
                    <a:pt x="25" y="0"/>
                  </a:lnTo>
                  <a:lnTo>
                    <a:pt x="36" y="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57">
              <a:extLst>
                <a:ext uri="{FF2B5EF4-FFF2-40B4-BE49-F238E27FC236}">
                  <a16:creationId xmlns:a16="http://schemas.microsoft.com/office/drawing/2014/main" id="{CD1999E1-AE94-4507-BB4F-A2AEFE27AF4D}"/>
                </a:ext>
              </a:extLst>
            </p:cNvPr>
            <p:cNvSpPr>
              <a:spLocks/>
            </p:cNvSpPr>
            <p:nvPr/>
          </p:nvSpPr>
          <p:spPr bwMode="auto">
            <a:xfrm>
              <a:off x="13800138" y="2112963"/>
              <a:ext cx="147638" cy="136525"/>
            </a:xfrm>
            <a:custGeom>
              <a:avLst/>
              <a:gdLst>
                <a:gd name="T0" fmla="*/ 22 w 41"/>
                <a:gd name="T1" fmla="*/ 35 h 38"/>
                <a:gd name="T2" fmla="*/ 24 w 41"/>
                <a:gd name="T3" fmla="*/ 29 h 38"/>
                <a:gd name="T4" fmla="*/ 29 w 41"/>
                <a:gd name="T5" fmla="*/ 30 h 38"/>
                <a:gd name="T6" fmla="*/ 31 w 41"/>
                <a:gd name="T7" fmla="*/ 28 h 38"/>
                <a:gd name="T8" fmla="*/ 34 w 41"/>
                <a:gd name="T9" fmla="*/ 25 h 38"/>
                <a:gd name="T10" fmla="*/ 34 w 41"/>
                <a:gd name="T11" fmla="*/ 19 h 38"/>
                <a:gd name="T12" fmla="*/ 32 w 41"/>
                <a:gd name="T13" fmla="*/ 16 h 38"/>
                <a:gd name="T14" fmla="*/ 28 w 41"/>
                <a:gd name="T15" fmla="*/ 17 h 38"/>
                <a:gd name="T16" fmla="*/ 23 w 41"/>
                <a:gd name="T17" fmla="*/ 22 h 38"/>
                <a:gd name="T18" fmla="*/ 15 w 41"/>
                <a:gd name="T19" fmla="*/ 29 h 38"/>
                <a:gd name="T20" fmla="*/ 6 w 41"/>
                <a:gd name="T21" fmla="*/ 29 h 38"/>
                <a:gd name="T22" fmla="*/ 1 w 41"/>
                <a:gd name="T23" fmla="*/ 22 h 38"/>
                <a:gd name="T24" fmla="*/ 2 w 41"/>
                <a:gd name="T25" fmla="*/ 11 h 38"/>
                <a:gd name="T26" fmla="*/ 7 w 41"/>
                <a:gd name="T27" fmla="*/ 4 h 38"/>
                <a:gd name="T28" fmla="*/ 13 w 41"/>
                <a:gd name="T29" fmla="*/ 0 h 38"/>
                <a:gd name="T30" fmla="*/ 21 w 41"/>
                <a:gd name="T31" fmla="*/ 3 h 38"/>
                <a:gd name="T32" fmla="*/ 18 w 41"/>
                <a:gd name="T33" fmla="*/ 9 h 38"/>
                <a:gd name="T34" fmla="*/ 13 w 41"/>
                <a:gd name="T35" fmla="*/ 7 h 38"/>
                <a:gd name="T36" fmla="*/ 10 w 41"/>
                <a:gd name="T37" fmla="*/ 10 h 38"/>
                <a:gd name="T38" fmla="*/ 8 w 41"/>
                <a:gd name="T39" fmla="*/ 14 h 38"/>
                <a:gd name="T40" fmla="*/ 7 w 41"/>
                <a:gd name="T41" fmla="*/ 19 h 38"/>
                <a:gd name="T42" fmla="*/ 10 w 41"/>
                <a:gd name="T43" fmla="*/ 22 h 38"/>
                <a:gd name="T44" fmla="*/ 13 w 41"/>
                <a:gd name="T45" fmla="*/ 21 h 38"/>
                <a:gd name="T46" fmla="*/ 18 w 41"/>
                <a:gd name="T47" fmla="*/ 17 h 38"/>
                <a:gd name="T48" fmla="*/ 27 w 41"/>
                <a:gd name="T49" fmla="*/ 10 h 38"/>
                <a:gd name="T50" fmla="*/ 35 w 41"/>
                <a:gd name="T51" fmla="*/ 9 h 38"/>
                <a:gd name="T52" fmla="*/ 40 w 41"/>
                <a:gd name="T53" fmla="*/ 16 h 38"/>
                <a:gd name="T54" fmla="*/ 39 w 41"/>
                <a:gd name="T55" fmla="*/ 27 h 38"/>
                <a:gd name="T56" fmla="*/ 35 w 41"/>
                <a:gd name="T57" fmla="*/ 34 h 38"/>
                <a:gd name="T58" fmla="*/ 29 w 41"/>
                <a:gd name="T59" fmla="*/ 38 h 38"/>
                <a:gd name="T60" fmla="*/ 22 w 41"/>
                <a:gd name="T61" fmla="*/ 35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1" h="38">
                  <a:moveTo>
                    <a:pt x="22" y="35"/>
                  </a:moveTo>
                  <a:cubicBezTo>
                    <a:pt x="24" y="29"/>
                    <a:pt x="24" y="29"/>
                    <a:pt x="24" y="29"/>
                  </a:cubicBezTo>
                  <a:cubicBezTo>
                    <a:pt x="29" y="30"/>
                    <a:pt x="29" y="30"/>
                    <a:pt x="29" y="30"/>
                  </a:cubicBezTo>
                  <a:cubicBezTo>
                    <a:pt x="30" y="30"/>
                    <a:pt x="31" y="29"/>
                    <a:pt x="31" y="28"/>
                  </a:cubicBezTo>
                  <a:cubicBezTo>
                    <a:pt x="32" y="27"/>
                    <a:pt x="33" y="26"/>
                    <a:pt x="34" y="25"/>
                  </a:cubicBezTo>
                  <a:cubicBezTo>
                    <a:pt x="34" y="23"/>
                    <a:pt x="35" y="21"/>
                    <a:pt x="34" y="19"/>
                  </a:cubicBezTo>
                  <a:cubicBezTo>
                    <a:pt x="34" y="18"/>
                    <a:pt x="33" y="17"/>
                    <a:pt x="32" y="16"/>
                  </a:cubicBezTo>
                  <a:cubicBezTo>
                    <a:pt x="31" y="16"/>
                    <a:pt x="29" y="16"/>
                    <a:pt x="28" y="17"/>
                  </a:cubicBezTo>
                  <a:cubicBezTo>
                    <a:pt x="27" y="18"/>
                    <a:pt x="25" y="19"/>
                    <a:pt x="23" y="22"/>
                  </a:cubicBezTo>
                  <a:cubicBezTo>
                    <a:pt x="20" y="25"/>
                    <a:pt x="18" y="27"/>
                    <a:pt x="15" y="29"/>
                  </a:cubicBezTo>
                  <a:cubicBezTo>
                    <a:pt x="12" y="30"/>
                    <a:pt x="9" y="30"/>
                    <a:pt x="6" y="29"/>
                  </a:cubicBezTo>
                  <a:cubicBezTo>
                    <a:pt x="3" y="27"/>
                    <a:pt x="1" y="25"/>
                    <a:pt x="1" y="22"/>
                  </a:cubicBezTo>
                  <a:cubicBezTo>
                    <a:pt x="0" y="19"/>
                    <a:pt x="1" y="15"/>
                    <a:pt x="2" y="11"/>
                  </a:cubicBezTo>
                  <a:cubicBezTo>
                    <a:pt x="3" y="8"/>
                    <a:pt x="5" y="6"/>
                    <a:pt x="7" y="4"/>
                  </a:cubicBezTo>
                  <a:cubicBezTo>
                    <a:pt x="9" y="2"/>
                    <a:pt x="11" y="1"/>
                    <a:pt x="13" y="0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2" y="8"/>
                    <a:pt x="11" y="9"/>
                    <a:pt x="10" y="10"/>
                  </a:cubicBezTo>
                  <a:cubicBezTo>
                    <a:pt x="9" y="11"/>
                    <a:pt x="8" y="12"/>
                    <a:pt x="8" y="14"/>
                  </a:cubicBezTo>
                  <a:cubicBezTo>
                    <a:pt x="7" y="16"/>
                    <a:pt x="7" y="17"/>
                    <a:pt x="7" y="19"/>
                  </a:cubicBezTo>
                  <a:cubicBezTo>
                    <a:pt x="7" y="20"/>
                    <a:pt x="8" y="21"/>
                    <a:pt x="10" y="22"/>
                  </a:cubicBezTo>
                  <a:cubicBezTo>
                    <a:pt x="11" y="22"/>
                    <a:pt x="12" y="22"/>
                    <a:pt x="13" y="21"/>
                  </a:cubicBezTo>
                  <a:cubicBezTo>
                    <a:pt x="15" y="21"/>
                    <a:pt x="16" y="19"/>
                    <a:pt x="18" y="17"/>
                  </a:cubicBezTo>
                  <a:cubicBezTo>
                    <a:pt x="21" y="14"/>
                    <a:pt x="24" y="11"/>
                    <a:pt x="27" y="10"/>
                  </a:cubicBezTo>
                  <a:cubicBezTo>
                    <a:pt x="29" y="8"/>
                    <a:pt x="32" y="8"/>
                    <a:pt x="35" y="9"/>
                  </a:cubicBezTo>
                  <a:cubicBezTo>
                    <a:pt x="38" y="11"/>
                    <a:pt x="40" y="13"/>
                    <a:pt x="40" y="16"/>
                  </a:cubicBezTo>
                  <a:cubicBezTo>
                    <a:pt x="41" y="19"/>
                    <a:pt x="41" y="23"/>
                    <a:pt x="39" y="27"/>
                  </a:cubicBezTo>
                  <a:cubicBezTo>
                    <a:pt x="38" y="29"/>
                    <a:pt x="37" y="32"/>
                    <a:pt x="35" y="34"/>
                  </a:cubicBezTo>
                  <a:cubicBezTo>
                    <a:pt x="33" y="35"/>
                    <a:pt x="31" y="37"/>
                    <a:pt x="29" y="38"/>
                  </a:cubicBezTo>
                  <a:lnTo>
                    <a:pt x="22" y="3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58">
              <a:extLst>
                <a:ext uri="{FF2B5EF4-FFF2-40B4-BE49-F238E27FC236}">
                  <a16:creationId xmlns:a16="http://schemas.microsoft.com/office/drawing/2014/main" id="{752586B4-83C0-49C5-8D0E-EEA495692D2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082338" y="2098675"/>
              <a:ext cx="161925" cy="133350"/>
            </a:xfrm>
            <a:custGeom>
              <a:avLst/>
              <a:gdLst>
                <a:gd name="T0" fmla="*/ 93 w 102"/>
                <a:gd name="T1" fmla="*/ 81 h 84"/>
                <a:gd name="T2" fmla="*/ 88 w 102"/>
                <a:gd name="T3" fmla="*/ 77 h 84"/>
                <a:gd name="T4" fmla="*/ 9 w 102"/>
                <a:gd name="T5" fmla="*/ 84 h 84"/>
                <a:gd name="T6" fmla="*/ 0 w 102"/>
                <a:gd name="T7" fmla="*/ 66 h 84"/>
                <a:gd name="T8" fmla="*/ 61 w 102"/>
                <a:gd name="T9" fmla="*/ 11 h 84"/>
                <a:gd name="T10" fmla="*/ 59 w 102"/>
                <a:gd name="T11" fmla="*/ 4 h 84"/>
                <a:gd name="T12" fmla="*/ 68 w 102"/>
                <a:gd name="T13" fmla="*/ 0 h 84"/>
                <a:gd name="T14" fmla="*/ 82 w 102"/>
                <a:gd name="T15" fmla="*/ 29 h 84"/>
                <a:gd name="T16" fmla="*/ 70 w 102"/>
                <a:gd name="T17" fmla="*/ 32 h 84"/>
                <a:gd name="T18" fmla="*/ 68 w 102"/>
                <a:gd name="T19" fmla="*/ 27 h 84"/>
                <a:gd name="T20" fmla="*/ 59 w 102"/>
                <a:gd name="T21" fmla="*/ 36 h 84"/>
                <a:gd name="T22" fmla="*/ 70 w 102"/>
                <a:gd name="T23" fmla="*/ 61 h 84"/>
                <a:gd name="T24" fmla="*/ 82 w 102"/>
                <a:gd name="T25" fmla="*/ 61 h 84"/>
                <a:gd name="T26" fmla="*/ 82 w 102"/>
                <a:gd name="T27" fmla="*/ 54 h 84"/>
                <a:gd name="T28" fmla="*/ 91 w 102"/>
                <a:gd name="T29" fmla="*/ 50 h 84"/>
                <a:gd name="T30" fmla="*/ 102 w 102"/>
                <a:gd name="T31" fmla="*/ 77 h 84"/>
                <a:gd name="T32" fmla="*/ 93 w 102"/>
                <a:gd name="T33" fmla="*/ 81 h 84"/>
                <a:gd name="T34" fmla="*/ 56 w 102"/>
                <a:gd name="T35" fmla="*/ 63 h 84"/>
                <a:gd name="T36" fmla="*/ 47 w 102"/>
                <a:gd name="T37" fmla="*/ 45 h 84"/>
                <a:gd name="T38" fmla="*/ 22 w 102"/>
                <a:gd name="T39" fmla="*/ 66 h 84"/>
                <a:gd name="T40" fmla="*/ 22 w 102"/>
                <a:gd name="T41" fmla="*/ 68 h 84"/>
                <a:gd name="T42" fmla="*/ 56 w 102"/>
                <a:gd name="T43" fmla="*/ 63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02" h="84">
                  <a:moveTo>
                    <a:pt x="93" y="81"/>
                  </a:moveTo>
                  <a:lnTo>
                    <a:pt x="88" y="77"/>
                  </a:lnTo>
                  <a:lnTo>
                    <a:pt x="9" y="84"/>
                  </a:lnTo>
                  <a:lnTo>
                    <a:pt x="0" y="66"/>
                  </a:lnTo>
                  <a:lnTo>
                    <a:pt x="61" y="11"/>
                  </a:lnTo>
                  <a:lnTo>
                    <a:pt x="59" y="4"/>
                  </a:lnTo>
                  <a:lnTo>
                    <a:pt x="68" y="0"/>
                  </a:lnTo>
                  <a:lnTo>
                    <a:pt x="82" y="29"/>
                  </a:lnTo>
                  <a:lnTo>
                    <a:pt x="70" y="32"/>
                  </a:lnTo>
                  <a:lnTo>
                    <a:pt x="68" y="27"/>
                  </a:lnTo>
                  <a:lnTo>
                    <a:pt x="59" y="36"/>
                  </a:lnTo>
                  <a:lnTo>
                    <a:pt x="70" y="61"/>
                  </a:lnTo>
                  <a:lnTo>
                    <a:pt x="82" y="61"/>
                  </a:lnTo>
                  <a:lnTo>
                    <a:pt x="82" y="54"/>
                  </a:lnTo>
                  <a:lnTo>
                    <a:pt x="91" y="50"/>
                  </a:lnTo>
                  <a:lnTo>
                    <a:pt x="102" y="77"/>
                  </a:lnTo>
                  <a:lnTo>
                    <a:pt x="93" y="81"/>
                  </a:lnTo>
                  <a:close/>
                  <a:moveTo>
                    <a:pt x="56" y="63"/>
                  </a:moveTo>
                  <a:lnTo>
                    <a:pt x="47" y="45"/>
                  </a:lnTo>
                  <a:lnTo>
                    <a:pt x="22" y="66"/>
                  </a:lnTo>
                  <a:lnTo>
                    <a:pt x="22" y="68"/>
                  </a:lnTo>
                  <a:lnTo>
                    <a:pt x="56" y="6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59">
              <a:extLst>
                <a:ext uri="{FF2B5EF4-FFF2-40B4-BE49-F238E27FC236}">
                  <a16:creationId xmlns:a16="http://schemas.microsoft.com/office/drawing/2014/main" id="{B93F0708-90AE-4F51-A882-4A6A8CBCA98C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26776" y="1960563"/>
              <a:ext cx="152400" cy="144463"/>
            </a:xfrm>
            <a:custGeom>
              <a:avLst/>
              <a:gdLst>
                <a:gd name="T0" fmla="*/ 96 w 96"/>
                <a:gd name="T1" fmla="*/ 64 h 91"/>
                <a:gd name="T2" fmla="*/ 85 w 96"/>
                <a:gd name="T3" fmla="*/ 69 h 91"/>
                <a:gd name="T4" fmla="*/ 80 w 96"/>
                <a:gd name="T5" fmla="*/ 59 h 91"/>
                <a:gd name="T6" fmla="*/ 21 w 96"/>
                <a:gd name="T7" fmla="*/ 78 h 91"/>
                <a:gd name="T8" fmla="*/ 21 w 96"/>
                <a:gd name="T9" fmla="*/ 87 h 91"/>
                <a:gd name="T10" fmla="*/ 12 w 96"/>
                <a:gd name="T11" fmla="*/ 91 h 91"/>
                <a:gd name="T12" fmla="*/ 7 w 96"/>
                <a:gd name="T13" fmla="*/ 82 h 91"/>
                <a:gd name="T14" fmla="*/ 3 w 96"/>
                <a:gd name="T15" fmla="*/ 64 h 91"/>
                <a:gd name="T16" fmla="*/ 0 w 96"/>
                <a:gd name="T17" fmla="*/ 55 h 91"/>
                <a:gd name="T18" fmla="*/ 10 w 96"/>
                <a:gd name="T19" fmla="*/ 53 h 91"/>
                <a:gd name="T20" fmla="*/ 14 w 96"/>
                <a:gd name="T21" fmla="*/ 62 h 91"/>
                <a:gd name="T22" fmla="*/ 73 w 96"/>
                <a:gd name="T23" fmla="*/ 44 h 91"/>
                <a:gd name="T24" fmla="*/ 66 w 96"/>
                <a:gd name="T25" fmla="*/ 19 h 91"/>
                <a:gd name="T26" fmla="*/ 55 w 96"/>
                <a:gd name="T27" fmla="*/ 21 h 91"/>
                <a:gd name="T28" fmla="*/ 53 w 96"/>
                <a:gd name="T29" fmla="*/ 10 h 91"/>
                <a:gd name="T30" fmla="*/ 76 w 96"/>
                <a:gd name="T31" fmla="*/ 0 h 91"/>
                <a:gd name="T32" fmla="*/ 96 w 96"/>
                <a:gd name="T33" fmla="*/ 64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6" h="91">
                  <a:moveTo>
                    <a:pt x="96" y="64"/>
                  </a:moveTo>
                  <a:lnTo>
                    <a:pt x="85" y="69"/>
                  </a:lnTo>
                  <a:lnTo>
                    <a:pt x="80" y="59"/>
                  </a:lnTo>
                  <a:lnTo>
                    <a:pt x="21" y="78"/>
                  </a:lnTo>
                  <a:lnTo>
                    <a:pt x="21" y="87"/>
                  </a:lnTo>
                  <a:lnTo>
                    <a:pt x="12" y="91"/>
                  </a:lnTo>
                  <a:lnTo>
                    <a:pt x="7" y="82"/>
                  </a:lnTo>
                  <a:lnTo>
                    <a:pt x="3" y="64"/>
                  </a:lnTo>
                  <a:lnTo>
                    <a:pt x="0" y="55"/>
                  </a:lnTo>
                  <a:lnTo>
                    <a:pt x="10" y="53"/>
                  </a:lnTo>
                  <a:lnTo>
                    <a:pt x="14" y="62"/>
                  </a:lnTo>
                  <a:lnTo>
                    <a:pt x="73" y="44"/>
                  </a:lnTo>
                  <a:lnTo>
                    <a:pt x="66" y="19"/>
                  </a:lnTo>
                  <a:lnTo>
                    <a:pt x="55" y="21"/>
                  </a:lnTo>
                  <a:lnTo>
                    <a:pt x="53" y="10"/>
                  </a:lnTo>
                  <a:lnTo>
                    <a:pt x="76" y="0"/>
                  </a:lnTo>
                  <a:lnTo>
                    <a:pt x="96" y="6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60">
              <a:extLst>
                <a:ext uri="{FF2B5EF4-FFF2-40B4-BE49-F238E27FC236}">
                  <a16:creationId xmlns:a16="http://schemas.microsoft.com/office/drawing/2014/main" id="{E4DF6756-0062-4A72-AF06-9F5EBB1BA88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87088" y="1820863"/>
              <a:ext cx="149225" cy="130175"/>
            </a:xfrm>
            <a:custGeom>
              <a:avLst/>
              <a:gdLst>
                <a:gd name="T0" fmla="*/ 94 w 94"/>
                <a:gd name="T1" fmla="*/ 63 h 82"/>
                <a:gd name="T2" fmla="*/ 85 w 94"/>
                <a:gd name="T3" fmla="*/ 66 h 82"/>
                <a:gd name="T4" fmla="*/ 80 w 94"/>
                <a:gd name="T5" fmla="*/ 57 h 82"/>
                <a:gd name="T6" fmla="*/ 19 w 94"/>
                <a:gd name="T7" fmla="*/ 70 h 82"/>
                <a:gd name="T8" fmla="*/ 19 w 94"/>
                <a:gd name="T9" fmla="*/ 79 h 82"/>
                <a:gd name="T10" fmla="*/ 7 w 94"/>
                <a:gd name="T11" fmla="*/ 82 h 82"/>
                <a:gd name="T12" fmla="*/ 5 w 94"/>
                <a:gd name="T13" fmla="*/ 73 h 82"/>
                <a:gd name="T14" fmla="*/ 3 w 94"/>
                <a:gd name="T15" fmla="*/ 54 h 82"/>
                <a:gd name="T16" fmla="*/ 0 w 94"/>
                <a:gd name="T17" fmla="*/ 45 h 82"/>
                <a:gd name="T18" fmla="*/ 12 w 94"/>
                <a:gd name="T19" fmla="*/ 43 h 82"/>
                <a:gd name="T20" fmla="*/ 14 w 94"/>
                <a:gd name="T21" fmla="*/ 52 h 82"/>
                <a:gd name="T22" fmla="*/ 75 w 94"/>
                <a:gd name="T23" fmla="*/ 41 h 82"/>
                <a:gd name="T24" fmla="*/ 71 w 94"/>
                <a:gd name="T25" fmla="*/ 16 h 82"/>
                <a:gd name="T26" fmla="*/ 60 w 94"/>
                <a:gd name="T27" fmla="*/ 18 h 82"/>
                <a:gd name="T28" fmla="*/ 57 w 94"/>
                <a:gd name="T29" fmla="*/ 4 h 82"/>
                <a:gd name="T30" fmla="*/ 82 w 94"/>
                <a:gd name="T31" fmla="*/ 0 h 82"/>
                <a:gd name="T32" fmla="*/ 94 w 94"/>
                <a:gd name="T33" fmla="*/ 63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4" h="82">
                  <a:moveTo>
                    <a:pt x="94" y="63"/>
                  </a:moveTo>
                  <a:lnTo>
                    <a:pt x="85" y="66"/>
                  </a:lnTo>
                  <a:lnTo>
                    <a:pt x="80" y="57"/>
                  </a:lnTo>
                  <a:lnTo>
                    <a:pt x="19" y="70"/>
                  </a:lnTo>
                  <a:lnTo>
                    <a:pt x="19" y="79"/>
                  </a:lnTo>
                  <a:lnTo>
                    <a:pt x="7" y="82"/>
                  </a:lnTo>
                  <a:lnTo>
                    <a:pt x="5" y="73"/>
                  </a:lnTo>
                  <a:lnTo>
                    <a:pt x="3" y="54"/>
                  </a:lnTo>
                  <a:lnTo>
                    <a:pt x="0" y="45"/>
                  </a:lnTo>
                  <a:lnTo>
                    <a:pt x="12" y="43"/>
                  </a:lnTo>
                  <a:lnTo>
                    <a:pt x="14" y="52"/>
                  </a:lnTo>
                  <a:lnTo>
                    <a:pt x="75" y="41"/>
                  </a:lnTo>
                  <a:lnTo>
                    <a:pt x="71" y="16"/>
                  </a:lnTo>
                  <a:lnTo>
                    <a:pt x="60" y="18"/>
                  </a:lnTo>
                  <a:lnTo>
                    <a:pt x="57" y="4"/>
                  </a:lnTo>
                  <a:lnTo>
                    <a:pt x="82" y="0"/>
                  </a:lnTo>
                  <a:lnTo>
                    <a:pt x="94" y="6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61">
              <a:extLst>
                <a:ext uri="{FF2B5EF4-FFF2-40B4-BE49-F238E27FC236}">
                  <a16:creationId xmlns:a16="http://schemas.microsoft.com/office/drawing/2014/main" id="{A1EFB2A3-8AD7-4D76-BBD6-4EF1B70FBF1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58513" y="1590675"/>
              <a:ext cx="144463" cy="111125"/>
            </a:xfrm>
            <a:custGeom>
              <a:avLst/>
              <a:gdLst>
                <a:gd name="T0" fmla="*/ 80 w 91"/>
                <a:gd name="T1" fmla="*/ 68 h 70"/>
                <a:gd name="T2" fmla="*/ 78 w 91"/>
                <a:gd name="T3" fmla="*/ 59 h 70"/>
                <a:gd name="T4" fmla="*/ 14 w 91"/>
                <a:gd name="T5" fmla="*/ 61 h 70"/>
                <a:gd name="T6" fmla="*/ 12 w 91"/>
                <a:gd name="T7" fmla="*/ 70 h 70"/>
                <a:gd name="T8" fmla="*/ 2 w 91"/>
                <a:gd name="T9" fmla="*/ 70 h 70"/>
                <a:gd name="T10" fmla="*/ 0 w 91"/>
                <a:gd name="T11" fmla="*/ 0 h 70"/>
                <a:gd name="T12" fmla="*/ 23 w 91"/>
                <a:gd name="T13" fmla="*/ 0 h 70"/>
                <a:gd name="T14" fmla="*/ 25 w 91"/>
                <a:gd name="T15" fmla="*/ 13 h 70"/>
                <a:gd name="T16" fmla="*/ 14 w 91"/>
                <a:gd name="T17" fmla="*/ 13 h 70"/>
                <a:gd name="T18" fmla="*/ 14 w 91"/>
                <a:gd name="T19" fmla="*/ 43 h 70"/>
                <a:gd name="T20" fmla="*/ 39 w 91"/>
                <a:gd name="T21" fmla="*/ 43 h 70"/>
                <a:gd name="T22" fmla="*/ 39 w 91"/>
                <a:gd name="T23" fmla="*/ 11 h 70"/>
                <a:gd name="T24" fmla="*/ 53 w 91"/>
                <a:gd name="T25" fmla="*/ 11 h 70"/>
                <a:gd name="T26" fmla="*/ 53 w 91"/>
                <a:gd name="T27" fmla="*/ 40 h 70"/>
                <a:gd name="T28" fmla="*/ 78 w 91"/>
                <a:gd name="T29" fmla="*/ 40 h 70"/>
                <a:gd name="T30" fmla="*/ 80 w 91"/>
                <a:gd name="T31" fmla="*/ 31 h 70"/>
                <a:gd name="T32" fmla="*/ 89 w 91"/>
                <a:gd name="T33" fmla="*/ 31 h 70"/>
                <a:gd name="T34" fmla="*/ 91 w 91"/>
                <a:gd name="T35" fmla="*/ 68 h 70"/>
                <a:gd name="T36" fmla="*/ 80 w 91"/>
                <a:gd name="T37" fmla="*/ 68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91" h="70">
                  <a:moveTo>
                    <a:pt x="80" y="68"/>
                  </a:moveTo>
                  <a:lnTo>
                    <a:pt x="78" y="59"/>
                  </a:lnTo>
                  <a:lnTo>
                    <a:pt x="14" y="61"/>
                  </a:lnTo>
                  <a:lnTo>
                    <a:pt x="12" y="70"/>
                  </a:lnTo>
                  <a:lnTo>
                    <a:pt x="2" y="70"/>
                  </a:lnTo>
                  <a:lnTo>
                    <a:pt x="0" y="0"/>
                  </a:lnTo>
                  <a:lnTo>
                    <a:pt x="23" y="0"/>
                  </a:lnTo>
                  <a:lnTo>
                    <a:pt x="25" y="13"/>
                  </a:lnTo>
                  <a:lnTo>
                    <a:pt x="14" y="13"/>
                  </a:lnTo>
                  <a:lnTo>
                    <a:pt x="14" y="43"/>
                  </a:lnTo>
                  <a:lnTo>
                    <a:pt x="39" y="43"/>
                  </a:lnTo>
                  <a:lnTo>
                    <a:pt x="39" y="11"/>
                  </a:lnTo>
                  <a:lnTo>
                    <a:pt x="53" y="11"/>
                  </a:lnTo>
                  <a:lnTo>
                    <a:pt x="53" y="40"/>
                  </a:lnTo>
                  <a:lnTo>
                    <a:pt x="78" y="40"/>
                  </a:lnTo>
                  <a:lnTo>
                    <a:pt x="80" y="31"/>
                  </a:lnTo>
                  <a:lnTo>
                    <a:pt x="89" y="31"/>
                  </a:lnTo>
                  <a:lnTo>
                    <a:pt x="91" y="68"/>
                  </a:lnTo>
                  <a:lnTo>
                    <a:pt x="80" y="6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62">
              <a:extLst>
                <a:ext uri="{FF2B5EF4-FFF2-40B4-BE49-F238E27FC236}">
                  <a16:creationId xmlns:a16="http://schemas.microsoft.com/office/drawing/2014/main" id="{07A800B1-ABF2-477F-9BF7-C468EE7AF33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958513" y="1412875"/>
              <a:ext cx="147638" cy="133350"/>
            </a:xfrm>
            <a:custGeom>
              <a:avLst/>
              <a:gdLst>
                <a:gd name="T0" fmla="*/ 22 w 41"/>
                <a:gd name="T1" fmla="*/ 1 h 37"/>
                <a:gd name="T2" fmla="*/ 36 w 41"/>
                <a:gd name="T3" fmla="*/ 7 h 37"/>
                <a:gd name="T4" fmla="*/ 41 w 41"/>
                <a:gd name="T5" fmla="*/ 20 h 37"/>
                <a:gd name="T6" fmla="*/ 34 w 41"/>
                <a:gd name="T7" fmla="*/ 32 h 37"/>
                <a:gd name="T8" fmla="*/ 20 w 41"/>
                <a:gd name="T9" fmla="*/ 36 h 37"/>
                <a:gd name="T10" fmla="*/ 19 w 41"/>
                <a:gd name="T11" fmla="*/ 36 h 37"/>
                <a:gd name="T12" fmla="*/ 5 w 41"/>
                <a:gd name="T13" fmla="*/ 30 h 37"/>
                <a:gd name="T14" fmla="*/ 1 w 41"/>
                <a:gd name="T15" fmla="*/ 17 h 37"/>
                <a:gd name="T16" fmla="*/ 7 w 41"/>
                <a:gd name="T17" fmla="*/ 5 h 37"/>
                <a:gd name="T18" fmla="*/ 22 w 41"/>
                <a:gd name="T19" fmla="*/ 1 h 37"/>
                <a:gd name="T20" fmla="*/ 21 w 41"/>
                <a:gd name="T21" fmla="*/ 9 h 37"/>
                <a:gd name="T22" fmla="*/ 11 w 41"/>
                <a:gd name="T23" fmla="*/ 10 h 37"/>
                <a:gd name="T24" fmla="*/ 7 w 41"/>
                <a:gd name="T25" fmla="*/ 17 h 37"/>
                <a:gd name="T26" fmla="*/ 10 w 41"/>
                <a:gd name="T27" fmla="*/ 25 h 37"/>
                <a:gd name="T28" fmla="*/ 20 w 41"/>
                <a:gd name="T29" fmla="*/ 28 h 37"/>
                <a:gd name="T30" fmla="*/ 20 w 41"/>
                <a:gd name="T31" fmla="*/ 28 h 37"/>
                <a:gd name="T32" fmla="*/ 30 w 41"/>
                <a:gd name="T33" fmla="*/ 27 h 37"/>
                <a:gd name="T34" fmla="*/ 35 w 41"/>
                <a:gd name="T35" fmla="*/ 20 h 37"/>
                <a:gd name="T36" fmla="*/ 32 w 41"/>
                <a:gd name="T37" fmla="*/ 12 h 37"/>
                <a:gd name="T38" fmla="*/ 22 w 41"/>
                <a:gd name="T39" fmla="*/ 9 h 37"/>
                <a:gd name="T40" fmla="*/ 21 w 41"/>
                <a:gd name="T41" fmla="*/ 9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1" h="37">
                  <a:moveTo>
                    <a:pt x="22" y="1"/>
                  </a:moveTo>
                  <a:cubicBezTo>
                    <a:pt x="28" y="1"/>
                    <a:pt x="33" y="3"/>
                    <a:pt x="36" y="7"/>
                  </a:cubicBezTo>
                  <a:cubicBezTo>
                    <a:pt x="40" y="10"/>
                    <a:pt x="41" y="15"/>
                    <a:pt x="41" y="20"/>
                  </a:cubicBezTo>
                  <a:cubicBezTo>
                    <a:pt x="40" y="25"/>
                    <a:pt x="38" y="29"/>
                    <a:pt x="34" y="32"/>
                  </a:cubicBezTo>
                  <a:cubicBezTo>
                    <a:pt x="30" y="35"/>
                    <a:pt x="25" y="37"/>
                    <a:pt x="20" y="36"/>
                  </a:cubicBezTo>
                  <a:cubicBezTo>
                    <a:pt x="19" y="36"/>
                    <a:pt x="19" y="36"/>
                    <a:pt x="19" y="36"/>
                  </a:cubicBezTo>
                  <a:cubicBezTo>
                    <a:pt x="13" y="36"/>
                    <a:pt x="9" y="34"/>
                    <a:pt x="5" y="30"/>
                  </a:cubicBezTo>
                  <a:cubicBezTo>
                    <a:pt x="2" y="27"/>
                    <a:pt x="0" y="22"/>
                    <a:pt x="1" y="17"/>
                  </a:cubicBezTo>
                  <a:cubicBezTo>
                    <a:pt x="1" y="12"/>
                    <a:pt x="3" y="8"/>
                    <a:pt x="7" y="5"/>
                  </a:cubicBezTo>
                  <a:cubicBezTo>
                    <a:pt x="11" y="2"/>
                    <a:pt x="16" y="0"/>
                    <a:pt x="22" y="1"/>
                  </a:cubicBezTo>
                  <a:close/>
                  <a:moveTo>
                    <a:pt x="21" y="9"/>
                  </a:moveTo>
                  <a:cubicBezTo>
                    <a:pt x="17" y="8"/>
                    <a:pt x="14" y="9"/>
                    <a:pt x="11" y="10"/>
                  </a:cubicBezTo>
                  <a:cubicBezTo>
                    <a:pt x="9" y="12"/>
                    <a:pt x="7" y="14"/>
                    <a:pt x="7" y="17"/>
                  </a:cubicBezTo>
                  <a:cubicBezTo>
                    <a:pt x="7" y="21"/>
                    <a:pt x="8" y="23"/>
                    <a:pt x="10" y="25"/>
                  </a:cubicBezTo>
                  <a:cubicBezTo>
                    <a:pt x="12" y="27"/>
                    <a:pt x="16" y="28"/>
                    <a:pt x="20" y="28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24" y="29"/>
                    <a:pt x="28" y="28"/>
                    <a:pt x="30" y="27"/>
                  </a:cubicBezTo>
                  <a:cubicBezTo>
                    <a:pt x="33" y="25"/>
                    <a:pt x="34" y="23"/>
                    <a:pt x="35" y="20"/>
                  </a:cubicBezTo>
                  <a:cubicBezTo>
                    <a:pt x="35" y="16"/>
                    <a:pt x="34" y="14"/>
                    <a:pt x="32" y="12"/>
                  </a:cubicBezTo>
                  <a:cubicBezTo>
                    <a:pt x="29" y="10"/>
                    <a:pt x="26" y="9"/>
                    <a:pt x="22" y="9"/>
                  </a:cubicBezTo>
                  <a:lnTo>
                    <a:pt x="21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63">
              <a:extLst>
                <a:ext uri="{FF2B5EF4-FFF2-40B4-BE49-F238E27FC236}">
                  <a16:creationId xmlns:a16="http://schemas.microsoft.com/office/drawing/2014/main" id="{AFADFD2F-9C68-4080-B569-F14D301A99C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983913" y="1236663"/>
              <a:ext cx="147638" cy="133350"/>
            </a:xfrm>
            <a:custGeom>
              <a:avLst/>
              <a:gdLst>
                <a:gd name="T0" fmla="*/ 24 w 41"/>
                <a:gd name="T1" fmla="*/ 2 h 37"/>
                <a:gd name="T2" fmla="*/ 37 w 41"/>
                <a:gd name="T3" fmla="*/ 9 h 37"/>
                <a:gd name="T4" fmla="*/ 40 w 41"/>
                <a:gd name="T5" fmla="*/ 23 h 37"/>
                <a:gd name="T6" fmla="*/ 32 w 41"/>
                <a:gd name="T7" fmla="*/ 34 h 37"/>
                <a:gd name="T8" fmla="*/ 17 w 41"/>
                <a:gd name="T9" fmla="*/ 36 h 37"/>
                <a:gd name="T10" fmla="*/ 17 w 41"/>
                <a:gd name="T11" fmla="*/ 36 h 37"/>
                <a:gd name="T12" fmla="*/ 4 w 41"/>
                <a:gd name="T13" fmla="*/ 29 h 37"/>
                <a:gd name="T14" fmla="*/ 1 w 41"/>
                <a:gd name="T15" fmla="*/ 15 h 37"/>
                <a:gd name="T16" fmla="*/ 9 w 41"/>
                <a:gd name="T17" fmla="*/ 4 h 37"/>
                <a:gd name="T18" fmla="*/ 24 w 41"/>
                <a:gd name="T19" fmla="*/ 1 h 37"/>
                <a:gd name="T20" fmla="*/ 24 w 41"/>
                <a:gd name="T21" fmla="*/ 2 h 37"/>
                <a:gd name="T22" fmla="*/ 22 w 41"/>
                <a:gd name="T23" fmla="*/ 9 h 37"/>
                <a:gd name="T24" fmla="*/ 12 w 41"/>
                <a:gd name="T25" fmla="*/ 10 h 37"/>
                <a:gd name="T26" fmla="*/ 7 w 41"/>
                <a:gd name="T27" fmla="*/ 16 h 37"/>
                <a:gd name="T28" fmla="*/ 9 w 41"/>
                <a:gd name="T29" fmla="*/ 24 h 37"/>
                <a:gd name="T30" fmla="*/ 18 w 41"/>
                <a:gd name="T31" fmla="*/ 28 h 37"/>
                <a:gd name="T32" fmla="*/ 19 w 41"/>
                <a:gd name="T33" fmla="*/ 29 h 37"/>
                <a:gd name="T34" fmla="*/ 29 w 41"/>
                <a:gd name="T35" fmla="*/ 28 h 37"/>
                <a:gd name="T36" fmla="*/ 34 w 41"/>
                <a:gd name="T37" fmla="*/ 22 h 37"/>
                <a:gd name="T38" fmla="*/ 32 w 41"/>
                <a:gd name="T39" fmla="*/ 14 h 37"/>
                <a:gd name="T40" fmla="*/ 23 w 41"/>
                <a:gd name="T41" fmla="*/ 9 h 37"/>
                <a:gd name="T42" fmla="*/ 22 w 41"/>
                <a:gd name="T43" fmla="*/ 9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1" h="37">
                  <a:moveTo>
                    <a:pt x="24" y="2"/>
                  </a:moveTo>
                  <a:cubicBezTo>
                    <a:pt x="30" y="3"/>
                    <a:pt x="34" y="5"/>
                    <a:pt x="37" y="9"/>
                  </a:cubicBezTo>
                  <a:cubicBezTo>
                    <a:pt x="40" y="13"/>
                    <a:pt x="41" y="18"/>
                    <a:pt x="40" y="23"/>
                  </a:cubicBezTo>
                  <a:cubicBezTo>
                    <a:pt x="39" y="28"/>
                    <a:pt x="36" y="32"/>
                    <a:pt x="32" y="34"/>
                  </a:cubicBezTo>
                  <a:cubicBezTo>
                    <a:pt x="28" y="37"/>
                    <a:pt x="23" y="37"/>
                    <a:pt x="17" y="36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11" y="35"/>
                    <a:pt x="7" y="33"/>
                    <a:pt x="4" y="29"/>
                  </a:cubicBezTo>
                  <a:cubicBezTo>
                    <a:pt x="1" y="25"/>
                    <a:pt x="0" y="20"/>
                    <a:pt x="1" y="15"/>
                  </a:cubicBezTo>
                  <a:cubicBezTo>
                    <a:pt x="2" y="10"/>
                    <a:pt x="5" y="6"/>
                    <a:pt x="9" y="4"/>
                  </a:cubicBezTo>
                  <a:cubicBezTo>
                    <a:pt x="13" y="1"/>
                    <a:pt x="18" y="0"/>
                    <a:pt x="24" y="1"/>
                  </a:cubicBezTo>
                  <a:lnTo>
                    <a:pt x="24" y="2"/>
                  </a:lnTo>
                  <a:close/>
                  <a:moveTo>
                    <a:pt x="22" y="9"/>
                  </a:moveTo>
                  <a:cubicBezTo>
                    <a:pt x="18" y="8"/>
                    <a:pt x="15" y="9"/>
                    <a:pt x="12" y="10"/>
                  </a:cubicBezTo>
                  <a:cubicBezTo>
                    <a:pt x="9" y="11"/>
                    <a:pt x="7" y="13"/>
                    <a:pt x="7" y="16"/>
                  </a:cubicBezTo>
                  <a:cubicBezTo>
                    <a:pt x="6" y="19"/>
                    <a:pt x="7" y="22"/>
                    <a:pt x="9" y="24"/>
                  </a:cubicBezTo>
                  <a:cubicBezTo>
                    <a:pt x="11" y="26"/>
                    <a:pt x="14" y="28"/>
                    <a:pt x="18" y="28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23" y="29"/>
                    <a:pt x="26" y="29"/>
                    <a:pt x="29" y="28"/>
                  </a:cubicBezTo>
                  <a:cubicBezTo>
                    <a:pt x="32" y="27"/>
                    <a:pt x="34" y="25"/>
                    <a:pt x="34" y="22"/>
                  </a:cubicBezTo>
                  <a:cubicBezTo>
                    <a:pt x="35" y="18"/>
                    <a:pt x="34" y="16"/>
                    <a:pt x="32" y="14"/>
                  </a:cubicBezTo>
                  <a:cubicBezTo>
                    <a:pt x="30" y="12"/>
                    <a:pt x="27" y="10"/>
                    <a:pt x="23" y="9"/>
                  </a:cubicBezTo>
                  <a:lnTo>
                    <a:pt x="22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64">
              <a:extLst>
                <a:ext uri="{FF2B5EF4-FFF2-40B4-BE49-F238E27FC236}">
                  <a16:creationId xmlns:a16="http://schemas.microsoft.com/office/drawing/2014/main" id="{92D8CAE3-0B96-4D7A-9497-D88693897A3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017251" y="1069975"/>
              <a:ext cx="158750" cy="149225"/>
            </a:xfrm>
            <a:custGeom>
              <a:avLst/>
              <a:gdLst>
                <a:gd name="T0" fmla="*/ 5 w 44"/>
                <a:gd name="T1" fmla="*/ 12 h 41"/>
                <a:gd name="T2" fmla="*/ 13 w 44"/>
                <a:gd name="T3" fmla="*/ 2 h 41"/>
                <a:gd name="T4" fmla="*/ 26 w 44"/>
                <a:gd name="T5" fmla="*/ 1 h 41"/>
                <a:gd name="T6" fmla="*/ 32 w 44"/>
                <a:gd name="T7" fmla="*/ 3 h 41"/>
                <a:gd name="T8" fmla="*/ 42 w 44"/>
                <a:gd name="T9" fmla="*/ 11 h 41"/>
                <a:gd name="T10" fmla="*/ 42 w 44"/>
                <a:gd name="T11" fmla="*/ 24 h 41"/>
                <a:gd name="T12" fmla="*/ 37 w 44"/>
                <a:gd name="T13" fmla="*/ 41 h 41"/>
                <a:gd name="T14" fmla="*/ 33 w 44"/>
                <a:gd name="T15" fmla="*/ 39 h 41"/>
                <a:gd name="T16" fmla="*/ 33 w 44"/>
                <a:gd name="T17" fmla="*/ 35 h 41"/>
                <a:gd name="T18" fmla="*/ 6 w 44"/>
                <a:gd name="T19" fmla="*/ 26 h 41"/>
                <a:gd name="T20" fmla="*/ 4 w 44"/>
                <a:gd name="T21" fmla="*/ 30 h 41"/>
                <a:gd name="T22" fmla="*/ 0 w 44"/>
                <a:gd name="T23" fmla="*/ 28 h 41"/>
                <a:gd name="T24" fmla="*/ 1 w 44"/>
                <a:gd name="T25" fmla="*/ 24 h 41"/>
                <a:gd name="T26" fmla="*/ 5 w 44"/>
                <a:gd name="T27" fmla="*/ 12 h 41"/>
                <a:gd name="T28" fmla="*/ 9 w 44"/>
                <a:gd name="T29" fmla="*/ 19 h 41"/>
                <a:gd name="T30" fmla="*/ 35 w 44"/>
                <a:gd name="T31" fmla="*/ 27 h 41"/>
                <a:gd name="T32" fmla="*/ 37 w 44"/>
                <a:gd name="T33" fmla="*/ 22 h 41"/>
                <a:gd name="T34" fmla="*/ 36 w 44"/>
                <a:gd name="T35" fmla="*/ 15 h 41"/>
                <a:gd name="T36" fmla="*/ 30 w 44"/>
                <a:gd name="T37" fmla="*/ 11 h 41"/>
                <a:gd name="T38" fmla="*/ 23 w 44"/>
                <a:gd name="T39" fmla="*/ 9 h 41"/>
                <a:gd name="T40" fmla="*/ 16 w 44"/>
                <a:gd name="T41" fmla="*/ 9 h 41"/>
                <a:gd name="T42" fmla="*/ 11 w 44"/>
                <a:gd name="T43" fmla="*/ 14 h 41"/>
                <a:gd name="T44" fmla="*/ 9 w 44"/>
                <a:gd name="T45" fmla="*/ 19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4" h="41">
                  <a:moveTo>
                    <a:pt x="5" y="12"/>
                  </a:moveTo>
                  <a:cubicBezTo>
                    <a:pt x="7" y="7"/>
                    <a:pt x="10" y="4"/>
                    <a:pt x="13" y="2"/>
                  </a:cubicBezTo>
                  <a:cubicBezTo>
                    <a:pt x="17" y="0"/>
                    <a:pt x="21" y="0"/>
                    <a:pt x="26" y="1"/>
                  </a:cubicBezTo>
                  <a:cubicBezTo>
                    <a:pt x="32" y="3"/>
                    <a:pt x="32" y="3"/>
                    <a:pt x="32" y="3"/>
                  </a:cubicBezTo>
                  <a:cubicBezTo>
                    <a:pt x="37" y="5"/>
                    <a:pt x="40" y="7"/>
                    <a:pt x="42" y="11"/>
                  </a:cubicBezTo>
                  <a:cubicBezTo>
                    <a:pt x="44" y="15"/>
                    <a:pt x="44" y="19"/>
                    <a:pt x="42" y="24"/>
                  </a:cubicBezTo>
                  <a:cubicBezTo>
                    <a:pt x="37" y="41"/>
                    <a:pt x="37" y="41"/>
                    <a:pt x="37" y="41"/>
                  </a:cubicBezTo>
                  <a:cubicBezTo>
                    <a:pt x="33" y="39"/>
                    <a:pt x="33" y="39"/>
                    <a:pt x="33" y="39"/>
                  </a:cubicBezTo>
                  <a:cubicBezTo>
                    <a:pt x="33" y="35"/>
                    <a:pt x="33" y="35"/>
                    <a:pt x="33" y="35"/>
                  </a:cubicBezTo>
                  <a:cubicBezTo>
                    <a:pt x="6" y="26"/>
                    <a:pt x="6" y="26"/>
                    <a:pt x="6" y="26"/>
                  </a:cubicBezTo>
                  <a:cubicBezTo>
                    <a:pt x="4" y="30"/>
                    <a:pt x="4" y="30"/>
                    <a:pt x="4" y="30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1" y="24"/>
                    <a:pt x="1" y="24"/>
                    <a:pt x="1" y="24"/>
                  </a:cubicBezTo>
                  <a:lnTo>
                    <a:pt x="5" y="12"/>
                  </a:lnTo>
                  <a:close/>
                  <a:moveTo>
                    <a:pt x="9" y="19"/>
                  </a:moveTo>
                  <a:cubicBezTo>
                    <a:pt x="35" y="27"/>
                    <a:pt x="35" y="27"/>
                    <a:pt x="35" y="27"/>
                  </a:cubicBezTo>
                  <a:cubicBezTo>
                    <a:pt x="37" y="22"/>
                    <a:pt x="37" y="22"/>
                    <a:pt x="37" y="22"/>
                  </a:cubicBezTo>
                  <a:cubicBezTo>
                    <a:pt x="37" y="20"/>
                    <a:pt x="37" y="17"/>
                    <a:pt x="36" y="15"/>
                  </a:cubicBezTo>
                  <a:cubicBezTo>
                    <a:pt x="35" y="13"/>
                    <a:pt x="33" y="12"/>
                    <a:pt x="30" y="11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21" y="8"/>
                    <a:pt x="18" y="8"/>
                    <a:pt x="16" y="9"/>
                  </a:cubicBezTo>
                  <a:cubicBezTo>
                    <a:pt x="13" y="10"/>
                    <a:pt x="12" y="11"/>
                    <a:pt x="11" y="14"/>
                  </a:cubicBezTo>
                  <a:lnTo>
                    <a:pt x="9" y="1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65">
              <a:extLst>
                <a:ext uri="{FF2B5EF4-FFF2-40B4-BE49-F238E27FC236}">
                  <a16:creationId xmlns:a16="http://schemas.microsoft.com/office/drawing/2014/main" id="{9CCBB521-20E4-40A6-B60C-B3F2C424538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88688" y="912813"/>
              <a:ext cx="147638" cy="136525"/>
            </a:xfrm>
            <a:custGeom>
              <a:avLst/>
              <a:gdLst>
                <a:gd name="T0" fmla="*/ 20 w 41"/>
                <a:gd name="T1" fmla="*/ 3 h 38"/>
                <a:gd name="T2" fmla="*/ 18 w 41"/>
                <a:gd name="T3" fmla="*/ 9 h 38"/>
                <a:gd name="T4" fmla="*/ 12 w 41"/>
                <a:gd name="T5" fmla="*/ 7 h 38"/>
                <a:gd name="T6" fmla="*/ 10 w 41"/>
                <a:gd name="T7" fmla="*/ 10 h 38"/>
                <a:gd name="T8" fmla="*/ 8 w 41"/>
                <a:gd name="T9" fmla="*/ 13 h 38"/>
                <a:gd name="T10" fmla="*/ 7 w 41"/>
                <a:gd name="T11" fmla="*/ 18 h 38"/>
                <a:gd name="T12" fmla="*/ 10 w 41"/>
                <a:gd name="T13" fmla="*/ 21 h 38"/>
                <a:gd name="T14" fmla="*/ 13 w 41"/>
                <a:gd name="T15" fmla="*/ 21 h 38"/>
                <a:gd name="T16" fmla="*/ 18 w 41"/>
                <a:gd name="T17" fmla="*/ 16 h 38"/>
                <a:gd name="T18" fmla="*/ 27 w 41"/>
                <a:gd name="T19" fmla="*/ 9 h 38"/>
                <a:gd name="T20" fmla="*/ 35 w 41"/>
                <a:gd name="T21" fmla="*/ 10 h 38"/>
                <a:gd name="T22" fmla="*/ 41 w 41"/>
                <a:gd name="T23" fmla="*/ 16 h 38"/>
                <a:gd name="T24" fmla="*/ 39 w 41"/>
                <a:gd name="T25" fmla="*/ 27 h 38"/>
                <a:gd name="T26" fmla="*/ 34 w 41"/>
                <a:gd name="T27" fmla="*/ 34 h 38"/>
                <a:gd name="T28" fmla="*/ 28 w 41"/>
                <a:gd name="T29" fmla="*/ 38 h 38"/>
                <a:gd name="T30" fmla="*/ 21 w 41"/>
                <a:gd name="T31" fmla="*/ 35 h 38"/>
                <a:gd name="T32" fmla="*/ 23 w 41"/>
                <a:gd name="T33" fmla="*/ 29 h 38"/>
                <a:gd name="T34" fmla="*/ 28 w 41"/>
                <a:gd name="T35" fmla="*/ 31 h 38"/>
                <a:gd name="T36" fmla="*/ 31 w 41"/>
                <a:gd name="T37" fmla="*/ 28 h 38"/>
                <a:gd name="T38" fmla="*/ 34 w 41"/>
                <a:gd name="T39" fmla="*/ 25 h 38"/>
                <a:gd name="T40" fmla="*/ 34 w 41"/>
                <a:gd name="T41" fmla="*/ 20 h 38"/>
                <a:gd name="T42" fmla="*/ 32 w 41"/>
                <a:gd name="T43" fmla="*/ 17 h 38"/>
                <a:gd name="T44" fmla="*/ 28 w 41"/>
                <a:gd name="T45" fmla="*/ 17 h 38"/>
                <a:gd name="T46" fmla="*/ 23 w 41"/>
                <a:gd name="T47" fmla="*/ 21 h 38"/>
                <a:gd name="T48" fmla="*/ 15 w 41"/>
                <a:gd name="T49" fmla="*/ 28 h 38"/>
                <a:gd name="T50" fmla="*/ 6 w 41"/>
                <a:gd name="T51" fmla="*/ 28 h 38"/>
                <a:gd name="T52" fmla="*/ 1 w 41"/>
                <a:gd name="T53" fmla="*/ 21 h 38"/>
                <a:gd name="T54" fmla="*/ 2 w 41"/>
                <a:gd name="T55" fmla="*/ 11 h 38"/>
                <a:gd name="T56" fmla="*/ 7 w 41"/>
                <a:gd name="T57" fmla="*/ 4 h 38"/>
                <a:gd name="T58" fmla="*/ 13 w 41"/>
                <a:gd name="T59" fmla="*/ 0 h 38"/>
                <a:gd name="T60" fmla="*/ 20 w 41"/>
                <a:gd name="T61" fmla="*/ 3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1" h="38">
                  <a:moveTo>
                    <a:pt x="20" y="3"/>
                  </a:moveTo>
                  <a:cubicBezTo>
                    <a:pt x="18" y="9"/>
                    <a:pt x="18" y="9"/>
                    <a:pt x="18" y="9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8"/>
                    <a:pt x="11" y="8"/>
                    <a:pt x="10" y="10"/>
                  </a:cubicBezTo>
                  <a:cubicBezTo>
                    <a:pt x="9" y="11"/>
                    <a:pt x="9" y="12"/>
                    <a:pt x="8" y="13"/>
                  </a:cubicBezTo>
                  <a:cubicBezTo>
                    <a:pt x="7" y="15"/>
                    <a:pt x="7" y="17"/>
                    <a:pt x="7" y="18"/>
                  </a:cubicBezTo>
                  <a:cubicBezTo>
                    <a:pt x="7" y="20"/>
                    <a:pt x="8" y="21"/>
                    <a:pt x="10" y="21"/>
                  </a:cubicBezTo>
                  <a:cubicBezTo>
                    <a:pt x="11" y="22"/>
                    <a:pt x="12" y="22"/>
                    <a:pt x="13" y="21"/>
                  </a:cubicBezTo>
                  <a:cubicBezTo>
                    <a:pt x="15" y="20"/>
                    <a:pt x="16" y="19"/>
                    <a:pt x="18" y="16"/>
                  </a:cubicBezTo>
                  <a:cubicBezTo>
                    <a:pt x="21" y="13"/>
                    <a:pt x="24" y="11"/>
                    <a:pt x="27" y="9"/>
                  </a:cubicBezTo>
                  <a:cubicBezTo>
                    <a:pt x="29" y="8"/>
                    <a:pt x="32" y="8"/>
                    <a:pt x="35" y="10"/>
                  </a:cubicBezTo>
                  <a:cubicBezTo>
                    <a:pt x="38" y="11"/>
                    <a:pt x="40" y="13"/>
                    <a:pt x="41" y="16"/>
                  </a:cubicBezTo>
                  <a:cubicBezTo>
                    <a:pt x="41" y="20"/>
                    <a:pt x="41" y="23"/>
                    <a:pt x="39" y="27"/>
                  </a:cubicBezTo>
                  <a:cubicBezTo>
                    <a:pt x="38" y="30"/>
                    <a:pt x="36" y="32"/>
                    <a:pt x="34" y="34"/>
                  </a:cubicBezTo>
                  <a:cubicBezTo>
                    <a:pt x="32" y="36"/>
                    <a:pt x="30" y="37"/>
                    <a:pt x="28" y="38"/>
                  </a:cubicBezTo>
                  <a:cubicBezTo>
                    <a:pt x="21" y="35"/>
                    <a:pt x="21" y="35"/>
                    <a:pt x="21" y="35"/>
                  </a:cubicBezTo>
                  <a:cubicBezTo>
                    <a:pt x="23" y="29"/>
                    <a:pt x="23" y="29"/>
                    <a:pt x="23" y="29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9" y="30"/>
                    <a:pt x="30" y="30"/>
                    <a:pt x="31" y="28"/>
                  </a:cubicBezTo>
                  <a:cubicBezTo>
                    <a:pt x="32" y="27"/>
                    <a:pt x="33" y="26"/>
                    <a:pt x="34" y="25"/>
                  </a:cubicBezTo>
                  <a:cubicBezTo>
                    <a:pt x="35" y="23"/>
                    <a:pt x="35" y="21"/>
                    <a:pt x="34" y="20"/>
                  </a:cubicBezTo>
                  <a:cubicBezTo>
                    <a:pt x="34" y="18"/>
                    <a:pt x="33" y="17"/>
                    <a:pt x="32" y="17"/>
                  </a:cubicBezTo>
                  <a:cubicBezTo>
                    <a:pt x="31" y="16"/>
                    <a:pt x="29" y="16"/>
                    <a:pt x="28" y="17"/>
                  </a:cubicBezTo>
                  <a:cubicBezTo>
                    <a:pt x="27" y="17"/>
                    <a:pt x="25" y="19"/>
                    <a:pt x="23" y="21"/>
                  </a:cubicBezTo>
                  <a:cubicBezTo>
                    <a:pt x="20" y="24"/>
                    <a:pt x="17" y="27"/>
                    <a:pt x="15" y="28"/>
                  </a:cubicBezTo>
                  <a:cubicBezTo>
                    <a:pt x="12" y="30"/>
                    <a:pt x="9" y="30"/>
                    <a:pt x="6" y="28"/>
                  </a:cubicBezTo>
                  <a:cubicBezTo>
                    <a:pt x="3" y="27"/>
                    <a:pt x="2" y="25"/>
                    <a:pt x="1" y="21"/>
                  </a:cubicBezTo>
                  <a:cubicBezTo>
                    <a:pt x="0" y="18"/>
                    <a:pt x="1" y="15"/>
                    <a:pt x="2" y="11"/>
                  </a:cubicBezTo>
                  <a:cubicBezTo>
                    <a:pt x="4" y="8"/>
                    <a:pt x="5" y="6"/>
                    <a:pt x="7" y="4"/>
                  </a:cubicBezTo>
                  <a:cubicBezTo>
                    <a:pt x="9" y="2"/>
                    <a:pt x="11" y="1"/>
                    <a:pt x="13" y="0"/>
                  </a:cubicBezTo>
                  <a:lnTo>
                    <a:pt x="20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66">
              <a:extLst>
                <a:ext uri="{FF2B5EF4-FFF2-40B4-BE49-F238E27FC236}">
                  <a16:creationId xmlns:a16="http://schemas.microsoft.com/office/drawing/2014/main" id="{52D50A39-D6DD-442E-80A2-0D9E6A015EC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41101" y="2498725"/>
              <a:ext cx="296863" cy="230188"/>
            </a:xfrm>
            <a:custGeom>
              <a:avLst/>
              <a:gdLst>
                <a:gd name="T0" fmla="*/ 14 w 187"/>
                <a:gd name="T1" fmla="*/ 91 h 145"/>
                <a:gd name="T2" fmla="*/ 28 w 187"/>
                <a:gd name="T3" fmla="*/ 100 h 145"/>
                <a:gd name="T4" fmla="*/ 101 w 187"/>
                <a:gd name="T5" fmla="*/ 25 h 145"/>
                <a:gd name="T6" fmla="*/ 92 w 187"/>
                <a:gd name="T7" fmla="*/ 13 h 145"/>
                <a:gd name="T8" fmla="*/ 103 w 187"/>
                <a:gd name="T9" fmla="*/ 0 h 145"/>
                <a:gd name="T10" fmla="*/ 187 w 187"/>
                <a:gd name="T11" fmla="*/ 82 h 145"/>
                <a:gd name="T12" fmla="*/ 158 w 187"/>
                <a:gd name="T13" fmla="*/ 109 h 145"/>
                <a:gd name="T14" fmla="*/ 142 w 187"/>
                <a:gd name="T15" fmla="*/ 93 h 145"/>
                <a:gd name="T16" fmla="*/ 153 w 187"/>
                <a:gd name="T17" fmla="*/ 79 h 145"/>
                <a:gd name="T18" fmla="*/ 119 w 187"/>
                <a:gd name="T19" fmla="*/ 48 h 145"/>
                <a:gd name="T20" fmla="*/ 92 w 187"/>
                <a:gd name="T21" fmla="*/ 77 h 145"/>
                <a:gd name="T22" fmla="*/ 128 w 187"/>
                <a:gd name="T23" fmla="*/ 111 h 145"/>
                <a:gd name="T24" fmla="*/ 112 w 187"/>
                <a:gd name="T25" fmla="*/ 127 h 145"/>
                <a:gd name="T26" fmla="*/ 76 w 187"/>
                <a:gd name="T27" fmla="*/ 93 h 145"/>
                <a:gd name="T28" fmla="*/ 48 w 187"/>
                <a:gd name="T29" fmla="*/ 120 h 145"/>
                <a:gd name="T30" fmla="*/ 57 w 187"/>
                <a:gd name="T31" fmla="*/ 134 h 145"/>
                <a:gd name="T32" fmla="*/ 46 w 187"/>
                <a:gd name="T33" fmla="*/ 145 h 145"/>
                <a:gd name="T34" fmla="*/ 0 w 187"/>
                <a:gd name="T35" fmla="*/ 104 h 145"/>
                <a:gd name="T36" fmla="*/ 14 w 187"/>
                <a:gd name="T37" fmla="*/ 91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87" h="145">
                  <a:moveTo>
                    <a:pt x="14" y="91"/>
                  </a:moveTo>
                  <a:lnTo>
                    <a:pt x="28" y="100"/>
                  </a:lnTo>
                  <a:lnTo>
                    <a:pt x="101" y="25"/>
                  </a:lnTo>
                  <a:lnTo>
                    <a:pt x="92" y="13"/>
                  </a:lnTo>
                  <a:lnTo>
                    <a:pt x="103" y="0"/>
                  </a:lnTo>
                  <a:lnTo>
                    <a:pt x="187" y="82"/>
                  </a:lnTo>
                  <a:lnTo>
                    <a:pt x="158" y="109"/>
                  </a:lnTo>
                  <a:lnTo>
                    <a:pt x="142" y="93"/>
                  </a:lnTo>
                  <a:lnTo>
                    <a:pt x="153" y="79"/>
                  </a:lnTo>
                  <a:lnTo>
                    <a:pt x="119" y="48"/>
                  </a:lnTo>
                  <a:lnTo>
                    <a:pt x="92" y="77"/>
                  </a:lnTo>
                  <a:lnTo>
                    <a:pt x="128" y="111"/>
                  </a:lnTo>
                  <a:lnTo>
                    <a:pt x="112" y="127"/>
                  </a:lnTo>
                  <a:lnTo>
                    <a:pt x="76" y="93"/>
                  </a:lnTo>
                  <a:lnTo>
                    <a:pt x="48" y="120"/>
                  </a:lnTo>
                  <a:lnTo>
                    <a:pt x="57" y="134"/>
                  </a:lnTo>
                  <a:lnTo>
                    <a:pt x="46" y="145"/>
                  </a:lnTo>
                  <a:lnTo>
                    <a:pt x="0" y="104"/>
                  </a:lnTo>
                  <a:lnTo>
                    <a:pt x="14" y="9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67">
              <a:extLst>
                <a:ext uri="{FF2B5EF4-FFF2-40B4-BE49-F238E27FC236}">
                  <a16:creationId xmlns:a16="http://schemas.microsoft.com/office/drawing/2014/main" id="{6D48130E-CFC9-4061-B72F-27BD20E3B8B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555413" y="2671763"/>
              <a:ext cx="227013" cy="241300"/>
            </a:xfrm>
            <a:custGeom>
              <a:avLst/>
              <a:gdLst>
                <a:gd name="T0" fmla="*/ 55 w 63"/>
                <a:gd name="T1" fmla="*/ 51 h 67"/>
                <a:gd name="T2" fmla="*/ 35 w 63"/>
                <a:gd name="T3" fmla="*/ 65 h 67"/>
                <a:gd name="T4" fmla="*/ 12 w 63"/>
                <a:gd name="T5" fmla="*/ 60 h 67"/>
                <a:gd name="T6" fmla="*/ 0 w 63"/>
                <a:gd name="T7" fmla="*/ 41 h 67"/>
                <a:gd name="T8" fmla="*/ 7 w 63"/>
                <a:gd name="T9" fmla="*/ 17 h 67"/>
                <a:gd name="T10" fmla="*/ 8 w 63"/>
                <a:gd name="T11" fmla="*/ 16 h 67"/>
                <a:gd name="T12" fmla="*/ 28 w 63"/>
                <a:gd name="T13" fmla="*/ 2 h 67"/>
                <a:gd name="T14" fmla="*/ 50 w 63"/>
                <a:gd name="T15" fmla="*/ 7 h 67"/>
                <a:gd name="T16" fmla="*/ 62 w 63"/>
                <a:gd name="T17" fmla="*/ 26 h 67"/>
                <a:gd name="T18" fmla="*/ 55 w 63"/>
                <a:gd name="T19" fmla="*/ 50 h 67"/>
                <a:gd name="T20" fmla="*/ 55 w 63"/>
                <a:gd name="T21" fmla="*/ 51 h 67"/>
                <a:gd name="T22" fmla="*/ 45 w 63"/>
                <a:gd name="T23" fmla="*/ 42 h 67"/>
                <a:gd name="T24" fmla="*/ 51 w 63"/>
                <a:gd name="T25" fmla="*/ 27 h 67"/>
                <a:gd name="T26" fmla="*/ 44 w 63"/>
                <a:gd name="T27" fmla="*/ 15 h 67"/>
                <a:gd name="T28" fmla="*/ 31 w 63"/>
                <a:gd name="T29" fmla="*/ 13 h 67"/>
                <a:gd name="T30" fmla="*/ 18 w 63"/>
                <a:gd name="T31" fmla="*/ 24 h 67"/>
                <a:gd name="T32" fmla="*/ 18 w 63"/>
                <a:gd name="T33" fmla="*/ 25 h 67"/>
                <a:gd name="T34" fmla="*/ 12 w 63"/>
                <a:gd name="T35" fmla="*/ 40 h 67"/>
                <a:gd name="T36" fmla="*/ 18 w 63"/>
                <a:gd name="T37" fmla="*/ 52 h 67"/>
                <a:gd name="T38" fmla="*/ 31 w 63"/>
                <a:gd name="T39" fmla="*/ 54 h 67"/>
                <a:gd name="T40" fmla="*/ 44 w 63"/>
                <a:gd name="T41" fmla="*/ 43 h 67"/>
                <a:gd name="T42" fmla="*/ 45 w 63"/>
                <a:gd name="T43" fmla="*/ 42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63" h="67">
                  <a:moveTo>
                    <a:pt x="55" y="51"/>
                  </a:moveTo>
                  <a:cubicBezTo>
                    <a:pt x="49" y="58"/>
                    <a:pt x="43" y="63"/>
                    <a:pt x="35" y="65"/>
                  </a:cubicBezTo>
                  <a:cubicBezTo>
                    <a:pt x="27" y="67"/>
                    <a:pt x="19" y="65"/>
                    <a:pt x="12" y="60"/>
                  </a:cubicBezTo>
                  <a:cubicBezTo>
                    <a:pt x="5" y="55"/>
                    <a:pt x="1" y="49"/>
                    <a:pt x="0" y="41"/>
                  </a:cubicBezTo>
                  <a:cubicBezTo>
                    <a:pt x="0" y="33"/>
                    <a:pt x="2" y="25"/>
                    <a:pt x="7" y="17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13" y="9"/>
                    <a:pt x="20" y="4"/>
                    <a:pt x="28" y="2"/>
                  </a:cubicBezTo>
                  <a:cubicBezTo>
                    <a:pt x="36" y="0"/>
                    <a:pt x="43" y="2"/>
                    <a:pt x="50" y="7"/>
                  </a:cubicBezTo>
                  <a:cubicBezTo>
                    <a:pt x="57" y="12"/>
                    <a:pt x="61" y="18"/>
                    <a:pt x="62" y="26"/>
                  </a:cubicBezTo>
                  <a:cubicBezTo>
                    <a:pt x="63" y="34"/>
                    <a:pt x="61" y="42"/>
                    <a:pt x="55" y="50"/>
                  </a:cubicBezTo>
                  <a:lnTo>
                    <a:pt x="55" y="51"/>
                  </a:lnTo>
                  <a:close/>
                  <a:moveTo>
                    <a:pt x="45" y="42"/>
                  </a:moveTo>
                  <a:cubicBezTo>
                    <a:pt x="49" y="37"/>
                    <a:pt x="51" y="32"/>
                    <a:pt x="51" y="27"/>
                  </a:cubicBezTo>
                  <a:cubicBezTo>
                    <a:pt x="51" y="22"/>
                    <a:pt x="49" y="18"/>
                    <a:pt x="44" y="15"/>
                  </a:cubicBezTo>
                  <a:cubicBezTo>
                    <a:pt x="40" y="12"/>
                    <a:pt x="35" y="11"/>
                    <a:pt x="31" y="13"/>
                  </a:cubicBezTo>
                  <a:cubicBezTo>
                    <a:pt x="26" y="15"/>
                    <a:pt x="22" y="18"/>
                    <a:pt x="18" y="24"/>
                  </a:cubicBezTo>
                  <a:cubicBezTo>
                    <a:pt x="18" y="25"/>
                    <a:pt x="18" y="25"/>
                    <a:pt x="18" y="25"/>
                  </a:cubicBezTo>
                  <a:cubicBezTo>
                    <a:pt x="14" y="30"/>
                    <a:pt x="12" y="35"/>
                    <a:pt x="12" y="40"/>
                  </a:cubicBezTo>
                  <a:cubicBezTo>
                    <a:pt x="11" y="45"/>
                    <a:pt x="14" y="49"/>
                    <a:pt x="18" y="52"/>
                  </a:cubicBezTo>
                  <a:cubicBezTo>
                    <a:pt x="22" y="55"/>
                    <a:pt x="27" y="56"/>
                    <a:pt x="31" y="54"/>
                  </a:cubicBezTo>
                  <a:cubicBezTo>
                    <a:pt x="36" y="52"/>
                    <a:pt x="40" y="49"/>
                    <a:pt x="44" y="43"/>
                  </a:cubicBezTo>
                  <a:lnTo>
                    <a:pt x="45" y="4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68">
              <a:extLst>
                <a:ext uri="{FF2B5EF4-FFF2-40B4-BE49-F238E27FC236}">
                  <a16:creationId xmlns:a16="http://schemas.microsoft.com/office/drawing/2014/main" id="{3463EC71-38AB-4959-9C9D-0B735CF8DD1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771313" y="2797175"/>
              <a:ext cx="228600" cy="246063"/>
            </a:xfrm>
            <a:custGeom>
              <a:avLst/>
              <a:gdLst>
                <a:gd name="T0" fmla="*/ 58 w 63"/>
                <a:gd name="T1" fmla="*/ 47 h 68"/>
                <a:gd name="T2" fmla="*/ 41 w 63"/>
                <a:gd name="T3" fmla="*/ 64 h 68"/>
                <a:gd name="T4" fmla="*/ 18 w 63"/>
                <a:gd name="T5" fmla="*/ 64 h 68"/>
                <a:gd name="T6" fmla="*/ 3 w 63"/>
                <a:gd name="T7" fmla="*/ 46 h 68"/>
                <a:gd name="T8" fmla="*/ 5 w 63"/>
                <a:gd name="T9" fmla="*/ 22 h 68"/>
                <a:gd name="T10" fmla="*/ 6 w 63"/>
                <a:gd name="T11" fmla="*/ 21 h 68"/>
                <a:gd name="T12" fmla="*/ 23 w 63"/>
                <a:gd name="T13" fmla="*/ 4 h 68"/>
                <a:gd name="T14" fmla="*/ 46 w 63"/>
                <a:gd name="T15" fmla="*/ 4 h 68"/>
                <a:gd name="T16" fmla="*/ 61 w 63"/>
                <a:gd name="T17" fmla="*/ 21 h 68"/>
                <a:gd name="T18" fmla="*/ 58 w 63"/>
                <a:gd name="T19" fmla="*/ 46 h 68"/>
                <a:gd name="T20" fmla="*/ 58 w 63"/>
                <a:gd name="T21" fmla="*/ 47 h 68"/>
                <a:gd name="T22" fmla="*/ 47 w 63"/>
                <a:gd name="T23" fmla="*/ 40 h 68"/>
                <a:gd name="T24" fmla="*/ 50 w 63"/>
                <a:gd name="T25" fmla="*/ 24 h 68"/>
                <a:gd name="T26" fmla="*/ 42 w 63"/>
                <a:gd name="T27" fmla="*/ 13 h 68"/>
                <a:gd name="T28" fmla="*/ 28 w 63"/>
                <a:gd name="T29" fmla="*/ 14 h 68"/>
                <a:gd name="T30" fmla="*/ 17 w 63"/>
                <a:gd name="T31" fmla="*/ 27 h 68"/>
                <a:gd name="T32" fmla="*/ 17 w 63"/>
                <a:gd name="T33" fmla="*/ 27 h 68"/>
                <a:gd name="T34" fmla="*/ 14 w 63"/>
                <a:gd name="T35" fmla="*/ 44 h 68"/>
                <a:gd name="T36" fmla="*/ 22 w 63"/>
                <a:gd name="T37" fmla="*/ 55 h 68"/>
                <a:gd name="T38" fmla="*/ 36 w 63"/>
                <a:gd name="T39" fmla="*/ 54 h 68"/>
                <a:gd name="T40" fmla="*/ 46 w 63"/>
                <a:gd name="T41" fmla="*/ 41 h 68"/>
                <a:gd name="T42" fmla="*/ 47 w 63"/>
                <a:gd name="T43" fmla="*/ 4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63" h="68">
                  <a:moveTo>
                    <a:pt x="58" y="47"/>
                  </a:moveTo>
                  <a:cubicBezTo>
                    <a:pt x="54" y="55"/>
                    <a:pt x="48" y="61"/>
                    <a:pt x="41" y="64"/>
                  </a:cubicBezTo>
                  <a:cubicBezTo>
                    <a:pt x="33" y="68"/>
                    <a:pt x="26" y="67"/>
                    <a:pt x="18" y="64"/>
                  </a:cubicBezTo>
                  <a:cubicBezTo>
                    <a:pt x="10" y="60"/>
                    <a:pt x="5" y="54"/>
                    <a:pt x="3" y="46"/>
                  </a:cubicBezTo>
                  <a:cubicBezTo>
                    <a:pt x="0" y="39"/>
                    <a:pt x="1" y="30"/>
                    <a:pt x="5" y="22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10" y="13"/>
                    <a:pt x="16" y="7"/>
                    <a:pt x="23" y="4"/>
                  </a:cubicBezTo>
                  <a:cubicBezTo>
                    <a:pt x="30" y="0"/>
                    <a:pt x="38" y="0"/>
                    <a:pt x="46" y="4"/>
                  </a:cubicBezTo>
                  <a:cubicBezTo>
                    <a:pt x="54" y="8"/>
                    <a:pt x="59" y="14"/>
                    <a:pt x="61" y="21"/>
                  </a:cubicBezTo>
                  <a:cubicBezTo>
                    <a:pt x="63" y="29"/>
                    <a:pt x="62" y="37"/>
                    <a:pt x="58" y="46"/>
                  </a:cubicBezTo>
                  <a:lnTo>
                    <a:pt x="58" y="47"/>
                  </a:lnTo>
                  <a:close/>
                  <a:moveTo>
                    <a:pt x="47" y="40"/>
                  </a:moveTo>
                  <a:cubicBezTo>
                    <a:pt x="50" y="34"/>
                    <a:pt x="51" y="29"/>
                    <a:pt x="50" y="24"/>
                  </a:cubicBezTo>
                  <a:cubicBezTo>
                    <a:pt x="49" y="19"/>
                    <a:pt x="46" y="15"/>
                    <a:pt x="42" y="13"/>
                  </a:cubicBezTo>
                  <a:cubicBezTo>
                    <a:pt x="37" y="11"/>
                    <a:pt x="32" y="11"/>
                    <a:pt x="28" y="14"/>
                  </a:cubicBezTo>
                  <a:cubicBezTo>
                    <a:pt x="24" y="16"/>
                    <a:pt x="20" y="20"/>
                    <a:pt x="17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4" y="34"/>
                    <a:pt x="13" y="39"/>
                    <a:pt x="14" y="44"/>
                  </a:cubicBezTo>
                  <a:cubicBezTo>
                    <a:pt x="14" y="49"/>
                    <a:pt x="17" y="52"/>
                    <a:pt x="22" y="55"/>
                  </a:cubicBezTo>
                  <a:cubicBezTo>
                    <a:pt x="27" y="57"/>
                    <a:pt x="31" y="57"/>
                    <a:pt x="36" y="54"/>
                  </a:cubicBezTo>
                  <a:cubicBezTo>
                    <a:pt x="40" y="52"/>
                    <a:pt x="43" y="47"/>
                    <a:pt x="46" y="41"/>
                  </a:cubicBezTo>
                  <a:lnTo>
                    <a:pt x="47" y="4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69">
              <a:extLst>
                <a:ext uri="{FF2B5EF4-FFF2-40B4-BE49-F238E27FC236}">
                  <a16:creationId xmlns:a16="http://schemas.microsoft.com/office/drawing/2014/main" id="{042C6819-A131-4D37-99FB-E2C943BD4D7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991976" y="2870200"/>
              <a:ext cx="234950" cy="255588"/>
            </a:xfrm>
            <a:custGeom>
              <a:avLst/>
              <a:gdLst>
                <a:gd name="T0" fmla="*/ 45 w 65"/>
                <a:gd name="T1" fmla="*/ 7 h 71"/>
                <a:gd name="T2" fmla="*/ 61 w 65"/>
                <a:gd name="T3" fmla="*/ 20 h 71"/>
                <a:gd name="T4" fmla="*/ 63 w 65"/>
                <a:gd name="T5" fmla="*/ 40 h 71"/>
                <a:gd name="T6" fmla="*/ 61 w 65"/>
                <a:gd name="T7" fmla="*/ 50 h 71"/>
                <a:gd name="T8" fmla="*/ 48 w 65"/>
                <a:gd name="T9" fmla="*/ 67 h 71"/>
                <a:gd name="T10" fmla="*/ 27 w 65"/>
                <a:gd name="T11" fmla="*/ 69 h 71"/>
                <a:gd name="T12" fmla="*/ 0 w 65"/>
                <a:gd name="T13" fmla="*/ 61 h 71"/>
                <a:gd name="T14" fmla="*/ 2 w 65"/>
                <a:gd name="T15" fmla="*/ 54 h 71"/>
                <a:gd name="T16" fmla="*/ 9 w 65"/>
                <a:gd name="T17" fmla="*/ 54 h 71"/>
                <a:gd name="T18" fmla="*/ 21 w 65"/>
                <a:gd name="T19" fmla="*/ 10 h 71"/>
                <a:gd name="T20" fmla="*/ 15 w 65"/>
                <a:gd name="T21" fmla="*/ 7 h 71"/>
                <a:gd name="T22" fmla="*/ 17 w 65"/>
                <a:gd name="T23" fmla="*/ 0 h 71"/>
                <a:gd name="T24" fmla="*/ 23 w 65"/>
                <a:gd name="T25" fmla="*/ 1 h 71"/>
                <a:gd name="T26" fmla="*/ 45 w 65"/>
                <a:gd name="T27" fmla="*/ 7 h 71"/>
                <a:gd name="T28" fmla="*/ 33 w 65"/>
                <a:gd name="T29" fmla="*/ 14 h 71"/>
                <a:gd name="T30" fmla="*/ 21 w 65"/>
                <a:gd name="T31" fmla="*/ 57 h 71"/>
                <a:gd name="T32" fmla="*/ 29 w 65"/>
                <a:gd name="T33" fmla="*/ 59 h 71"/>
                <a:gd name="T34" fmla="*/ 41 w 65"/>
                <a:gd name="T35" fmla="*/ 58 h 71"/>
                <a:gd name="T36" fmla="*/ 48 w 65"/>
                <a:gd name="T37" fmla="*/ 47 h 71"/>
                <a:gd name="T38" fmla="*/ 51 w 65"/>
                <a:gd name="T39" fmla="*/ 37 h 71"/>
                <a:gd name="T40" fmla="*/ 50 w 65"/>
                <a:gd name="T41" fmla="*/ 24 h 71"/>
                <a:gd name="T42" fmla="*/ 41 w 65"/>
                <a:gd name="T43" fmla="*/ 17 h 71"/>
                <a:gd name="T44" fmla="*/ 33 w 65"/>
                <a:gd name="T45" fmla="*/ 14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5" h="71">
                  <a:moveTo>
                    <a:pt x="45" y="7"/>
                  </a:moveTo>
                  <a:cubicBezTo>
                    <a:pt x="52" y="9"/>
                    <a:pt x="58" y="13"/>
                    <a:pt x="61" y="20"/>
                  </a:cubicBezTo>
                  <a:cubicBezTo>
                    <a:pt x="65" y="26"/>
                    <a:pt x="65" y="33"/>
                    <a:pt x="63" y="40"/>
                  </a:cubicBezTo>
                  <a:cubicBezTo>
                    <a:pt x="61" y="50"/>
                    <a:pt x="61" y="50"/>
                    <a:pt x="61" y="50"/>
                  </a:cubicBezTo>
                  <a:cubicBezTo>
                    <a:pt x="58" y="58"/>
                    <a:pt x="54" y="63"/>
                    <a:pt x="48" y="67"/>
                  </a:cubicBezTo>
                  <a:cubicBezTo>
                    <a:pt x="42" y="70"/>
                    <a:pt x="35" y="71"/>
                    <a:pt x="27" y="69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2" y="54"/>
                    <a:pt x="2" y="54"/>
                    <a:pt x="2" y="54"/>
                  </a:cubicBezTo>
                  <a:cubicBezTo>
                    <a:pt x="9" y="54"/>
                    <a:pt x="9" y="54"/>
                    <a:pt x="9" y="54"/>
                  </a:cubicBezTo>
                  <a:cubicBezTo>
                    <a:pt x="21" y="10"/>
                    <a:pt x="21" y="10"/>
                    <a:pt x="21" y="10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3" y="1"/>
                    <a:pt x="23" y="1"/>
                    <a:pt x="23" y="1"/>
                  </a:cubicBezTo>
                  <a:lnTo>
                    <a:pt x="45" y="7"/>
                  </a:lnTo>
                  <a:close/>
                  <a:moveTo>
                    <a:pt x="33" y="14"/>
                  </a:moveTo>
                  <a:cubicBezTo>
                    <a:pt x="21" y="57"/>
                    <a:pt x="21" y="57"/>
                    <a:pt x="21" y="57"/>
                  </a:cubicBezTo>
                  <a:cubicBezTo>
                    <a:pt x="29" y="59"/>
                    <a:pt x="29" y="59"/>
                    <a:pt x="29" y="59"/>
                  </a:cubicBezTo>
                  <a:cubicBezTo>
                    <a:pt x="34" y="61"/>
                    <a:pt x="38" y="60"/>
                    <a:pt x="41" y="58"/>
                  </a:cubicBezTo>
                  <a:cubicBezTo>
                    <a:pt x="44" y="55"/>
                    <a:pt x="47" y="52"/>
                    <a:pt x="48" y="47"/>
                  </a:cubicBezTo>
                  <a:cubicBezTo>
                    <a:pt x="51" y="37"/>
                    <a:pt x="51" y="37"/>
                    <a:pt x="51" y="37"/>
                  </a:cubicBezTo>
                  <a:cubicBezTo>
                    <a:pt x="52" y="32"/>
                    <a:pt x="52" y="28"/>
                    <a:pt x="50" y="24"/>
                  </a:cubicBezTo>
                  <a:cubicBezTo>
                    <a:pt x="49" y="20"/>
                    <a:pt x="46" y="18"/>
                    <a:pt x="41" y="17"/>
                  </a:cubicBezTo>
                  <a:lnTo>
                    <a:pt x="33" y="1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70">
              <a:extLst>
                <a:ext uri="{FF2B5EF4-FFF2-40B4-BE49-F238E27FC236}">
                  <a16:creationId xmlns:a16="http://schemas.microsoft.com/office/drawing/2014/main" id="{DA44EAF6-E60F-4AC8-807A-429888B82A7C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26926" y="2935288"/>
              <a:ext cx="152400" cy="241300"/>
            </a:xfrm>
            <a:custGeom>
              <a:avLst/>
              <a:gdLst>
                <a:gd name="T0" fmla="*/ 21 w 96"/>
                <a:gd name="T1" fmla="*/ 152 h 152"/>
                <a:gd name="T2" fmla="*/ 0 w 96"/>
                <a:gd name="T3" fmla="*/ 147 h 152"/>
                <a:gd name="T4" fmla="*/ 73 w 96"/>
                <a:gd name="T5" fmla="*/ 0 h 152"/>
                <a:gd name="T6" fmla="*/ 96 w 96"/>
                <a:gd name="T7" fmla="*/ 2 h 152"/>
                <a:gd name="T8" fmla="*/ 21 w 96"/>
                <a:gd name="T9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6" h="152">
                  <a:moveTo>
                    <a:pt x="21" y="152"/>
                  </a:moveTo>
                  <a:lnTo>
                    <a:pt x="0" y="147"/>
                  </a:lnTo>
                  <a:lnTo>
                    <a:pt x="73" y="0"/>
                  </a:lnTo>
                  <a:lnTo>
                    <a:pt x="96" y="2"/>
                  </a:lnTo>
                  <a:lnTo>
                    <a:pt x="21" y="15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71">
              <a:extLst>
                <a:ext uri="{FF2B5EF4-FFF2-40B4-BE49-F238E27FC236}">
                  <a16:creationId xmlns:a16="http://schemas.microsoft.com/office/drawing/2014/main" id="{C79509FE-647E-461A-BC3E-72E25F0B01D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390438" y="2941638"/>
              <a:ext cx="204788" cy="234950"/>
            </a:xfrm>
            <a:custGeom>
              <a:avLst/>
              <a:gdLst>
                <a:gd name="T0" fmla="*/ 30 w 57"/>
                <a:gd name="T1" fmla="*/ 1 h 65"/>
                <a:gd name="T2" fmla="*/ 49 w 57"/>
                <a:gd name="T3" fmla="*/ 8 h 65"/>
                <a:gd name="T4" fmla="*/ 56 w 57"/>
                <a:gd name="T5" fmla="*/ 28 h 65"/>
                <a:gd name="T6" fmla="*/ 56 w 57"/>
                <a:gd name="T7" fmla="*/ 38 h 65"/>
                <a:gd name="T8" fmla="*/ 49 w 57"/>
                <a:gd name="T9" fmla="*/ 57 h 65"/>
                <a:gd name="T10" fmla="*/ 29 w 57"/>
                <a:gd name="T11" fmla="*/ 65 h 65"/>
                <a:gd name="T12" fmla="*/ 0 w 57"/>
                <a:gd name="T13" fmla="*/ 64 h 65"/>
                <a:gd name="T14" fmla="*/ 0 w 57"/>
                <a:gd name="T15" fmla="*/ 57 h 65"/>
                <a:gd name="T16" fmla="*/ 7 w 57"/>
                <a:gd name="T17" fmla="*/ 55 h 65"/>
                <a:gd name="T18" fmla="*/ 8 w 57"/>
                <a:gd name="T19" fmla="*/ 9 h 65"/>
                <a:gd name="T20" fmla="*/ 1 w 57"/>
                <a:gd name="T21" fmla="*/ 8 h 65"/>
                <a:gd name="T22" fmla="*/ 1 w 57"/>
                <a:gd name="T23" fmla="*/ 0 h 65"/>
                <a:gd name="T24" fmla="*/ 8 w 57"/>
                <a:gd name="T25" fmla="*/ 0 h 65"/>
                <a:gd name="T26" fmla="*/ 30 w 57"/>
                <a:gd name="T27" fmla="*/ 1 h 65"/>
                <a:gd name="T28" fmla="*/ 21 w 57"/>
                <a:gd name="T29" fmla="*/ 10 h 65"/>
                <a:gd name="T30" fmla="*/ 20 w 57"/>
                <a:gd name="T31" fmla="*/ 55 h 65"/>
                <a:gd name="T32" fmla="*/ 29 w 57"/>
                <a:gd name="T33" fmla="*/ 55 h 65"/>
                <a:gd name="T34" fmla="*/ 39 w 57"/>
                <a:gd name="T35" fmla="*/ 50 h 65"/>
                <a:gd name="T36" fmla="*/ 43 w 57"/>
                <a:gd name="T37" fmla="*/ 38 h 65"/>
                <a:gd name="T38" fmla="*/ 44 w 57"/>
                <a:gd name="T39" fmla="*/ 27 h 65"/>
                <a:gd name="T40" fmla="*/ 40 w 57"/>
                <a:gd name="T41" fmla="*/ 15 h 65"/>
                <a:gd name="T42" fmla="*/ 29 w 57"/>
                <a:gd name="T43" fmla="*/ 10 h 65"/>
                <a:gd name="T44" fmla="*/ 21 w 57"/>
                <a:gd name="T45" fmla="*/ 1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7" h="65">
                  <a:moveTo>
                    <a:pt x="30" y="1"/>
                  </a:moveTo>
                  <a:cubicBezTo>
                    <a:pt x="38" y="1"/>
                    <a:pt x="44" y="3"/>
                    <a:pt x="49" y="8"/>
                  </a:cubicBezTo>
                  <a:cubicBezTo>
                    <a:pt x="54" y="13"/>
                    <a:pt x="57" y="20"/>
                    <a:pt x="56" y="28"/>
                  </a:cubicBezTo>
                  <a:cubicBezTo>
                    <a:pt x="56" y="38"/>
                    <a:pt x="56" y="38"/>
                    <a:pt x="56" y="38"/>
                  </a:cubicBezTo>
                  <a:cubicBezTo>
                    <a:pt x="56" y="46"/>
                    <a:pt x="54" y="52"/>
                    <a:pt x="49" y="57"/>
                  </a:cubicBezTo>
                  <a:cubicBezTo>
                    <a:pt x="43" y="62"/>
                    <a:pt x="37" y="65"/>
                    <a:pt x="29" y="65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7" y="55"/>
                    <a:pt x="7" y="55"/>
                    <a:pt x="7" y="55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8" y="0"/>
                    <a:pt x="8" y="0"/>
                    <a:pt x="8" y="0"/>
                  </a:cubicBezTo>
                  <a:lnTo>
                    <a:pt x="30" y="1"/>
                  </a:lnTo>
                  <a:close/>
                  <a:moveTo>
                    <a:pt x="21" y="10"/>
                  </a:moveTo>
                  <a:cubicBezTo>
                    <a:pt x="20" y="55"/>
                    <a:pt x="20" y="55"/>
                    <a:pt x="20" y="55"/>
                  </a:cubicBezTo>
                  <a:cubicBezTo>
                    <a:pt x="29" y="55"/>
                    <a:pt x="29" y="55"/>
                    <a:pt x="29" y="55"/>
                  </a:cubicBezTo>
                  <a:cubicBezTo>
                    <a:pt x="33" y="55"/>
                    <a:pt x="37" y="53"/>
                    <a:pt x="39" y="50"/>
                  </a:cubicBezTo>
                  <a:cubicBezTo>
                    <a:pt x="42" y="47"/>
                    <a:pt x="43" y="43"/>
                    <a:pt x="43" y="38"/>
                  </a:cubicBezTo>
                  <a:cubicBezTo>
                    <a:pt x="44" y="27"/>
                    <a:pt x="44" y="27"/>
                    <a:pt x="44" y="27"/>
                  </a:cubicBezTo>
                  <a:cubicBezTo>
                    <a:pt x="44" y="22"/>
                    <a:pt x="42" y="18"/>
                    <a:pt x="40" y="15"/>
                  </a:cubicBezTo>
                  <a:cubicBezTo>
                    <a:pt x="37" y="12"/>
                    <a:pt x="34" y="10"/>
                    <a:pt x="29" y="10"/>
                  </a:cubicBezTo>
                  <a:lnTo>
                    <a:pt x="21" y="1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72">
              <a:extLst>
                <a:ext uri="{FF2B5EF4-FFF2-40B4-BE49-F238E27FC236}">
                  <a16:creationId xmlns:a16="http://schemas.microsoft.com/office/drawing/2014/main" id="{FFB7EB31-3015-454E-8944-3CBFCC74461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620626" y="2924175"/>
              <a:ext cx="242888" cy="249238"/>
            </a:xfrm>
            <a:custGeom>
              <a:avLst/>
              <a:gdLst>
                <a:gd name="T0" fmla="*/ 29 w 67"/>
                <a:gd name="T1" fmla="*/ 1 h 69"/>
                <a:gd name="T2" fmla="*/ 46 w 67"/>
                <a:gd name="T3" fmla="*/ 3 h 69"/>
                <a:gd name="T4" fmla="*/ 54 w 67"/>
                <a:gd name="T5" fmla="*/ 16 h 69"/>
                <a:gd name="T6" fmla="*/ 53 w 67"/>
                <a:gd name="T7" fmla="*/ 25 h 69"/>
                <a:gd name="T8" fmla="*/ 47 w 67"/>
                <a:gd name="T9" fmla="*/ 32 h 69"/>
                <a:gd name="T10" fmla="*/ 56 w 67"/>
                <a:gd name="T11" fmla="*/ 36 h 69"/>
                <a:gd name="T12" fmla="*/ 59 w 67"/>
                <a:gd name="T13" fmla="*/ 45 h 69"/>
                <a:gd name="T14" fmla="*/ 60 w 67"/>
                <a:gd name="T15" fmla="*/ 48 h 69"/>
                <a:gd name="T16" fmla="*/ 61 w 67"/>
                <a:gd name="T17" fmla="*/ 51 h 69"/>
                <a:gd name="T18" fmla="*/ 64 w 67"/>
                <a:gd name="T19" fmla="*/ 52 h 69"/>
                <a:gd name="T20" fmla="*/ 66 w 67"/>
                <a:gd name="T21" fmla="*/ 52 h 69"/>
                <a:gd name="T22" fmla="*/ 67 w 67"/>
                <a:gd name="T23" fmla="*/ 60 h 69"/>
                <a:gd name="T24" fmla="*/ 60 w 67"/>
                <a:gd name="T25" fmla="*/ 61 h 69"/>
                <a:gd name="T26" fmla="*/ 51 w 67"/>
                <a:gd name="T27" fmla="*/ 59 h 69"/>
                <a:gd name="T28" fmla="*/ 47 w 67"/>
                <a:gd name="T29" fmla="*/ 51 h 69"/>
                <a:gd name="T30" fmla="*/ 47 w 67"/>
                <a:gd name="T31" fmla="*/ 47 h 69"/>
                <a:gd name="T32" fmla="*/ 43 w 67"/>
                <a:gd name="T33" fmla="*/ 40 h 69"/>
                <a:gd name="T34" fmla="*/ 36 w 67"/>
                <a:gd name="T35" fmla="*/ 38 h 69"/>
                <a:gd name="T36" fmla="*/ 25 w 67"/>
                <a:gd name="T37" fmla="*/ 40 h 69"/>
                <a:gd name="T38" fmla="*/ 28 w 67"/>
                <a:gd name="T39" fmla="*/ 57 h 69"/>
                <a:gd name="T40" fmla="*/ 35 w 67"/>
                <a:gd name="T41" fmla="*/ 57 h 69"/>
                <a:gd name="T42" fmla="*/ 36 w 67"/>
                <a:gd name="T43" fmla="*/ 65 h 69"/>
                <a:gd name="T44" fmla="*/ 10 w 67"/>
                <a:gd name="T45" fmla="*/ 69 h 69"/>
                <a:gd name="T46" fmla="*/ 9 w 67"/>
                <a:gd name="T47" fmla="*/ 61 h 69"/>
                <a:gd name="T48" fmla="*/ 15 w 67"/>
                <a:gd name="T49" fmla="*/ 59 h 69"/>
                <a:gd name="T50" fmla="*/ 8 w 67"/>
                <a:gd name="T51" fmla="*/ 13 h 69"/>
                <a:gd name="T52" fmla="*/ 1 w 67"/>
                <a:gd name="T53" fmla="*/ 13 h 69"/>
                <a:gd name="T54" fmla="*/ 0 w 67"/>
                <a:gd name="T55" fmla="*/ 5 h 69"/>
                <a:gd name="T56" fmla="*/ 7 w 67"/>
                <a:gd name="T57" fmla="*/ 4 h 69"/>
                <a:gd name="T58" fmla="*/ 29 w 67"/>
                <a:gd name="T59" fmla="*/ 1 h 69"/>
                <a:gd name="T60" fmla="*/ 24 w 67"/>
                <a:gd name="T61" fmla="*/ 30 h 69"/>
                <a:gd name="T62" fmla="*/ 33 w 67"/>
                <a:gd name="T63" fmla="*/ 29 h 69"/>
                <a:gd name="T64" fmla="*/ 40 w 67"/>
                <a:gd name="T65" fmla="*/ 25 h 69"/>
                <a:gd name="T66" fmla="*/ 42 w 67"/>
                <a:gd name="T67" fmla="*/ 19 h 69"/>
                <a:gd name="T68" fmla="*/ 38 w 67"/>
                <a:gd name="T69" fmla="*/ 12 h 69"/>
                <a:gd name="T70" fmla="*/ 30 w 67"/>
                <a:gd name="T71" fmla="*/ 11 h 69"/>
                <a:gd name="T72" fmla="*/ 21 w 67"/>
                <a:gd name="T73" fmla="*/ 12 h 69"/>
                <a:gd name="T74" fmla="*/ 24 w 67"/>
                <a:gd name="T75" fmla="*/ 3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67" h="69">
                  <a:moveTo>
                    <a:pt x="29" y="1"/>
                  </a:moveTo>
                  <a:cubicBezTo>
                    <a:pt x="36" y="0"/>
                    <a:pt x="42" y="1"/>
                    <a:pt x="46" y="3"/>
                  </a:cubicBezTo>
                  <a:cubicBezTo>
                    <a:pt x="51" y="6"/>
                    <a:pt x="54" y="10"/>
                    <a:pt x="54" y="16"/>
                  </a:cubicBezTo>
                  <a:cubicBezTo>
                    <a:pt x="55" y="19"/>
                    <a:pt x="55" y="22"/>
                    <a:pt x="53" y="25"/>
                  </a:cubicBezTo>
                  <a:cubicBezTo>
                    <a:pt x="52" y="27"/>
                    <a:pt x="50" y="30"/>
                    <a:pt x="47" y="32"/>
                  </a:cubicBezTo>
                  <a:cubicBezTo>
                    <a:pt x="50" y="32"/>
                    <a:pt x="53" y="33"/>
                    <a:pt x="56" y="36"/>
                  </a:cubicBezTo>
                  <a:cubicBezTo>
                    <a:pt x="58" y="38"/>
                    <a:pt x="59" y="41"/>
                    <a:pt x="59" y="45"/>
                  </a:cubicBezTo>
                  <a:cubicBezTo>
                    <a:pt x="60" y="48"/>
                    <a:pt x="60" y="48"/>
                    <a:pt x="60" y="48"/>
                  </a:cubicBezTo>
                  <a:cubicBezTo>
                    <a:pt x="60" y="50"/>
                    <a:pt x="61" y="51"/>
                    <a:pt x="61" y="51"/>
                  </a:cubicBezTo>
                  <a:cubicBezTo>
                    <a:pt x="62" y="52"/>
                    <a:pt x="63" y="52"/>
                    <a:pt x="64" y="52"/>
                  </a:cubicBezTo>
                  <a:cubicBezTo>
                    <a:pt x="66" y="52"/>
                    <a:pt x="66" y="52"/>
                    <a:pt x="66" y="52"/>
                  </a:cubicBezTo>
                  <a:cubicBezTo>
                    <a:pt x="67" y="60"/>
                    <a:pt x="67" y="60"/>
                    <a:pt x="67" y="60"/>
                  </a:cubicBezTo>
                  <a:cubicBezTo>
                    <a:pt x="60" y="61"/>
                    <a:pt x="60" y="61"/>
                    <a:pt x="60" y="61"/>
                  </a:cubicBezTo>
                  <a:cubicBezTo>
                    <a:pt x="56" y="61"/>
                    <a:pt x="53" y="61"/>
                    <a:pt x="51" y="59"/>
                  </a:cubicBezTo>
                  <a:cubicBezTo>
                    <a:pt x="49" y="57"/>
                    <a:pt x="48" y="54"/>
                    <a:pt x="47" y="51"/>
                  </a:cubicBezTo>
                  <a:cubicBezTo>
                    <a:pt x="47" y="47"/>
                    <a:pt x="47" y="47"/>
                    <a:pt x="47" y="47"/>
                  </a:cubicBezTo>
                  <a:cubicBezTo>
                    <a:pt x="46" y="44"/>
                    <a:pt x="45" y="42"/>
                    <a:pt x="43" y="40"/>
                  </a:cubicBezTo>
                  <a:cubicBezTo>
                    <a:pt x="41" y="39"/>
                    <a:pt x="39" y="38"/>
                    <a:pt x="36" y="38"/>
                  </a:cubicBezTo>
                  <a:cubicBezTo>
                    <a:pt x="25" y="40"/>
                    <a:pt x="25" y="40"/>
                    <a:pt x="25" y="40"/>
                  </a:cubicBezTo>
                  <a:cubicBezTo>
                    <a:pt x="28" y="57"/>
                    <a:pt x="28" y="57"/>
                    <a:pt x="28" y="57"/>
                  </a:cubicBezTo>
                  <a:cubicBezTo>
                    <a:pt x="35" y="57"/>
                    <a:pt x="35" y="57"/>
                    <a:pt x="35" y="57"/>
                  </a:cubicBezTo>
                  <a:cubicBezTo>
                    <a:pt x="36" y="65"/>
                    <a:pt x="36" y="65"/>
                    <a:pt x="36" y="65"/>
                  </a:cubicBezTo>
                  <a:cubicBezTo>
                    <a:pt x="10" y="69"/>
                    <a:pt x="10" y="69"/>
                    <a:pt x="10" y="69"/>
                  </a:cubicBezTo>
                  <a:cubicBezTo>
                    <a:pt x="9" y="61"/>
                    <a:pt x="9" y="61"/>
                    <a:pt x="9" y="61"/>
                  </a:cubicBezTo>
                  <a:cubicBezTo>
                    <a:pt x="15" y="59"/>
                    <a:pt x="15" y="59"/>
                    <a:pt x="15" y="59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7" y="4"/>
                    <a:pt x="7" y="4"/>
                    <a:pt x="7" y="4"/>
                  </a:cubicBezTo>
                  <a:lnTo>
                    <a:pt x="29" y="1"/>
                  </a:lnTo>
                  <a:close/>
                  <a:moveTo>
                    <a:pt x="24" y="30"/>
                  </a:moveTo>
                  <a:cubicBezTo>
                    <a:pt x="33" y="29"/>
                    <a:pt x="33" y="29"/>
                    <a:pt x="33" y="29"/>
                  </a:cubicBezTo>
                  <a:cubicBezTo>
                    <a:pt x="36" y="28"/>
                    <a:pt x="39" y="27"/>
                    <a:pt x="40" y="25"/>
                  </a:cubicBezTo>
                  <a:cubicBezTo>
                    <a:pt x="42" y="24"/>
                    <a:pt x="42" y="21"/>
                    <a:pt x="42" y="19"/>
                  </a:cubicBezTo>
                  <a:cubicBezTo>
                    <a:pt x="41" y="16"/>
                    <a:pt x="40" y="14"/>
                    <a:pt x="38" y="12"/>
                  </a:cubicBezTo>
                  <a:cubicBezTo>
                    <a:pt x="36" y="11"/>
                    <a:pt x="33" y="10"/>
                    <a:pt x="30" y="11"/>
                  </a:cubicBezTo>
                  <a:cubicBezTo>
                    <a:pt x="21" y="12"/>
                    <a:pt x="21" y="12"/>
                    <a:pt x="21" y="12"/>
                  </a:cubicBezTo>
                  <a:lnTo>
                    <a:pt x="24" y="3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73">
              <a:extLst>
                <a:ext uri="{FF2B5EF4-FFF2-40B4-BE49-F238E27FC236}">
                  <a16:creationId xmlns:a16="http://schemas.microsoft.com/office/drawing/2014/main" id="{75FD2467-EBE6-407E-8C3C-CB66F1A9B854}"/>
                </a:ext>
              </a:extLst>
            </p:cNvPr>
            <p:cNvSpPr>
              <a:spLocks/>
            </p:cNvSpPr>
            <p:nvPr/>
          </p:nvSpPr>
          <p:spPr bwMode="auto">
            <a:xfrm>
              <a:off x="12846051" y="2876550"/>
              <a:ext cx="153988" cy="249238"/>
            </a:xfrm>
            <a:custGeom>
              <a:avLst/>
              <a:gdLst>
                <a:gd name="T0" fmla="*/ 4 w 97"/>
                <a:gd name="T1" fmla="*/ 34 h 157"/>
                <a:gd name="T2" fmla="*/ 0 w 97"/>
                <a:gd name="T3" fmla="*/ 16 h 157"/>
                <a:gd name="T4" fmla="*/ 56 w 97"/>
                <a:gd name="T5" fmla="*/ 0 h 157"/>
                <a:gd name="T6" fmla="*/ 61 w 97"/>
                <a:gd name="T7" fmla="*/ 16 h 157"/>
                <a:gd name="T8" fmla="*/ 47 w 97"/>
                <a:gd name="T9" fmla="*/ 25 h 157"/>
                <a:gd name="T10" fmla="*/ 77 w 97"/>
                <a:gd name="T11" fmla="*/ 125 h 157"/>
                <a:gd name="T12" fmla="*/ 93 w 97"/>
                <a:gd name="T13" fmla="*/ 123 h 157"/>
                <a:gd name="T14" fmla="*/ 97 w 97"/>
                <a:gd name="T15" fmla="*/ 141 h 157"/>
                <a:gd name="T16" fmla="*/ 41 w 97"/>
                <a:gd name="T17" fmla="*/ 157 h 157"/>
                <a:gd name="T18" fmla="*/ 36 w 97"/>
                <a:gd name="T19" fmla="*/ 141 h 157"/>
                <a:gd name="T20" fmla="*/ 50 w 97"/>
                <a:gd name="T21" fmla="*/ 132 h 157"/>
                <a:gd name="T22" fmla="*/ 20 w 97"/>
                <a:gd name="T23" fmla="*/ 32 h 157"/>
                <a:gd name="T24" fmla="*/ 4 w 97"/>
                <a:gd name="T25" fmla="*/ 34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7" h="157">
                  <a:moveTo>
                    <a:pt x="4" y="34"/>
                  </a:moveTo>
                  <a:lnTo>
                    <a:pt x="0" y="16"/>
                  </a:lnTo>
                  <a:lnTo>
                    <a:pt x="56" y="0"/>
                  </a:lnTo>
                  <a:lnTo>
                    <a:pt x="61" y="16"/>
                  </a:lnTo>
                  <a:lnTo>
                    <a:pt x="47" y="25"/>
                  </a:lnTo>
                  <a:lnTo>
                    <a:pt x="77" y="125"/>
                  </a:lnTo>
                  <a:lnTo>
                    <a:pt x="93" y="123"/>
                  </a:lnTo>
                  <a:lnTo>
                    <a:pt x="97" y="141"/>
                  </a:lnTo>
                  <a:lnTo>
                    <a:pt x="41" y="157"/>
                  </a:lnTo>
                  <a:lnTo>
                    <a:pt x="36" y="141"/>
                  </a:lnTo>
                  <a:lnTo>
                    <a:pt x="50" y="132"/>
                  </a:lnTo>
                  <a:lnTo>
                    <a:pt x="20" y="32"/>
                  </a:lnTo>
                  <a:lnTo>
                    <a:pt x="4" y="3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74">
              <a:extLst>
                <a:ext uri="{FF2B5EF4-FFF2-40B4-BE49-F238E27FC236}">
                  <a16:creationId xmlns:a16="http://schemas.microsoft.com/office/drawing/2014/main" id="{AA9759A4-DAE5-40E5-93B1-2C56C0DA8325}"/>
                </a:ext>
              </a:extLst>
            </p:cNvPr>
            <p:cNvSpPr>
              <a:spLocks/>
            </p:cNvSpPr>
            <p:nvPr/>
          </p:nvSpPr>
          <p:spPr bwMode="auto">
            <a:xfrm>
              <a:off x="12957176" y="2779713"/>
              <a:ext cx="288925" cy="306388"/>
            </a:xfrm>
            <a:custGeom>
              <a:avLst/>
              <a:gdLst>
                <a:gd name="T0" fmla="*/ 137 w 182"/>
                <a:gd name="T1" fmla="*/ 0 h 193"/>
                <a:gd name="T2" fmla="*/ 144 w 182"/>
                <a:gd name="T3" fmla="*/ 16 h 193"/>
                <a:gd name="T4" fmla="*/ 130 w 182"/>
                <a:gd name="T5" fmla="*/ 25 h 193"/>
                <a:gd name="T6" fmla="*/ 182 w 182"/>
                <a:gd name="T7" fmla="*/ 139 h 193"/>
                <a:gd name="T8" fmla="*/ 155 w 182"/>
                <a:gd name="T9" fmla="*/ 150 h 193"/>
                <a:gd name="T10" fmla="*/ 62 w 182"/>
                <a:gd name="T11" fmla="*/ 84 h 193"/>
                <a:gd name="T12" fmla="*/ 62 w 182"/>
                <a:gd name="T13" fmla="*/ 84 h 193"/>
                <a:gd name="T14" fmla="*/ 93 w 182"/>
                <a:gd name="T15" fmla="*/ 154 h 193"/>
                <a:gd name="T16" fmla="*/ 107 w 182"/>
                <a:gd name="T17" fmla="*/ 152 h 193"/>
                <a:gd name="T18" fmla="*/ 116 w 182"/>
                <a:gd name="T19" fmla="*/ 168 h 193"/>
                <a:gd name="T20" fmla="*/ 59 w 182"/>
                <a:gd name="T21" fmla="*/ 193 h 193"/>
                <a:gd name="T22" fmla="*/ 52 w 182"/>
                <a:gd name="T23" fmla="*/ 177 h 193"/>
                <a:gd name="T24" fmla="*/ 66 w 182"/>
                <a:gd name="T25" fmla="*/ 168 h 193"/>
                <a:gd name="T26" fmla="*/ 23 w 182"/>
                <a:gd name="T27" fmla="*/ 73 h 193"/>
                <a:gd name="T28" fmla="*/ 7 w 182"/>
                <a:gd name="T29" fmla="*/ 75 h 193"/>
                <a:gd name="T30" fmla="*/ 0 w 182"/>
                <a:gd name="T31" fmla="*/ 59 h 193"/>
                <a:gd name="T32" fmla="*/ 14 w 182"/>
                <a:gd name="T33" fmla="*/ 52 h 193"/>
                <a:gd name="T34" fmla="*/ 41 w 182"/>
                <a:gd name="T35" fmla="*/ 41 h 193"/>
                <a:gd name="T36" fmla="*/ 134 w 182"/>
                <a:gd name="T37" fmla="*/ 107 h 193"/>
                <a:gd name="T38" fmla="*/ 137 w 182"/>
                <a:gd name="T39" fmla="*/ 107 h 193"/>
                <a:gd name="T40" fmla="*/ 105 w 182"/>
                <a:gd name="T41" fmla="*/ 36 h 193"/>
                <a:gd name="T42" fmla="*/ 89 w 182"/>
                <a:gd name="T43" fmla="*/ 39 h 193"/>
                <a:gd name="T44" fmla="*/ 82 w 182"/>
                <a:gd name="T45" fmla="*/ 23 h 193"/>
                <a:gd name="T46" fmla="*/ 123 w 182"/>
                <a:gd name="T47" fmla="*/ 5 h 193"/>
                <a:gd name="T48" fmla="*/ 137 w 182"/>
                <a:gd name="T49" fmla="*/ 0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82" h="193">
                  <a:moveTo>
                    <a:pt x="137" y="0"/>
                  </a:moveTo>
                  <a:lnTo>
                    <a:pt x="144" y="16"/>
                  </a:lnTo>
                  <a:lnTo>
                    <a:pt x="130" y="25"/>
                  </a:lnTo>
                  <a:lnTo>
                    <a:pt x="182" y="139"/>
                  </a:lnTo>
                  <a:lnTo>
                    <a:pt x="155" y="150"/>
                  </a:lnTo>
                  <a:lnTo>
                    <a:pt x="62" y="84"/>
                  </a:lnTo>
                  <a:lnTo>
                    <a:pt x="62" y="84"/>
                  </a:lnTo>
                  <a:lnTo>
                    <a:pt x="93" y="154"/>
                  </a:lnTo>
                  <a:lnTo>
                    <a:pt x="107" y="152"/>
                  </a:lnTo>
                  <a:lnTo>
                    <a:pt x="116" y="168"/>
                  </a:lnTo>
                  <a:lnTo>
                    <a:pt x="59" y="193"/>
                  </a:lnTo>
                  <a:lnTo>
                    <a:pt x="52" y="177"/>
                  </a:lnTo>
                  <a:lnTo>
                    <a:pt x="66" y="168"/>
                  </a:lnTo>
                  <a:lnTo>
                    <a:pt x="23" y="73"/>
                  </a:lnTo>
                  <a:lnTo>
                    <a:pt x="7" y="75"/>
                  </a:lnTo>
                  <a:lnTo>
                    <a:pt x="0" y="59"/>
                  </a:lnTo>
                  <a:lnTo>
                    <a:pt x="14" y="52"/>
                  </a:lnTo>
                  <a:lnTo>
                    <a:pt x="41" y="41"/>
                  </a:lnTo>
                  <a:lnTo>
                    <a:pt x="134" y="107"/>
                  </a:lnTo>
                  <a:lnTo>
                    <a:pt x="137" y="107"/>
                  </a:lnTo>
                  <a:lnTo>
                    <a:pt x="105" y="36"/>
                  </a:lnTo>
                  <a:lnTo>
                    <a:pt x="89" y="39"/>
                  </a:lnTo>
                  <a:lnTo>
                    <a:pt x="82" y="23"/>
                  </a:lnTo>
                  <a:lnTo>
                    <a:pt x="123" y="5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75">
              <a:extLst>
                <a:ext uri="{FF2B5EF4-FFF2-40B4-BE49-F238E27FC236}">
                  <a16:creationId xmlns:a16="http://schemas.microsoft.com/office/drawing/2014/main" id="{92C36728-3EE1-4668-8E06-192DA4565F67}"/>
                </a:ext>
              </a:extLst>
            </p:cNvPr>
            <p:cNvSpPr>
              <a:spLocks/>
            </p:cNvSpPr>
            <p:nvPr/>
          </p:nvSpPr>
          <p:spPr bwMode="auto">
            <a:xfrm>
              <a:off x="13188951" y="2646363"/>
              <a:ext cx="314325" cy="309563"/>
            </a:xfrm>
            <a:custGeom>
              <a:avLst/>
              <a:gdLst>
                <a:gd name="T0" fmla="*/ 73 w 198"/>
                <a:gd name="T1" fmla="*/ 182 h 195"/>
                <a:gd name="T2" fmla="*/ 84 w 198"/>
                <a:gd name="T3" fmla="*/ 170 h 195"/>
                <a:gd name="T4" fmla="*/ 25 w 198"/>
                <a:gd name="T5" fmla="*/ 84 h 195"/>
                <a:gd name="T6" fmla="*/ 11 w 198"/>
                <a:gd name="T7" fmla="*/ 91 h 195"/>
                <a:gd name="T8" fmla="*/ 0 w 198"/>
                <a:gd name="T9" fmla="*/ 77 h 195"/>
                <a:gd name="T10" fmla="*/ 50 w 198"/>
                <a:gd name="T11" fmla="*/ 43 h 195"/>
                <a:gd name="T12" fmla="*/ 59 w 198"/>
                <a:gd name="T13" fmla="*/ 57 h 195"/>
                <a:gd name="T14" fmla="*/ 50 w 198"/>
                <a:gd name="T15" fmla="*/ 68 h 195"/>
                <a:gd name="T16" fmla="*/ 70 w 198"/>
                <a:gd name="T17" fmla="*/ 100 h 195"/>
                <a:gd name="T18" fmla="*/ 82 w 198"/>
                <a:gd name="T19" fmla="*/ 93 h 195"/>
                <a:gd name="T20" fmla="*/ 82 w 198"/>
                <a:gd name="T21" fmla="*/ 43 h 195"/>
                <a:gd name="T22" fmla="*/ 75 w 198"/>
                <a:gd name="T23" fmla="*/ 48 h 195"/>
                <a:gd name="T24" fmla="*/ 64 w 198"/>
                <a:gd name="T25" fmla="*/ 32 h 195"/>
                <a:gd name="T26" fmla="*/ 111 w 198"/>
                <a:gd name="T27" fmla="*/ 0 h 195"/>
                <a:gd name="T28" fmla="*/ 123 w 198"/>
                <a:gd name="T29" fmla="*/ 14 h 195"/>
                <a:gd name="T30" fmla="*/ 109 w 198"/>
                <a:gd name="T31" fmla="*/ 25 h 195"/>
                <a:gd name="T32" fmla="*/ 107 w 198"/>
                <a:gd name="T33" fmla="*/ 86 h 195"/>
                <a:gd name="T34" fmla="*/ 173 w 198"/>
                <a:gd name="T35" fmla="*/ 109 h 195"/>
                <a:gd name="T36" fmla="*/ 186 w 198"/>
                <a:gd name="T37" fmla="*/ 104 h 195"/>
                <a:gd name="T38" fmla="*/ 198 w 198"/>
                <a:gd name="T39" fmla="*/ 118 h 195"/>
                <a:gd name="T40" fmla="*/ 150 w 198"/>
                <a:gd name="T41" fmla="*/ 150 h 195"/>
                <a:gd name="T42" fmla="*/ 139 w 198"/>
                <a:gd name="T43" fmla="*/ 136 h 195"/>
                <a:gd name="T44" fmla="*/ 146 w 198"/>
                <a:gd name="T45" fmla="*/ 129 h 195"/>
                <a:gd name="T46" fmla="*/ 100 w 198"/>
                <a:gd name="T47" fmla="*/ 111 h 195"/>
                <a:gd name="T48" fmla="*/ 86 w 198"/>
                <a:gd name="T49" fmla="*/ 120 h 195"/>
                <a:gd name="T50" fmla="*/ 109 w 198"/>
                <a:gd name="T51" fmla="*/ 154 h 195"/>
                <a:gd name="T52" fmla="*/ 123 w 198"/>
                <a:gd name="T53" fmla="*/ 148 h 195"/>
                <a:gd name="T54" fmla="*/ 132 w 198"/>
                <a:gd name="T55" fmla="*/ 161 h 195"/>
                <a:gd name="T56" fmla="*/ 84 w 198"/>
                <a:gd name="T57" fmla="*/ 195 h 195"/>
                <a:gd name="T58" fmla="*/ 73 w 198"/>
                <a:gd name="T59" fmla="*/ 182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98" h="195">
                  <a:moveTo>
                    <a:pt x="73" y="182"/>
                  </a:moveTo>
                  <a:lnTo>
                    <a:pt x="84" y="170"/>
                  </a:lnTo>
                  <a:lnTo>
                    <a:pt x="25" y="84"/>
                  </a:lnTo>
                  <a:lnTo>
                    <a:pt x="11" y="91"/>
                  </a:lnTo>
                  <a:lnTo>
                    <a:pt x="0" y="77"/>
                  </a:lnTo>
                  <a:lnTo>
                    <a:pt x="50" y="43"/>
                  </a:lnTo>
                  <a:lnTo>
                    <a:pt x="59" y="57"/>
                  </a:lnTo>
                  <a:lnTo>
                    <a:pt x="50" y="68"/>
                  </a:lnTo>
                  <a:lnTo>
                    <a:pt x="70" y="100"/>
                  </a:lnTo>
                  <a:lnTo>
                    <a:pt x="82" y="93"/>
                  </a:lnTo>
                  <a:lnTo>
                    <a:pt x="82" y="43"/>
                  </a:lnTo>
                  <a:lnTo>
                    <a:pt x="75" y="48"/>
                  </a:lnTo>
                  <a:lnTo>
                    <a:pt x="64" y="32"/>
                  </a:lnTo>
                  <a:lnTo>
                    <a:pt x="111" y="0"/>
                  </a:lnTo>
                  <a:lnTo>
                    <a:pt x="123" y="14"/>
                  </a:lnTo>
                  <a:lnTo>
                    <a:pt x="109" y="25"/>
                  </a:lnTo>
                  <a:lnTo>
                    <a:pt x="107" y="86"/>
                  </a:lnTo>
                  <a:lnTo>
                    <a:pt x="173" y="109"/>
                  </a:lnTo>
                  <a:lnTo>
                    <a:pt x="186" y="104"/>
                  </a:lnTo>
                  <a:lnTo>
                    <a:pt x="198" y="118"/>
                  </a:lnTo>
                  <a:lnTo>
                    <a:pt x="150" y="150"/>
                  </a:lnTo>
                  <a:lnTo>
                    <a:pt x="139" y="136"/>
                  </a:lnTo>
                  <a:lnTo>
                    <a:pt x="146" y="129"/>
                  </a:lnTo>
                  <a:lnTo>
                    <a:pt x="100" y="111"/>
                  </a:lnTo>
                  <a:lnTo>
                    <a:pt x="86" y="120"/>
                  </a:lnTo>
                  <a:lnTo>
                    <a:pt x="109" y="154"/>
                  </a:lnTo>
                  <a:lnTo>
                    <a:pt x="123" y="148"/>
                  </a:lnTo>
                  <a:lnTo>
                    <a:pt x="132" y="161"/>
                  </a:lnTo>
                  <a:lnTo>
                    <a:pt x="84" y="195"/>
                  </a:lnTo>
                  <a:lnTo>
                    <a:pt x="73" y="18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76">
              <a:extLst>
                <a:ext uri="{FF2B5EF4-FFF2-40B4-BE49-F238E27FC236}">
                  <a16:creationId xmlns:a16="http://schemas.microsoft.com/office/drawing/2014/main" id="{AD460F26-1C62-4936-9003-508D9DD87825}"/>
                </a:ext>
              </a:extLst>
            </p:cNvPr>
            <p:cNvSpPr>
              <a:spLocks/>
            </p:cNvSpPr>
            <p:nvPr/>
          </p:nvSpPr>
          <p:spPr bwMode="auto">
            <a:xfrm>
              <a:off x="13412788" y="2527300"/>
              <a:ext cx="234950" cy="244475"/>
            </a:xfrm>
            <a:custGeom>
              <a:avLst/>
              <a:gdLst>
                <a:gd name="T0" fmla="*/ 41 w 65"/>
                <a:gd name="T1" fmla="*/ 10 h 68"/>
                <a:gd name="T2" fmla="*/ 34 w 65"/>
                <a:gd name="T3" fmla="*/ 17 h 68"/>
                <a:gd name="T4" fmla="*/ 27 w 65"/>
                <a:gd name="T5" fmla="*/ 11 h 68"/>
                <a:gd name="T6" fmla="*/ 22 w 65"/>
                <a:gd name="T7" fmla="*/ 13 h 68"/>
                <a:gd name="T8" fmla="*/ 17 w 65"/>
                <a:gd name="T9" fmla="*/ 18 h 68"/>
                <a:gd name="T10" fmla="*/ 12 w 65"/>
                <a:gd name="T11" fmla="*/ 25 h 68"/>
                <a:gd name="T12" fmla="*/ 14 w 65"/>
                <a:gd name="T13" fmla="*/ 31 h 68"/>
                <a:gd name="T14" fmla="*/ 20 w 65"/>
                <a:gd name="T15" fmla="*/ 33 h 68"/>
                <a:gd name="T16" fmla="*/ 31 w 65"/>
                <a:gd name="T17" fmla="*/ 29 h 68"/>
                <a:gd name="T18" fmla="*/ 47 w 65"/>
                <a:gd name="T19" fmla="*/ 23 h 68"/>
                <a:gd name="T20" fmla="*/ 60 w 65"/>
                <a:gd name="T21" fmla="*/ 29 h 68"/>
                <a:gd name="T22" fmla="*/ 65 w 65"/>
                <a:gd name="T23" fmla="*/ 42 h 68"/>
                <a:gd name="T24" fmla="*/ 55 w 65"/>
                <a:gd name="T25" fmla="*/ 58 h 68"/>
                <a:gd name="T26" fmla="*/ 44 w 65"/>
                <a:gd name="T27" fmla="*/ 65 h 68"/>
                <a:gd name="T28" fmla="*/ 32 w 65"/>
                <a:gd name="T29" fmla="*/ 68 h 68"/>
                <a:gd name="T30" fmla="*/ 23 w 65"/>
                <a:gd name="T31" fmla="*/ 58 h 68"/>
                <a:gd name="T32" fmla="*/ 30 w 65"/>
                <a:gd name="T33" fmla="*/ 51 h 68"/>
                <a:gd name="T34" fmla="*/ 37 w 65"/>
                <a:gd name="T35" fmla="*/ 57 h 68"/>
                <a:gd name="T36" fmla="*/ 43 w 65"/>
                <a:gd name="T37" fmla="*/ 55 h 68"/>
                <a:gd name="T38" fmla="*/ 49 w 65"/>
                <a:gd name="T39" fmla="*/ 51 h 68"/>
                <a:gd name="T40" fmla="*/ 53 w 65"/>
                <a:gd name="T41" fmla="*/ 44 h 68"/>
                <a:gd name="T42" fmla="*/ 51 w 65"/>
                <a:gd name="T43" fmla="*/ 38 h 68"/>
                <a:gd name="T44" fmla="*/ 45 w 65"/>
                <a:gd name="T45" fmla="*/ 35 h 68"/>
                <a:gd name="T46" fmla="*/ 35 w 65"/>
                <a:gd name="T47" fmla="*/ 38 h 68"/>
                <a:gd name="T48" fmla="*/ 18 w 65"/>
                <a:gd name="T49" fmla="*/ 45 h 68"/>
                <a:gd name="T50" fmla="*/ 5 w 65"/>
                <a:gd name="T51" fmla="*/ 40 h 68"/>
                <a:gd name="T52" fmla="*/ 1 w 65"/>
                <a:gd name="T53" fmla="*/ 26 h 68"/>
                <a:gd name="T54" fmla="*/ 9 w 65"/>
                <a:gd name="T55" fmla="*/ 11 h 68"/>
                <a:gd name="T56" fmla="*/ 20 w 65"/>
                <a:gd name="T57" fmla="*/ 3 h 68"/>
                <a:gd name="T58" fmla="*/ 32 w 65"/>
                <a:gd name="T59" fmla="*/ 0 h 68"/>
                <a:gd name="T60" fmla="*/ 41 w 65"/>
                <a:gd name="T61" fmla="*/ 1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65" h="68">
                  <a:moveTo>
                    <a:pt x="41" y="10"/>
                  </a:moveTo>
                  <a:cubicBezTo>
                    <a:pt x="34" y="17"/>
                    <a:pt x="34" y="17"/>
                    <a:pt x="34" y="17"/>
                  </a:cubicBezTo>
                  <a:cubicBezTo>
                    <a:pt x="27" y="11"/>
                    <a:pt x="27" y="11"/>
                    <a:pt x="27" y="11"/>
                  </a:cubicBezTo>
                  <a:cubicBezTo>
                    <a:pt x="25" y="12"/>
                    <a:pt x="24" y="12"/>
                    <a:pt x="22" y="13"/>
                  </a:cubicBezTo>
                  <a:cubicBezTo>
                    <a:pt x="20" y="14"/>
                    <a:pt x="18" y="16"/>
                    <a:pt x="17" y="18"/>
                  </a:cubicBezTo>
                  <a:cubicBezTo>
                    <a:pt x="14" y="20"/>
                    <a:pt x="13" y="22"/>
                    <a:pt x="12" y="25"/>
                  </a:cubicBezTo>
                  <a:cubicBezTo>
                    <a:pt x="12" y="27"/>
                    <a:pt x="12" y="29"/>
                    <a:pt x="14" y="31"/>
                  </a:cubicBezTo>
                  <a:cubicBezTo>
                    <a:pt x="16" y="32"/>
                    <a:pt x="18" y="33"/>
                    <a:pt x="20" y="33"/>
                  </a:cubicBezTo>
                  <a:cubicBezTo>
                    <a:pt x="22" y="32"/>
                    <a:pt x="26" y="31"/>
                    <a:pt x="31" y="29"/>
                  </a:cubicBezTo>
                  <a:cubicBezTo>
                    <a:pt x="37" y="25"/>
                    <a:pt x="43" y="23"/>
                    <a:pt x="47" y="23"/>
                  </a:cubicBezTo>
                  <a:cubicBezTo>
                    <a:pt x="52" y="23"/>
                    <a:pt x="57" y="25"/>
                    <a:pt x="60" y="29"/>
                  </a:cubicBezTo>
                  <a:cubicBezTo>
                    <a:pt x="64" y="32"/>
                    <a:pt x="65" y="37"/>
                    <a:pt x="65" y="42"/>
                  </a:cubicBezTo>
                  <a:cubicBezTo>
                    <a:pt x="64" y="48"/>
                    <a:pt x="61" y="53"/>
                    <a:pt x="55" y="58"/>
                  </a:cubicBezTo>
                  <a:cubicBezTo>
                    <a:pt x="52" y="61"/>
                    <a:pt x="48" y="64"/>
                    <a:pt x="44" y="65"/>
                  </a:cubicBezTo>
                  <a:cubicBezTo>
                    <a:pt x="40" y="67"/>
                    <a:pt x="36" y="68"/>
                    <a:pt x="32" y="68"/>
                  </a:cubicBezTo>
                  <a:cubicBezTo>
                    <a:pt x="23" y="58"/>
                    <a:pt x="23" y="58"/>
                    <a:pt x="23" y="58"/>
                  </a:cubicBezTo>
                  <a:cubicBezTo>
                    <a:pt x="30" y="51"/>
                    <a:pt x="30" y="51"/>
                    <a:pt x="30" y="51"/>
                  </a:cubicBezTo>
                  <a:cubicBezTo>
                    <a:pt x="37" y="57"/>
                    <a:pt x="37" y="57"/>
                    <a:pt x="37" y="57"/>
                  </a:cubicBezTo>
                  <a:cubicBezTo>
                    <a:pt x="39" y="57"/>
                    <a:pt x="41" y="56"/>
                    <a:pt x="43" y="55"/>
                  </a:cubicBezTo>
                  <a:cubicBezTo>
                    <a:pt x="45" y="54"/>
                    <a:pt x="47" y="53"/>
                    <a:pt x="49" y="51"/>
                  </a:cubicBezTo>
                  <a:cubicBezTo>
                    <a:pt x="51" y="48"/>
                    <a:pt x="53" y="46"/>
                    <a:pt x="53" y="44"/>
                  </a:cubicBezTo>
                  <a:cubicBezTo>
                    <a:pt x="53" y="41"/>
                    <a:pt x="53" y="39"/>
                    <a:pt x="51" y="38"/>
                  </a:cubicBezTo>
                  <a:cubicBezTo>
                    <a:pt x="49" y="36"/>
                    <a:pt x="47" y="35"/>
                    <a:pt x="45" y="35"/>
                  </a:cubicBezTo>
                  <a:cubicBezTo>
                    <a:pt x="43" y="35"/>
                    <a:pt x="40" y="36"/>
                    <a:pt x="35" y="38"/>
                  </a:cubicBezTo>
                  <a:cubicBezTo>
                    <a:pt x="28" y="42"/>
                    <a:pt x="23" y="44"/>
                    <a:pt x="18" y="45"/>
                  </a:cubicBezTo>
                  <a:cubicBezTo>
                    <a:pt x="13" y="45"/>
                    <a:pt x="8" y="44"/>
                    <a:pt x="5" y="40"/>
                  </a:cubicBezTo>
                  <a:cubicBezTo>
                    <a:pt x="1" y="36"/>
                    <a:pt x="0" y="31"/>
                    <a:pt x="1" y="26"/>
                  </a:cubicBezTo>
                  <a:cubicBezTo>
                    <a:pt x="2" y="21"/>
                    <a:pt x="4" y="16"/>
                    <a:pt x="9" y="11"/>
                  </a:cubicBezTo>
                  <a:cubicBezTo>
                    <a:pt x="13" y="7"/>
                    <a:pt x="17" y="5"/>
                    <a:pt x="20" y="3"/>
                  </a:cubicBezTo>
                  <a:cubicBezTo>
                    <a:pt x="24" y="1"/>
                    <a:pt x="28" y="0"/>
                    <a:pt x="32" y="0"/>
                  </a:cubicBezTo>
                  <a:lnTo>
                    <a:pt x="41" y="1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77">
              <a:extLst>
                <a:ext uri="{FF2B5EF4-FFF2-40B4-BE49-F238E27FC236}">
                  <a16:creationId xmlns:a16="http://schemas.microsoft.com/office/drawing/2014/main" id="{6ABAAA00-EFE8-43B3-9710-52C2C115846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363326" y="382588"/>
              <a:ext cx="322263" cy="280988"/>
            </a:xfrm>
            <a:custGeom>
              <a:avLst/>
              <a:gdLst>
                <a:gd name="T0" fmla="*/ 22 w 89"/>
                <a:gd name="T1" fmla="*/ 8 h 78"/>
                <a:gd name="T2" fmla="*/ 39 w 89"/>
                <a:gd name="T3" fmla="*/ 0 h 78"/>
                <a:gd name="T4" fmla="*/ 53 w 89"/>
                <a:gd name="T5" fmla="*/ 6 h 78"/>
                <a:gd name="T6" fmla="*/ 57 w 89"/>
                <a:gd name="T7" fmla="*/ 15 h 78"/>
                <a:gd name="T8" fmla="*/ 55 w 89"/>
                <a:gd name="T9" fmla="*/ 25 h 78"/>
                <a:gd name="T10" fmla="*/ 66 w 89"/>
                <a:gd name="T11" fmla="*/ 23 h 78"/>
                <a:gd name="T12" fmla="*/ 74 w 89"/>
                <a:gd name="T13" fmla="*/ 29 h 78"/>
                <a:gd name="T14" fmla="*/ 77 w 89"/>
                <a:gd name="T15" fmla="*/ 31 h 78"/>
                <a:gd name="T16" fmla="*/ 80 w 89"/>
                <a:gd name="T17" fmla="*/ 33 h 78"/>
                <a:gd name="T18" fmla="*/ 83 w 89"/>
                <a:gd name="T19" fmla="*/ 32 h 78"/>
                <a:gd name="T20" fmla="*/ 84 w 89"/>
                <a:gd name="T21" fmla="*/ 32 h 78"/>
                <a:gd name="T22" fmla="*/ 89 w 89"/>
                <a:gd name="T23" fmla="*/ 38 h 78"/>
                <a:gd name="T24" fmla="*/ 84 w 89"/>
                <a:gd name="T25" fmla="*/ 42 h 78"/>
                <a:gd name="T26" fmla="*/ 75 w 89"/>
                <a:gd name="T27" fmla="*/ 46 h 78"/>
                <a:gd name="T28" fmla="*/ 67 w 89"/>
                <a:gd name="T29" fmla="*/ 41 h 78"/>
                <a:gd name="T30" fmla="*/ 64 w 89"/>
                <a:gd name="T31" fmla="*/ 38 h 78"/>
                <a:gd name="T32" fmla="*/ 57 w 89"/>
                <a:gd name="T33" fmla="*/ 34 h 78"/>
                <a:gd name="T34" fmla="*/ 50 w 89"/>
                <a:gd name="T35" fmla="*/ 37 h 78"/>
                <a:gd name="T36" fmla="*/ 42 w 89"/>
                <a:gd name="T37" fmla="*/ 44 h 78"/>
                <a:gd name="T38" fmla="*/ 54 w 89"/>
                <a:gd name="T39" fmla="*/ 57 h 78"/>
                <a:gd name="T40" fmla="*/ 60 w 89"/>
                <a:gd name="T41" fmla="*/ 53 h 78"/>
                <a:gd name="T42" fmla="*/ 65 w 89"/>
                <a:gd name="T43" fmla="*/ 59 h 78"/>
                <a:gd name="T44" fmla="*/ 45 w 89"/>
                <a:gd name="T45" fmla="*/ 78 h 78"/>
                <a:gd name="T46" fmla="*/ 39 w 89"/>
                <a:gd name="T47" fmla="*/ 72 h 78"/>
                <a:gd name="T48" fmla="*/ 44 w 89"/>
                <a:gd name="T49" fmla="*/ 66 h 78"/>
                <a:gd name="T50" fmla="*/ 12 w 89"/>
                <a:gd name="T51" fmla="*/ 30 h 78"/>
                <a:gd name="T52" fmla="*/ 5 w 89"/>
                <a:gd name="T53" fmla="*/ 34 h 78"/>
                <a:gd name="T54" fmla="*/ 0 w 89"/>
                <a:gd name="T55" fmla="*/ 28 h 78"/>
                <a:gd name="T56" fmla="*/ 5 w 89"/>
                <a:gd name="T57" fmla="*/ 23 h 78"/>
                <a:gd name="T58" fmla="*/ 22 w 89"/>
                <a:gd name="T59" fmla="*/ 8 h 78"/>
                <a:gd name="T60" fmla="*/ 35 w 89"/>
                <a:gd name="T61" fmla="*/ 36 h 78"/>
                <a:gd name="T62" fmla="*/ 42 w 89"/>
                <a:gd name="T63" fmla="*/ 30 h 78"/>
                <a:gd name="T64" fmla="*/ 46 w 89"/>
                <a:gd name="T65" fmla="*/ 23 h 78"/>
                <a:gd name="T66" fmla="*/ 44 w 89"/>
                <a:gd name="T67" fmla="*/ 16 h 78"/>
                <a:gd name="T68" fmla="*/ 37 w 89"/>
                <a:gd name="T69" fmla="*/ 12 h 78"/>
                <a:gd name="T70" fmla="*/ 29 w 89"/>
                <a:gd name="T71" fmla="*/ 16 h 78"/>
                <a:gd name="T72" fmla="*/ 22 w 89"/>
                <a:gd name="T73" fmla="*/ 22 h 78"/>
                <a:gd name="T74" fmla="*/ 35 w 89"/>
                <a:gd name="T75" fmla="*/ 36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9" h="78">
                  <a:moveTo>
                    <a:pt x="22" y="8"/>
                  </a:moveTo>
                  <a:cubicBezTo>
                    <a:pt x="28" y="3"/>
                    <a:pt x="33" y="0"/>
                    <a:pt x="39" y="0"/>
                  </a:cubicBezTo>
                  <a:cubicBezTo>
                    <a:pt x="45" y="0"/>
                    <a:pt x="49" y="2"/>
                    <a:pt x="53" y="6"/>
                  </a:cubicBezTo>
                  <a:cubicBezTo>
                    <a:pt x="56" y="9"/>
                    <a:pt x="57" y="12"/>
                    <a:pt x="57" y="15"/>
                  </a:cubicBezTo>
                  <a:cubicBezTo>
                    <a:pt x="58" y="18"/>
                    <a:pt x="57" y="21"/>
                    <a:pt x="55" y="25"/>
                  </a:cubicBezTo>
                  <a:cubicBezTo>
                    <a:pt x="59" y="23"/>
                    <a:pt x="63" y="22"/>
                    <a:pt x="66" y="23"/>
                  </a:cubicBezTo>
                  <a:cubicBezTo>
                    <a:pt x="69" y="24"/>
                    <a:pt x="72" y="26"/>
                    <a:pt x="74" y="29"/>
                  </a:cubicBezTo>
                  <a:cubicBezTo>
                    <a:pt x="77" y="31"/>
                    <a:pt x="77" y="31"/>
                    <a:pt x="77" y="31"/>
                  </a:cubicBezTo>
                  <a:cubicBezTo>
                    <a:pt x="78" y="32"/>
                    <a:pt x="79" y="33"/>
                    <a:pt x="80" y="33"/>
                  </a:cubicBezTo>
                  <a:cubicBezTo>
                    <a:pt x="81" y="34"/>
                    <a:pt x="82" y="33"/>
                    <a:pt x="83" y="32"/>
                  </a:cubicBezTo>
                  <a:cubicBezTo>
                    <a:pt x="84" y="32"/>
                    <a:pt x="84" y="32"/>
                    <a:pt x="84" y="32"/>
                  </a:cubicBezTo>
                  <a:cubicBezTo>
                    <a:pt x="89" y="38"/>
                    <a:pt x="89" y="38"/>
                    <a:pt x="89" y="38"/>
                  </a:cubicBezTo>
                  <a:cubicBezTo>
                    <a:pt x="84" y="42"/>
                    <a:pt x="84" y="42"/>
                    <a:pt x="84" y="42"/>
                  </a:cubicBezTo>
                  <a:cubicBezTo>
                    <a:pt x="81" y="45"/>
                    <a:pt x="78" y="46"/>
                    <a:pt x="75" y="46"/>
                  </a:cubicBezTo>
                  <a:cubicBezTo>
                    <a:pt x="72" y="45"/>
                    <a:pt x="69" y="44"/>
                    <a:pt x="67" y="41"/>
                  </a:cubicBezTo>
                  <a:cubicBezTo>
                    <a:pt x="64" y="38"/>
                    <a:pt x="64" y="38"/>
                    <a:pt x="64" y="38"/>
                  </a:cubicBezTo>
                  <a:cubicBezTo>
                    <a:pt x="62" y="35"/>
                    <a:pt x="60" y="34"/>
                    <a:pt x="57" y="34"/>
                  </a:cubicBezTo>
                  <a:cubicBezTo>
                    <a:pt x="55" y="34"/>
                    <a:pt x="52" y="35"/>
                    <a:pt x="50" y="37"/>
                  </a:cubicBezTo>
                  <a:cubicBezTo>
                    <a:pt x="42" y="44"/>
                    <a:pt x="42" y="44"/>
                    <a:pt x="42" y="44"/>
                  </a:cubicBezTo>
                  <a:cubicBezTo>
                    <a:pt x="54" y="57"/>
                    <a:pt x="54" y="57"/>
                    <a:pt x="54" y="57"/>
                  </a:cubicBezTo>
                  <a:cubicBezTo>
                    <a:pt x="60" y="53"/>
                    <a:pt x="60" y="53"/>
                    <a:pt x="60" y="53"/>
                  </a:cubicBezTo>
                  <a:cubicBezTo>
                    <a:pt x="65" y="59"/>
                    <a:pt x="65" y="59"/>
                    <a:pt x="65" y="59"/>
                  </a:cubicBezTo>
                  <a:cubicBezTo>
                    <a:pt x="45" y="78"/>
                    <a:pt x="45" y="78"/>
                    <a:pt x="45" y="78"/>
                  </a:cubicBezTo>
                  <a:cubicBezTo>
                    <a:pt x="39" y="72"/>
                    <a:pt x="39" y="72"/>
                    <a:pt x="39" y="72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12" y="30"/>
                    <a:pt x="12" y="30"/>
                    <a:pt x="12" y="30"/>
                  </a:cubicBezTo>
                  <a:cubicBezTo>
                    <a:pt x="5" y="34"/>
                    <a:pt x="5" y="34"/>
                    <a:pt x="5" y="34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5" y="23"/>
                    <a:pt x="5" y="23"/>
                    <a:pt x="5" y="23"/>
                  </a:cubicBezTo>
                  <a:lnTo>
                    <a:pt x="22" y="8"/>
                  </a:lnTo>
                  <a:close/>
                  <a:moveTo>
                    <a:pt x="35" y="36"/>
                  </a:moveTo>
                  <a:cubicBezTo>
                    <a:pt x="42" y="30"/>
                    <a:pt x="42" y="30"/>
                    <a:pt x="42" y="30"/>
                  </a:cubicBezTo>
                  <a:cubicBezTo>
                    <a:pt x="45" y="28"/>
                    <a:pt x="46" y="25"/>
                    <a:pt x="46" y="23"/>
                  </a:cubicBezTo>
                  <a:cubicBezTo>
                    <a:pt x="47" y="20"/>
                    <a:pt x="46" y="18"/>
                    <a:pt x="44" y="16"/>
                  </a:cubicBezTo>
                  <a:cubicBezTo>
                    <a:pt x="42" y="14"/>
                    <a:pt x="40" y="12"/>
                    <a:pt x="37" y="12"/>
                  </a:cubicBezTo>
                  <a:cubicBezTo>
                    <a:pt x="34" y="12"/>
                    <a:pt x="32" y="13"/>
                    <a:pt x="29" y="16"/>
                  </a:cubicBezTo>
                  <a:cubicBezTo>
                    <a:pt x="22" y="22"/>
                    <a:pt x="22" y="22"/>
                    <a:pt x="22" y="22"/>
                  </a:cubicBezTo>
                  <a:lnTo>
                    <a:pt x="35" y="3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78">
              <a:extLst>
                <a:ext uri="{FF2B5EF4-FFF2-40B4-BE49-F238E27FC236}">
                  <a16:creationId xmlns:a16="http://schemas.microsoft.com/office/drawing/2014/main" id="{063FAEA4-F7AF-4AF4-B1D4-251467B697DD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61763" y="209550"/>
              <a:ext cx="288925" cy="306388"/>
            </a:xfrm>
            <a:custGeom>
              <a:avLst/>
              <a:gdLst>
                <a:gd name="T0" fmla="*/ 128 w 182"/>
                <a:gd name="T1" fmla="*/ 84 h 193"/>
                <a:gd name="T2" fmla="*/ 85 w 182"/>
                <a:gd name="T3" fmla="*/ 111 h 193"/>
                <a:gd name="T4" fmla="*/ 110 w 182"/>
                <a:gd name="T5" fmla="*/ 147 h 193"/>
                <a:gd name="T6" fmla="*/ 151 w 182"/>
                <a:gd name="T7" fmla="*/ 120 h 193"/>
                <a:gd name="T8" fmla="*/ 141 w 182"/>
                <a:gd name="T9" fmla="*/ 104 h 193"/>
                <a:gd name="T10" fmla="*/ 160 w 182"/>
                <a:gd name="T11" fmla="*/ 93 h 193"/>
                <a:gd name="T12" fmla="*/ 182 w 182"/>
                <a:gd name="T13" fmla="*/ 127 h 193"/>
                <a:gd name="T14" fmla="*/ 82 w 182"/>
                <a:gd name="T15" fmla="*/ 193 h 193"/>
                <a:gd name="T16" fmla="*/ 73 w 182"/>
                <a:gd name="T17" fmla="*/ 177 h 193"/>
                <a:gd name="T18" fmla="*/ 85 w 182"/>
                <a:gd name="T19" fmla="*/ 165 h 193"/>
                <a:gd name="T20" fmla="*/ 25 w 182"/>
                <a:gd name="T21" fmla="*/ 75 h 193"/>
                <a:gd name="T22" fmla="*/ 9 w 182"/>
                <a:gd name="T23" fmla="*/ 79 h 193"/>
                <a:gd name="T24" fmla="*/ 0 w 182"/>
                <a:gd name="T25" fmla="*/ 66 h 193"/>
                <a:gd name="T26" fmla="*/ 14 w 182"/>
                <a:gd name="T27" fmla="*/ 56 h 193"/>
                <a:gd name="T28" fmla="*/ 101 w 182"/>
                <a:gd name="T29" fmla="*/ 0 h 193"/>
                <a:gd name="T30" fmla="*/ 123 w 182"/>
                <a:gd name="T31" fmla="*/ 34 h 193"/>
                <a:gd name="T32" fmla="*/ 103 w 182"/>
                <a:gd name="T33" fmla="*/ 47 h 193"/>
                <a:gd name="T34" fmla="*/ 91 w 182"/>
                <a:gd name="T35" fmla="*/ 31 h 193"/>
                <a:gd name="T36" fmla="*/ 50 w 182"/>
                <a:gd name="T37" fmla="*/ 59 h 193"/>
                <a:gd name="T38" fmla="*/ 73 w 182"/>
                <a:gd name="T39" fmla="*/ 91 h 193"/>
                <a:gd name="T40" fmla="*/ 116 w 182"/>
                <a:gd name="T41" fmla="*/ 63 h 193"/>
                <a:gd name="T42" fmla="*/ 128 w 182"/>
                <a:gd name="T43" fmla="*/ 84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2" h="193">
                  <a:moveTo>
                    <a:pt x="128" y="84"/>
                  </a:moveTo>
                  <a:lnTo>
                    <a:pt x="85" y="111"/>
                  </a:lnTo>
                  <a:lnTo>
                    <a:pt x="110" y="147"/>
                  </a:lnTo>
                  <a:lnTo>
                    <a:pt x="151" y="120"/>
                  </a:lnTo>
                  <a:lnTo>
                    <a:pt x="141" y="104"/>
                  </a:lnTo>
                  <a:lnTo>
                    <a:pt x="160" y="93"/>
                  </a:lnTo>
                  <a:lnTo>
                    <a:pt x="182" y="127"/>
                  </a:lnTo>
                  <a:lnTo>
                    <a:pt x="82" y="193"/>
                  </a:lnTo>
                  <a:lnTo>
                    <a:pt x="73" y="177"/>
                  </a:lnTo>
                  <a:lnTo>
                    <a:pt x="85" y="165"/>
                  </a:lnTo>
                  <a:lnTo>
                    <a:pt x="25" y="75"/>
                  </a:lnTo>
                  <a:lnTo>
                    <a:pt x="9" y="79"/>
                  </a:lnTo>
                  <a:lnTo>
                    <a:pt x="0" y="66"/>
                  </a:lnTo>
                  <a:lnTo>
                    <a:pt x="14" y="56"/>
                  </a:lnTo>
                  <a:lnTo>
                    <a:pt x="101" y="0"/>
                  </a:lnTo>
                  <a:lnTo>
                    <a:pt x="123" y="34"/>
                  </a:lnTo>
                  <a:lnTo>
                    <a:pt x="103" y="47"/>
                  </a:lnTo>
                  <a:lnTo>
                    <a:pt x="91" y="31"/>
                  </a:lnTo>
                  <a:lnTo>
                    <a:pt x="50" y="59"/>
                  </a:lnTo>
                  <a:lnTo>
                    <a:pt x="73" y="91"/>
                  </a:lnTo>
                  <a:lnTo>
                    <a:pt x="116" y="63"/>
                  </a:lnTo>
                  <a:lnTo>
                    <a:pt x="128" y="8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79">
              <a:extLst>
                <a:ext uri="{FF2B5EF4-FFF2-40B4-BE49-F238E27FC236}">
                  <a16:creationId xmlns:a16="http://schemas.microsoft.com/office/drawing/2014/main" id="{9E6D62C1-4BD1-464E-BF58-6A4D779D4E7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93538" y="125413"/>
              <a:ext cx="227013" cy="252413"/>
            </a:xfrm>
            <a:custGeom>
              <a:avLst/>
              <a:gdLst>
                <a:gd name="T0" fmla="*/ 48 w 63"/>
                <a:gd name="T1" fmla="*/ 14 h 70"/>
                <a:gd name="T2" fmla="*/ 39 w 63"/>
                <a:gd name="T3" fmla="*/ 18 h 70"/>
                <a:gd name="T4" fmla="*/ 33 w 63"/>
                <a:gd name="T5" fmla="*/ 11 h 70"/>
                <a:gd name="T6" fmla="*/ 28 w 63"/>
                <a:gd name="T7" fmla="*/ 11 h 70"/>
                <a:gd name="T8" fmla="*/ 21 w 63"/>
                <a:gd name="T9" fmla="*/ 13 h 70"/>
                <a:gd name="T10" fmla="*/ 14 w 63"/>
                <a:gd name="T11" fmla="*/ 19 h 70"/>
                <a:gd name="T12" fmla="*/ 14 w 63"/>
                <a:gd name="T13" fmla="*/ 26 h 70"/>
                <a:gd name="T14" fmla="*/ 19 w 63"/>
                <a:gd name="T15" fmla="*/ 29 h 70"/>
                <a:gd name="T16" fmla="*/ 31 w 63"/>
                <a:gd name="T17" fmla="*/ 29 h 70"/>
                <a:gd name="T18" fmla="*/ 50 w 63"/>
                <a:gd name="T19" fmla="*/ 29 h 70"/>
                <a:gd name="T20" fmla="*/ 60 w 63"/>
                <a:gd name="T21" fmla="*/ 39 h 70"/>
                <a:gd name="T22" fmla="*/ 60 w 63"/>
                <a:gd name="T23" fmla="*/ 54 h 70"/>
                <a:gd name="T24" fmla="*/ 46 w 63"/>
                <a:gd name="T25" fmla="*/ 66 h 70"/>
                <a:gd name="T26" fmla="*/ 31 w 63"/>
                <a:gd name="T27" fmla="*/ 70 h 70"/>
                <a:gd name="T28" fmla="*/ 19 w 63"/>
                <a:gd name="T29" fmla="*/ 68 h 70"/>
                <a:gd name="T30" fmla="*/ 13 w 63"/>
                <a:gd name="T31" fmla="*/ 55 h 70"/>
                <a:gd name="T32" fmla="*/ 23 w 63"/>
                <a:gd name="T33" fmla="*/ 51 h 70"/>
                <a:gd name="T34" fmla="*/ 28 w 63"/>
                <a:gd name="T35" fmla="*/ 59 h 70"/>
                <a:gd name="T36" fmla="*/ 34 w 63"/>
                <a:gd name="T37" fmla="*/ 59 h 70"/>
                <a:gd name="T38" fmla="*/ 41 w 63"/>
                <a:gd name="T39" fmla="*/ 57 h 70"/>
                <a:gd name="T40" fmla="*/ 48 w 63"/>
                <a:gd name="T41" fmla="*/ 51 h 70"/>
                <a:gd name="T42" fmla="*/ 48 w 63"/>
                <a:gd name="T43" fmla="*/ 45 h 70"/>
                <a:gd name="T44" fmla="*/ 43 w 63"/>
                <a:gd name="T45" fmla="*/ 40 h 70"/>
                <a:gd name="T46" fmla="*/ 33 w 63"/>
                <a:gd name="T47" fmla="*/ 40 h 70"/>
                <a:gd name="T48" fmla="*/ 13 w 63"/>
                <a:gd name="T49" fmla="*/ 40 h 70"/>
                <a:gd name="T50" fmla="*/ 2 w 63"/>
                <a:gd name="T51" fmla="*/ 31 h 70"/>
                <a:gd name="T52" fmla="*/ 3 w 63"/>
                <a:gd name="T53" fmla="*/ 16 h 70"/>
                <a:gd name="T54" fmla="*/ 16 w 63"/>
                <a:gd name="T55" fmla="*/ 4 h 70"/>
                <a:gd name="T56" fmla="*/ 30 w 63"/>
                <a:gd name="T57" fmla="*/ 0 h 70"/>
                <a:gd name="T58" fmla="*/ 42 w 63"/>
                <a:gd name="T59" fmla="*/ 2 h 70"/>
                <a:gd name="T60" fmla="*/ 48 w 63"/>
                <a:gd name="T61" fmla="*/ 14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63" h="70">
                  <a:moveTo>
                    <a:pt x="48" y="14"/>
                  </a:moveTo>
                  <a:cubicBezTo>
                    <a:pt x="39" y="18"/>
                    <a:pt x="39" y="18"/>
                    <a:pt x="39" y="18"/>
                  </a:cubicBezTo>
                  <a:cubicBezTo>
                    <a:pt x="33" y="11"/>
                    <a:pt x="33" y="11"/>
                    <a:pt x="33" y="11"/>
                  </a:cubicBezTo>
                  <a:cubicBezTo>
                    <a:pt x="32" y="10"/>
                    <a:pt x="30" y="11"/>
                    <a:pt x="28" y="11"/>
                  </a:cubicBezTo>
                  <a:cubicBezTo>
                    <a:pt x="26" y="11"/>
                    <a:pt x="23" y="12"/>
                    <a:pt x="21" y="13"/>
                  </a:cubicBezTo>
                  <a:cubicBezTo>
                    <a:pt x="18" y="15"/>
                    <a:pt x="16" y="17"/>
                    <a:pt x="14" y="19"/>
                  </a:cubicBezTo>
                  <a:cubicBezTo>
                    <a:pt x="13" y="21"/>
                    <a:pt x="13" y="23"/>
                    <a:pt x="14" y="26"/>
                  </a:cubicBezTo>
                  <a:cubicBezTo>
                    <a:pt x="15" y="28"/>
                    <a:pt x="17" y="29"/>
                    <a:pt x="19" y="29"/>
                  </a:cubicBezTo>
                  <a:cubicBezTo>
                    <a:pt x="22" y="30"/>
                    <a:pt x="26" y="30"/>
                    <a:pt x="31" y="29"/>
                  </a:cubicBezTo>
                  <a:cubicBezTo>
                    <a:pt x="39" y="28"/>
                    <a:pt x="45" y="28"/>
                    <a:pt x="50" y="29"/>
                  </a:cubicBezTo>
                  <a:cubicBezTo>
                    <a:pt x="55" y="31"/>
                    <a:pt x="58" y="34"/>
                    <a:pt x="60" y="39"/>
                  </a:cubicBezTo>
                  <a:cubicBezTo>
                    <a:pt x="63" y="44"/>
                    <a:pt x="63" y="49"/>
                    <a:pt x="60" y="54"/>
                  </a:cubicBezTo>
                  <a:cubicBezTo>
                    <a:pt x="57" y="59"/>
                    <a:pt x="52" y="63"/>
                    <a:pt x="46" y="66"/>
                  </a:cubicBezTo>
                  <a:cubicBezTo>
                    <a:pt x="41" y="68"/>
                    <a:pt x="36" y="70"/>
                    <a:pt x="31" y="70"/>
                  </a:cubicBezTo>
                  <a:cubicBezTo>
                    <a:pt x="27" y="70"/>
                    <a:pt x="23" y="69"/>
                    <a:pt x="19" y="68"/>
                  </a:cubicBezTo>
                  <a:cubicBezTo>
                    <a:pt x="13" y="55"/>
                    <a:pt x="13" y="55"/>
                    <a:pt x="13" y="55"/>
                  </a:cubicBezTo>
                  <a:cubicBezTo>
                    <a:pt x="23" y="51"/>
                    <a:pt x="23" y="51"/>
                    <a:pt x="23" y="51"/>
                  </a:cubicBezTo>
                  <a:cubicBezTo>
                    <a:pt x="28" y="59"/>
                    <a:pt x="28" y="59"/>
                    <a:pt x="28" y="59"/>
                  </a:cubicBezTo>
                  <a:cubicBezTo>
                    <a:pt x="29" y="59"/>
                    <a:pt x="31" y="60"/>
                    <a:pt x="34" y="59"/>
                  </a:cubicBezTo>
                  <a:cubicBezTo>
                    <a:pt x="36" y="59"/>
                    <a:pt x="39" y="58"/>
                    <a:pt x="41" y="57"/>
                  </a:cubicBezTo>
                  <a:cubicBezTo>
                    <a:pt x="45" y="55"/>
                    <a:pt x="47" y="54"/>
                    <a:pt x="48" y="51"/>
                  </a:cubicBezTo>
                  <a:cubicBezTo>
                    <a:pt x="49" y="49"/>
                    <a:pt x="49" y="47"/>
                    <a:pt x="48" y="45"/>
                  </a:cubicBezTo>
                  <a:cubicBezTo>
                    <a:pt x="47" y="42"/>
                    <a:pt x="45" y="41"/>
                    <a:pt x="43" y="40"/>
                  </a:cubicBezTo>
                  <a:cubicBezTo>
                    <a:pt x="41" y="40"/>
                    <a:pt x="37" y="40"/>
                    <a:pt x="33" y="40"/>
                  </a:cubicBezTo>
                  <a:cubicBezTo>
                    <a:pt x="24" y="41"/>
                    <a:pt x="18" y="41"/>
                    <a:pt x="13" y="40"/>
                  </a:cubicBezTo>
                  <a:cubicBezTo>
                    <a:pt x="8" y="39"/>
                    <a:pt x="4" y="36"/>
                    <a:pt x="2" y="31"/>
                  </a:cubicBezTo>
                  <a:cubicBezTo>
                    <a:pt x="0" y="26"/>
                    <a:pt x="0" y="21"/>
                    <a:pt x="3" y="16"/>
                  </a:cubicBezTo>
                  <a:cubicBezTo>
                    <a:pt x="5" y="11"/>
                    <a:pt x="10" y="7"/>
                    <a:pt x="16" y="4"/>
                  </a:cubicBezTo>
                  <a:cubicBezTo>
                    <a:pt x="21" y="2"/>
                    <a:pt x="26" y="1"/>
                    <a:pt x="30" y="0"/>
                  </a:cubicBezTo>
                  <a:cubicBezTo>
                    <a:pt x="35" y="0"/>
                    <a:pt x="39" y="0"/>
                    <a:pt x="42" y="2"/>
                  </a:cubicBezTo>
                  <a:lnTo>
                    <a:pt x="48" y="1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80">
              <a:extLst>
                <a:ext uri="{FF2B5EF4-FFF2-40B4-BE49-F238E27FC236}">
                  <a16:creationId xmlns:a16="http://schemas.microsoft.com/office/drawing/2014/main" id="{DD33005F-3030-45E4-8727-1F40A1143B9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980863" y="31750"/>
              <a:ext cx="225425" cy="274638"/>
            </a:xfrm>
            <a:custGeom>
              <a:avLst/>
              <a:gdLst>
                <a:gd name="T0" fmla="*/ 130 w 142"/>
                <a:gd name="T1" fmla="*/ 0 h 173"/>
                <a:gd name="T2" fmla="*/ 142 w 142"/>
                <a:gd name="T3" fmla="*/ 39 h 173"/>
                <a:gd name="T4" fmla="*/ 119 w 142"/>
                <a:gd name="T5" fmla="*/ 46 h 173"/>
                <a:gd name="T6" fmla="*/ 112 w 142"/>
                <a:gd name="T7" fmla="*/ 30 h 173"/>
                <a:gd name="T8" fmla="*/ 85 w 142"/>
                <a:gd name="T9" fmla="*/ 37 h 173"/>
                <a:gd name="T10" fmla="*/ 114 w 142"/>
                <a:gd name="T11" fmla="*/ 139 h 173"/>
                <a:gd name="T12" fmla="*/ 130 w 142"/>
                <a:gd name="T13" fmla="*/ 139 h 173"/>
                <a:gd name="T14" fmla="*/ 135 w 142"/>
                <a:gd name="T15" fmla="*/ 155 h 173"/>
                <a:gd name="T16" fmla="*/ 76 w 142"/>
                <a:gd name="T17" fmla="*/ 173 h 173"/>
                <a:gd name="T18" fmla="*/ 71 w 142"/>
                <a:gd name="T19" fmla="*/ 155 h 173"/>
                <a:gd name="T20" fmla="*/ 85 w 142"/>
                <a:gd name="T21" fmla="*/ 148 h 173"/>
                <a:gd name="T22" fmla="*/ 57 w 142"/>
                <a:gd name="T23" fmla="*/ 46 h 173"/>
                <a:gd name="T24" fmla="*/ 30 w 142"/>
                <a:gd name="T25" fmla="*/ 53 h 173"/>
                <a:gd name="T26" fmla="*/ 32 w 142"/>
                <a:gd name="T27" fmla="*/ 69 h 173"/>
                <a:gd name="T28" fmla="*/ 10 w 142"/>
                <a:gd name="T29" fmla="*/ 75 h 173"/>
                <a:gd name="T30" fmla="*/ 0 w 142"/>
                <a:gd name="T31" fmla="*/ 37 h 173"/>
                <a:gd name="T32" fmla="*/ 130 w 142"/>
                <a:gd name="T33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42" h="173">
                  <a:moveTo>
                    <a:pt x="130" y="0"/>
                  </a:moveTo>
                  <a:lnTo>
                    <a:pt x="142" y="39"/>
                  </a:lnTo>
                  <a:lnTo>
                    <a:pt x="119" y="46"/>
                  </a:lnTo>
                  <a:lnTo>
                    <a:pt x="112" y="30"/>
                  </a:lnTo>
                  <a:lnTo>
                    <a:pt x="85" y="37"/>
                  </a:lnTo>
                  <a:lnTo>
                    <a:pt x="114" y="139"/>
                  </a:lnTo>
                  <a:lnTo>
                    <a:pt x="130" y="139"/>
                  </a:lnTo>
                  <a:lnTo>
                    <a:pt x="135" y="155"/>
                  </a:lnTo>
                  <a:lnTo>
                    <a:pt x="76" y="173"/>
                  </a:lnTo>
                  <a:lnTo>
                    <a:pt x="71" y="155"/>
                  </a:lnTo>
                  <a:lnTo>
                    <a:pt x="85" y="148"/>
                  </a:lnTo>
                  <a:lnTo>
                    <a:pt x="57" y="46"/>
                  </a:lnTo>
                  <a:lnTo>
                    <a:pt x="30" y="53"/>
                  </a:lnTo>
                  <a:lnTo>
                    <a:pt x="32" y="69"/>
                  </a:lnTo>
                  <a:lnTo>
                    <a:pt x="10" y="75"/>
                  </a:lnTo>
                  <a:lnTo>
                    <a:pt x="0" y="37"/>
                  </a:lnTo>
                  <a:lnTo>
                    <a:pt x="13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81">
              <a:extLst>
                <a:ext uri="{FF2B5EF4-FFF2-40B4-BE49-F238E27FC236}">
                  <a16:creationId xmlns:a16="http://schemas.microsoft.com/office/drawing/2014/main" id="{3269344D-700B-4548-807A-553254952AF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223751" y="11113"/>
              <a:ext cx="234950" cy="255588"/>
            </a:xfrm>
            <a:custGeom>
              <a:avLst/>
              <a:gdLst>
                <a:gd name="T0" fmla="*/ 0 w 148"/>
                <a:gd name="T1" fmla="*/ 143 h 161"/>
                <a:gd name="T2" fmla="*/ 11 w 148"/>
                <a:gd name="T3" fmla="*/ 141 h 161"/>
                <a:gd name="T4" fmla="*/ 41 w 148"/>
                <a:gd name="T5" fmla="*/ 4 h 161"/>
                <a:gd name="T6" fmla="*/ 71 w 148"/>
                <a:gd name="T7" fmla="*/ 0 h 161"/>
                <a:gd name="T8" fmla="*/ 134 w 148"/>
                <a:gd name="T9" fmla="*/ 125 h 161"/>
                <a:gd name="T10" fmla="*/ 146 w 148"/>
                <a:gd name="T11" fmla="*/ 125 h 161"/>
                <a:gd name="T12" fmla="*/ 148 w 148"/>
                <a:gd name="T13" fmla="*/ 143 h 161"/>
                <a:gd name="T14" fmla="*/ 96 w 148"/>
                <a:gd name="T15" fmla="*/ 150 h 161"/>
                <a:gd name="T16" fmla="*/ 93 w 148"/>
                <a:gd name="T17" fmla="*/ 131 h 161"/>
                <a:gd name="T18" fmla="*/ 102 w 148"/>
                <a:gd name="T19" fmla="*/ 129 h 161"/>
                <a:gd name="T20" fmla="*/ 93 w 148"/>
                <a:gd name="T21" fmla="*/ 109 h 161"/>
                <a:gd name="T22" fmla="*/ 45 w 148"/>
                <a:gd name="T23" fmla="*/ 116 h 161"/>
                <a:gd name="T24" fmla="*/ 41 w 148"/>
                <a:gd name="T25" fmla="*/ 136 h 161"/>
                <a:gd name="T26" fmla="*/ 52 w 148"/>
                <a:gd name="T27" fmla="*/ 138 h 161"/>
                <a:gd name="T28" fmla="*/ 55 w 148"/>
                <a:gd name="T29" fmla="*/ 156 h 161"/>
                <a:gd name="T30" fmla="*/ 2 w 148"/>
                <a:gd name="T31" fmla="*/ 161 h 161"/>
                <a:gd name="T32" fmla="*/ 0 w 148"/>
                <a:gd name="T33" fmla="*/ 143 h 161"/>
                <a:gd name="T34" fmla="*/ 50 w 148"/>
                <a:gd name="T35" fmla="*/ 93 h 161"/>
                <a:gd name="T36" fmla="*/ 84 w 148"/>
                <a:gd name="T37" fmla="*/ 88 h 161"/>
                <a:gd name="T38" fmla="*/ 61 w 148"/>
                <a:gd name="T39" fmla="*/ 36 h 161"/>
                <a:gd name="T40" fmla="*/ 59 w 148"/>
                <a:gd name="T41" fmla="*/ 36 h 161"/>
                <a:gd name="T42" fmla="*/ 50 w 148"/>
                <a:gd name="T43" fmla="*/ 93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48" h="161">
                  <a:moveTo>
                    <a:pt x="0" y="143"/>
                  </a:moveTo>
                  <a:lnTo>
                    <a:pt x="11" y="141"/>
                  </a:lnTo>
                  <a:lnTo>
                    <a:pt x="41" y="4"/>
                  </a:lnTo>
                  <a:lnTo>
                    <a:pt x="71" y="0"/>
                  </a:lnTo>
                  <a:lnTo>
                    <a:pt x="134" y="125"/>
                  </a:lnTo>
                  <a:lnTo>
                    <a:pt x="146" y="125"/>
                  </a:lnTo>
                  <a:lnTo>
                    <a:pt x="148" y="143"/>
                  </a:lnTo>
                  <a:lnTo>
                    <a:pt x="96" y="150"/>
                  </a:lnTo>
                  <a:lnTo>
                    <a:pt x="93" y="131"/>
                  </a:lnTo>
                  <a:lnTo>
                    <a:pt x="102" y="129"/>
                  </a:lnTo>
                  <a:lnTo>
                    <a:pt x="93" y="109"/>
                  </a:lnTo>
                  <a:lnTo>
                    <a:pt x="45" y="116"/>
                  </a:lnTo>
                  <a:lnTo>
                    <a:pt x="41" y="136"/>
                  </a:lnTo>
                  <a:lnTo>
                    <a:pt x="52" y="138"/>
                  </a:lnTo>
                  <a:lnTo>
                    <a:pt x="55" y="156"/>
                  </a:lnTo>
                  <a:lnTo>
                    <a:pt x="2" y="161"/>
                  </a:lnTo>
                  <a:lnTo>
                    <a:pt x="0" y="143"/>
                  </a:lnTo>
                  <a:close/>
                  <a:moveTo>
                    <a:pt x="50" y="93"/>
                  </a:moveTo>
                  <a:lnTo>
                    <a:pt x="84" y="88"/>
                  </a:lnTo>
                  <a:lnTo>
                    <a:pt x="61" y="36"/>
                  </a:lnTo>
                  <a:lnTo>
                    <a:pt x="59" y="36"/>
                  </a:lnTo>
                  <a:lnTo>
                    <a:pt x="50" y="9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82">
              <a:extLst>
                <a:ext uri="{FF2B5EF4-FFF2-40B4-BE49-F238E27FC236}">
                  <a16:creationId xmlns:a16="http://schemas.microsoft.com/office/drawing/2014/main" id="{5D5F8B47-C060-4329-AF57-299C34045FBC}"/>
                </a:ext>
              </a:extLst>
            </p:cNvPr>
            <p:cNvSpPr>
              <a:spLocks/>
            </p:cNvSpPr>
            <p:nvPr/>
          </p:nvSpPr>
          <p:spPr bwMode="auto">
            <a:xfrm>
              <a:off x="12458701" y="0"/>
              <a:ext cx="246063" cy="249238"/>
            </a:xfrm>
            <a:custGeom>
              <a:avLst/>
              <a:gdLst>
                <a:gd name="T0" fmla="*/ 28 w 68"/>
                <a:gd name="T1" fmla="*/ 1 h 69"/>
                <a:gd name="T2" fmla="*/ 27 w 68"/>
                <a:gd name="T3" fmla="*/ 9 h 69"/>
                <a:gd name="T4" fmla="*/ 20 w 68"/>
                <a:gd name="T5" fmla="*/ 10 h 69"/>
                <a:gd name="T6" fmla="*/ 19 w 68"/>
                <a:gd name="T7" fmla="*/ 45 h 69"/>
                <a:gd name="T8" fmla="*/ 22 w 68"/>
                <a:gd name="T9" fmla="*/ 55 h 69"/>
                <a:gd name="T10" fmla="*/ 32 w 68"/>
                <a:gd name="T11" fmla="*/ 59 h 69"/>
                <a:gd name="T12" fmla="*/ 42 w 68"/>
                <a:gd name="T13" fmla="*/ 56 h 69"/>
                <a:gd name="T14" fmla="*/ 46 w 68"/>
                <a:gd name="T15" fmla="*/ 46 h 69"/>
                <a:gd name="T16" fmla="*/ 47 w 68"/>
                <a:gd name="T17" fmla="*/ 11 h 69"/>
                <a:gd name="T18" fmla="*/ 40 w 68"/>
                <a:gd name="T19" fmla="*/ 9 h 69"/>
                <a:gd name="T20" fmla="*/ 40 w 68"/>
                <a:gd name="T21" fmla="*/ 1 h 69"/>
                <a:gd name="T22" fmla="*/ 68 w 68"/>
                <a:gd name="T23" fmla="*/ 2 h 69"/>
                <a:gd name="T24" fmla="*/ 68 w 68"/>
                <a:gd name="T25" fmla="*/ 11 h 69"/>
                <a:gd name="T26" fmla="*/ 60 w 68"/>
                <a:gd name="T27" fmla="*/ 12 h 69"/>
                <a:gd name="T28" fmla="*/ 59 w 68"/>
                <a:gd name="T29" fmla="*/ 46 h 69"/>
                <a:gd name="T30" fmla="*/ 51 w 68"/>
                <a:gd name="T31" fmla="*/ 64 h 69"/>
                <a:gd name="T32" fmla="*/ 31 w 68"/>
                <a:gd name="T33" fmla="*/ 69 h 69"/>
                <a:gd name="T34" fmla="*/ 12 w 68"/>
                <a:gd name="T35" fmla="*/ 62 h 69"/>
                <a:gd name="T36" fmla="*/ 5 w 68"/>
                <a:gd name="T37" fmla="*/ 44 h 69"/>
                <a:gd name="T38" fmla="*/ 7 w 68"/>
                <a:gd name="T39" fmla="*/ 9 h 69"/>
                <a:gd name="T40" fmla="*/ 0 w 68"/>
                <a:gd name="T41" fmla="*/ 8 h 69"/>
                <a:gd name="T42" fmla="*/ 0 w 68"/>
                <a:gd name="T43" fmla="*/ 0 h 69"/>
                <a:gd name="T44" fmla="*/ 7 w 68"/>
                <a:gd name="T45" fmla="*/ 0 h 69"/>
                <a:gd name="T46" fmla="*/ 21 w 68"/>
                <a:gd name="T47" fmla="*/ 1 h 69"/>
                <a:gd name="T48" fmla="*/ 28 w 68"/>
                <a:gd name="T49" fmla="*/ 1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8" h="69">
                  <a:moveTo>
                    <a:pt x="28" y="1"/>
                  </a:moveTo>
                  <a:cubicBezTo>
                    <a:pt x="27" y="9"/>
                    <a:pt x="27" y="9"/>
                    <a:pt x="27" y="9"/>
                  </a:cubicBezTo>
                  <a:cubicBezTo>
                    <a:pt x="20" y="10"/>
                    <a:pt x="20" y="10"/>
                    <a:pt x="20" y="10"/>
                  </a:cubicBezTo>
                  <a:cubicBezTo>
                    <a:pt x="19" y="45"/>
                    <a:pt x="19" y="45"/>
                    <a:pt x="19" y="45"/>
                  </a:cubicBezTo>
                  <a:cubicBezTo>
                    <a:pt x="19" y="49"/>
                    <a:pt x="20" y="53"/>
                    <a:pt x="22" y="55"/>
                  </a:cubicBezTo>
                  <a:cubicBezTo>
                    <a:pt x="24" y="57"/>
                    <a:pt x="27" y="58"/>
                    <a:pt x="32" y="59"/>
                  </a:cubicBezTo>
                  <a:cubicBezTo>
                    <a:pt x="36" y="59"/>
                    <a:pt x="39" y="58"/>
                    <a:pt x="42" y="56"/>
                  </a:cubicBezTo>
                  <a:cubicBezTo>
                    <a:pt x="44" y="54"/>
                    <a:pt x="45" y="50"/>
                    <a:pt x="46" y="46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0" y="9"/>
                    <a:pt x="40" y="9"/>
                    <a:pt x="40" y="9"/>
                  </a:cubicBezTo>
                  <a:cubicBezTo>
                    <a:pt x="40" y="1"/>
                    <a:pt x="40" y="1"/>
                    <a:pt x="40" y="1"/>
                  </a:cubicBezTo>
                  <a:cubicBezTo>
                    <a:pt x="68" y="2"/>
                    <a:pt x="68" y="2"/>
                    <a:pt x="68" y="2"/>
                  </a:cubicBezTo>
                  <a:cubicBezTo>
                    <a:pt x="68" y="11"/>
                    <a:pt x="68" y="11"/>
                    <a:pt x="68" y="11"/>
                  </a:cubicBezTo>
                  <a:cubicBezTo>
                    <a:pt x="60" y="12"/>
                    <a:pt x="60" y="12"/>
                    <a:pt x="60" y="12"/>
                  </a:cubicBezTo>
                  <a:cubicBezTo>
                    <a:pt x="59" y="46"/>
                    <a:pt x="59" y="46"/>
                    <a:pt x="59" y="46"/>
                  </a:cubicBezTo>
                  <a:cubicBezTo>
                    <a:pt x="59" y="54"/>
                    <a:pt x="56" y="60"/>
                    <a:pt x="51" y="64"/>
                  </a:cubicBezTo>
                  <a:cubicBezTo>
                    <a:pt x="46" y="67"/>
                    <a:pt x="39" y="69"/>
                    <a:pt x="31" y="69"/>
                  </a:cubicBezTo>
                  <a:cubicBezTo>
                    <a:pt x="23" y="68"/>
                    <a:pt x="17" y="66"/>
                    <a:pt x="12" y="62"/>
                  </a:cubicBezTo>
                  <a:cubicBezTo>
                    <a:pt x="7" y="58"/>
                    <a:pt x="5" y="52"/>
                    <a:pt x="5" y="44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21" y="1"/>
                    <a:pt x="21" y="1"/>
                    <a:pt x="21" y="1"/>
                  </a:cubicBezTo>
                  <a:lnTo>
                    <a:pt x="28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83">
              <a:extLst>
                <a:ext uri="{FF2B5EF4-FFF2-40B4-BE49-F238E27FC236}">
                  <a16:creationId xmlns:a16="http://schemas.microsoft.com/office/drawing/2014/main" id="{C7AC1945-6D9B-47F5-99DD-BAACECFBA2E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696826" y="14288"/>
              <a:ext cx="231775" cy="280988"/>
            </a:xfrm>
            <a:custGeom>
              <a:avLst/>
              <a:gdLst>
                <a:gd name="T0" fmla="*/ 43 w 64"/>
                <a:gd name="T1" fmla="*/ 7 h 78"/>
                <a:gd name="T2" fmla="*/ 60 w 64"/>
                <a:gd name="T3" fmla="*/ 16 h 78"/>
                <a:gd name="T4" fmla="*/ 63 w 64"/>
                <a:gd name="T5" fmla="*/ 31 h 78"/>
                <a:gd name="T6" fmla="*/ 58 w 64"/>
                <a:gd name="T7" fmla="*/ 39 h 78"/>
                <a:gd name="T8" fmla="*/ 49 w 64"/>
                <a:gd name="T9" fmla="*/ 43 h 78"/>
                <a:gd name="T10" fmla="*/ 56 w 64"/>
                <a:gd name="T11" fmla="*/ 51 h 78"/>
                <a:gd name="T12" fmla="*/ 57 w 64"/>
                <a:gd name="T13" fmla="*/ 61 h 78"/>
                <a:gd name="T14" fmla="*/ 56 w 64"/>
                <a:gd name="T15" fmla="*/ 64 h 78"/>
                <a:gd name="T16" fmla="*/ 56 w 64"/>
                <a:gd name="T17" fmla="*/ 68 h 78"/>
                <a:gd name="T18" fmla="*/ 59 w 64"/>
                <a:gd name="T19" fmla="*/ 70 h 78"/>
                <a:gd name="T20" fmla="*/ 60 w 64"/>
                <a:gd name="T21" fmla="*/ 71 h 78"/>
                <a:gd name="T22" fmla="*/ 59 w 64"/>
                <a:gd name="T23" fmla="*/ 78 h 78"/>
                <a:gd name="T24" fmla="*/ 52 w 64"/>
                <a:gd name="T25" fmla="*/ 77 h 78"/>
                <a:gd name="T26" fmla="*/ 44 w 64"/>
                <a:gd name="T27" fmla="*/ 72 h 78"/>
                <a:gd name="T28" fmla="*/ 43 w 64"/>
                <a:gd name="T29" fmla="*/ 62 h 78"/>
                <a:gd name="T30" fmla="*/ 44 w 64"/>
                <a:gd name="T31" fmla="*/ 58 h 78"/>
                <a:gd name="T32" fmla="*/ 43 w 64"/>
                <a:gd name="T33" fmla="*/ 50 h 78"/>
                <a:gd name="T34" fmla="*/ 36 w 64"/>
                <a:gd name="T35" fmla="*/ 46 h 78"/>
                <a:gd name="T36" fmla="*/ 26 w 64"/>
                <a:gd name="T37" fmla="*/ 44 h 78"/>
                <a:gd name="T38" fmla="*/ 22 w 64"/>
                <a:gd name="T39" fmla="*/ 61 h 78"/>
                <a:gd name="T40" fmla="*/ 29 w 64"/>
                <a:gd name="T41" fmla="*/ 64 h 78"/>
                <a:gd name="T42" fmla="*/ 27 w 64"/>
                <a:gd name="T43" fmla="*/ 72 h 78"/>
                <a:gd name="T44" fmla="*/ 0 w 64"/>
                <a:gd name="T45" fmla="*/ 66 h 78"/>
                <a:gd name="T46" fmla="*/ 1 w 64"/>
                <a:gd name="T47" fmla="*/ 58 h 78"/>
                <a:gd name="T48" fmla="*/ 9 w 64"/>
                <a:gd name="T49" fmla="*/ 58 h 78"/>
                <a:gd name="T50" fmla="*/ 19 w 64"/>
                <a:gd name="T51" fmla="*/ 11 h 78"/>
                <a:gd name="T52" fmla="*/ 12 w 64"/>
                <a:gd name="T53" fmla="*/ 8 h 78"/>
                <a:gd name="T54" fmla="*/ 14 w 64"/>
                <a:gd name="T55" fmla="*/ 0 h 78"/>
                <a:gd name="T56" fmla="*/ 21 w 64"/>
                <a:gd name="T57" fmla="*/ 2 h 78"/>
                <a:gd name="T58" fmla="*/ 43 w 64"/>
                <a:gd name="T59" fmla="*/ 7 h 78"/>
                <a:gd name="T60" fmla="*/ 28 w 64"/>
                <a:gd name="T61" fmla="*/ 34 h 78"/>
                <a:gd name="T62" fmla="*/ 37 w 64"/>
                <a:gd name="T63" fmla="*/ 36 h 78"/>
                <a:gd name="T64" fmla="*/ 46 w 64"/>
                <a:gd name="T65" fmla="*/ 35 h 78"/>
                <a:gd name="T66" fmla="*/ 50 w 64"/>
                <a:gd name="T67" fmla="*/ 29 h 78"/>
                <a:gd name="T68" fmla="*/ 49 w 64"/>
                <a:gd name="T69" fmla="*/ 21 h 78"/>
                <a:gd name="T70" fmla="*/ 41 w 64"/>
                <a:gd name="T71" fmla="*/ 17 h 78"/>
                <a:gd name="T72" fmla="*/ 32 w 64"/>
                <a:gd name="T73" fmla="*/ 15 h 78"/>
                <a:gd name="T74" fmla="*/ 28 w 64"/>
                <a:gd name="T75" fmla="*/ 34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64" h="78">
                  <a:moveTo>
                    <a:pt x="43" y="7"/>
                  </a:moveTo>
                  <a:cubicBezTo>
                    <a:pt x="51" y="8"/>
                    <a:pt x="56" y="11"/>
                    <a:pt x="60" y="16"/>
                  </a:cubicBezTo>
                  <a:cubicBezTo>
                    <a:pt x="63" y="20"/>
                    <a:pt x="64" y="25"/>
                    <a:pt x="63" y="31"/>
                  </a:cubicBezTo>
                  <a:cubicBezTo>
                    <a:pt x="62" y="34"/>
                    <a:pt x="61" y="37"/>
                    <a:pt x="58" y="39"/>
                  </a:cubicBezTo>
                  <a:cubicBezTo>
                    <a:pt x="56" y="41"/>
                    <a:pt x="53" y="43"/>
                    <a:pt x="49" y="43"/>
                  </a:cubicBezTo>
                  <a:cubicBezTo>
                    <a:pt x="53" y="45"/>
                    <a:pt x="55" y="48"/>
                    <a:pt x="56" y="51"/>
                  </a:cubicBezTo>
                  <a:cubicBezTo>
                    <a:pt x="58" y="54"/>
                    <a:pt x="58" y="57"/>
                    <a:pt x="57" y="61"/>
                  </a:cubicBezTo>
                  <a:cubicBezTo>
                    <a:pt x="56" y="64"/>
                    <a:pt x="56" y="64"/>
                    <a:pt x="56" y="64"/>
                  </a:cubicBezTo>
                  <a:cubicBezTo>
                    <a:pt x="56" y="66"/>
                    <a:pt x="56" y="67"/>
                    <a:pt x="56" y="68"/>
                  </a:cubicBezTo>
                  <a:cubicBezTo>
                    <a:pt x="57" y="69"/>
                    <a:pt x="58" y="70"/>
                    <a:pt x="59" y="70"/>
                  </a:cubicBezTo>
                  <a:cubicBezTo>
                    <a:pt x="60" y="71"/>
                    <a:pt x="60" y="71"/>
                    <a:pt x="60" y="71"/>
                  </a:cubicBezTo>
                  <a:cubicBezTo>
                    <a:pt x="59" y="78"/>
                    <a:pt x="59" y="78"/>
                    <a:pt x="59" y="78"/>
                  </a:cubicBezTo>
                  <a:cubicBezTo>
                    <a:pt x="52" y="77"/>
                    <a:pt x="52" y="77"/>
                    <a:pt x="52" y="77"/>
                  </a:cubicBezTo>
                  <a:cubicBezTo>
                    <a:pt x="48" y="76"/>
                    <a:pt x="45" y="74"/>
                    <a:pt x="44" y="72"/>
                  </a:cubicBezTo>
                  <a:cubicBezTo>
                    <a:pt x="42" y="69"/>
                    <a:pt x="42" y="66"/>
                    <a:pt x="43" y="62"/>
                  </a:cubicBezTo>
                  <a:cubicBezTo>
                    <a:pt x="44" y="58"/>
                    <a:pt x="44" y="58"/>
                    <a:pt x="44" y="58"/>
                  </a:cubicBezTo>
                  <a:cubicBezTo>
                    <a:pt x="44" y="55"/>
                    <a:pt x="44" y="53"/>
                    <a:pt x="43" y="50"/>
                  </a:cubicBezTo>
                  <a:cubicBezTo>
                    <a:pt x="42" y="48"/>
                    <a:pt x="39" y="47"/>
                    <a:pt x="36" y="46"/>
                  </a:cubicBezTo>
                  <a:cubicBezTo>
                    <a:pt x="26" y="44"/>
                    <a:pt x="26" y="44"/>
                    <a:pt x="26" y="44"/>
                  </a:cubicBezTo>
                  <a:cubicBezTo>
                    <a:pt x="22" y="61"/>
                    <a:pt x="22" y="61"/>
                    <a:pt x="22" y="61"/>
                  </a:cubicBezTo>
                  <a:cubicBezTo>
                    <a:pt x="29" y="64"/>
                    <a:pt x="29" y="64"/>
                    <a:pt x="29" y="64"/>
                  </a:cubicBezTo>
                  <a:cubicBezTo>
                    <a:pt x="27" y="72"/>
                    <a:pt x="27" y="72"/>
                    <a:pt x="27" y="72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1" y="58"/>
                    <a:pt x="1" y="58"/>
                    <a:pt x="1" y="58"/>
                  </a:cubicBezTo>
                  <a:cubicBezTo>
                    <a:pt x="9" y="58"/>
                    <a:pt x="9" y="58"/>
                    <a:pt x="9" y="58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21" y="2"/>
                    <a:pt x="21" y="2"/>
                    <a:pt x="21" y="2"/>
                  </a:cubicBezTo>
                  <a:lnTo>
                    <a:pt x="43" y="7"/>
                  </a:lnTo>
                  <a:close/>
                  <a:moveTo>
                    <a:pt x="28" y="34"/>
                  </a:moveTo>
                  <a:cubicBezTo>
                    <a:pt x="37" y="36"/>
                    <a:pt x="37" y="36"/>
                    <a:pt x="37" y="36"/>
                  </a:cubicBezTo>
                  <a:cubicBezTo>
                    <a:pt x="40" y="36"/>
                    <a:pt x="43" y="36"/>
                    <a:pt x="46" y="35"/>
                  </a:cubicBezTo>
                  <a:cubicBezTo>
                    <a:pt x="48" y="34"/>
                    <a:pt x="49" y="32"/>
                    <a:pt x="50" y="29"/>
                  </a:cubicBezTo>
                  <a:cubicBezTo>
                    <a:pt x="50" y="26"/>
                    <a:pt x="50" y="23"/>
                    <a:pt x="49" y="21"/>
                  </a:cubicBezTo>
                  <a:cubicBezTo>
                    <a:pt x="47" y="19"/>
                    <a:pt x="45" y="18"/>
                    <a:pt x="41" y="17"/>
                  </a:cubicBezTo>
                  <a:cubicBezTo>
                    <a:pt x="32" y="15"/>
                    <a:pt x="32" y="15"/>
                    <a:pt x="32" y="15"/>
                  </a:cubicBezTo>
                  <a:lnTo>
                    <a:pt x="28" y="3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84">
              <a:extLst>
                <a:ext uri="{FF2B5EF4-FFF2-40B4-BE49-F238E27FC236}">
                  <a16:creationId xmlns:a16="http://schemas.microsoft.com/office/drawing/2014/main" id="{CE10539A-9FCF-48B8-89E6-F2E3009DA1F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911138" y="107950"/>
              <a:ext cx="223838" cy="274638"/>
            </a:xfrm>
            <a:custGeom>
              <a:avLst/>
              <a:gdLst>
                <a:gd name="T0" fmla="*/ 6 w 141"/>
                <a:gd name="T1" fmla="*/ 102 h 173"/>
                <a:gd name="T2" fmla="*/ 18 w 141"/>
                <a:gd name="T3" fmla="*/ 105 h 173"/>
                <a:gd name="T4" fmla="*/ 109 w 141"/>
                <a:gd name="T5" fmla="*/ 0 h 173"/>
                <a:gd name="T6" fmla="*/ 138 w 141"/>
                <a:gd name="T7" fmla="*/ 11 h 173"/>
                <a:gd name="T8" fmla="*/ 132 w 141"/>
                <a:gd name="T9" fmla="*/ 150 h 173"/>
                <a:gd name="T10" fmla="*/ 141 w 141"/>
                <a:gd name="T11" fmla="*/ 157 h 173"/>
                <a:gd name="T12" fmla="*/ 134 w 141"/>
                <a:gd name="T13" fmla="*/ 173 h 173"/>
                <a:gd name="T14" fmla="*/ 86 w 141"/>
                <a:gd name="T15" fmla="*/ 155 h 173"/>
                <a:gd name="T16" fmla="*/ 93 w 141"/>
                <a:gd name="T17" fmla="*/ 136 h 173"/>
                <a:gd name="T18" fmla="*/ 104 w 141"/>
                <a:gd name="T19" fmla="*/ 139 h 173"/>
                <a:gd name="T20" fmla="*/ 107 w 141"/>
                <a:gd name="T21" fmla="*/ 118 h 173"/>
                <a:gd name="T22" fmla="*/ 61 w 141"/>
                <a:gd name="T23" fmla="*/ 100 h 173"/>
                <a:gd name="T24" fmla="*/ 45 w 141"/>
                <a:gd name="T25" fmla="*/ 116 h 173"/>
                <a:gd name="T26" fmla="*/ 54 w 141"/>
                <a:gd name="T27" fmla="*/ 123 h 173"/>
                <a:gd name="T28" fmla="*/ 47 w 141"/>
                <a:gd name="T29" fmla="*/ 139 h 173"/>
                <a:gd name="T30" fmla="*/ 0 w 141"/>
                <a:gd name="T31" fmla="*/ 120 h 173"/>
                <a:gd name="T32" fmla="*/ 6 w 141"/>
                <a:gd name="T33" fmla="*/ 102 h 173"/>
                <a:gd name="T34" fmla="*/ 75 w 141"/>
                <a:gd name="T35" fmla="*/ 82 h 173"/>
                <a:gd name="T36" fmla="*/ 107 w 141"/>
                <a:gd name="T37" fmla="*/ 93 h 173"/>
                <a:gd name="T38" fmla="*/ 111 w 141"/>
                <a:gd name="T39" fmla="*/ 39 h 173"/>
                <a:gd name="T40" fmla="*/ 111 w 141"/>
                <a:gd name="T41" fmla="*/ 39 h 173"/>
                <a:gd name="T42" fmla="*/ 75 w 141"/>
                <a:gd name="T43" fmla="*/ 82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41" h="173">
                  <a:moveTo>
                    <a:pt x="6" y="102"/>
                  </a:moveTo>
                  <a:lnTo>
                    <a:pt x="18" y="105"/>
                  </a:lnTo>
                  <a:lnTo>
                    <a:pt x="109" y="0"/>
                  </a:lnTo>
                  <a:lnTo>
                    <a:pt x="138" y="11"/>
                  </a:lnTo>
                  <a:lnTo>
                    <a:pt x="132" y="150"/>
                  </a:lnTo>
                  <a:lnTo>
                    <a:pt x="141" y="157"/>
                  </a:lnTo>
                  <a:lnTo>
                    <a:pt x="134" y="173"/>
                  </a:lnTo>
                  <a:lnTo>
                    <a:pt x="86" y="155"/>
                  </a:lnTo>
                  <a:lnTo>
                    <a:pt x="93" y="136"/>
                  </a:lnTo>
                  <a:lnTo>
                    <a:pt x="104" y="139"/>
                  </a:lnTo>
                  <a:lnTo>
                    <a:pt x="107" y="118"/>
                  </a:lnTo>
                  <a:lnTo>
                    <a:pt x="61" y="100"/>
                  </a:lnTo>
                  <a:lnTo>
                    <a:pt x="45" y="116"/>
                  </a:lnTo>
                  <a:lnTo>
                    <a:pt x="54" y="123"/>
                  </a:lnTo>
                  <a:lnTo>
                    <a:pt x="47" y="139"/>
                  </a:lnTo>
                  <a:lnTo>
                    <a:pt x="0" y="120"/>
                  </a:lnTo>
                  <a:lnTo>
                    <a:pt x="6" y="102"/>
                  </a:lnTo>
                  <a:close/>
                  <a:moveTo>
                    <a:pt x="75" y="82"/>
                  </a:moveTo>
                  <a:lnTo>
                    <a:pt x="107" y="93"/>
                  </a:lnTo>
                  <a:lnTo>
                    <a:pt x="111" y="39"/>
                  </a:lnTo>
                  <a:lnTo>
                    <a:pt x="111" y="39"/>
                  </a:lnTo>
                  <a:lnTo>
                    <a:pt x="75" y="8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85">
              <a:extLst>
                <a:ext uri="{FF2B5EF4-FFF2-40B4-BE49-F238E27FC236}">
                  <a16:creationId xmlns:a16="http://schemas.microsoft.com/office/drawing/2014/main" id="{09529FB8-77DB-4F85-9732-B8E7E3DD95BE}"/>
                </a:ext>
              </a:extLst>
            </p:cNvPr>
            <p:cNvSpPr>
              <a:spLocks/>
            </p:cNvSpPr>
            <p:nvPr/>
          </p:nvSpPr>
          <p:spPr bwMode="auto">
            <a:xfrm>
              <a:off x="13127038" y="180975"/>
              <a:ext cx="339725" cy="320675"/>
            </a:xfrm>
            <a:custGeom>
              <a:avLst/>
              <a:gdLst>
                <a:gd name="T0" fmla="*/ 214 w 214"/>
                <a:gd name="T1" fmla="*/ 81 h 202"/>
                <a:gd name="T2" fmla="*/ 203 w 214"/>
                <a:gd name="T3" fmla="*/ 97 h 202"/>
                <a:gd name="T4" fmla="*/ 189 w 214"/>
                <a:gd name="T5" fmla="*/ 90 h 202"/>
                <a:gd name="T6" fmla="*/ 118 w 214"/>
                <a:gd name="T7" fmla="*/ 202 h 202"/>
                <a:gd name="T8" fmla="*/ 93 w 214"/>
                <a:gd name="T9" fmla="*/ 186 h 202"/>
                <a:gd name="T10" fmla="*/ 96 w 214"/>
                <a:gd name="T11" fmla="*/ 68 h 202"/>
                <a:gd name="T12" fmla="*/ 96 w 214"/>
                <a:gd name="T13" fmla="*/ 65 h 202"/>
                <a:gd name="T14" fmla="*/ 52 w 214"/>
                <a:gd name="T15" fmla="*/ 136 h 202"/>
                <a:gd name="T16" fmla="*/ 64 w 214"/>
                <a:gd name="T17" fmla="*/ 147 h 202"/>
                <a:gd name="T18" fmla="*/ 55 w 214"/>
                <a:gd name="T19" fmla="*/ 161 h 202"/>
                <a:gd name="T20" fmla="*/ 0 w 214"/>
                <a:gd name="T21" fmla="*/ 129 h 202"/>
                <a:gd name="T22" fmla="*/ 11 w 214"/>
                <a:gd name="T23" fmla="*/ 113 h 202"/>
                <a:gd name="T24" fmla="*/ 25 w 214"/>
                <a:gd name="T25" fmla="*/ 118 h 202"/>
                <a:gd name="T26" fmla="*/ 84 w 214"/>
                <a:gd name="T27" fmla="*/ 27 h 202"/>
                <a:gd name="T28" fmla="*/ 73 w 214"/>
                <a:gd name="T29" fmla="*/ 15 h 202"/>
                <a:gd name="T30" fmla="*/ 82 w 214"/>
                <a:gd name="T31" fmla="*/ 0 h 202"/>
                <a:gd name="T32" fmla="*/ 96 w 214"/>
                <a:gd name="T33" fmla="*/ 9 h 202"/>
                <a:gd name="T34" fmla="*/ 121 w 214"/>
                <a:gd name="T35" fmla="*/ 24 h 202"/>
                <a:gd name="T36" fmla="*/ 118 w 214"/>
                <a:gd name="T37" fmla="*/ 143 h 202"/>
                <a:gd name="T38" fmla="*/ 118 w 214"/>
                <a:gd name="T39" fmla="*/ 143 h 202"/>
                <a:gd name="T40" fmla="*/ 162 w 214"/>
                <a:gd name="T41" fmla="*/ 74 h 202"/>
                <a:gd name="T42" fmla="*/ 150 w 214"/>
                <a:gd name="T43" fmla="*/ 63 h 202"/>
                <a:gd name="T44" fmla="*/ 159 w 214"/>
                <a:gd name="T45" fmla="*/ 49 h 202"/>
                <a:gd name="T46" fmla="*/ 200 w 214"/>
                <a:gd name="T47" fmla="*/ 72 h 202"/>
                <a:gd name="T48" fmla="*/ 214 w 214"/>
                <a:gd name="T49" fmla="*/ 81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14" h="202">
                  <a:moveTo>
                    <a:pt x="214" y="81"/>
                  </a:moveTo>
                  <a:lnTo>
                    <a:pt x="203" y="97"/>
                  </a:lnTo>
                  <a:lnTo>
                    <a:pt x="189" y="90"/>
                  </a:lnTo>
                  <a:lnTo>
                    <a:pt x="118" y="202"/>
                  </a:lnTo>
                  <a:lnTo>
                    <a:pt x="93" y="186"/>
                  </a:lnTo>
                  <a:lnTo>
                    <a:pt x="96" y="68"/>
                  </a:lnTo>
                  <a:lnTo>
                    <a:pt x="96" y="65"/>
                  </a:lnTo>
                  <a:lnTo>
                    <a:pt x="52" y="136"/>
                  </a:lnTo>
                  <a:lnTo>
                    <a:pt x="64" y="147"/>
                  </a:lnTo>
                  <a:lnTo>
                    <a:pt x="55" y="161"/>
                  </a:lnTo>
                  <a:lnTo>
                    <a:pt x="0" y="129"/>
                  </a:lnTo>
                  <a:lnTo>
                    <a:pt x="11" y="113"/>
                  </a:lnTo>
                  <a:lnTo>
                    <a:pt x="25" y="118"/>
                  </a:lnTo>
                  <a:lnTo>
                    <a:pt x="84" y="27"/>
                  </a:lnTo>
                  <a:lnTo>
                    <a:pt x="73" y="15"/>
                  </a:lnTo>
                  <a:lnTo>
                    <a:pt x="82" y="0"/>
                  </a:lnTo>
                  <a:lnTo>
                    <a:pt x="96" y="9"/>
                  </a:lnTo>
                  <a:lnTo>
                    <a:pt x="121" y="24"/>
                  </a:lnTo>
                  <a:lnTo>
                    <a:pt x="118" y="143"/>
                  </a:lnTo>
                  <a:lnTo>
                    <a:pt x="118" y="143"/>
                  </a:lnTo>
                  <a:lnTo>
                    <a:pt x="162" y="74"/>
                  </a:lnTo>
                  <a:lnTo>
                    <a:pt x="150" y="63"/>
                  </a:lnTo>
                  <a:lnTo>
                    <a:pt x="159" y="49"/>
                  </a:lnTo>
                  <a:lnTo>
                    <a:pt x="200" y="72"/>
                  </a:lnTo>
                  <a:lnTo>
                    <a:pt x="214" y="8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86">
              <a:extLst>
                <a:ext uri="{FF2B5EF4-FFF2-40B4-BE49-F238E27FC236}">
                  <a16:creationId xmlns:a16="http://schemas.microsoft.com/office/drawing/2014/main" id="{3A19DF9D-9F00-45DE-B16A-56EB6682AF46}"/>
                </a:ext>
              </a:extLst>
            </p:cNvPr>
            <p:cNvSpPr>
              <a:spLocks/>
            </p:cNvSpPr>
            <p:nvPr/>
          </p:nvSpPr>
          <p:spPr bwMode="auto">
            <a:xfrm>
              <a:off x="13379451" y="338138"/>
              <a:ext cx="279400" cy="282575"/>
            </a:xfrm>
            <a:custGeom>
              <a:avLst/>
              <a:gdLst>
                <a:gd name="T0" fmla="*/ 176 w 176"/>
                <a:gd name="T1" fmla="*/ 89 h 178"/>
                <a:gd name="T2" fmla="*/ 148 w 176"/>
                <a:gd name="T3" fmla="*/ 121 h 178"/>
                <a:gd name="T4" fmla="*/ 133 w 176"/>
                <a:gd name="T5" fmla="*/ 105 h 178"/>
                <a:gd name="T6" fmla="*/ 142 w 176"/>
                <a:gd name="T7" fmla="*/ 91 h 178"/>
                <a:gd name="T8" fmla="*/ 121 w 176"/>
                <a:gd name="T9" fmla="*/ 73 h 178"/>
                <a:gd name="T10" fmla="*/ 51 w 176"/>
                <a:gd name="T11" fmla="*/ 153 h 178"/>
                <a:gd name="T12" fmla="*/ 60 w 176"/>
                <a:gd name="T13" fmla="*/ 166 h 178"/>
                <a:gd name="T14" fmla="*/ 48 w 176"/>
                <a:gd name="T15" fmla="*/ 178 h 178"/>
                <a:gd name="T16" fmla="*/ 0 w 176"/>
                <a:gd name="T17" fmla="*/ 137 h 178"/>
                <a:gd name="T18" fmla="*/ 12 w 176"/>
                <a:gd name="T19" fmla="*/ 123 h 178"/>
                <a:gd name="T20" fmla="*/ 28 w 176"/>
                <a:gd name="T21" fmla="*/ 132 h 178"/>
                <a:gd name="T22" fmla="*/ 98 w 176"/>
                <a:gd name="T23" fmla="*/ 53 h 178"/>
                <a:gd name="T24" fmla="*/ 78 w 176"/>
                <a:gd name="T25" fmla="*/ 35 h 178"/>
                <a:gd name="T26" fmla="*/ 64 w 176"/>
                <a:gd name="T27" fmla="*/ 46 h 178"/>
                <a:gd name="T28" fmla="*/ 48 w 176"/>
                <a:gd name="T29" fmla="*/ 30 h 178"/>
                <a:gd name="T30" fmla="*/ 76 w 176"/>
                <a:gd name="T31" fmla="*/ 0 h 178"/>
                <a:gd name="T32" fmla="*/ 176 w 176"/>
                <a:gd name="T33" fmla="*/ 89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6" h="178">
                  <a:moveTo>
                    <a:pt x="176" y="89"/>
                  </a:moveTo>
                  <a:lnTo>
                    <a:pt x="148" y="121"/>
                  </a:lnTo>
                  <a:lnTo>
                    <a:pt x="133" y="105"/>
                  </a:lnTo>
                  <a:lnTo>
                    <a:pt x="142" y="91"/>
                  </a:lnTo>
                  <a:lnTo>
                    <a:pt x="121" y="73"/>
                  </a:lnTo>
                  <a:lnTo>
                    <a:pt x="51" y="153"/>
                  </a:lnTo>
                  <a:lnTo>
                    <a:pt x="60" y="166"/>
                  </a:lnTo>
                  <a:lnTo>
                    <a:pt x="48" y="178"/>
                  </a:lnTo>
                  <a:lnTo>
                    <a:pt x="0" y="137"/>
                  </a:lnTo>
                  <a:lnTo>
                    <a:pt x="12" y="123"/>
                  </a:lnTo>
                  <a:lnTo>
                    <a:pt x="28" y="132"/>
                  </a:lnTo>
                  <a:lnTo>
                    <a:pt x="98" y="53"/>
                  </a:lnTo>
                  <a:lnTo>
                    <a:pt x="78" y="35"/>
                  </a:lnTo>
                  <a:lnTo>
                    <a:pt x="64" y="46"/>
                  </a:lnTo>
                  <a:lnTo>
                    <a:pt x="48" y="30"/>
                  </a:lnTo>
                  <a:lnTo>
                    <a:pt x="76" y="0"/>
                  </a:lnTo>
                  <a:lnTo>
                    <a:pt x="176" y="8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87">
              <a:extLst>
                <a:ext uri="{FF2B5EF4-FFF2-40B4-BE49-F238E27FC236}">
                  <a16:creationId xmlns:a16="http://schemas.microsoft.com/office/drawing/2014/main" id="{95BA1B66-1A8A-4535-A1D2-73D5A06B2B04}"/>
                </a:ext>
              </a:extLst>
            </p:cNvPr>
            <p:cNvSpPr>
              <a:spLocks/>
            </p:cNvSpPr>
            <p:nvPr/>
          </p:nvSpPr>
          <p:spPr bwMode="auto">
            <a:xfrm>
              <a:off x="13676313" y="681038"/>
              <a:ext cx="93663" cy="90488"/>
            </a:xfrm>
            <a:custGeom>
              <a:avLst/>
              <a:gdLst>
                <a:gd name="T0" fmla="*/ 30 w 59"/>
                <a:gd name="T1" fmla="*/ 0 h 57"/>
                <a:gd name="T2" fmla="*/ 39 w 59"/>
                <a:gd name="T3" fmla="*/ 18 h 57"/>
                <a:gd name="T4" fmla="*/ 59 w 59"/>
                <a:gd name="T5" fmla="*/ 21 h 57"/>
                <a:gd name="T6" fmla="*/ 46 w 59"/>
                <a:gd name="T7" fmla="*/ 37 h 57"/>
                <a:gd name="T8" fmla="*/ 48 w 59"/>
                <a:gd name="T9" fmla="*/ 57 h 57"/>
                <a:gd name="T10" fmla="*/ 30 w 59"/>
                <a:gd name="T11" fmla="*/ 48 h 57"/>
                <a:gd name="T12" fmla="*/ 12 w 59"/>
                <a:gd name="T13" fmla="*/ 57 h 57"/>
                <a:gd name="T14" fmla="*/ 16 w 59"/>
                <a:gd name="T15" fmla="*/ 37 h 57"/>
                <a:gd name="T16" fmla="*/ 0 w 59"/>
                <a:gd name="T17" fmla="*/ 21 h 57"/>
                <a:gd name="T18" fmla="*/ 21 w 59"/>
                <a:gd name="T19" fmla="*/ 18 h 57"/>
                <a:gd name="T20" fmla="*/ 30 w 59"/>
                <a:gd name="T21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9" h="57">
                  <a:moveTo>
                    <a:pt x="30" y="0"/>
                  </a:moveTo>
                  <a:lnTo>
                    <a:pt x="39" y="18"/>
                  </a:lnTo>
                  <a:lnTo>
                    <a:pt x="59" y="21"/>
                  </a:lnTo>
                  <a:lnTo>
                    <a:pt x="46" y="37"/>
                  </a:lnTo>
                  <a:lnTo>
                    <a:pt x="48" y="57"/>
                  </a:lnTo>
                  <a:lnTo>
                    <a:pt x="30" y="48"/>
                  </a:lnTo>
                  <a:lnTo>
                    <a:pt x="12" y="57"/>
                  </a:lnTo>
                  <a:lnTo>
                    <a:pt x="16" y="37"/>
                  </a:lnTo>
                  <a:lnTo>
                    <a:pt x="0" y="21"/>
                  </a:lnTo>
                  <a:lnTo>
                    <a:pt x="21" y="18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88">
              <a:extLst>
                <a:ext uri="{FF2B5EF4-FFF2-40B4-BE49-F238E27FC236}">
                  <a16:creationId xmlns:a16="http://schemas.microsoft.com/office/drawing/2014/main" id="{59446D05-A85B-4A76-8043-423F2B8F5AE7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52201" y="681038"/>
              <a:ext cx="96838" cy="90488"/>
            </a:xfrm>
            <a:custGeom>
              <a:avLst/>
              <a:gdLst>
                <a:gd name="T0" fmla="*/ 31 w 61"/>
                <a:gd name="T1" fmla="*/ 0 h 57"/>
                <a:gd name="T2" fmla="*/ 41 w 61"/>
                <a:gd name="T3" fmla="*/ 18 h 57"/>
                <a:gd name="T4" fmla="*/ 61 w 61"/>
                <a:gd name="T5" fmla="*/ 21 h 57"/>
                <a:gd name="T6" fmla="*/ 45 w 61"/>
                <a:gd name="T7" fmla="*/ 37 h 57"/>
                <a:gd name="T8" fmla="*/ 50 w 61"/>
                <a:gd name="T9" fmla="*/ 57 h 57"/>
                <a:gd name="T10" fmla="*/ 31 w 61"/>
                <a:gd name="T11" fmla="*/ 48 h 57"/>
                <a:gd name="T12" fmla="*/ 11 w 61"/>
                <a:gd name="T13" fmla="*/ 57 h 57"/>
                <a:gd name="T14" fmla="*/ 15 w 61"/>
                <a:gd name="T15" fmla="*/ 37 h 57"/>
                <a:gd name="T16" fmla="*/ 0 w 61"/>
                <a:gd name="T17" fmla="*/ 21 h 57"/>
                <a:gd name="T18" fmla="*/ 22 w 61"/>
                <a:gd name="T19" fmla="*/ 18 h 57"/>
                <a:gd name="T20" fmla="*/ 31 w 61"/>
                <a:gd name="T21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1" h="57">
                  <a:moveTo>
                    <a:pt x="31" y="0"/>
                  </a:moveTo>
                  <a:lnTo>
                    <a:pt x="41" y="18"/>
                  </a:lnTo>
                  <a:lnTo>
                    <a:pt x="61" y="21"/>
                  </a:lnTo>
                  <a:lnTo>
                    <a:pt x="45" y="37"/>
                  </a:lnTo>
                  <a:lnTo>
                    <a:pt x="50" y="57"/>
                  </a:lnTo>
                  <a:lnTo>
                    <a:pt x="31" y="48"/>
                  </a:lnTo>
                  <a:lnTo>
                    <a:pt x="11" y="57"/>
                  </a:lnTo>
                  <a:lnTo>
                    <a:pt x="15" y="37"/>
                  </a:lnTo>
                  <a:lnTo>
                    <a:pt x="0" y="21"/>
                  </a:lnTo>
                  <a:lnTo>
                    <a:pt x="22" y="18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89">
              <a:extLst>
                <a:ext uri="{FF2B5EF4-FFF2-40B4-BE49-F238E27FC236}">
                  <a16:creationId xmlns:a16="http://schemas.microsoft.com/office/drawing/2014/main" id="{681807C9-D42E-4240-8D3D-7EA8A2A9C7B9}"/>
                </a:ext>
              </a:extLst>
            </p:cNvPr>
            <p:cNvSpPr>
              <a:spLocks/>
            </p:cNvSpPr>
            <p:nvPr/>
          </p:nvSpPr>
          <p:spPr bwMode="auto">
            <a:xfrm>
              <a:off x="13676313" y="2346325"/>
              <a:ext cx="93663" cy="90488"/>
            </a:xfrm>
            <a:custGeom>
              <a:avLst/>
              <a:gdLst>
                <a:gd name="T0" fmla="*/ 30 w 59"/>
                <a:gd name="T1" fmla="*/ 0 h 57"/>
                <a:gd name="T2" fmla="*/ 39 w 59"/>
                <a:gd name="T3" fmla="*/ 19 h 57"/>
                <a:gd name="T4" fmla="*/ 59 w 59"/>
                <a:gd name="T5" fmla="*/ 23 h 57"/>
                <a:gd name="T6" fmla="*/ 46 w 59"/>
                <a:gd name="T7" fmla="*/ 37 h 57"/>
                <a:gd name="T8" fmla="*/ 48 w 59"/>
                <a:gd name="T9" fmla="*/ 57 h 57"/>
                <a:gd name="T10" fmla="*/ 30 w 59"/>
                <a:gd name="T11" fmla="*/ 48 h 57"/>
                <a:gd name="T12" fmla="*/ 12 w 59"/>
                <a:gd name="T13" fmla="*/ 57 h 57"/>
                <a:gd name="T14" fmla="*/ 16 w 59"/>
                <a:gd name="T15" fmla="*/ 37 h 57"/>
                <a:gd name="T16" fmla="*/ 0 w 59"/>
                <a:gd name="T17" fmla="*/ 23 h 57"/>
                <a:gd name="T18" fmla="*/ 21 w 59"/>
                <a:gd name="T19" fmla="*/ 19 h 57"/>
                <a:gd name="T20" fmla="*/ 30 w 59"/>
                <a:gd name="T21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9" h="57">
                  <a:moveTo>
                    <a:pt x="30" y="0"/>
                  </a:moveTo>
                  <a:lnTo>
                    <a:pt x="39" y="19"/>
                  </a:lnTo>
                  <a:lnTo>
                    <a:pt x="59" y="23"/>
                  </a:lnTo>
                  <a:lnTo>
                    <a:pt x="46" y="37"/>
                  </a:lnTo>
                  <a:lnTo>
                    <a:pt x="48" y="57"/>
                  </a:lnTo>
                  <a:lnTo>
                    <a:pt x="30" y="48"/>
                  </a:lnTo>
                  <a:lnTo>
                    <a:pt x="12" y="57"/>
                  </a:lnTo>
                  <a:lnTo>
                    <a:pt x="16" y="37"/>
                  </a:lnTo>
                  <a:lnTo>
                    <a:pt x="0" y="23"/>
                  </a:lnTo>
                  <a:lnTo>
                    <a:pt x="21" y="19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90">
              <a:extLst>
                <a:ext uri="{FF2B5EF4-FFF2-40B4-BE49-F238E27FC236}">
                  <a16:creationId xmlns:a16="http://schemas.microsoft.com/office/drawing/2014/main" id="{B83D9BB0-C645-433F-A072-42912D8A1FDE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52201" y="2346325"/>
              <a:ext cx="96838" cy="90488"/>
            </a:xfrm>
            <a:custGeom>
              <a:avLst/>
              <a:gdLst>
                <a:gd name="T0" fmla="*/ 31 w 61"/>
                <a:gd name="T1" fmla="*/ 0 h 57"/>
                <a:gd name="T2" fmla="*/ 41 w 61"/>
                <a:gd name="T3" fmla="*/ 19 h 57"/>
                <a:gd name="T4" fmla="*/ 61 w 61"/>
                <a:gd name="T5" fmla="*/ 23 h 57"/>
                <a:gd name="T6" fmla="*/ 45 w 61"/>
                <a:gd name="T7" fmla="*/ 37 h 57"/>
                <a:gd name="T8" fmla="*/ 50 w 61"/>
                <a:gd name="T9" fmla="*/ 57 h 57"/>
                <a:gd name="T10" fmla="*/ 31 w 61"/>
                <a:gd name="T11" fmla="*/ 48 h 57"/>
                <a:gd name="T12" fmla="*/ 11 w 61"/>
                <a:gd name="T13" fmla="*/ 57 h 57"/>
                <a:gd name="T14" fmla="*/ 15 w 61"/>
                <a:gd name="T15" fmla="*/ 37 h 57"/>
                <a:gd name="T16" fmla="*/ 0 w 61"/>
                <a:gd name="T17" fmla="*/ 23 h 57"/>
                <a:gd name="T18" fmla="*/ 22 w 61"/>
                <a:gd name="T19" fmla="*/ 19 h 57"/>
                <a:gd name="T20" fmla="*/ 31 w 61"/>
                <a:gd name="T21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1" h="57">
                  <a:moveTo>
                    <a:pt x="31" y="0"/>
                  </a:moveTo>
                  <a:lnTo>
                    <a:pt x="41" y="19"/>
                  </a:lnTo>
                  <a:lnTo>
                    <a:pt x="61" y="23"/>
                  </a:lnTo>
                  <a:lnTo>
                    <a:pt x="45" y="37"/>
                  </a:lnTo>
                  <a:lnTo>
                    <a:pt x="50" y="57"/>
                  </a:lnTo>
                  <a:lnTo>
                    <a:pt x="31" y="48"/>
                  </a:lnTo>
                  <a:lnTo>
                    <a:pt x="11" y="57"/>
                  </a:lnTo>
                  <a:lnTo>
                    <a:pt x="15" y="37"/>
                  </a:lnTo>
                  <a:lnTo>
                    <a:pt x="0" y="23"/>
                  </a:lnTo>
                  <a:lnTo>
                    <a:pt x="22" y="19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91">
              <a:extLst>
                <a:ext uri="{FF2B5EF4-FFF2-40B4-BE49-F238E27FC236}">
                  <a16:creationId xmlns:a16="http://schemas.microsoft.com/office/drawing/2014/main" id="{5943B4F2-5AFA-4B60-95D5-FDED9FD03664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72876" y="731838"/>
              <a:ext cx="1423988" cy="1431925"/>
            </a:xfrm>
            <a:custGeom>
              <a:avLst/>
              <a:gdLst>
                <a:gd name="T0" fmla="*/ 159 w 394"/>
                <a:gd name="T1" fmla="*/ 107 h 397"/>
                <a:gd name="T2" fmla="*/ 63 w 394"/>
                <a:gd name="T3" fmla="*/ 13 h 397"/>
                <a:gd name="T4" fmla="*/ 50 w 394"/>
                <a:gd name="T5" fmla="*/ 14 h 397"/>
                <a:gd name="T6" fmla="*/ 101 w 394"/>
                <a:gd name="T7" fmla="*/ 73 h 397"/>
                <a:gd name="T8" fmla="*/ 92 w 394"/>
                <a:gd name="T9" fmla="*/ 75 h 397"/>
                <a:gd name="T10" fmla="*/ 35 w 394"/>
                <a:gd name="T11" fmla="*/ 24 h 397"/>
                <a:gd name="T12" fmla="*/ 36 w 394"/>
                <a:gd name="T13" fmla="*/ 32 h 397"/>
                <a:gd name="T14" fmla="*/ 81 w 394"/>
                <a:gd name="T15" fmla="*/ 83 h 397"/>
                <a:gd name="T16" fmla="*/ 77 w 394"/>
                <a:gd name="T17" fmla="*/ 89 h 397"/>
                <a:gd name="T18" fmla="*/ 24 w 394"/>
                <a:gd name="T19" fmla="*/ 39 h 397"/>
                <a:gd name="T20" fmla="*/ 19 w 394"/>
                <a:gd name="T21" fmla="*/ 44 h 397"/>
                <a:gd name="T22" fmla="*/ 70 w 394"/>
                <a:gd name="T23" fmla="*/ 98 h 397"/>
                <a:gd name="T24" fmla="*/ 64 w 394"/>
                <a:gd name="T25" fmla="*/ 103 h 397"/>
                <a:gd name="T26" fmla="*/ 9 w 394"/>
                <a:gd name="T27" fmla="*/ 55 h 397"/>
                <a:gd name="T28" fmla="*/ 4 w 394"/>
                <a:gd name="T29" fmla="*/ 58 h 397"/>
                <a:gd name="T30" fmla="*/ 101 w 394"/>
                <a:gd name="T31" fmla="*/ 160 h 397"/>
                <a:gd name="T32" fmla="*/ 149 w 394"/>
                <a:gd name="T33" fmla="*/ 166 h 397"/>
                <a:gd name="T34" fmla="*/ 168 w 394"/>
                <a:gd name="T35" fmla="*/ 184 h 397"/>
                <a:gd name="T36" fmla="*/ 341 w 394"/>
                <a:gd name="T37" fmla="*/ 370 h 397"/>
                <a:gd name="T38" fmla="*/ 370 w 394"/>
                <a:gd name="T39" fmla="*/ 345 h 397"/>
                <a:gd name="T40" fmla="*/ 192 w 394"/>
                <a:gd name="T41" fmla="*/ 174 h 397"/>
                <a:gd name="T42" fmla="*/ 180 w 394"/>
                <a:gd name="T43" fmla="*/ 167 h 397"/>
                <a:gd name="T44" fmla="*/ 164 w 394"/>
                <a:gd name="T45" fmla="*/ 154 h 397"/>
                <a:gd name="T46" fmla="*/ 159 w 394"/>
                <a:gd name="T47" fmla="*/ 107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94" h="397">
                  <a:moveTo>
                    <a:pt x="159" y="107"/>
                  </a:moveTo>
                  <a:cubicBezTo>
                    <a:pt x="159" y="107"/>
                    <a:pt x="69" y="20"/>
                    <a:pt x="63" y="13"/>
                  </a:cubicBezTo>
                  <a:cubicBezTo>
                    <a:pt x="51" y="0"/>
                    <a:pt x="40" y="1"/>
                    <a:pt x="50" y="14"/>
                  </a:cubicBezTo>
                  <a:cubicBezTo>
                    <a:pt x="60" y="27"/>
                    <a:pt x="101" y="73"/>
                    <a:pt x="101" y="73"/>
                  </a:cubicBezTo>
                  <a:cubicBezTo>
                    <a:pt x="105" y="82"/>
                    <a:pt x="100" y="81"/>
                    <a:pt x="92" y="75"/>
                  </a:cubicBezTo>
                  <a:cubicBezTo>
                    <a:pt x="85" y="69"/>
                    <a:pt x="38" y="26"/>
                    <a:pt x="35" y="24"/>
                  </a:cubicBezTo>
                  <a:cubicBezTo>
                    <a:pt x="28" y="19"/>
                    <a:pt x="32" y="26"/>
                    <a:pt x="36" y="32"/>
                  </a:cubicBezTo>
                  <a:cubicBezTo>
                    <a:pt x="40" y="39"/>
                    <a:pt x="81" y="83"/>
                    <a:pt x="81" y="83"/>
                  </a:cubicBezTo>
                  <a:cubicBezTo>
                    <a:pt x="86" y="89"/>
                    <a:pt x="82" y="94"/>
                    <a:pt x="77" y="89"/>
                  </a:cubicBezTo>
                  <a:cubicBezTo>
                    <a:pt x="72" y="84"/>
                    <a:pt x="24" y="39"/>
                    <a:pt x="24" y="39"/>
                  </a:cubicBezTo>
                  <a:cubicBezTo>
                    <a:pt x="18" y="32"/>
                    <a:pt x="15" y="39"/>
                    <a:pt x="19" y="44"/>
                  </a:cubicBezTo>
                  <a:cubicBezTo>
                    <a:pt x="23" y="49"/>
                    <a:pt x="70" y="98"/>
                    <a:pt x="70" y="98"/>
                  </a:cubicBezTo>
                  <a:cubicBezTo>
                    <a:pt x="76" y="106"/>
                    <a:pt x="68" y="107"/>
                    <a:pt x="64" y="103"/>
                  </a:cubicBezTo>
                  <a:cubicBezTo>
                    <a:pt x="60" y="98"/>
                    <a:pt x="14" y="58"/>
                    <a:pt x="9" y="55"/>
                  </a:cubicBezTo>
                  <a:cubicBezTo>
                    <a:pt x="3" y="51"/>
                    <a:pt x="0" y="55"/>
                    <a:pt x="4" y="58"/>
                  </a:cubicBezTo>
                  <a:cubicBezTo>
                    <a:pt x="7" y="62"/>
                    <a:pt x="101" y="160"/>
                    <a:pt x="101" y="160"/>
                  </a:cubicBezTo>
                  <a:cubicBezTo>
                    <a:pt x="122" y="185"/>
                    <a:pt x="149" y="166"/>
                    <a:pt x="149" y="166"/>
                  </a:cubicBezTo>
                  <a:cubicBezTo>
                    <a:pt x="168" y="184"/>
                    <a:pt x="168" y="184"/>
                    <a:pt x="168" y="184"/>
                  </a:cubicBezTo>
                  <a:cubicBezTo>
                    <a:pt x="173" y="193"/>
                    <a:pt x="331" y="359"/>
                    <a:pt x="341" y="370"/>
                  </a:cubicBezTo>
                  <a:cubicBezTo>
                    <a:pt x="369" y="397"/>
                    <a:pt x="394" y="370"/>
                    <a:pt x="370" y="345"/>
                  </a:cubicBezTo>
                  <a:cubicBezTo>
                    <a:pt x="346" y="320"/>
                    <a:pt x="192" y="174"/>
                    <a:pt x="192" y="174"/>
                  </a:cubicBezTo>
                  <a:cubicBezTo>
                    <a:pt x="186" y="168"/>
                    <a:pt x="186" y="172"/>
                    <a:pt x="180" y="167"/>
                  </a:cubicBezTo>
                  <a:cubicBezTo>
                    <a:pt x="174" y="162"/>
                    <a:pt x="164" y="154"/>
                    <a:pt x="164" y="154"/>
                  </a:cubicBezTo>
                  <a:cubicBezTo>
                    <a:pt x="175" y="138"/>
                    <a:pt x="171" y="118"/>
                    <a:pt x="159" y="10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Freeform 92">
              <a:extLst>
                <a:ext uri="{FF2B5EF4-FFF2-40B4-BE49-F238E27FC236}">
                  <a16:creationId xmlns:a16="http://schemas.microsoft.com/office/drawing/2014/main" id="{E9FB40FD-FEBA-42A1-8521-3187B7D2DEB3}"/>
                </a:ext>
              </a:extLst>
            </p:cNvPr>
            <p:cNvSpPr>
              <a:spLocks/>
            </p:cNvSpPr>
            <p:nvPr/>
          </p:nvSpPr>
          <p:spPr bwMode="auto">
            <a:xfrm>
              <a:off x="12011026" y="731838"/>
              <a:ext cx="1308100" cy="1481138"/>
            </a:xfrm>
            <a:custGeom>
              <a:avLst/>
              <a:gdLst>
                <a:gd name="T0" fmla="*/ 351 w 362"/>
                <a:gd name="T1" fmla="*/ 6 h 411"/>
                <a:gd name="T2" fmla="*/ 23 w 362"/>
                <a:gd name="T3" fmla="*/ 360 h 411"/>
                <a:gd name="T4" fmla="*/ 57 w 362"/>
                <a:gd name="T5" fmla="*/ 374 h 411"/>
                <a:gd name="T6" fmla="*/ 214 w 362"/>
                <a:gd name="T7" fmla="*/ 201 h 411"/>
                <a:gd name="T8" fmla="*/ 237 w 362"/>
                <a:gd name="T9" fmla="*/ 226 h 411"/>
                <a:gd name="T10" fmla="*/ 239 w 362"/>
                <a:gd name="T11" fmla="*/ 219 h 411"/>
                <a:gd name="T12" fmla="*/ 240 w 362"/>
                <a:gd name="T13" fmla="*/ 215 h 411"/>
                <a:gd name="T14" fmla="*/ 246 w 362"/>
                <a:gd name="T15" fmla="*/ 219 h 411"/>
                <a:gd name="T16" fmla="*/ 247 w 362"/>
                <a:gd name="T17" fmla="*/ 207 h 411"/>
                <a:gd name="T18" fmla="*/ 256 w 362"/>
                <a:gd name="T19" fmla="*/ 211 h 411"/>
                <a:gd name="T20" fmla="*/ 254 w 362"/>
                <a:gd name="T21" fmla="*/ 198 h 411"/>
                <a:gd name="T22" fmla="*/ 265 w 362"/>
                <a:gd name="T23" fmla="*/ 200 h 411"/>
                <a:gd name="T24" fmla="*/ 263 w 362"/>
                <a:gd name="T25" fmla="*/ 188 h 411"/>
                <a:gd name="T26" fmla="*/ 272 w 362"/>
                <a:gd name="T27" fmla="*/ 190 h 411"/>
                <a:gd name="T28" fmla="*/ 271 w 362"/>
                <a:gd name="T29" fmla="*/ 179 h 411"/>
                <a:gd name="T30" fmla="*/ 280 w 362"/>
                <a:gd name="T31" fmla="*/ 182 h 411"/>
                <a:gd name="T32" fmla="*/ 281 w 362"/>
                <a:gd name="T33" fmla="*/ 169 h 411"/>
                <a:gd name="T34" fmla="*/ 289 w 362"/>
                <a:gd name="T35" fmla="*/ 173 h 411"/>
                <a:gd name="T36" fmla="*/ 289 w 362"/>
                <a:gd name="T37" fmla="*/ 162 h 411"/>
                <a:gd name="T38" fmla="*/ 295 w 362"/>
                <a:gd name="T39" fmla="*/ 162 h 411"/>
                <a:gd name="T40" fmla="*/ 296 w 362"/>
                <a:gd name="T41" fmla="*/ 150 h 411"/>
                <a:gd name="T42" fmla="*/ 303 w 362"/>
                <a:gd name="T43" fmla="*/ 153 h 411"/>
                <a:gd name="T44" fmla="*/ 305 w 362"/>
                <a:gd name="T45" fmla="*/ 141 h 411"/>
                <a:gd name="T46" fmla="*/ 313 w 362"/>
                <a:gd name="T47" fmla="*/ 142 h 411"/>
                <a:gd name="T48" fmla="*/ 316 w 362"/>
                <a:gd name="T49" fmla="*/ 129 h 411"/>
                <a:gd name="T50" fmla="*/ 324 w 362"/>
                <a:gd name="T51" fmla="*/ 128 h 411"/>
                <a:gd name="T52" fmla="*/ 325 w 362"/>
                <a:gd name="T53" fmla="*/ 117 h 411"/>
                <a:gd name="T54" fmla="*/ 332 w 362"/>
                <a:gd name="T55" fmla="*/ 115 h 411"/>
                <a:gd name="T56" fmla="*/ 332 w 362"/>
                <a:gd name="T57" fmla="*/ 105 h 411"/>
                <a:gd name="T58" fmla="*/ 340 w 362"/>
                <a:gd name="T59" fmla="*/ 103 h 411"/>
                <a:gd name="T60" fmla="*/ 339 w 362"/>
                <a:gd name="T61" fmla="*/ 93 h 411"/>
                <a:gd name="T62" fmla="*/ 346 w 362"/>
                <a:gd name="T63" fmla="*/ 89 h 411"/>
                <a:gd name="T64" fmla="*/ 346 w 362"/>
                <a:gd name="T65" fmla="*/ 79 h 411"/>
                <a:gd name="T66" fmla="*/ 353 w 362"/>
                <a:gd name="T67" fmla="*/ 76 h 411"/>
                <a:gd name="T68" fmla="*/ 351 w 362"/>
                <a:gd name="T69" fmla="*/ 68 h 411"/>
                <a:gd name="T70" fmla="*/ 358 w 362"/>
                <a:gd name="T71" fmla="*/ 62 h 411"/>
                <a:gd name="T72" fmla="*/ 354 w 362"/>
                <a:gd name="T73" fmla="*/ 54 h 411"/>
                <a:gd name="T74" fmla="*/ 361 w 362"/>
                <a:gd name="T75" fmla="*/ 49 h 411"/>
                <a:gd name="T76" fmla="*/ 357 w 362"/>
                <a:gd name="T77" fmla="*/ 41 h 411"/>
                <a:gd name="T78" fmla="*/ 362 w 362"/>
                <a:gd name="T79" fmla="*/ 35 h 411"/>
                <a:gd name="T80" fmla="*/ 358 w 362"/>
                <a:gd name="T81" fmla="*/ 27 h 411"/>
                <a:gd name="T82" fmla="*/ 362 w 362"/>
                <a:gd name="T83" fmla="*/ 23 h 411"/>
                <a:gd name="T84" fmla="*/ 356 w 362"/>
                <a:gd name="T85" fmla="*/ 16 h 411"/>
                <a:gd name="T86" fmla="*/ 360 w 362"/>
                <a:gd name="T87" fmla="*/ 10 h 411"/>
                <a:gd name="T88" fmla="*/ 358 w 362"/>
                <a:gd name="T89" fmla="*/ 8 h 411"/>
                <a:gd name="T90" fmla="*/ 356 w 362"/>
                <a:gd name="T91" fmla="*/ 0 h 411"/>
                <a:gd name="T92" fmla="*/ 351 w 362"/>
                <a:gd name="T93" fmla="*/ 6 h 4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62" h="411">
                  <a:moveTo>
                    <a:pt x="351" y="6"/>
                  </a:moveTo>
                  <a:cubicBezTo>
                    <a:pt x="23" y="360"/>
                    <a:pt x="23" y="360"/>
                    <a:pt x="23" y="360"/>
                  </a:cubicBezTo>
                  <a:cubicBezTo>
                    <a:pt x="0" y="384"/>
                    <a:pt x="21" y="411"/>
                    <a:pt x="57" y="374"/>
                  </a:cubicBezTo>
                  <a:cubicBezTo>
                    <a:pt x="93" y="338"/>
                    <a:pt x="214" y="201"/>
                    <a:pt x="214" y="201"/>
                  </a:cubicBezTo>
                  <a:cubicBezTo>
                    <a:pt x="237" y="226"/>
                    <a:pt x="237" y="226"/>
                    <a:pt x="237" y="226"/>
                  </a:cubicBezTo>
                  <a:cubicBezTo>
                    <a:pt x="239" y="228"/>
                    <a:pt x="239" y="223"/>
                    <a:pt x="239" y="219"/>
                  </a:cubicBezTo>
                  <a:cubicBezTo>
                    <a:pt x="240" y="215"/>
                    <a:pt x="240" y="215"/>
                    <a:pt x="240" y="215"/>
                  </a:cubicBezTo>
                  <a:cubicBezTo>
                    <a:pt x="246" y="219"/>
                    <a:pt x="246" y="219"/>
                    <a:pt x="246" y="219"/>
                  </a:cubicBezTo>
                  <a:cubicBezTo>
                    <a:pt x="247" y="207"/>
                    <a:pt x="247" y="207"/>
                    <a:pt x="247" y="207"/>
                  </a:cubicBezTo>
                  <a:cubicBezTo>
                    <a:pt x="256" y="211"/>
                    <a:pt x="256" y="211"/>
                    <a:pt x="256" y="211"/>
                  </a:cubicBezTo>
                  <a:cubicBezTo>
                    <a:pt x="254" y="198"/>
                    <a:pt x="254" y="198"/>
                    <a:pt x="254" y="198"/>
                  </a:cubicBezTo>
                  <a:cubicBezTo>
                    <a:pt x="265" y="200"/>
                    <a:pt x="265" y="200"/>
                    <a:pt x="265" y="200"/>
                  </a:cubicBezTo>
                  <a:cubicBezTo>
                    <a:pt x="263" y="188"/>
                    <a:pt x="263" y="188"/>
                    <a:pt x="263" y="188"/>
                  </a:cubicBezTo>
                  <a:cubicBezTo>
                    <a:pt x="272" y="190"/>
                    <a:pt x="272" y="190"/>
                    <a:pt x="272" y="190"/>
                  </a:cubicBezTo>
                  <a:cubicBezTo>
                    <a:pt x="271" y="179"/>
                    <a:pt x="271" y="179"/>
                    <a:pt x="271" y="179"/>
                  </a:cubicBezTo>
                  <a:cubicBezTo>
                    <a:pt x="280" y="182"/>
                    <a:pt x="280" y="182"/>
                    <a:pt x="280" y="182"/>
                  </a:cubicBezTo>
                  <a:cubicBezTo>
                    <a:pt x="281" y="169"/>
                    <a:pt x="281" y="169"/>
                    <a:pt x="281" y="169"/>
                  </a:cubicBezTo>
                  <a:cubicBezTo>
                    <a:pt x="289" y="173"/>
                    <a:pt x="289" y="173"/>
                    <a:pt x="289" y="173"/>
                  </a:cubicBezTo>
                  <a:cubicBezTo>
                    <a:pt x="289" y="162"/>
                    <a:pt x="289" y="162"/>
                    <a:pt x="289" y="162"/>
                  </a:cubicBezTo>
                  <a:cubicBezTo>
                    <a:pt x="295" y="162"/>
                    <a:pt x="295" y="162"/>
                    <a:pt x="295" y="162"/>
                  </a:cubicBezTo>
                  <a:cubicBezTo>
                    <a:pt x="296" y="150"/>
                    <a:pt x="296" y="150"/>
                    <a:pt x="296" y="150"/>
                  </a:cubicBezTo>
                  <a:cubicBezTo>
                    <a:pt x="303" y="153"/>
                    <a:pt x="303" y="153"/>
                    <a:pt x="303" y="153"/>
                  </a:cubicBezTo>
                  <a:cubicBezTo>
                    <a:pt x="305" y="141"/>
                    <a:pt x="305" y="141"/>
                    <a:pt x="305" y="141"/>
                  </a:cubicBezTo>
                  <a:cubicBezTo>
                    <a:pt x="313" y="142"/>
                    <a:pt x="313" y="142"/>
                    <a:pt x="313" y="142"/>
                  </a:cubicBezTo>
                  <a:cubicBezTo>
                    <a:pt x="316" y="129"/>
                    <a:pt x="316" y="129"/>
                    <a:pt x="316" y="129"/>
                  </a:cubicBezTo>
                  <a:cubicBezTo>
                    <a:pt x="324" y="128"/>
                    <a:pt x="324" y="128"/>
                    <a:pt x="324" y="128"/>
                  </a:cubicBezTo>
                  <a:cubicBezTo>
                    <a:pt x="325" y="117"/>
                    <a:pt x="325" y="117"/>
                    <a:pt x="325" y="117"/>
                  </a:cubicBezTo>
                  <a:cubicBezTo>
                    <a:pt x="332" y="115"/>
                    <a:pt x="332" y="115"/>
                    <a:pt x="332" y="115"/>
                  </a:cubicBezTo>
                  <a:cubicBezTo>
                    <a:pt x="332" y="105"/>
                    <a:pt x="332" y="105"/>
                    <a:pt x="332" y="105"/>
                  </a:cubicBezTo>
                  <a:cubicBezTo>
                    <a:pt x="340" y="103"/>
                    <a:pt x="340" y="103"/>
                    <a:pt x="340" y="103"/>
                  </a:cubicBezTo>
                  <a:cubicBezTo>
                    <a:pt x="339" y="93"/>
                    <a:pt x="339" y="93"/>
                    <a:pt x="339" y="93"/>
                  </a:cubicBezTo>
                  <a:cubicBezTo>
                    <a:pt x="346" y="89"/>
                    <a:pt x="346" y="89"/>
                    <a:pt x="346" y="89"/>
                  </a:cubicBezTo>
                  <a:cubicBezTo>
                    <a:pt x="346" y="79"/>
                    <a:pt x="346" y="79"/>
                    <a:pt x="346" y="79"/>
                  </a:cubicBezTo>
                  <a:cubicBezTo>
                    <a:pt x="353" y="76"/>
                    <a:pt x="353" y="76"/>
                    <a:pt x="353" y="76"/>
                  </a:cubicBezTo>
                  <a:cubicBezTo>
                    <a:pt x="351" y="68"/>
                    <a:pt x="351" y="68"/>
                    <a:pt x="351" y="68"/>
                  </a:cubicBezTo>
                  <a:cubicBezTo>
                    <a:pt x="358" y="62"/>
                    <a:pt x="358" y="62"/>
                    <a:pt x="358" y="62"/>
                  </a:cubicBezTo>
                  <a:cubicBezTo>
                    <a:pt x="354" y="54"/>
                    <a:pt x="354" y="54"/>
                    <a:pt x="354" y="54"/>
                  </a:cubicBezTo>
                  <a:cubicBezTo>
                    <a:pt x="361" y="49"/>
                    <a:pt x="361" y="49"/>
                    <a:pt x="361" y="49"/>
                  </a:cubicBezTo>
                  <a:cubicBezTo>
                    <a:pt x="357" y="41"/>
                    <a:pt x="357" y="41"/>
                    <a:pt x="357" y="41"/>
                  </a:cubicBezTo>
                  <a:cubicBezTo>
                    <a:pt x="362" y="35"/>
                    <a:pt x="362" y="35"/>
                    <a:pt x="362" y="35"/>
                  </a:cubicBezTo>
                  <a:cubicBezTo>
                    <a:pt x="358" y="27"/>
                    <a:pt x="358" y="27"/>
                    <a:pt x="358" y="27"/>
                  </a:cubicBezTo>
                  <a:cubicBezTo>
                    <a:pt x="362" y="23"/>
                    <a:pt x="362" y="23"/>
                    <a:pt x="362" y="23"/>
                  </a:cubicBezTo>
                  <a:cubicBezTo>
                    <a:pt x="356" y="16"/>
                    <a:pt x="356" y="16"/>
                    <a:pt x="356" y="16"/>
                  </a:cubicBezTo>
                  <a:cubicBezTo>
                    <a:pt x="360" y="10"/>
                    <a:pt x="360" y="10"/>
                    <a:pt x="360" y="10"/>
                  </a:cubicBezTo>
                  <a:cubicBezTo>
                    <a:pt x="358" y="8"/>
                    <a:pt x="358" y="8"/>
                    <a:pt x="358" y="8"/>
                  </a:cubicBezTo>
                  <a:cubicBezTo>
                    <a:pt x="356" y="0"/>
                    <a:pt x="356" y="0"/>
                    <a:pt x="356" y="0"/>
                  </a:cubicBezTo>
                  <a:lnTo>
                    <a:pt x="351" y="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Freeform 93">
              <a:extLst>
                <a:ext uri="{FF2B5EF4-FFF2-40B4-BE49-F238E27FC236}">
                  <a16:creationId xmlns:a16="http://schemas.microsoft.com/office/drawing/2014/main" id="{1FD7AC25-E74C-432C-A2E7-EDE24CB6707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3163551" y="1312863"/>
              <a:ext cx="422275" cy="836613"/>
            </a:xfrm>
            <a:custGeom>
              <a:avLst/>
              <a:gdLst>
                <a:gd name="T0" fmla="*/ 107 w 117"/>
                <a:gd name="T1" fmla="*/ 153 h 232"/>
                <a:gd name="T2" fmla="*/ 61 w 117"/>
                <a:gd name="T3" fmla="*/ 185 h 232"/>
                <a:gd name="T4" fmla="*/ 63 w 117"/>
                <a:gd name="T5" fmla="*/ 194 h 232"/>
                <a:gd name="T6" fmla="*/ 108 w 117"/>
                <a:gd name="T7" fmla="*/ 161 h 232"/>
                <a:gd name="T8" fmla="*/ 111 w 117"/>
                <a:gd name="T9" fmla="*/ 144 h 232"/>
                <a:gd name="T10" fmla="*/ 112 w 117"/>
                <a:gd name="T11" fmla="*/ 112 h 232"/>
                <a:gd name="T12" fmla="*/ 72 w 117"/>
                <a:gd name="T13" fmla="*/ 143 h 232"/>
                <a:gd name="T14" fmla="*/ 75 w 117"/>
                <a:gd name="T15" fmla="*/ 151 h 232"/>
                <a:gd name="T16" fmla="*/ 113 w 117"/>
                <a:gd name="T17" fmla="*/ 118 h 232"/>
                <a:gd name="T18" fmla="*/ 115 w 117"/>
                <a:gd name="T19" fmla="*/ 103 h 232"/>
                <a:gd name="T20" fmla="*/ 95 w 117"/>
                <a:gd name="T21" fmla="*/ 40 h 232"/>
                <a:gd name="T22" fmla="*/ 70 w 117"/>
                <a:gd name="T23" fmla="*/ 72 h 232"/>
                <a:gd name="T24" fmla="*/ 56 w 117"/>
                <a:gd name="T25" fmla="*/ 41 h 232"/>
                <a:gd name="T26" fmla="*/ 53 w 117"/>
                <a:gd name="T27" fmla="*/ 36 h 232"/>
                <a:gd name="T28" fmla="*/ 34 w 117"/>
                <a:gd name="T29" fmla="*/ 7 h 232"/>
                <a:gd name="T30" fmla="*/ 23 w 117"/>
                <a:gd name="T31" fmla="*/ 4 h 232"/>
                <a:gd name="T32" fmla="*/ 33 w 117"/>
                <a:gd name="T33" fmla="*/ 19 h 232"/>
                <a:gd name="T34" fmla="*/ 52 w 117"/>
                <a:gd name="T35" fmla="*/ 39 h 232"/>
                <a:gd name="T36" fmla="*/ 35 w 117"/>
                <a:gd name="T37" fmla="*/ 221 h 232"/>
                <a:gd name="T38" fmla="*/ 70 w 117"/>
                <a:gd name="T39" fmla="*/ 115 h 232"/>
                <a:gd name="T40" fmla="*/ 98 w 117"/>
                <a:gd name="T41" fmla="*/ 104 h 232"/>
                <a:gd name="T42" fmla="*/ 109 w 117"/>
                <a:gd name="T43" fmla="*/ 69 h 232"/>
                <a:gd name="T44" fmla="*/ 105 w 117"/>
                <a:gd name="T45" fmla="*/ 74 h 232"/>
                <a:gd name="T46" fmla="*/ 74 w 117"/>
                <a:gd name="T47" fmla="*/ 106 h 232"/>
                <a:gd name="T48" fmla="*/ 68 w 117"/>
                <a:gd name="T49" fmla="*/ 80 h 232"/>
                <a:gd name="T50" fmla="*/ 92 w 117"/>
                <a:gd name="T51" fmla="*/ 67 h 232"/>
                <a:gd name="T52" fmla="*/ 98 w 117"/>
                <a:gd name="T53" fmla="*/ 35 h 232"/>
                <a:gd name="T54" fmla="*/ 72 w 117"/>
                <a:gd name="T55" fmla="*/ 1 h 232"/>
                <a:gd name="T56" fmla="*/ 66 w 117"/>
                <a:gd name="T57" fmla="*/ 20 h 232"/>
                <a:gd name="T58" fmla="*/ 60 w 117"/>
                <a:gd name="T59" fmla="*/ 50 h 232"/>
                <a:gd name="T60" fmla="*/ 78 w 117"/>
                <a:gd name="T61" fmla="*/ 33 h 232"/>
                <a:gd name="T62" fmla="*/ 75 w 117"/>
                <a:gd name="T63" fmla="*/ 4 h 232"/>
                <a:gd name="T64" fmla="*/ 38 w 117"/>
                <a:gd name="T65" fmla="*/ 176 h 232"/>
                <a:gd name="T66" fmla="*/ 46 w 117"/>
                <a:gd name="T67" fmla="*/ 175 h 232"/>
                <a:gd name="T68" fmla="*/ 17 w 117"/>
                <a:gd name="T69" fmla="*/ 134 h 232"/>
                <a:gd name="T70" fmla="*/ 2 w 117"/>
                <a:gd name="T71" fmla="*/ 130 h 232"/>
                <a:gd name="T72" fmla="*/ 17 w 117"/>
                <a:gd name="T73" fmla="*/ 152 h 232"/>
                <a:gd name="T74" fmla="*/ 49 w 117"/>
                <a:gd name="T75" fmla="*/ 138 h 232"/>
                <a:gd name="T76" fmla="*/ 55 w 117"/>
                <a:gd name="T77" fmla="*/ 135 h 232"/>
                <a:gd name="T78" fmla="*/ 24 w 117"/>
                <a:gd name="T79" fmla="*/ 103 h 232"/>
                <a:gd name="T80" fmla="*/ 10 w 117"/>
                <a:gd name="T81" fmla="*/ 101 h 232"/>
                <a:gd name="T82" fmla="*/ 26 w 117"/>
                <a:gd name="T83" fmla="*/ 119 h 232"/>
                <a:gd name="T84" fmla="*/ 24 w 117"/>
                <a:gd name="T85" fmla="*/ 71 h 232"/>
                <a:gd name="T86" fmla="*/ 52 w 117"/>
                <a:gd name="T87" fmla="*/ 101 h 232"/>
                <a:gd name="T88" fmla="*/ 58 w 117"/>
                <a:gd name="T89" fmla="*/ 99 h 232"/>
                <a:gd name="T90" fmla="*/ 29 w 117"/>
                <a:gd name="T91" fmla="*/ 70 h 232"/>
                <a:gd name="T92" fmla="*/ 17 w 117"/>
                <a:gd name="T93" fmla="*/ 69 h 232"/>
                <a:gd name="T94" fmla="*/ 20 w 117"/>
                <a:gd name="T95" fmla="*/ 45 h 232"/>
                <a:gd name="T96" fmla="*/ 49 w 117"/>
                <a:gd name="T97" fmla="*/ 67 h 232"/>
                <a:gd name="T98" fmla="*/ 54 w 117"/>
                <a:gd name="T99" fmla="*/ 64 h 232"/>
                <a:gd name="T100" fmla="*/ 24 w 117"/>
                <a:gd name="T101" fmla="*/ 43 h 232"/>
                <a:gd name="T102" fmla="*/ 13 w 117"/>
                <a:gd name="T103" fmla="*/ 45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17" h="232">
                  <a:moveTo>
                    <a:pt x="111" y="144"/>
                  </a:moveTo>
                  <a:cubicBezTo>
                    <a:pt x="111" y="144"/>
                    <a:pt x="110" y="148"/>
                    <a:pt x="107" y="153"/>
                  </a:cubicBezTo>
                  <a:cubicBezTo>
                    <a:pt x="104" y="159"/>
                    <a:pt x="96" y="160"/>
                    <a:pt x="87" y="161"/>
                  </a:cubicBezTo>
                  <a:cubicBezTo>
                    <a:pt x="70" y="163"/>
                    <a:pt x="60" y="179"/>
                    <a:pt x="61" y="185"/>
                  </a:cubicBezTo>
                  <a:cubicBezTo>
                    <a:pt x="62" y="192"/>
                    <a:pt x="59" y="191"/>
                    <a:pt x="55" y="195"/>
                  </a:cubicBezTo>
                  <a:cubicBezTo>
                    <a:pt x="55" y="199"/>
                    <a:pt x="61" y="193"/>
                    <a:pt x="63" y="194"/>
                  </a:cubicBezTo>
                  <a:cubicBezTo>
                    <a:pt x="69" y="197"/>
                    <a:pt x="79" y="198"/>
                    <a:pt x="91" y="188"/>
                  </a:cubicBezTo>
                  <a:cubicBezTo>
                    <a:pt x="103" y="178"/>
                    <a:pt x="106" y="166"/>
                    <a:pt x="108" y="161"/>
                  </a:cubicBezTo>
                  <a:cubicBezTo>
                    <a:pt x="110" y="156"/>
                    <a:pt x="111" y="153"/>
                    <a:pt x="112" y="148"/>
                  </a:cubicBezTo>
                  <a:cubicBezTo>
                    <a:pt x="114" y="144"/>
                    <a:pt x="112" y="142"/>
                    <a:pt x="111" y="144"/>
                  </a:cubicBezTo>
                  <a:close/>
                  <a:moveTo>
                    <a:pt x="115" y="103"/>
                  </a:moveTo>
                  <a:cubicBezTo>
                    <a:pt x="115" y="103"/>
                    <a:pt x="114" y="107"/>
                    <a:pt x="112" y="112"/>
                  </a:cubicBezTo>
                  <a:cubicBezTo>
                    <a:pt x="110" y="117"/>
                    <a:pt x="102" y="118"/>
                    <a:pt x="95" y="120"/>
                  </a:cubicBezTo>
                  <a:cubicBezTo>
                    <a:pt x="79" y="122"/>
                    <a:pt x="71" y="137"/>
                    <a:pt x="72" y="143"/>
                  </a:cubicBezTo>
                  <a:cubicBezTo>
                    <a:pt x="74" y="149"/>
                    <a:pt x="71" y="148"/>
                    <a:pt x="67" y="152"/>
                  </a:cubicBezTo>
                  <a:cubicBezTo>
                    <a:pt x="68" y="155"/>
                    <a:pt x="72" y="150"/>
                    <a:pt x="75" y="151"/>
                  </a:cubicBezTo>
                  <a:cubicBezTo>
                    <a:pt x="80" y="153"/>
                    <a:pt x="89" y="153"/>
                    <a:pt x="99" y="144"/>
                  </a:cubicBezTo>
                  <a:cubicBezTo>
                    <a:pt x="110" y="134"/>
                    <a:pt x="111" y="123"/>
                    <a:pt x="113" y="118"/>
                  </a:cubicBezTo>
                  <a:cubicBezTo>
                    <a:pt x="114" y="114"/>
                    <a:pt x="115" y="111"/>
                    <a:pt x="116" y="107"/>
                  </a:cubicBezTo>
                  <a:cubicBezTo>
                    <a:pt x="117" y="103"/>
                    <a:pt x="115" y="101"/>
                    <a:pt x="115" y="103"/>
                  </a:cubicBezTo>
                  <a:close/>
                  <a:moveTo>
                    <a:pt x="96" y="32"/>
                  </a:moveTo>
                  <a:cubicBezTo>
                    <a:pt x="96" y="32"/>
                    <a:pt x="96" y="35"/>
                    <a:pt x="95" y="40"/>
                  </a:cubicBezTo>
                  <a:cubicBezTo>
                    <a:pt x="94" y="44"/>
                    <a:pt x="89" y="46"/>
                    <a:pt x="83" y="49"/>
                  </a:cubicBezTo>
                  <a:cubicBezTo>
                    <a:pt x="71" y="54"/>
                    <a:pt x="68" y="68"/>
                    <a:pt x="70" y="72"/>
                  </a:cubicBezTo>
                  <a:cubicBezTo>
                    <a:pt x="72" y="76"/>
                    <a:pt x="70" y="76"/>
                    <a:pt x="68" y="80"/>
                  </a:cubicBezTo>
                  <a:cubicBezTo>
                    <a:pt x="66" y="66"/>
                    <a:pt x="62" y="53"/>
                    <a:pt x="56" y="41"/>
                  </a:cubicBezTo>
                  <a:cubicBezTo>
                    <a:pt x="55" y="39"/>
                    <a:pt x="55" y="39"/>
                    <a:pt x="54" y="39"/>
                  </a:cubicBezTo>
                  <a:cubicBezTo>
                    <a:pt x="53" y="37"/>
                    <a:pt x="53" y="36"/>
                    <a:pt x="53" y="36"/>
                  </a:cubicBezTo>
                  <a:cubicBezTo>
                    <a:pt x="55" y="32"/>
                    <a:pt x="56" y="26"/>
                    <a:pt x="50" y="18"/>
                  </a:cubicBezTo>
                  <a:cubicBezTo>
                    <a:pt x="45" y="10"/>
                    <a:pt x="37" y="8"/>
                    <a:pt x="34" y="7"/>
                  </a:cubicBezTo>
                  <a:cubicBezTo>
                    <a:pt x="31" y="5"/>
                    <a:pt x="29" y="4"/>
                    <a:pt x="27" y="3"/>
                  </a:cubicBezTo>
                  <a:cubicBezTo>
                    <a:pt x="24" y="2"/>
                    <a:pt x="22" y="3"/>
                    <a:pt x="23" y="4"/>
                  </a:cubicBezTo>
                  <a:cubicBezTo>
                    <a:pt x="23" y="4"/>
                    <a:pt x="26" y="5"/>
                    <a:pt x="29" y="7"/>
                  </a:cubicBezTo>
                  <a:cubicBezTo>
                    <a:pt x="33" y="9"/>
                    <a:pt x="33" y="14"/>
                    <a:pt x="33" y="19"/>
                  </a:cubicBezTo>
                  <a:cubicBezTo>
                    <a:pt x="34" y="30"/>
                    <a:pt x="44" y="37"/>
                    <a:pt x="48" y="36"/>
                  </a:cubicBezTo>
                  <a:cubicBezTo>
                    <a:pt x="51" y="36"/>
                    <a:pt x="51" y="37"/>
                    <a:pt x="52" y="39"/>
                  </a:cubicBezTo>
                  <a:cubicBezTo>
                    <a:pt x="52" y="40"/>
                    <a:pt x="52" y="42"/>
                    <a:pt x="53" y="45"/>
                  </a:cubicBezTo>
                  <a:cubicBezTo>
                    <a:pt x="56" y="51"/>
                    <a:pt x="82" y="124"/>
                    <a:pt x="35" y="221"/>
                  </a:cubicBezTo>
                  <a:cubicBezTo>
                    <a:pt x="30" y="230"/>
                    <a:pt x="38" y="232"/>
                    <a:pt x="42" y="224"/>
                  </a:cubicBezTo>
                  <a:cubicBezTo>
                    <a:pt x="46" y="217"/>
                    <a:pt x="68" y="168"/>
                    <a:pt x="70" y="115"/>
                  </a:cubicBezTo>
                  <a:cubicBezTo>
                    <a:pt x="71" y="117"/>
                    <a:pt x="74" y="112"/>
                    <a:pt x="76" y="113"/>
                  </a:cubicBezTo>
                  <a:cubicBezTo>
                    <a:pt x="81" y="114"/>
                    <a:pt x="89" y="113"/>
                    <a:pt x="98" y="104"/>
                  </a:cubicBezTo>
                  <a:cubicBezTo>
                    <a:pt x="106" y="94"/>
                    <a:pt x="106" y="84"/>
                    <a:pt x="107" y="80"/>
                  </a:cubicBezTo>
                  <a:cubicBezTo>
                    <a:pt x="108" y="76"/>
                    <a:pt x="108" y="73"/>
                    <a:pt x="109" y="69"/>
                  </a:cubicBezTo>
                  <a:cubicBezTo>
                    <a:pt x="109" y="65"/>
                    <a:pt x="107" y="64"/>
                    <a:pt x="107" y="66"/>
                  </a:cubicBezTo>
                  <a:cubicBezTo>
                    <a:pt x="107" y="66"/>
                    <a:pt x="106" y="69"/>
                    <a:pt x="105" y="74"/>
                  </a:cubicBezTo>
                  <a:cubicBezTo>
                    <a:pt x="104" y="79"/>
                    <a:pt x="98" y="81"/>
                    <a:pt x="91" y="83"/>
                  </a:cubicBezTo>
                  <a:cubicBezTo>
                    <a:pt x="77" y="87"/>
                    <a:pt x="72" y="101"/>
                    <a:pt x="74" y="106"/>
                  </a:cubicBezTo>
                  <a:cubicBezTo>
                    <a:pt x="75" y="111"/>
                    <a:pt x="73" y="111"/>
                    <a:pt x="70" y="114"/>
                  </a:cubicBezTo>
                  <a:cubicBezTo>
                    <a:pt x="70" y="103"/>
                    <a:pt x="70" y="91"/>
                    <a:pt x="68" y="80"/>
                  </a:cubicBezTo>
                  <a:cubicBezTo>
                    <a:pt x="69" y="82"/>
                    <a:pt x="72" y="77"/>
                    <a:pt x="74" y="77"/>
                  </a:cubicBezTo>
                  <a:cubicBezTo>
                    <a:pt x="78" y="78"/>
                    <a:pt x="85" y="77"/>
                    <a:pt x="92" y="67"/>
                  </a:cubicBezTo>
                  <a:cubicBezTo>
                    <a:pt x="98" y="58"/>
                    <a:pt x="97" y="49"/>
                    <a:pt x="97" y="44"/>
                  </a:cubicBezTo>
                  <a:cubicBezTo>
                    <a:pt x="98" y="41"/>
                    <a:pt x="98" y="38"/>
                    <a:pt x="98" y="35"/>
                  </a:cubicBezTo>
                  <a:cubicBezTo>
                    <a:pt x="98" y="31"/>
                    <a:pt x="96" y="30"/>
                    <a:pt x="96" y="32"/>
                  </a:cubicBezTo>
                  <a:close/>
                  <a:moveTo>
                    <a:pt x="72" y="1"/>
                  </a:moveTo>
                  <a:cubicBezTo>
                    <a:pt x="72" y="1"/>
                    <a:pt x="73" y="4"/>
                    <a:pt x="74" y="8"/>
                  </a:cubicBezTo>
                  <a:cubicBezTo>
                    <a:pt x="74" y="12"/>
                    <a:pt x="70" y="16"/>
                    <a:pt x="66" y="20"/>
                  </a:cubicBezTo>
                  <a:cubicBezTo>
                    <a:pt x="57" y="27"/>
                    <a:pt x="57" y="39"/>
                    <a:pt x="60" y="42"/>
                  </a:cubicBezTo>
                  <a:cubicBezTo>
                    <a:pt x="63" y="46"/>
                    <a:pt x="61" y="46"/>
                    <a:pt x="60" y="50"/>
                  </a:cubicBezTo>
                  <a:cubicBezTo>
                    <a:pt x="62" y="52"/>
                    <a:pt x="63" y="47"/>
                    <a:pt x="64" y="46"/>
                  </a:cubicBezTo>
                  <a:cubicBezTo>
                    <a:pt x="69" y="46"/>
                    <a:pt x="74" y="43"/>
                    <a:pt x="78" y="33"/>
                  </a:cubicBezTo>
                  <a:cubicBezTo>
                    <a:pt x="81" y="23"/>
                    <a:pt x="77" y="16"/>
                    <a:pt x="77" y="12"/>
                  </a:cubicBezTo>
                  <a:cubicBezTo>
                    <a:pt x="76" y="9"/>
                    <a:pt x="76" y="7"/>
                    <a:pt x="75" y="4"/>
                  </a:cubicBezTo>
                  <a:cubicBezTo>
                    <a:pt x="74" y="1"/>
                    <a:pt x="72" y="0"/>
                    <a:pt x="72" y="1"/>
                  </a:cubicBezTo>
                  <a:close/>
                  <a:moveTo>
                    <a:pt x="38" y="176"/>
                  </a:moveTo>
                  <a:cubicBezTo>
                    <a:pt x="44" y="176"/>
                    <a:pt x="43" y="178"/>
                    <a:pt x="46" y="182"/>
                  </a:cubicBezTo>
                  <a:cubicBezTo>
                    <a:pt x="50" y="182"/>
                    <a:pt x="45" y="177"/>
                    <a:pt x="46" y="175"/>
                  </a:cubicBezTo>
                  <a:cubicBezTo>
                    <a:pt x="49" y="169"/>
                    <a:pt x="50" y="161"/>
                    <a:pt x="41" y="149"/>
                  </a:cubicBezTo>
                  <a:cubicBezTo>
                    <a:pt x="33" y="138"/>
                    <a:pt x="22" y="136"/>
                    <a:pt x="17" y="134"/>
                  </a:cubicBezTo>
                  <a:cubicBezTo>
                    <a:pt x="13" y="132"/>
                    <a:pt x="10" y="130"/>
                    <a:pt x="6" y="129"/>
                  </a:cubicBezTo>
                  <a:cubicBezTo>
                    <a:pt x="2" y="128"/>
                    <a:pt x="0" y="129"/>
                    <a:pt x="2" y="130"/>
                  </a:cubicBezTo>
                  <a:cubicBezTo>
                    <a:pt x="2" y="130"/>
                    <a:pt x="6" y="132"/>
                    <a:pt x="11" y="134"/>
                  </a:cubicBezTo>
                  <a:cubicBezTo>
                    <a:pt x="16" y="137"/>
                    <a:pt x="16" y="144"/>
                    <a:pt x="17" y="152"/>
                  </a:cubicBezTo>
                  <a:cubicBezTo>
                    <a:pt x="18" y="168"/>
                    <a:pt x="32" y="177"/>
                    <a:pt x="38" y="176"/>
                  </a:cubicBezTo>
                  <a:close/>
                  <a:moveTo>
                    <a:pt x="49" y="138"/>
                  </a:moveTo>
                  <a:cubicBezTo>
                    <a:pt x="54" y="136"/>
                    <a:pt x="53" y="139"/>
                    <a:pt x="57" y="142"/>
                  </a:cubicBezTo>
                  <a:cubicBezTo>
                    <a:pt x="60" y="141"/>
                    <a:pt x="55" y="137"/>
                    <a:pt x="55" y="135"/>
                  </a:cubicBezTo>
                  <a:cubicBezTo>
                    <a:pt x="57" y="130"/>
                    <a:pt x="57" y="122"/>
                    <a:pt x="48" y="113"/>
                  </a:cubicBezTo>
                  <a:cubicBezTo>
                    <a:pt x="39" y="104"/>
                    <a:pt x="29" y="104"/>
                    <a:pt x="24" y="103"/>
                  </a:cubicBezTo>
                  <a:cubicBezTo>
                    <a:pt x="20" y="101"/>
                    <a:pt x="18" y="101"/>
                    <a:pt x="14" y="100"/>
                  </a:cubicBezTo>
                  <a:cubicBezTo>
                    <a:pt x="10" y="99"/>
                    <a:pt x="8" y="101"/>
                    <a:pt x="10" y="101"/>
                  </a:cubicBezTo>
                  <a:cubicBezTo>
                    <a:pt x="10" y="101"/>
                    <a:pt x="14" y="102"/>
                    <a:pt x="18" y="104"/>
                  </a:cubicBezTo>
                  <a:cubicBezTo>
                    <a:pt x="23" y="105"/>
                    <a:pt x="24" y="112"/>
                    <a:pt x="26" y="119"/>
                  </a:cubicBezTo>
                  <a:cubicBezTo>
                    <a:pt x="30" y="133"/>
                    <a:pt x="43" y="139"/>
                    <a:pt x="49" y="138"/>
                  </a:cubicBezTo>
                  <a:close/>
                  <a:moveTo>
                    <a:pt x="24" y="71"/>
                  </a:moveTo>
                  <a:cubicBezTo>
                    <a:pt x="29" y="72"/>
                    <a:pt x="30" y="78"/>
                    <a:pt x="32" y="84"/>
                  </a:cubicBezTo>
                  <a:cubicBezTo>
                    <a:pt x="35" y="97"/>
                    <a:pt x="47" y="102"/>
                    <a:pt x="52" y="101"/>
                  </a:cubicBezTo>
                  <a:cubicBezTo>
                    <a:pt x="56" y="100"/>
                    <a:pt x="56" y="102"/>
                    <a:pt x="59" y="105"/>
                  </a:cubicBezTo>
                  <a:cubicBezTo>
                    <a:pt x="62" y="104"/>
                    <a:pt x="57" y="101"/>
                    <a:pt x="58" y="99"/>
                  </a:cubicBezTo>
                  <a:cubicBezTo>
                    <a:pt x="59" y="94"/>
                    <a:pt x="59" y="87"/>
                    <a:pt x="51" y="79"/>
                  </a:cubicBezTo>
                  <a:cubicBezTo>
                    <a:pt x="43" y="71"/>
                    <a:pt x="33" y="71"/>
                    <a:pt x="29" y="70"/>
                  </a:cubicBezTo>
                  <a:cubicBezTo>
                    <a:pt x="26" y="69"/>
                    <a:pt x="24" y="68"/>
                    <a:pt x="20" y="68"/>
                  </a:cubicBezTo>
                  <a:cubicBezTo>
                    <a:pt x="17" y="67"/>
                    <a:pt x="15" y="69"/>
                    <a:pt x="17" y="69"/>
                  </a:cubicBezTo>
                  <a:cubicBezTo>
                    <a:pt x="17" y="69"/>
                    <a:pt x="20" y="70"/>
                    <a:pt x="24" y="71"/>
                  </a:cubicBezTo>
                  <a:close/>
                  <a:moveTo>
                    <a:pt x="20" y="45"/>
                  </a:moveTo>
                  <a:cubicBezTo>
                    <a:pt x="24" y="46"/>
                    <a:pt x="26" y="50"/>
                    <a:pt x="29" y="56"/>
                  </a:cubicBezTo>
                  <a:cubicBezTo>
                    <a:pt x="34" y="66"/>
                    <a:pt x="46" y="68"/>
                    <a:pt x="49" y="67"/>
                  </a:cubicBezTo>
                  <a:cubicBezTo>
                    <a:pt x="53" y="65"/>
                    <a:pt x="53" y="66"/>
                    <a:pt x="57" y="68"/>
                  </a:cubicBezTo>
                  <a:cubicBezTo>
                    <a:pt x="59" y="67"/>
                    <a:pt x="54" y="65"/>
                    <a:pt x="54" y="64"/>
                  </a:cubicBezTo>
                  <a:cubicBezTo>
                    <a:pt x="55" y="59"/>
                    <a:pt x="53" y="53"/>
                    <a:pt x="45" y="47"/>
                  </a:cubicBezTo>
                  <a:cubicBezTo>
                    <a:pt x="36" y="42"/>
                    <a:pt x="28" y="43"/>
                    <a:pt x="24" y="43"/>
                  </a:cubicBezTo>
                  <a:cubicBezTo>
                    <a:pt x="21" y="43"/>
                    <a:pt x="19" y="43"/>
                    <a:pt x="15" y="43"/>
                  </a:cubicBezTo>
                  <a:cubicBezTo>
                    <a:pt x="12" y="43"/>
                    <a:pt x="11" y="45"/>
                    <a:pt x="13" y="45"/>
                  </a:cubicBezTo>
                  <a:cubicBezTo>
                    <a:pt x="13" y="45"/>
                    <a:pt x="16" y="45"/>
                    <a:pt x="20" y="4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Freeform 94">
              <a:extLst>
                <a:ext uri="{FF2B5EF4-FFF2-40B4-BE49-F238E27FC236}">
                  <a16:creationId xmlns:a16="http://schemas.microsoft.com/office/drawing/2014/main" id="{C2DF4D3F-7042-489C-9783-50796839E67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436351" y="1312863"/>
              <a:ext cx="422275" cy="836613"/>
            </a:xfrm>
            <a:custGeom>
              <a:avLst/>
              <a:gdLst>
                <a:gd name="T0" fmla="*/ 9 w 117"/>
                <a:gd name="T1" fmla="*/ 161 h 232"/>
                <a:gd name="T2" fmla="*/ 54 w 117"/>
                <a:gd name="T3" fmla="*/ 194 h 232"/>
                <a:gd name="T4" fmla="*/ 56 w 117"/>
                <a:gd name="T5" fmla="*/ 185 h 232"/>
                <a:gd name="T6" fmla="*/ 10 w 117"/>
                <a:gd name="T7" fmla="*/ 153 h 232"/>
                <a:gd name="T8" fmla="*/ 5 w 117"/>
                <a:gd name="T9" fmla="*/ 148 h 232"/>
                <a:gd name="T10" fmla="*/ 4 w 117"/>
                <a:gd name="T11" fmla="*/ 118 h 232"/>
                <a:gd name="T12" fmla="*/ 42 w 117"/>
                <a:gd name="T13" fmla="*/ 151 h 232"/>
                <a:gd name="T14" fmla="*/ 44 w 117"/>
                <a:gd name="T15" fmla="*/ 143 h 232"/>
                <a:gd name="T16" fmla="*/ 5 w 117"/>
                <a:gd name="T17" fmla="*/ 112 h 232"/>
                <a:gd name="T18" fmla="*/ 1 w 117"/>
                <a:gd name="T19" fmla="*/ 107 h 232"/>
                <a:gd name="T20" fmla="*/ 20 w 117"/>
                <a:gd name="T21" fmla="*/ 44 h 232"/>
                <a:gd name="T22" fmla="*/ 43 w 117"/>
                <a:gd name="T23" fmla="*/ 77 h 232"/>
                <a:gd name="T24" fmla="*/ 47 w 117"/>
                <a:gd name="T25" fmla="*/ 114 h 232"/>
                <a:gd name="T26" fmla="*/ 26 w 117"/>
                <a:gd name="T27" fmla="*/ 83 h 232"/>
                <a:gd name="T28" fmla="*/ 10 w 117"/>
                <a:gd name="T29" fmla="*/ 66 h 232"/>
                <a:gd name="T30" fmla="*/ 10 w 117"/>
                <a:gd name="T31" fmla="*/ 80 h 232"/>
                <a:gd name="T32" fmla="*/ 41 w 117"/>
                <a:gd name="T33" fmla="*/ 113 h 232"/>
                <a:gd name="T34" fmla="*/ 75 w 117"/>
                <a:gd name="T35" fmla="*/ 224 h 232"/>
                <a:gd name="T36" fmla="*/ 64 w 117"/>
                <a:gd name="T37" fmla="*/ 45 h 232"/>
                <a:gd name="T38" fmla="*/ 69 w 117"/>
                <a:gd name="T39" fmla="*/ 36 h 232"/>
                <a:gd name="T40" fmla="*/ 87 w 117"/>
                <a:gd name="T41" fmla="*/ 7 h 232"/>
                <a:gd name="T42" fmla="*/ 90 w 117"/>
                <a:gd name="T43" fmla="*/ 3 h 232"/>
                <a:gd name="T44" fmla="*/ 67 w 117"/>
                <a:gd name="T45" fmla="*/ 18 h 232"/>
                <a:gd name="T46" fmla="*/ 63 w 117"/>
                <a:gd name="T47" fmla="*/ 39 h 232"/>
                <a:gd name="T48" fmla="*/ 49 w 117"/>
                <a:gd name="T49" fmla="*/ 80 h 232"/>
                <a:gd name="T50" fmla="*/ 34 w 117"/>
                <a:gd name="T51" fmla="*/ 49 h 232"/>
                <a:gd name="T52" fmla="*/ 21 w 117"/>
                <a:gd name="T53" fmla="*/ 32 h 232"/>
                <a:gd name="T54" fmla="*/ 42 w 117"/>
                <a:gd name="T55" fmla="*/ 4 h 232"/>
                <a:gd name="T56" fmla="*/ 39 w 117"/>
                <a:gd name="T57" fmla="*/ 33 h 232"/>
                <a:gd name="T58" fmla="*/ 57 w 117"/>
                <a:gd name="T59" fmla="*/ 50 h 232"/>
                <a:gd name="T60" fmla="*/ 51 w 117"/>
                <a:gd name="T61" fmla="*/ 20 h 232"/>
                <a:gd name="T62" fmla="*/ 44 w 117"/>
                <a:gd name="T63" fmla="*/ 1 h 232"/>
                <a:gd name="T64" fmla="*/ 100 w 117"/>
                <a:gd name="T65" fmla="*/ 152 h 232"/>
                <a:gd name="T66" fmla="*/ 115 w 117"/>
                <a:gd name="T67" fmla="*/ 130 h 232"/>
                <a:gd name="T68" fmla="*/ 100 w 117"/>
                <a:gd name="T69" fmla="*/ 134 h 232"/>
                <a:gd name="T70" fmla="*/ 71 w 117"/>
                <a:gd name="T71" fmla="*/ 175 h 232"/>
                <a:gd name="T72" fmla="*/ 79 w 117"/>
                <a:gd name="T73" fmla="*/ 176 h 232"/>
                <a:gd name="T74" fmla="*/ 90 w 117"/>
                <a:gd name="T75" fmla="*/ 119 h 232"/>
                <a:gd name="T76" fmla="*/ 107 w 117"/>
                <a:gd name="T77" fmla="*/ 101 h 232"/>
                <a:gd name="T78" fmla="*/ 93 w 117"/>
                <a:gd name="T79" fmla="*/ 103 h 232"/>
                <a:gd name="T80" fmla="*/ 62 w 117"/>
                <a:gd name="T81" fmla="*/ 135 h 232"/>
                <a:gd name="T82" fmla="*/ 68 w 117"/>
                <a:gd name="T83" fmla="*/ 138 h 232"/>
                <a:gd name="T84" fmla="*/ 100 w 117"/>
                <a:gd name="T85" fmla="*/ 69 h 232"/>
                <a:gd name="T86" fmla="*/ 88 w 117"/>
                <a:gd name="T87" fmla="*/ 70 h 232"/>
                <a:gd name="T88" fmla="*/ 59 w 117"/>
                <a:gd name="T89" fmla="*/ 99 h 232"/>
                <a:gd name="T90" fmla="*/ 65 w 117"/>
                <a:gd name="T91" fmla="*/ 101 h 232"/>
                <a:gd name="T92" fmla="*/ 93 w 117"/>
                <a:gd name="T93" fmla="*/ 71 h 232"/>
                <a:gd name="T94" fmla="*/ 104 w 117"/>
                <a:gd name="T95" fmla="*/ 45 h 232"/>
                <a:gd name="T96" fmla="*/ 93 w 117"/>
                <a:gd name="T97" fmla="*/ 43 h 232"/>
                <a:gd name="T98" fmla="*/ 63 w 117"/>
                <a:gd name="T99" fmla="*/ 64 h 232"/>
                <a:gd name="T100" fmla="*/ 67 w 117"/>
                <a:gd name="T101" fmla="*/ 67 h 232"/>
                <a:gd name="T102" fmla="*/ 97 w 117"/>
                <a:gd name="T103" fmla="*/ 45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17" h="232">
                  <a:moveTo>
                    <a:pt x="5" y="148"/>
                  </a:moveTo>
                  <a:cubicBezTo>
                    <a:pt x="6" y="153"/>
                    <a:pt x="7" y="156"/>
                    <a:pt x="9" y="161"/>
                  </a:cubicBezTo>
                  <a:cubicBezTo>
                    <a:pt x="11" y="166"/>
                    <a:pt x="14" y="178"/>
                    <a:pt x="26" y="188"/>
                  </a:cubicBezTo>
                  <a:cubicBezTo>
                    <a:pt x="38" y="198"/>
                    <a:pt x="48" y="197"/>
                    <a:pt x="54" y="194"/>
                  </a:cubicBezTo>
                  <a:cubicBezTo>
                    <a:pt x="56" y="193"/>
                    <a:pt x="62" y="199"/>
                    <a:pt x="62" y="195"/>
                  </a:cubicBezTo>
                  <a:cubicBezTo>
                    <a:pt x="57" y="191"/>
                    <a:pt x="55" y="192"/>
                    <a:pt x="56" y="185"/>
                  </a:cubicBezTo>
                  <a:cubicBezTo>
                    <a:pt x="56" y="179"/>
                    <a:pt x="47" y="163"/>
                    <a:pt x="29" y="161"/>
                  </a:cubicBezTo>
                  <a:cubicBezTo>
                    <a:pt x="20" y="160"/>
                    <a:pt x="12" y="159"/>
                    <a:pt x="10" y="153"/>
                  </a:cubicBezTo>
                  <a:cubicBezTo>
                    <a:pt x="7" y="148"/>
                    <a:pt x="6" y="144"/>
                    <a:pt x="6" y="144"/>
                  </a:cubicBezTo>
                  <a:cubicBezTo>
                    <a:pt x="5" y="142"/>
                    <a:pt x="3" y="144"/>
                    <a:pt x="5" y="148"/>
                  </a:cubicBezTo>
                  <a:close/>
                  <a:moveTo>
                    <a:pt x="1" y="107"/>
                  </a:moveTo>
                  <a:cubicBezTo>
                    <a:pt x="2" y="111"/>
                    <a:pt x="2" y="114"/>
                    <a:pt x="4" y="118"/>
                  </a:cubicBezTo>
                  <a:cubicBezTo>
                    <a:pt x="6" y="123"/>
                    <a:pt x="7" y="134"/>
                    <a:pt x="17" y="144"/>
                  </a:cubicBezTo>
                  <a:cubicBezTo>
                    <a:pt x="28" y="153"/>
                    <a:pt x="37" y="153"/>
                    <a:pt x="42" y="151"/>
                  </a:cubicBezTo>
                  <a:cubicBezTo>
                    <a:pt x="44" y="150"/>
                    <a:pt x="49" y="155"/>
                    <a:pt x="50" y="152"/>
                  </a:cubicBezTo>
                  <a:cubicBezTo>
                    <a:pt x="46" y="148"/>
                    <a:pt x="43" y="149"/>
                    <a:pt x="44" y="143"/>
                  </a:cubicBezTo>
                  <a:cubicBezTo>
                    <a:pt x="46" y="137"/>
                    <a:pt x="38" y="122"/>
                    <a:pt x="22" y="120"/>
                  </a:cubicBezTo>
                  <a:cubicBezTo>
                    <a:pt x="14" y="118"/>
                    <a:pt x="7" y="117"/>
                    <a:pt x="5" y="112"/>
                  </a:cubicBezTo>
                  <a:cubicBezTo>
                    <a:pt x="3" y="107"/>
                    <a:pt x="2" y="103"/>
                    <a:pt x="2" y="103"/>
                  </a:cubicBezTo>
                  <a:cubicBezTo>
                    <a:pt x="1" y="101"/>
                    <a:pt x="0" y="103"/>
                    <a:pt x="1" y="107"/>
                  </a:cubicBezTo>
                  <a:close/>
                  <a:moveTo>
                    <a:pt x="19" y="35"/>
                  </a:moveTo>
                  <a:cubicBezTo>
                    <a:pt x="19" y="38"/>
                    <a:pt x="19" y="41"/>
                    <a:pt x="20" y="44"/>
                  </a:cubicBezTo>
                  <a:cubicBezTo>
                    <a:pt x="20" y="49"/>
                    <a:pt x="19" y="58"/>
                    <a:pt x="25" y="67"/>
                  </a:cubicBezTo>
                  <a:cubicBezTo>
                    <a:pt x="32" y="77"/>
                    <a:pt x="39" y="78"/>
                    <a:pt x="43" y="77"/>
                  </a:cubicBezTo>
                  <a:cubicBezTo>
                    <a:pt x="45" y="77"/>
                    <a:pt x="48" y="82"/>
                    <a:pt x="49" y="80"/>
                  </a:cubicBezTo>
                  <a:cubicBezTo>
                    <a:pt x="47" y="91"/>
                    <a:pt x="46" y="103"/>
                    <a:pt x="47" y="114"/>
                  </a:cubicBezTo>
                  <a:cubicBezTo>
                    <a:pt x="44" y="111"/>
                    <a:pt x="42" y="111"/>
                    <a:pt x="43" y="106"/>
                  </a:cubicBezTo>
                  <a:cubicBezTo>
                    <a:pt x="45" y="101"/>
                    <a:pt x="40" y="87"/>
                    <a:pt x="26" y="83"/>
                  </a:cubicBezTo>
                  <a:cubicBezTo>
                    <a:pt x="19" y="81"/>
                    <a:pt x="13" y="79"/>
                    <a:pt x="12" y="74"/>
                  </a:cubicBezTo>
                  <a:cubicBezTo>
                    <a:pt x="10" y="69"/>
                    <a:pt x="10" y="66"/>
                    <a:pt x="10" y="66"/>
                  </a:cubicBezTo>
                  <a:cubicBezTo>
                    <a:pt x="9" y="64"/>
                    <a:pt x="8" y="65"/>
                    <a:pt x="8" y="69"/>
                  </a:cubicBezTo>
                  <a:cubicBezTo>
                    <a:pt x="9" y="73"/>
                    <a:pt x="9" y="76"/>
                    <a:pt x="10" y="80"/>
                  </a:cubicBezTo>
                  <a:cubicBezTo>
                    <a:pt x="11" y="84"/>
                    <a:pt x="11" y="94"/>
                    <a:pt x="19" y="104"/>
                  </a:cubicBezTo>
                  <a:cubicBezTo>
                    <a:pt x="28" y="113"/>
                    <a:pt x="35" y="114"/>
                    <a:pt x="41" y="113"/>
                  </a:cubicBezTo>
                  <a:cubicBezTo>
                    <a:pt x="43" y="112"/>
                    <a:pt x="46" y="117"/>
                    <a:pt x="47" y="115"/>
                  </a:cubicBezTo>
                  <a:cubicBezTo>
                    <a:pt x="49" y="168"/>
                    <a:pt x="71" y="217"/>
                    <a:pt x="75" y="224"/>
                  </a:cubicBezTo>
                  <a:cubicBezTo>
                    <a:pt x="79" y="232"/>
                    <a:pt x="87" y="230"/>
                    <a:pt x="82" y="221"/>
                  </a:cubicBezTo>
                  <a:cubicBezTo>
                    <a:pt x="35" y="124"/>
                    <a:pt x="60" y="51"/>
                    <a:pt x="64" y="45"/>
                  </a:cubicBezTo>
                  <a:cubicBezTo>
                    <a:pt x="65" y="42"/>
                    <a:pt x="65" y="40"/>
                    <a:pt x="64" y="39"/>
                  </a:cubicBezTo>
                  <a:cubicBezTo>
                    <a:pt x="66" y="37"/>
                    <a:pt x="66" y="36"/>
                    <a:pt x="69" y="36"/>
                  </a:cubicBezTo>
                  <a:cubicBezTo>
                    <a:pt x="73" y="37"/>
                    <a:pt x="83" y="30"/>
                    <a:pt x="83" y="19"/>
                  </a:cubicBezTo>
                  <a:cubicBezTo>
                    <a:pt x="84" y="14"/>
                    <a:pt x="84" y="9"/>
                    <a:pt x="87" y="7"/>
                  </a:cubicBezTo>
                  <a:cubicBezTo>
                    <a:pt x="91" y="5"/>
                    <a:pt x="93" y="4"/>
                    <a:pt x="93" y="4"/>
                  </a:cubicBezTo>
                  <a:cubicBezTo>
                    <a:pt x="95" y="3"/>
                    <a:pt x="93" y="2"/>
                    <a:pt x="90" y="3"/>
                  </a:cubicBezTo>
                  <a:cubicBezTo>
                    <a:pt x="88" y="4"/>
                    <a:pt x="86" y="5"/>
                    <a:pt x="83" y="7"/>
                  </a:cubicBezTo>
                  <a:cubicBezTo>
                    <a:pt x="80" y="8"/>
                    <a:pt x="72" y="10"/>
                    <a:pt x="67" y="18"/>
                  </a:cubicBezTo>
                  <a:cubicBezTo>
                    <a:pt x="61" y="26"/>
                    <a:pt x="62" y="32"/>
                    <a:pt x="64" y="36"/>
                  </a:cubicBezTo>
                  <a:cubicBezTo>
                    <a:pt x="64" y="36"/>
                    <a:pt x="64" y="37"/>
                    <a:pt x="63" y="39"/>
                  </a:cubicBezTo>
                  <a:cubicBezTo>
                    <a:pt x="62" y="39"/>
                    <a:pt x="61" y="39"/>
                    <a:pt x="61" y="41"/>
                  </a:cubicBezTo>
                  <a:cubicBezTo>
                    <a:pt x="55" y="53"/>
                    <a:pt x="51" y="66"/>
                    <a:pt x="49" y="80"/>
                  </a:cubicBezTo>
                  <a:cubicBezTo>
                    <a:pt x="47" y="76"/>
                    <a:pt x="44" y="76"/>
                    <a:pt x="46" y="72"/>
                  </a:cubicBezTo>
                  <a:cubicBezTo>
                    <a:pt x="49" y="68"/>
                    <a:pt x="46" y="54"/>
                    <a:pt x="34" y="49"/>
                  </a:cubicBezTo>
                  <a:cubicBezTo>
                    <a:pt x="28" y="46"/>
                    <a:pt x="22" y="44"/>
                    <a:pt x="22" y="40"/>
                  </a:cubicBezTo>
                  <a:cubicBezTo>
                    <a:pt x="21" y="35"/>
                    <a:pt x="21" y="32"/>
                    <a:pt x="21" y="32"/>
                  </a:cubicBezTo>
                  <a:cubicBezTo>
                    <a:pt x="21" y="30"/>
                    <a:pt x="19" y="31"/>
                    <a:pt x="19" y="35"/>
                  </a:cubicBezTo>
                  <a:close/>
                  <a:moveTo>
                    <a:pt x="42" y="4"/>
                  </a:moveTo>
                  <a:cubicBezTo>
                    <a:pt x="41" y="7"/>
                    <a:pt x="41" y="9"/>
                    <a:pt x="40" y="12"/>
                  </a:cubicBezTo>
                  <a:cubicBezTo>
                    <a:pt x="39" y="16"/>
                    <a:pt x="36" y="23"/>
                    <a:pt x="39" y="33"/>
                  </a:cubicBezTo>
                  <a:cubicBezTo>
                    <a:pt x="42" y="43"/>
                    <a:pt x="48" y="46"/>
                    <a:pt x="53" y="46"/>
                  </a:cubicBezTo>
                  <a:cubicBezTo>
                    <a:pt x="54" y="47"/>
                    <a:pt x="55" y="52"/>
                    <a:pt x="57" y="50"/>
                  </a:cubicBezTo>
                  <a:cubicBezTo>
                    <a:pt x="56" y="46"/>
                    <a:pt x="54" y="46"/>
                    <a:pt x="57" y="42"/>
                  </a:cubicBezTo>
                  <a:cubicBezTo>
                    <a:pt x="59" y="39"/>
                    <a:pt x="60" y="27"/>
                    <a:pt x="51" y="20"/>
                  </a:cubicBezTo>
                  <a:cubicBezTo>
                    <a:pt x="47" y="16"/>
                    <a:pt x="43" y="12"/>
                    <a:pt x="43" y="8"/>
                  </a:cubicBezTo>
                  <a:cubicBezTo>
                    <a:pt x="44" y="4"/>
                    <a:pt x="44" y="1"/>
                    <a:pt x="44" y="1"/>
                  </a:cubicBezTo>
                  <a:cubicBezTo>
                    <a:pt x="45" y="0"/>
                    <a:pt x="43" y="1"/>
                    <a:pt x="42" y="4"/>
                  </a:cubicBezTo>
                  <a:close/>
                  <a:moveTo>
                    <a:pt x="100" y="152"/>
                  </a:moveTo>
                  <a:cubicBezTo>
                    <a:pt x="101" y="144"/>
                    <a:pt x="101" y="137"/>
                    <a:pt x="106" y="134"/>
                  </a:cubicBezTo>
                  <a:cubicBezTo>
                    <a:pt x="111" y="132"/>
                    <a:pt x="115" y="130"/>
                    <a:pt x="115" y="130"/>
                  </a:cubicBezTo>
                  <a:cubicBezTo>
                    <a:pt x="117" y="129"/>
                    <a:pt x="115" y="128"/>
                    <a:pt x="111" y="129"/>
                  </a:cubicBezTo>
                  <a:cubicBezTo>
                    <a:pt x="106" y="130"/>
                    <a:pt x="104" y="132"/>
                    <a:pt x="100" y="134"/>
                  </a:cubicBezTo>
                  <a:cubicBezTo>
                    <a:pt x="95" y="136"/>
                    <a:pt x="84" y="138"/>
                    <a:pt x="76" y="149"/>
                  </a:cubicBezTo>
                  <a:cubicBezTo>
                    <a:pt x="67" y="161"/>
                    <a:pt x="68" y="169"/>
                    <a:pt x="71" y="175"/>
                  </a:cubicBezTo>
                  <a:cubicBezTo>
                    <a:pt x="72" y="177"/>
                    <a:pt x="67" y="182"/>
                    <a:pt x="71" y="182"/>
                  </a:cubicBezTo>
                  <a:cubicBezTo>
                    <a:pt x="74" y="178"/>
                    <a:pt x="73" y="176"/>
                    <a:pt x="79" y="176"/>
                  </a:cubicBezTo>
                  <a:cubicBezTo>
                    <a:pt x="85" y="177"/>
                    <a:pt x="99" y="168"/>
                    <a:pt x="100" y="152"/>
                  </a:cubicBezTo>
                  <a:close/>
                  <a:moveTo>
                    <a:pt x="90" y="119"/>
                  </a:moveTo>
                  <a:cubicBezTo>
                    <a:pt x="92" y="112"/>
                    <a:pt x="94" y="105"/>
                    <a:pt x="98" y="104"/>
                  </a:cubicBezTo>
                  <a:cubicBezTo>
                    <a:pt x="103" y="102"/>
                    <a:pt x="107" y="101"/>
                    <a:pt x="107" y="101"/>
                  </a:cubicBezTo>
                  <a:cubicBezTo>
                    <a:pt x="108" y="101"/>
                    <a:pt x="107" y="99"/>
                    <a:pt x="103" y="100"/>
                  </a:cubicBezTo>
                  <a:cubicBezTo>
                    <a:pt x="99" y="101"/>
                    <a:pt x="97" y="101"/>
                    <a:pt x="93" y="103"/>
                  </a:cubicBezTo>
                  <a:cubicBezTo>
                    <a:pt x="88" y="104"/>
                    <a:pt x="78" y="104"/>
                    <a:pt x="69" y="113"/>
                  </a:cubicBezTo>
                  <a:cubicBezTo>
                    <a:pt x="60" y="122"/>
                    <a:pt x="60" y="130"/>
                    <a:pt x="62" y="135"/>
                  </a:cubicBezTo>
                  <a:cubicBezTo>
                    <a:pt x="62" y="137"/>
                    <a:pt x="57" y="141"/>
                    <a:pt x="60" y="142"/>
                  </a:cubicBezTo>
                  <a:cubicBezTo>
                    <a:pt x="64" y="139"/>
                    <a:pt x="63" y="136"/>
                    <a:pt x="68" y="138"/>
                  </a:cubicBezTo>
                  <a:cubicBezTo>
                    <a:pt x="73" y="139"/>
                    <a:pt x="87" y="133"/>
                    <a:pt x="90" y="119"/>
                  </a:cubicBezTo>
                  <a:close/>
                  <a:moveTo>
                    <a:pt x="100" y="69"/>
                  </a:moveTo>
                  <a:cubicBezTo>
                    <a:pt x="102" y="69"/>
                    <a:pt x="100" y="67"/>
                    <a:pt x="97" y="68"/>
                  </a:cubicBezTo>
                  <a:cubicBezTo>
                    <a:pt x="93" y="68"/>
                    <a:pt x="91" y="69"/>
                    <a:pt x="88" y="70"/>
                  </a:cubicBezTo>
                  <a:cubicBezTo>
                    <a:pt x="84" y="71"/>
                    <a:pt x="74" y="71"/>
                    <a:pt x="66" y="79"/>
                  </a:cubicBezTo>
                  <a:cubicBezTo>
                    <a:pt x="58" y="87"/>
                    <a:pt x="58" y="94"/>
                    <a:pt x="59" y="99"/>
                  </a:cubicBezTo>
                  <a:cubicBezTo>
                    <a:pt x="60" y="101"/>
                    <a:pt x="55" y="104"/>
                    <a:pt x="58" y="105"/>
                  </a:cubicBezTo>
                  <a:cubicBezTo>
                    <a:pt x="61" y="102"/>
                    <a:pt x="61" y="100"/>
                    <a:pt x="65" y="101"/>
                  </a:cubicBezTo>
                  <a:cubicBezTo>
                    <a:pt x="70" y="102"/>
                    <a:pt x="82" y="97"/>
                    <a:pt x="85" y="84"/>
                  </a:cubicBezTo>
                  <a:cubicBezTo>
                    <a:pt x="87" y="78"/>
                    <a:pt x="88" y="72"/>
                    <a:pt x="93" y="71"/>
                  </a:cubicBezTo>
                  <a:cubicBezTo>
                    <a:pt x="97" y="70"/>
                    <a:pt x="100" y="69"/>
                    <a:pt x="100" y="69"/>
                  </a:cubicBezTo>
                  <a:close/>
                  <a:moveTo>
                    <a:pt x="104" y="45"/>
                  </a:moveTo>
                  <a:cubicBezTo>
                    <a:pt x="106" y="45"/>
                    <a:pt x="105" y="43"/>
                    <a:pt x="101" y="43"/>
                  </a:cubicBezTo>
                  <a:cubicBezTo>
                    <a:pt x="98" y="43"/>
                    <a:pt x="96" y="43"/>
                    <a:pt x="93" y="43"/>
                  </a:cubicBezTo>
                  <a:cubicBezTo>
                    <a:pt x="89" y="43"/>
                    <a:pt x="81" y="42"/>
                    <a:pt x="72" y="47"/>
                  </a:cubicBezTo>
                  <a:cubicBezTo>
                    <a:pt x="64" y="53"/>
                    <a:pt x="62" y="59"/>
                    <a:pt x="63" y="64"/>
                  </a:cubicBezTo>
                  <a:cubicBezTo>
                    <a:pt x="63" y="65"/>
                    <a:pt x="58" y="67"/>
                    <a:pt x="60" y="68"/>
                  </a:cubicBezTo>
                  <a:cubicBezTo>
                    <a:pt x="63" y="66"/>
                    <a:pt x="64" y="65"/>
                    <a:pt x="67" y="67"/>
                  </a:cubicBezTo>
                  <a:cubicBezTo>
                    <a:pt x="71" y="68"/>
                    <a:pt x="83" y="66"/>
                    <a:pt x="88" y="56"/>
                  </a:cubicBezTo>
                  <a:cubicBezTo>
                    <a:pt x="91" y="50"/>
                    <a:pt x="93" y="46"/>
                    <a:pt x="97" y="45"/>
                  </a:cubicBezTo>
                  <a:cubicBezTo>
                    <a:pt x="101" y="45"/>
                    <a:pt x="104" y="45"/>
                    <a:pt x="104" y="4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99" name="TextBox 98">
            <a:extLst>
              <a:ext uri="{FF2B5EF4-FFF2-40B4-BE49-F238E27FC236}">
                <a16:creationId xmlns:a16="http://schemas.microsoft.com/office/drawing/2014/main" id="{5FF4D6E2-512D-4746-8DBF-6143302F1004}"/>
              </a:ext>
            </a:extLst>
          </p:cNvPr>
          <p:cNvSpPr txBox="1"/>
          <p:nvPr/>
        </p:nvSpPr>
        <p:spPr>
          <a:xfrm>
            <a:off x="3075383" y="6353175"/>
            <a:ext cx="138985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b="1" dirty="0">
                <a:latin typeface="Roboto Slab" pitchFamily="2" charset="0"/>
                <a:ea typeface="Roboto Slab" pitchFamily="2" charset="0"/>
              </a:rPr>
              <a:t>MENU</a:t>
            </a:r>
          </a:p>
        </p:txBody>
      </p:sp>
    </p:spTree>
    <p:extLst>
      <p:ext uri="{BB962C8B-B14F-4D97-AF65-F5344CB8AC3E}">
        <p14:creationId xmlns:p14="http://schemas.microsoft.com/office/powerpoint/2010/main" val="36192870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5">
            <a:extLst>
              <a:ext uri="{FF2B5EF4-FFF2-40B4-BE49-F238E27FC236}">
                <a16:creationId xmlns:a16="http://schemas.microsoft.com/office/drawing/2014/main" id="{29C74184-C8AE-4AF2-9470-7CCE52B3EED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" y="-3175"/>
            <a:ext cx="7559674" cy="7562850"/>
          </a:xfrm>
          <a:prstGeom prst="rect">
            <a:avLst/>
          </a:prstGeom>
          <a:solidFill>
            <a:srgbClr val="9BC13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Freeform 6">
            <a:extLst>
              <a:ext uri="{FF2B5EF4-FFF2-40B4-BE49-F238E27FC236}">
                <a16:creationId xmlns:a16="http://schemas.microsoft.com/office/drawing/2014/main" id="{182C9367-7CC1-44A4-A69B-AC2205F48AA2}"/>
              </a:ext>
            </a:extLst>
          </p:cNvPr>
          <p:cNvSpPr>
            <a:spLocks/>
          </p:cNvSpPr>
          <p:nvPr/>
        </p:nvSpPr>
        <p:spPr bwMode="auto">
          <a:xfrm>
            <a:off x="-1" y="-3175"/>
            <a:ext cx="7559675" cy="7386638"/>
          </a:xfrm>
          <a:custGeom>
            <a:avLst/>
            <a:gdLst>
              <a:gd name="T0" fmla="*/ 393 w 2415"/>
              <a:gd name="T1" fmla="*/ 424 h 2392"/>
              <a:gd name="T2" fmla="*/ 1271 w 2415"/>
              <a:gd name="T3" fmla="*/ 382 h 2392"/>
              <a:gd name="T4" fmla="*/ 1367 w 2415"/>
              <a:gd name="T5" fmla="*/ 910 h 2392"/>
              <a:gd name="T6" fmla="*/ 1663 w 2415"/>
              <a:gd name="T7" fmla="*/ 1586 h 2392"/>
              <a:gd name="T8" fmla="*/ 2191 w 2415"/>
              <a:gd name="T9" fmla="*/ 2118 h 2392"/>
              <a:gd name="T10" fmla="*/ 2415 w 2415"/>
              <a:gd name="T11" fmla="*/ 2392 h 2392"/>
              <a:gd name="T12" fmla="*/ 2415 w 2415"/>
              <a:gd name="T13" fmla="*/ 0 h 2392"/>
              <a:gd name="T14" fmla="*/ 0 w 2415"/>
              <a:gd name="T15" fmla="*/ 0 h 2392"/>
              <a:gd name="T16" fmla="*/ 0 w 2415"/>
              <a:gd name="T17" fmla="*/ 170 h 2392"/>
              <a:gd name="T18" fmla="*/ 393 w 2415"/>
              <a:gd name="T19" fmla="*/ 424 h 23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415" h="2392">
                <a:moveTo>
                  <a:pt x="393" y="424"/>
                </a:moveTo>
                <a:cubicBezTo>
                  <a:pt x="801" y="508"/>
                  <a:pt x="1015" y="318"/>
                  <a:pt x="1271" y="382"/>
                </a:cubicBezTo>
                <a:cubicBezTo>
                  <a:pt x="1527" y="446"/>
                  <a:pt x="1415" y="742"/>
                  <a:pt x="1367" y="910"/>
                </a:cubicBezTo>
                <a:cubicBezTo>
                  <a:pt x="1319" y="1078"/>
                  <a:pt x="1257" y="1452"/>
                  <a:pt x="1663" y="1586"/>
                </a:cubicBezTo>
                <a:cubicBezTo>
                  <a:pt x="1955" y="1682"/>
                  <a:pt x="2135" y="1762"/>
                  <a:pt x="2191" y="2118"/>
                </a:cubicBezTo>
                <a:cubicBezTo>
                  <a:pt x="2220" y="2301"/>
                  <a:pt x="2322" y="2369"/>
                  <a:pt x="2415" y="2392"/>
                </a:cubicBezTo>
                <a:cubicBezTo>
                  <a:pt x="2415" y="0"/>
                  <a:pt x="2415" y="0"/>
                  <a:pt x="2415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70"/>
                  <a:pt x="0" y="170"/>
                  <a:pt x="0" y="170"/>
                </a:cubicBezTo>
                <a:cubicBezTo>
                  <a:pt x="81" y="280"/>
                  <a:pt x="163" y="377"/>
                  <a:pt x="393" y="42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4" name="Oval 233">
            <a:extLst>
              <a:ext uri="{FF2B5EF4-FFF2-40B4-BE49-F238E27FC236}">
                <a16:creationId xmlns:a16="http://schemas.microsoft.com/office/drawing/2014/main" id="{9F0F9687-9781-4A24-A31A-1E5C2CB7BC75}"/>
              </a:ext>
            </a:extLst>
          </p:cNvPr>
          <p:cNvSpPr/>
          <p:nvPr/>
        </p:nvSpPr>
        <p:spPr>
          <a:xfrm>
            <a:off x="2724904" y="3149837"/>
            <a:ext cx="2251456" cy="2251456"/>
          </a:xfrm>
          <a:prstGeom prst="ellipse">
            <a:avLst/>
          </a:prstGeom>
          <a:solidFill>
            <a:schemeClr val="accent3"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03" name="Group 202">
            <a:extLst>
              <a:ext uri="{FF2B5EF4-FFF2-40B4-BE49-F238E27FC236}">
                <a16:creationId xmlns:a16="http://schemas.microsoft.com/office/drawing/2014/main" id="{E0331440-8FC0-4BD6-A1C3-C6534ABB638D}"/>
              </a:ext>
            </a:extLst>
          </p:cNvPr>
          <p:cNvGrpSpPr/>
          <p:nvPr/>
        </p:nvGrpSpPr>
        <p:grpSpPr>
          <a:xfrm>
            <a:off x="5232398" y="538163"/>
            <a:ext cx="1685926" cy="1720850"/>
            <a:chOff x="9620250" y="385763"/>
            <a:chExt cx="1685926" cy="1720850"/>
          </a:xfrm>
        </p:grpSpPr>
        <p:sp>
          <p:nvSpPr>
            <p:cNvPr id="12" name="Freeform 10">
              <a:extLst>
                <a:ext uri="{FF2B5EF4-FFF2-40B4-BE49-F238E27FC236}">
                  <a16:creationId xmlns:a16="http://schemas.microsoft.com/office/drawing/2014/main" id="{1FD6764B-8FF0-4E6D-B3AB-ECE00371DCD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23513" y="692151"/>
              <a:ext cx="50800" cy="73025"/>
            </a:xfrm>
            <a:custGeom>
              <a:avLst/>
              <a:gdLst>
                <a:gd name="T0" fmla="*/ 7 w 14"/>
                <a:gd name="T1" fmla="*/ 0 h 20"/>
                <a:gd name="T2" fmla="*/ 2 w 14"/>
                <a:gd name="T3" fmla="*/ 1 h 20"/>
                <a:gd name="T4" fmla="*/ 0 w 14"/>
                <a:gd name="T5" fmla="*/ 5 h 20"/>
                <a:gd name="T6" fmla="*/ 2 w 14"/>
                <a:gd name="T7" fmla="*/ 9 h 20"/>
                <a:gd name="T8" fmla="*/ 6 w 14"/>
                <a:gd name="T9" fmla="*/ 11 h 20"/>
                <a:gd name="T10" fmla="*/ 10 w 14"/>
                <a:gd name="T11" fmla="*/ 13 h 20"/>
                <a:gd name="T12" fmla="*/ 11 w 14"/>
                <a:gd name="T13" fmla="*/ 15 h 20"/>
                <a:gd name="T14" fmla="*/ 10 w 14"/>
                <a:gd name="T15" fmla="*/ 17 h 20"/>
                <a:gd name="T16" fmla="*/ 7 w 14"/>
                <a:gd name="T17" fmla="*/ 18 h 20"/>
                <a:gd name="T18" fmla="*/ 4 w 14"/>
                <a:gd name="T19" fmla="*/ 18 h 20"/>
                <a:gd name="T20" fmla="*/ 2 w 14"/>
                <a:gd name="T21" fmla="*/ 17 h 20"/>
                <a:gd name="T22" fmla="*/ 2 w 14"/>
                <a:gd name="T23" fmla="*/ 14 h 20"/>
                <a:gd name="T24" fmla="*/ 0 w 14"/>
                <a:gd name="T25" fmla="*/ 14 h 20"/>
                <a:gd name="T26" fmla="*/ 0 w 14"/>
                <a:gd name="T27" fmla="*/ 17 h 20"/>
                <a:gd name="T28" fmla="*/ 3 w 14"/>
                <a:gd name="T29" fmla="*/ 19 h 20"/>
                <a:gd name="T30" fmla="*/ 7 w 14"/>
                <a:gd name="T31" fmla="*/ 20 h 20"/>
                <a:gd name="T32" fmla="*/ 12 w 14"/>
                <a:gd name="T33" fmla="*/ 19 h 20"/>
                <a:gd name="T34" fmla="*/ 14 w 14"/>
                <a:gd name="T35" fmla="*/ 15 h 20"/>
                <a:gd name="T36" fmla="*/ 12 w 14"/>
                <a:gd name="T37" fmla="*/ 11 h 20"/>
                <a:gd name="T38" fmla="*/ 7 w 14"/>
                <a:gd name="T39" fmla="*/ 9 h 20"/>
                <a:gd name="T40" fmla="*/ 4 w 14"/>
                <a:gd name="T41" fmla="*/ 7 h 20"/>
                <a:gd name="T42" fmla="*/ 3 w 14"/>
                <a:gd name="T43" fmla="*/ 5 h 20"/>
                <a:gd name="T44" fmla="*/ 4 w 14"/>
                <a:gd name="T45" fmla="*/ 3 h 20"/>
                <a:gd name="T46" fmla="*/ 7 w 14"/>
                <a:gd name="T47" fmla="*/ 2 h 20"/>
                <a:gd name="T48" fmla="*/ 9 w 14"/>
                <a:gd name="T49" fmla="*/ 2 h 20"/>
                <a:gd name="T50" fmla="*/ 11 w 14"/>
                <a:gd name="T51" fmla="*/ 3 h 20"/>
                <a:gd name="T52" fmla="*/ 11 w 14"/>
                <a:gd name="T53" fmla="*/ 6 h 20"/>
                <a:gd name="T54" fmla="*/ 13 w 14"/>
                <a:gd name="T55" fmla="*/ 6 h 20"/>
                <a:gd name="T56" fmla="*/ 13 w 14"/>
                <a:gd name="T57" fmla="*/ 2 h 20"/>
                <a:gd name="T58" fmla="*/ 11 w 14"/>
                <a:gd name="T59" fmla="*/ 1 h 20"/>
                <a:gd name="T60" fmla="*/ 7 w 14"/>
                <a:gd name="T61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4" h="20">
                  <a:moveTo>
                    <a:pt x="7" y="0"/>
                  </a:moveTo>
                  <a:cubicBezTo>
                    <a:pt x="5" y="0"/>
                    <a:pt x="3" y="0"/>
                    <a:pt x="2" y="1"/>
                  </a:cubicBezTo>
                  <a:cubicBezTo>
                    <a:pt x="1" y="2"/>
                    <a:pt x="0" y="4"/>
                    <a:pt x="0" y="5"/>
                  </a:cubicBezTo>
                  <a:cubicBezTo>
                    <a:pt x="0" y="7"/>
                    <a:pt x="0" y="8"/>
                    <a:pt x="2" y="9"/>
                  </a:cubicBezTo>
                  <a:cubicBezTo>
                    <a:pt x="3" y="10"/>
                    <a:pt x="4" y="11"/>
                    <a:pt x="6" y="11"/>
                  </a:cubicBezTo>
                  <a:cubicBezTo>
                    <a:pt x="8" y="11"/>
                    <a:pt x="9" y="12"/>
                    <a:pt x="10" y="13"/>
                  </a:cubicBezTo>
                  <a:cubicBezTo>
                    <a:pt x="11" y="13"/>
                    <a:pt x="11" y="14"/>
                    <a:pt x="11" y="15"/>
                  </a:cubicBezTo>
                  <a:cubicBezTo>
                    <a:pt x="11" y="16"/>
                    <a:pt x="11" y="17"/>
                    <a:pt x="10" y="17"/>
                  </a:cubicBezTo>
                  <a:cubicBezTo>
                    <a:pt x="9" y="18"/>
                    <a:pt x="8" y="18"/>
                    <a:pt x="7" y="18"/>
                  </a:cubicBezTo>
                  <a:cubicBezTo>
                    <a:pt x="6" y="18"/>
                    <a:pt x="5" y="18"/>
                    <a:pt x="4" y="18"/>
                  </a:cubicBezTo>
                  <a:cubicBezTo>
                    <a:pt x="3" y="17"/>
                    <a:pt x="3" y="17"/>
                    <a:pt x="2" y="17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1" y="18"/>
                    <a:pt x="2" y="19"/>
                    <a:pt x="3" y="19"/>
                  </a:cubicBezTo>
                  <a:cubicBezTo>
                    <a:pt x="4" y="20"/>
                    <a:pt x="5" y="20"/>
                    <a:pt x="7" y="20"/>
                  </a:cubicBezTo>
                  <a:cubicBezTo>
                    <a:pt x="9" y="20"/>
                    <a:pt x="10" y="20"/>
                    <a:pt x="12" y="19"/>
                  </a:cubicBezTo>
                  <a:cubicBezTo>
                    <a:pt x="13" y="18"/>
                    <a:pt x="14" y="16"/>
                    <a:pt x="14" y="15"/>
                  </a:cubicBezTo>
                  <a:cubicBezTo>
                    <a:pt x="14" y="13"/>
                    <a:pt x="13" y="12"/>
                    <a:pt x="12" y="11"/>
                  </a:cubicBezTo>
                  <a:cubicBezTo>
                    <a:pt x="11" y="10"/>
                    <a:pt x="9" y="9"/>
                    <a:pt x="7" y="9"/>
                  </a:cubicBezTo>
                  <a:cubicBezTo>
                    <a:pt x="6" y="8"/>
                    <a:pt x="4" y="8"/>
                    <a:pt x="4" y="7"/>
                  </a:cubicBezTo>
                  <a:cubicBezTo>
                    <a:pt x="3" y="7"/>
                    <a:pt x="3" y="6"/>
                    <a:pt x="3" y="5"/>
                  </a:cubicBezTo>
                  <a:cubicBezTo>
                    <a:pt x="3" y="4"/>
                    <a:pt x="3" y="3"/>
                    <a:pt x="4" y="3"/>
                  </a:cubicBezTo>
                  <a:cubicBezTo>
                    <a:pt x="4" y="2"/>
                    <a:pt x="5" y="2"/>
                    <a:pt x="7" y="2"/>
                  </a:cubicBezTo>
                  <a:cubicBezTo>
                    <a:pt x="8" y="2"/>
                    <a:pt x="9" y="2"/>
                    <a:pt x="9" y="2"/>
                  </a:cubicBezTo>
                  <a:cubicBezTo>
                    <a:pt x="10" y="3"/>
                    <a:pt x="10" y="3"/>
                    <a:pt x="11" y="3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2"/>
                    <a:pt x="12" y="1"/>
                    <a:pt x="11" y="1"/>
                  </a:cubicBezTo>
                  <a:cubicBezTo>
                    <a:pt x="9" y="0"/>
                    <a:pt x="8" y="0"/>
                    <a:pt x="7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1">
              <a:extLst>
                <a:ext uri="{FF2B5EF4-FFF2-40B4-BE49-F238E27FC236}">
                  <a16:creationId xmlns:a16="http://schemas.microsoft.com/office/drawing/2014/main" id="{ED58508F-BCEF-4DA8-9C9D-C62EBFA8C48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80663" y="688976"/>
              <a:ext cx="25400" cy="76200"/>
            </a:xfrm>
            <a:custGeom>
              <a:avLst/>
              <a:gdLst>
                <a:gd name="T0" fmla="*/ 12 w 16"/>
                <a:gd name="T1" fmla="*/ 14 h 48"/>
                <a:gd name="T2" fmla="*/ 0 w 16"/>
                <a:gd name="T3" fmla="*/ 14 h 48"/>
                <a:gd name="T4" fmla="*/ 0 w 16"/>
                <a:gd name="T5" fmla="*/ 18 h 48"/>
                <a:gd name="T6" fmla="*/ 5 w 16"/>
                <a:gd name="T7" fmla="*/ 18 h 48"/>
                <a:gd name="T8" fmla="*/ 5 w 16"/>
                <a:gd name="T9" fmla="*/ 43 h 48"/>
                <a:gd name="T10" fmla="*/ 0 w 16"/>
                <a:gd name="T11" fmla="*/ 43 h 48"/>
                <a:gd name="T12" fmla="*/ 0 w 16"/>
                <a:gd name="T13" fmla="*/ 48 h 48"/>
                <a:gd name="T14" fmla="*/ 16 w 16"/>
                <a:gd name="T15" fmla="*/ 48 h 48"/>
                <a:gd name="T16" fmla="*/ 16 w 16"/>
                <a:gd name="T17" fmla="*/ 43 h 48"/>
                <a:gd name="T18" fmla="*/ 12 w 16"/>
                <a:gd name="T19" fmla="*/ 43 h 48"/>
                <a:gd name="T20" fmla="*/ 12 w 16"/>
                <a:gd name="T21" fmla="*/ 14 h 48"/>
                <a:gd name="T22" fmla="*/ 12 w 16"/>
                <a:gd name="T23" fmla="*/ 0 h 48"/>
                <a:gd name="T24" fmla="*/ 5 w 16"/>
                <a:gd name="T25" fmla="*/ 0 h 48"/>
                <a:gd name="T26" fmla="*/ 5 w 16"/>
                <a:gd name="T27" fmla="*/ 7 h 48"/>
                <a:gd name="T28" fmla="*/ 12 w 16"/>
                <a:gd name="T29" fmla="*/ 7 h 48"/>
                <a:gd name="T30" fmla="*/ 12 w 16"/>
                <a:gd name="T31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6" h="48">
                  <a:moveTo>
                    <a:pt x="12" y="14"/>
                  </a:moveTo>
                  <a:lnTo>
                    <a:pt x="0" y="14"/>
                  </a:lnTo>
                  <a:lnTo>
                    <a:pt x="0" y="18"/>
                  </a:lnTo>
                  <a:lnTo>
                    <a:pt x="5" y="18"/>
                  </a:lnTo>
                  <a:lnTo>
                    <a:pt x="5" y="43"/>
                  </a:lnTo>
                  <a:lnTo>
                    <a:pt x="0" y="43"/>
                  </a:lnTo>
                  <a:lnTo>
                    <a:pt x="0" y="48"/>
                  </a:lnTo>
                  <a:lnTo>
                    <a:pt x="16" y="48"/>
                  </a:lnTo>
                  <a:lnTo>
                    <a:pt x="16" y="43"/>
                  </a:lnTo>
                  <a:lnTo>
                    <a:pt x="12" y="43"/>
                  </a:lnTo>
                  <a:lnTo>
                    <a:pt x="12" y="14"/>
                  </a:lnTo>
                  <a:close/>
                  <a:moveTo>
                    <a:pt x="12" y="0"/>
                  </a:moveTo>
                  <a:lnTo>
                    <a:pt x="5" y="0"/>
                  </a:lnTo>
                  <a:lnTo>
                    <a:pt x="5" y="7"/>
                  </a:lnTo>
                  <a:lnTo>
                    <a:pt x="12" y="7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2">
              <a:extLst>
                <a:ext uri="{FF2B5EF4-FFF2-40B4-BE49-F238E27FC236}">
                  <a16:creationId xmlns:a16="http://schemas.microsoft.com/office/drawing/2014/main" id="{46532C64-BD23-40EC-9F1B-87481C97779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80663" y="688976"/>
              <a:ext cx="25400" cy="76200"/>
            </a:xfrm>
            <a:custGeom>
              <a:avLst/>
              <a:gdLst>
                <a:gd name="T0" fmla="*/ 12 w 16"/>
                <a:gd name="T1" fmla="*/ 14 h 48"/>
                <a:gd name="T2" fmla="*/ 0 w 16"/>
                <a:gd name="T3" fmla="*/ 14 h 48"/>
                <a:gd name="T4" fmla="*/ 0 w 16"/>
                <a:gd name="T5" fmla="*/ 18 h 48"/>
                <a:gd name="T6" fmla="*/ 5 w 16"/>
                <a:gd name="T7" fmla="*/ 18 h 48"/>
                <a:gd name="T8" fmla="*/ 5 w 16"/>
                <a:gd name="T9" fmla="*/ 43 h 48"/>
                <a:gd name="T10" fmla="*/ 0 w 16"/>
                <a:gd name="T11" fmla="*/ 43 h 48"/>
                <a:gd name="T12" fmla="*/ 0 w 16"/>
                <a:gd name="T13" fmla="*/ 48 h 48"/>
                <a:gd name="T14" fmla="*/ 16 w 16"/>
                <a:gd name="T15" fmla="*/ 48 h 48"/>
                <a:gd name="T16" fmla="*/ 16 w 16"/>
                <a:gd name="T17" fmla="*/ 43 h 48"/>
                <a:gd name="T18" fmla="*/ 12 w 16"/>
                <a:gd name="T19" fmla="*/ 43 h 48"/>
                <a:gd name="T20" fmla="*/ 12 w 16"/>
                <a:gd name="T21" fmla="*/ 14 h 48"/>
                <a:gd name="T22" fmla="*/ 12 w 16"/>
                <a:gd name="T23" fmla="*/ 0 h 48"/>
                <a:gd name="T24" fmla="*/ 5 w 16"/>
                <a:gd name="T25" fmla="*/ 0 h 48"/>
                <a:gd name="T26" fmla="*/ 5 w 16"/>
                <a:gd name="T27" fmla="*/ 7 h 48"/>
                <a:gd name="T28" fmla="*/ 12 w 16"/>
                <a:gd name="T29" fmla="*/ 7 h 48"/>
                <a:gd name="T30" fmla="*/ 12 w 16"/>
                <a:gd name="T31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6" h="48">
                  <a:moveTo>
                    <a:pt x="12" y="14"/>
                  </a:moveTo>
                  <a:lnTo>
                    <a:pt x="0" y="14"/>
                  </a:lnTo>
                  <a:lnTo>
                    <a:pt x="0" y="18"/>
                  </a:lnTo>
                  <a:lnTo>
                    <a:pt x="5" y="18"/>
                  </a:lnTo>
                  <a:lnTo>
                    <a:pt x="5" y="43"/>
                  </a:lnTo>
                  <a:lnTo>
                    <a:pt x="0" y="43"/>
                  </a:lnTo>
                  <a:lnTo>
                    <a:pt x="0" y="48"/>
                  </a:lnTo>
                  <a:lnTo>
                    <a:pt x="16" y="48"/>
                  </a:lnTo>
                  <a:lnTo>
                    <a:pt x="16" y="43"/>
                  </a:lnTo>
                  <a:lnTo>
                    <a:pt x="12" y="43"/>
                  </a:lnTo>
                  <a:lnTo>
                    <a:pt x="12" y="14"/>
                  </a:lnTo>
                  <a:moveTo>
                    <a:pt x="12" y="0"/>
                  </a:moveTo>
                  <a:lnTo>
                    <a:pt x="5" y="0"/>
                  </a:lnTo>
                  <a:lnTo>
                    <a:pt x="5" y="7"/>
                  </a:lnTo>
                  <a:lnTo>
                    <a:pt x="12" y="7"/>
                  </a:lnTo>
                  <a:lnTo>
                    <a:pt x="1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3">
              <a:extLst>
                <a:ext uri="{FF2B5EF4-FFF2-40B4-BE49-F238E27FC236}">
                  <a16:creationId xmlns:a16="http://schemas.microsoft.com/office/drawing/2014/main" id="{B2C98D16-FA12-46CE-B857-5D9D366CD3C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14000" y="711201"/>
              <a:ext cx="57150" cy="53975"/>
            </a:xfrm>
            <a:custGeom>
              <a:avLst/>
              <a:gdLst>
                <a:gd name="T0" fmla="*/ 9 w 16"/>
                <a:gd name="T1" fmla="*/ 0 h 15"/>
                <a:gd name="T2" fmla="*/ 6 w 16"/>
                <a:gd name="T3" fmla="*/ 1 h 15"/>
                <a:gd name="T4" fmla="*/ 5 w 16"/>
                <a:gd name="T5" fmla="*/ 2 h 15"/>
                <a:gd name="T6" fmla="*/ 4 w 16"/>
                <a:gd name="T7" fmla="*/ 0 h 15"/>
                <a:gd name="T8" fmla="*/ 0 w 16"/>
                <a:gd name="T9" fmla="*/ 0 h 15"/>
                <a:gd name="T10" fmla="*/ 0 w 16"/>
                <a:gd name="T11" fmla="*/ 2 h 15"/>
                <a:gd name="T12" fmla="*/ 2 w 16"/>
                <a:gd name="T13" fmla="*/ 2 h 15"/>
                <a:gd name="T14" fmla="*/ 2 w 16"/>
                <a:gd name="T15" fmla="*/ 13 h 15"/>
                <a:gd name="T16" fmla="*/ 0 w 16"/>
                <a:gd name="T17" fmla="*/ 13 h 15"/>
                <a:gd name="T18" fmla="*/ 0 w 16"/>
                <a:gd name="T19" fmla="*/ 15 h 15"/>
                <a:gd name="T20" fmla="*/ 7 w 16"/>
                <a:gd name="T21" fmla="*/ 15 h 15"/>
                <a:gd name="T22" fmla="*/ 7 w 16"/>
                <a:gd name="T23" fmla="*/ 13 h 15"/>
                <a:gd name="T24" fmla="*/ 5 w 16"/>
                <a:gd name="T25" fmla="*/ 13 h 15"/>
                <a:gd name="T26" fmla="*/ 5 w 16"/>
                <a:gd name="T27" fmla="*/ 4 h 15"/>
                <a:gd name="T28" fmla="*/ 6 w 16"/>
                <a:gd name="T29" fmla="*/ 3 h 15"/>
                <a:gd name="T30" fmla="*/ 8 w 16"/>
                <a:gd name="T31" fmla="*/ 2 h 15"/>
                <a:gd name="T32" fmla="*/ 10 w 16"/>
                <a:gd name="T33" fmla="*/ 3 h 15"/>
                <a:gd name="T34" fmla="*/ 11 w 16"/>
                <a:gd name="T35" fmla="*/ 6 h 15"/>
                <a:gd name="T36" fmla="*/ 11 w 16"/>
                <a:gd name="T37" fmla="*/ 13 h 15"/>
                <a:gd name="T38" fmla="*/ 9 w 16"/>
                <a:gd name="T39" fmla="*/ 13 h 15"/>
                <a:gd name="T40" fmla="*/ 9 w 16"/>
                <a:gd name="T41" fmla="*/ 15 h 15"/>
                <a:gd name="T42" fmla="*/ 16 w 16"/>
                <a:gd name="T43" fmla="*/ 15 h 15"/>
                <a:gd name="T44" fmla="*/ 16 w 16"/>
                <a:gd name="T45" fmla="*/ 13 h 15"/>
                <a:gd name="T46" fmla="*/ 14 w 16"/>
                <a:gd name="T47" fmla="*/ 13 h 15"/>
                <a:gd name="T48" fmla="*/ 14 w 16"/>
                <a:gd name="T49" fmla="*/ 6 h 15"/>
                <a:gd name="T50" fmla="*/ 12 w 16"/>
                <a:gd name="T51" fmla="*/ 1 h 15"/>
                <a:gd name="T52" fmla="*/ 9 w 16"/>
                <a:gd name="T53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6" h="15">
                  <a:moveTo>
                    <a:pt x="9" y="0"/>
                  </a:moveTo>
                  <a:cubicBezTo>
                    <a:pt x="8" y="0"/>
                    <a:pt x="7" y="0"/>
                    <a:pt x="6" y="1"/>
                  </a:cubicBezTo>
                  <a:cubicBezTo>
                    <a:pt x="6" y="1"/>
                    <a:pt x="5" y="2"/>
                    <a:pt x="5" y="2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3"/>
                    <a:pt x="6" y="3"/>
                  </a:cubicBezTo>
                  <a:cubicBezTo>
                    <a:pt x="7" y="2"/>
                    <a:pt x="7" y="2"/>
                    <a:pt x="8" y="2"/>
                  </a:cubicBezTo>
                  <a:cubicBezTo>
                    <a:pt x="9" y="2"/>
                    <a:pt x="10" y="2"/>
                    <a:pt x="10" y="3"/>
                  </a:cubicBezTo>
                  <a:cubicBezTo>
                    <a:pt x="11" y="3"/>
                    <a:pt x="11" y="4"/>
                    <a:pt x="11" y="6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16" y="15"/>
                    <a:pt x="16" y="15"/>
                    <a:pt x="16" y="15"/>
                  </a:cubicBezTo>
                  <a:cubicBezTo>
                    <a:pt x="16" y="13"/>
                    <a:pt x="16" y="13"/>
                    <a:pt x="16" y="13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4" y="4"/>
                    <a:pt x="13" y="2"/>
                    <a:pt x="12" y="1"/>
                  </a:cubicBezTo>
                  <a:cubicBezTo>
                    <a:pt x="12" y="0"/>
                    <a:pt x="10" y="0"/>
                    <a:pt x="9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4">
              <a:extLst>
                <a:ext uri="{FF2B5EF4-FFF2-40B4-BE49-F238E27FC236}">
                  <a16:creationId xmlns:a16="http://schemas.microsoft.com/office/drawing/2014/main" id="{38794579-C00C-4447-87BB-8B7BBF0ADD3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79088" y="711201"/>
              <a:ext cx="42863" cy="53975"/>
            </a:xfrm>
            <a:custGeom>
              <a:avLst/>
              <a:gdLst>
                <a:gd name="T0" fmla="*/ 6 w 12"/>
                <a:gd name="T1" fmla="*/ 0 h 15"/>
                <a:gd name="T2" fmla="*/ 1 w 12"/>
                <a:gd name="T3" fmla="*/ 2 h 15"/>
                <a:gd name="T4" fmla="*/ 0 w 12"/>
                <a:gd name="T5" fmla="*/ 7 h 15"/>
                <a:gd name="T6" fmla="*/ 0 w 12"/>
                <a:gd name="T7" fmla="*/ 8 h 15"/>
                <a:gd name="T8" fmla="*/ 1 w 12"/>
                <a:gd name="T9" fmla="*/ 13 h 15"/>
                <a:gd name="T10" fmla="*/ 6 w 12"/>
                <a:gd name="T11" fmla="*/ 15 h 15"/>
                <a:gd name="T12" fmla="*/ 10 w 12"/>
                <a:gd name="T13" fmla="*/ 14 h 15"/>
                <a:gd name="T14" fmla="*/ 12 w 12"/>
                <a:gd name="T15" fmla="*/ 10 h 15"/>
                <a:gd name="T16" fmla="*/ 12 w 12"/>
                <a:gd name="T17" fmla="*/ 10 h 15"/>
                <a:gd name="T18" fmla="*/ 10 w 12"/>
                <a:gd name="T19" fmla="*/ 10 h 15"/>
                <a:gd name="T20" fmla="*/ 9 w 12"/>
                <a:gd name="T21" fmla="*/ 12 h 15"/>
                <a:gd name="T22" fmla="*/ 6 w 12"/>
                <a:gd name="T23" fmla="*/ 13 h 15"/>
                <a:gd name="T24" fmla="*/ 3 w 12"/>
                <a:gd name="T25" fmla="*/ 11 h 15"/>
                <a:gd name="T26" fmla="*/ 2 w 12"/>
                <a:gd name="T27" fmla="*/ 8 h 15"/>
                <a:gd name="T28" fmla="*/ 2 w 12"/>
                <a:gd name="T29" fmla="*/ 7 h 15"/>
                <a:gd name="T30" fmla="*/ 3 w 12"/>
                <a:gd name="T31" fmla="*/ 4 h 15"/>
                <a:gd name="T32" fmla="*/ 6 w 12"/>
                <a:gd name="T33" fmla="*/ 2 h 15"/>
                <a:gd name="T34" fmla="*/ 8 w 12"/>
                <a:gd name="T35" fmla="*/ 2 h 15"/>
                <a:gd name="T36" fmla="*/ 9 w 12"/>
                <a:gd name="T37" fmla="*/ 3 h 15"/>
                <a:gd name="T38" fmla="*/ 10 w 12"/>
                <a:gd name="T39" fmla="*/ 5 h 15"/>
                <a:gd name="T40" fmla="*/ 12 w 12"/>
                <a:gd name="T41" fmla="*/ 5 h 15"/>
                <a:gd name="T42" fmla="*/ 12 w 12"/>
                <a:gd name="T43" fmla="*/ 2 h 15"/>
                <a:gd name="T44" fmla="*/ 9 w 12"/>
                <a:gd name="T45" fmla="*/ 1 h 15"/>
                <a:gd name="T46" fmla="*/ 6 w 12"/>
                <a:gd name="T47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2" h="15">
                  <a:moveTo>
                    <a:pt x="6" y="0"/>
                  </a:moveTo>
                  <a:cubicBezTo>
                    <a:pt x="4" y="0"/>
                    <a:pt x="3" y="1"/>
                    <a:pt x="1" y="2"/>
                  </a:cubicBezTo>
                  <a:cubicBezTo>
                    <a:pt x="0" y="3"/>
                    <a:pt x="0" y="5"/>
                    <a:pt x="0" y="7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10"/>
                    <a:pt x="0" y="12"/>
                    <a:pt x="1" y="13"/>
                  </a:cubicBezTo>
                  <a:cubicBezTo>
                    <a:pt x="3" y="14"/>
                    <a:pt x="4" y="15"/>
                    <a:pt x="6" y="15"/>
                  </a:cubicBezTo>
                  <a:cubicBezTo>
                    <a:pt x="8" y="15"/>
                    <a:pt x="9" y="15"/>
                    <a:pt x="10" y="14"/>
                  </a:cubicBezTo>
                  <a:cubicBezTo>
                    <a:pt x="11" y="13"/>
                    <a:pt x="12" y="11"/>
                    <a:pt x="12" y="10"/>
                  </a:cubicBezTo>
                  <a:cubicBezTo>
                    <a:pt x="12" y="10"/>
                    <a:pt x="12" y="10"/>
                    <a:pt x="12" y="10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0" y="11"/>
                    <a:pt x="9" y="12"/>
                    <a:pt x="9" y="12"/>
                  </a:cubicBezTo>
                  <a:cubicBezTo>
                    <a:pt x="8" y="13"/>
                    <a:pt x="7" y="13"/>
                    <a:pt x="6" y="13"/>
                  </a:cubicBezTo>
                  <a:cubicBezTo>
                    <a:pt x="5" y="13"/>
                    <a:pt x="4" y="12"/>
                    <a:pt x="3" y="11"/>
                  </a:cubicBezTo>
                  <a:cubicBezTo>
                    <a:pt x="3" y="10"/>
                    <a:pt x="2" y="9"/>
                    <a:pt x="2" y="8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6"/>
                    <a:pt x="3" y="5"/>
                    <a:pt x="3" y="4"/>
                  </a:cubicBezTo>
                  <a:cubicBezTo>
                    <a:pt x="4" y="3"/>
                    <a:pt x="5" y="2"/>
                    <a:pt x="6" y="2"/>
                  </a:cubicBezTo>
                  <a:cubicBezTo>
                    <a:pt x="7" y="2"/>
                    <a:pt x="7" y="2"/>
                    <a:pt x="8" y="2"/>
                  </a:cubicBezTo>
                  <a:cubicBezTo>
                    <a:pt x="8" y="3"/>
                    <a:pt x="9" y="3"/>
                    <a:pt x="9" y="3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1" y="1"/>
                    <a:pt x="10" y="1"/>
                    <a:pt x="9" y="1"/>
                  </a:cubicBezTo>
                  <a:cubicBezTo>
                    <a:pt x="8" y="0"/>
                    <a:pt x="7" y="0"/>
                    <a:pt x="6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5">
              <a:extLst>
                <a:ext uri="{FF2B5EF4-FFF2-40B4-BE49-F238E27FC236}">
                  <a16:creationId xmlns:a16="http://schemas.microsoft.com/office/drawing/2014/main" id="{393D9450-3D9F-48CE-8BBD-A3247F5963A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533063" y="711201"/>
              <a:ext cx="44450" cy="53975"/>
            </a:xfrm>
            <a:custGeom>
              <a:avLst/>
              <a:gdLst>
                <a:gd name="T0" fmla="*/ 2 w 12"/>
                <a:gd name="T1" fmla="*/ 6 h 15"/>
                <a:gd name="T2" fmla="*/ 2 w 12"/>
                <a:gd name="T3" fmla="*/ 6 h 15"/>
                <a:gd name="T4" fmla="*/ 4 w 12"/>
                <a:gd name="T5" fmla="*/ 3 h 15"/>
                <a:gd name="T6" fmla="*/ 6 w 12"/>
                <a:gd name="T7" fmla="*/ 2 h 15"/>
                <a:gd name="T8" fmla="*/ 8 w 12"/>
                <a:gd name="T9" fmla="*/ 3 h 15"/>
                <a:gd name="T10" fmla="*/ 9 w 12"/>
                <a:gd name="T11" fmla="*/ 6 h 15"/>
                <a:gd name="T12" fmla="*/ 9 w 12"/>
                <a:gd name="T13" fmla="*/ 6 h 15"/>
                <a:gd name="T14" fmla="*/ 2 w 12"/>
                <a:gd name="T15" fmla="*/ 6 h 15"/>
                <a:gd name="T16" fmla="*/ 6 w 12"/>
                <a:gd name="T17" fmla="*/ 0 h 15"/>
                <a:gd name="T18" fmla="*/ 1 w 12"/>
                <a:gd name="T19" fmla="*/ 2 h 15"/>
                <a:gd name="T20" fmla="*/ 0 w 12"/>
                <a:gd name="T21" fmla="*/ 7 h 15"/>
                <a:gd name="T22" fmla="*/ 0 w 12"/>
                <a:gd name="T23" fmla="*/ 8 h 15"/>
                <a:gd name="T24" fmla="*/ 1 w 12"/>
                <a:gd name="T25" fmla="*/ 13 h 15"/>
                <a:gd name="T26" fmla="*/ 6 w 12"/>
                <a:gd name="T27" fmla="*/ 15 h 15"/>
                <a:gd name="T28" fmla="*/ 9 w 12"/>
                <a:gd name="T29" fmla="*/ 15 h 15"/>
                <a:gd name="T30" fmla="*/ 11 w 12"/>
                <a:gd name="T31" fmla="*/ 13 h 15"/>
                <a:gd name="T32" fmla="*/ 10 w 12"/>
                <a:gd name="T33" fmla="*/ 12 h 15"/>
                <a:gd name="T34" fmla="*/ 9 w 12"/>
                <a:gd name="T35" fmla="*/ 13 h 15"/>
                <a:gd name="T36" fmla="*/ 6 w 12"/>
                <a:gd name="T37" fmla="*/ 13 h 15"/>
                <a:gd name="T38" fmla="*/ 3 w 12"/>
                <a:gd name="T39" fmla="*/ 12 h 15"/>
                <a:gd name="T40" fmla="*/ 2 w 12"/>
                <a:gd name="T41" fmla="*/ 8 h 15"/>
                <a:gd name="T42" fmla="*/ 2 w 12"/>
                <a:gd name="T43" fmla="*/ 8 h 15"/>
                <a:gd name="T44" fmla="*/ 12 w 12"/>
                <a:gd name="T45" fmla="*/ 8 h 15"/>
                <a:gd name="T46" fmla="*/ 12 w 12"/>
                <a:gd name="T47" fmla="*/ 6 h 15"/>
                <a:gd name="T48" fmla="*/ 10 w 12"/>
                <a:gd name="T49" fmla="*/ 2 h 15"/>
                <a:gd name="T50" fmla="*/ 6 w 12"/>
                <a:gd name="T51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2" h="15">
                  <a:moveTo>
                    <a:pt x="2" y="6"/>
                  </a:moveTo>
                  <a:cubicBezTo>
                    <a:pt x="2" y="6"/>
                    <a:pt x="2" y="6"/>
                    <a:pt x="2" y="6"/>
                  </a:cubicBezTo>
                  <a:cubicBezTo>
                    <a:pt x="3" y="5"/>
                    <a:pt x="3" y="4"/>
                    <a:pt x="4" y="3"/>
                  </a:cubicBezTo>
                  <a:cubicBezTo>
                    <a:pt x="4" y="2"/>
                    <a:pt x="5" y="2"/>
                    <a:pt x="6" y="2"/>
                  </a:cubicBezTo>
                  <a:cubicBezTo>
                    <a:pt x="7" y="2"/>
                    <a:pt x="8" y="2"/>
                    <a:pt x="8" y="3"/>
                  </a:cubicBezTo>
                  <a:cubicBezTo>
                    <a:pt x="9" y="4"/>
                    <a:pt x="9" y="5"/>
                    <a:pt x="9" y="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2" y="6"/>
                    <a:pt x="2" y="6"/>
                    <a:pt x="2" y="6"/>
                  </a:cubicBezTo>
                  <a:moveTo>
                    <a:pt x="6" y="0"/>
                  </a:moveTo>
                  <a:cubicBezTo>
                    <a:pt x="4" y="0"/>
                    <a:pt x="3" y="1"/>
                    <a:pt x="1" y="2"/>
                  </a:cubicBezTo>
                  <a:cubicBezTo>
                    <a:pt x="0" y="3"/>
                    <a:pt x="0" y="5"/>
                    <a:pt x="0" y="7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10"/>
                    <a:pt x="0" y="12"/>
                    <a:pt x="1" y="13"/>
                  </a:cubicBezTo>
                  <a:cubicBezTo>
                    <a:pt x="3" y="14"/>
                    <a:pt x="4" y="15"/>
                    <a:pt x="6" y="15"/>
                  </a:cubicBezTo>
                  <a:cubicBezTo>
                    <a:pt x="7" y="15"/>
                    <a:pt x="8" y="15"/>
                    <a:pt x="9" y="15"/>
                  </a:cubicBezTo>
                  <a:cubicBezTo>
                    <a:pt x="10" y="14"/>
                    <a:pt x="11" y="14"/>
                    <a:pt x="11" y="13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10" y="12"/>
                    <a:pt x="9" y="12"/>
                    <a:pt x="9" y="13"/>
                  </a:cubicBezTo>
                  <a:cubicBezTo>
                    <a:pt x="8" y="13"/>
                    <a:pt x="7" y="13"/>
                    <a:pt x="6" y="13"/>
                  </a:cubicBezTo>
                  <a:cubicBezTo>
                    <a:pt x="5" y="13"/>
                    <a:pt x="4" y="13"/>
                    <a:pt x="3" y="12"/>
                  </a:cubicBezTo>
                  <a:cubicBezTo>
                    <a:pt x="3" y="11"/>
                    <a:pt x="2" y="10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2" y="4"/>
                    <a:pt x="11" y="3"/>
                    <a:pt x="10" y="2"/>
                  </a:cubicBezTo>
                  <a:cubicBezTo>
                    <a:pt x="9" y="1"/>
                    <a:pt x="8" y="0"/>
                    <a:pt x="6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Freeform 16">
              <a:extLst>
                <a:ext uri="{FF2B5EF4-FFF2-40B4-BE49-F238E27FC236}">
                  <a16:creationId xmlns:a16="http://schemas.microsoft.com/office/drawing/2014/main" id="{63252588-5CCB-4C42-BB1F-911FAFFC5A2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52088" y="808038"/>
              <a:ext cx="33338" cy="69850"/>
            </a:xfrm>
            <a:custGeom>
              <a:avLst/>
              <a:gdLst>
                <a:gd name="T0" fmla="*/ 14 w 21"/>
                <a:gd name="T1" fmla="*/ 0 h 44"/>
                <a:gd name="T2" fmla="*/ 0 w 21"/>
                <a:gd name="T3" fmla="*/ 3 h 44"/>
                <a:gd name="T4" fmla="*/ 0 w 21"/>
                <a:gd name="T5" fmla="*/ 7 h 44"/>
                <a:gd name="T6" fmla="*/ 7 w 21"/>
                <a:gd name="T7" fmla="*/ 7 h 44"/>
                <a:gd name="T8" fmla="*/ 7 w 21"/>
                <a:gd name="T9" fmla="*/ 39 h 44"/>
                <a:gd name="T10" fmla="*/ 0 w 21"/>
                <a:gd name="T11" fmla="*/ 41 h 44"/>
                <a:gd name="T12" fmla="*/ 0 w 21"/>
                <a:gd name="T13" fmla="*/ 44 h 44"/>
                <a:gd name="T14" fmla="*/ 21 w 21"/>
                <a:gd name="T15" fmla="*/ 44 h 44"/>
                <a:gd name="T16" fmla="*/ 21 w 21"/>
                <a:gd name="T17" fmla="*/ 41 h 44"/>
                <a:gd name="T18" fmla="*/ 14 w 21"/>
                <a:gd name="T19" fmla="*/ 39 h 44"/>
                <a:gd name="T20" fmla="*/ 14 w 21"/>
                <a:gd name="T21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" h="44">
                  <a:moveTo>
                    <a:pt x="14" y="0"/>
                  </a:moveTo>
                  <a:lnTo>
                    <a:pt x="0" y="3"/>
                  </a:lnTo>
                  <a:lnTo>
                    <a:pt x="0" y="7"/>
                  </a:lnTo>
                  <a:lnTo>
                    <a:pt x="7" y="7"/>
                  </a:lnTo>
                  <a:lnTo>
                    <a:pt x="7" y="39"/>
                  </a:lnTo>
                  <a:lnTo>
                    <a:pt x="0" y="41"/>
                  </a:lnTo>
                  <a:lnTo>
                    <a:pt x="0" y="44"/>
                  </a:lnTo>
                  <a:lnTo>
                    <a:pt x="21" y="44"/>
                  </a:lnTo>
                  <a:lnTo>
                    <a:pt x="21" y="41"/>
                  </a:lnTo>
                  <a:lnTo>
                    <a:pt x="14" y="39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Freeform 17">
              <a:extLst>
                <a:ext uri="{FF2B5EF4-FFF2-40B4-BE49-F238E27FC236}">
                  <a16:creationId xmlns:a16="http://schemas.microsoft.com/office/drawing/2014/main" id="{B281BD5D-3D5A-4220-A687-75EF8EC7B9E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52088" y="808038"/>
              <a:ext cx="33338" cy="69850"/>
            </a:xfrm>
            <a:custGeom>
              <a:avLst/>
              <a:gdLst>
                <a:gd name="T0" fmla="*/ 14 w 21"/>
                <a:gd name="T1" fmla="*/ 0 h 44"/>
                <a:gd name="T2" fmla="*/ 0 w 21"/>
                <a:gd name="T3" fmla="*/ 3 h 44"/>
                <a:gd name="T4" fmla="*/ 0 w 21"/>
                <a:gd name="T5" fmla="*/ 7 h 44"/>
                <a:gd name="T6" fmla="*/ 7 w 21"/>
                <a:gd name="T7" fmla="*/ 7 h 44"/>
                <a:gd name="T8" fmla="*/ 7 w 21"/>
                <a:gd name="T9" fmla="*/ 39 h 44"/>
                <a:gd name="T10" fmla="*/ 0 w 21"/>
                <a:gd name="T11" fmla="*/ 41 h 44"/>
                <a:gd name="T12" fmla="*/ 0 w 21"/>
                <a:gd name="T13" fmla="*/ 44 h 44"/>
                <a:gd name="T14" fmla="*/ 21 w 21"/>
                <a:gd name="T15" fmla="*/ 44 h 44"/>
                <a:gd name="T16" fmla="*/ 21 w 21"/>
                <a:gd name="T17" fmla="*/ 41 h 44"/>
                <a:gd name="T18" fmla="*/ 14 w 21"/>
                <a:gd name="T19" fmla="*/ 39 h 44"/>
                <a:gd name="T20" fmla="*/ 14 w 21"/>
                <a:gd name="T21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" h="44">
                  <a:moveTo>
                    <a:pt x="14" y="0"/>
                  </a:moveTo>
                  <a:lnTo>
                    <a:pt x="0" y="3"/>
                  </a:lnTo>
                  <a:lnTo>
                    <a:pt x="0" y="7"/>
                  </a:lnTo>
                  <a:lnTo>
                    <a:pt x="7" y="7"/>
                  </a:lnTo>
                  <a:lnTo>
                    <a:pt x="7" y="39"/>
                  </a:lnTo>
                  <a:lnTo>
                    <a:pt x="0" y="41"/>
                  </a:lnTo>
                  <a:lnTo>
                    <a:pt x="0" y="44"/>
                  </a:lnTo>
                  <a:lnTo>
                    <a:pt x="21" y="44"/>
                  </a:lnTo>
                  <a:lnTo>
                    <a:pt x="21" y="41"/>
                  </a:lnTo>
                  <a:lnTo>
                    <a:pt x="14" y="39"/>
                  </a:lnTo>
                  <a:lnTo>
                    <a:pt x="1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Freeform 18">
              <a:extLst>
                <a:ext uri="{FF2B5EF4-FFF2-40B4-BE49-F238E27FC236}">
                  <a16:creationId xmlns:a16="http://schemas.microsoft.com/office/drawing/2014/main" id="{9CA50E6E-45B8-4192-A04A-A63EFE74BE3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91775" y="808038"/>
              <a:ext cx="42863" cy="73025"/>
            </a:xfrm>
            <a:custGeom>
              <a:avLst/>
              <a:gdLst>
                <a:gd name="T0" fmla="*/ 6 w 12"/>
                <a:gd name="T1" fmla="*/ 11 h 20"/>
                <a:gd name="T2" fmla="*/ 3 w 12"/>
                <a:gd name="T3" fmla="*/ 10 h 20"/>
                <a:gd name="T4" fmla="*/ 2 w 12"/>
                <a:gd name="T5" fmla="*/ 7 h 20"/>
                <a:gd name="T6" fmla="*/ 3 w 12"/>
                <a:gd name="T7" fmla="*/ 3 h 20"/>
                <a:gd name="T8" fmla="*/ 6 w 12"/>
                <a:gd name="T9" fmla="*/ 2 h 20"/>
                <a:gd name="T10" fmla="*/ 9 w 12"/>
                <a:gd name="T11" fmla="*/ 3 h 20"/>
                <a:gd name="T12" fmla="*/ 10 w 12"/>
                <a:gd name="T13" fmla="*/ 7 h 20"/>
                <a:gd name="T14" fmla="*/ 10 w 12"/>
                <a:gd name="T15" fmla="*/ 9 h 20"/>
                <a:gd name="T16" fmla="*/ 8 w 12"/>
                <a:gd name="T17" fmla="*/ 11 h 20"/>
                <a:gd name="T18" fmla="*/ 6 w 12"/>
                <a:gd name="T19" fmla="*/ 11 h 20"/>
                <a:gd name="T20" fmla="*/ 6 w 12"/>
                <a:gd name="T21" fmla="*/ 0 h 20"/>
                <a:gd name="T22" fmla="*/ 2 w 12"/>
                <a:gd name="T23" fmla="*/ 2 h 20"/>
                <a:gd name="T24" fmla="*/ 0 w 12"/>
                <a:gd name="T25" fmla="*/ 7 h 20"/>
                <a:gd name="T26" fmla="*/ 1 w 12"/>
                <a:gd name="T27" fmla="*/ 12 h 20"/>
                <a:gd name="T28" fmla="*/ 6 w 12"/>
                <a:gd name="T29" fmla="*/ 13 h 20"/>
                <a:gd name="T30" fmla="*/ 8 w 12"/>
                <a:gd name="T31" fmla="*/ 13 h 20"/>
                <a:gd name="T32" fmla="*/ 10 w 12"/>
                <a:gd name="T33" fmla="*/ 11 h 20"/>
                <a:gd name="T34" fmla="*/ 10 w 12"/>
                <a:gd name="T35" fmla="*/ 12 h 20"/>
                <a:gd name="T36" fmla="*/ 8 w 12"/>
                <a:gd name="T37" fmla="*/ 16 h 20"/>
                <a:gd name="T38" fmla="*/ 5 w 12"/>
                <a:gd name="T39" fmla="*/ 18 h 20"/>
                <a:gd name="T40" fmla="*/ 4 w 12"/>
                <a:gd name="T41" fmla="*/ 18 h 20"/>
                <a:gd name="T42" fmla="*/ 2 w 12"/>
                <a:gd name="T43" fmla="*/ 17 h 20"/>
                <a:gd name="T44" fmla="*/ 1 w 12"/>
                <a:gd name="T45" fmla="*/ 19 h 20"/>
                <a:gd name="T46" fmla="*/ 3 w 12"/>
                <a:gd name="T47" fmla="*/ 20 h 20"/>
                <a:gd name="T48" fmla="*/ 5 w 12"/>
                <a:gd name="T49" fmla="*/ 20 h 20"/>
                <a:gd name="T50" fmla="*/ 11 w 12"/>
                <a:gd name="T51" fmla="*/ 18 h 20"/>
                <a:gd name="T52" fmla="*/ 12 w 12"/>
                <a:gd name="T53" fmla="*/ 11 h 20"/>
                <a:gd name="T54" fmla="*/ 12 w 12"/>
                <a:gd name="T55" fmla="*/ 7 h 20"/>
                <a:gd name="T56" fmla="*/ 11 w 12"/>
                <a:gd name="T57" fmla="*/ 2 h 20"/>
                <a:gd name="T58" fmla="*/ 6 w 12"/>
                <a:gd name="T59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" h="20">
                  <a:moveTo>
                    <a:pt x="6" y="11"/>
                  </a:moveTo>
                  <a:cubicBezTo>
                    <a:pt x="5" y="11"/>
                    <a:pt x="4" y="11"/>
                    <a:pt x="3" y="10"/>
                  </a:cubicBezTo>
                  <a:cubicBezTo>
                    <a:pt x="3" y="9"/>
                    <a:pt x="2" y="8"/>
                    <a:pt x="2" y="7"/>
                  </a:cubicBezTo>
                  <a:cubicBezTo>
                    <a:pt x="2" y="5"/>
                    <a:pt x="3" y="4"/>
                    <a:pt x="3" y="3"/>
                  </a:cubicBezTo>
                  <a:cubicBezTo>
                    <a:pt x="4" y="2"/>
                    <a:pt x="5" y="2"/>
                    <a:pt x="6" y="2"/>
                  </a:cubicBezTo>
                  <a:cubicBezTo>
                    <a:pt x="7" y="2"/>
                    <a:pt x="8" y="2"/>
                    <a:pt x="9" y="3"/>
                  </a:cubicBezTo>
                  <a:cubicBezTo>
                    <a:pt x="9" y="4"/>
                    <a:pt x="10" y="5"/>
                    <a:pt x="10" y="7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9" y="10"/>
                    <a:pt x="9" y="10"/>
                    <a:pt x="8" y="11"/>
                  </a:cubicBezTo>
                  <a:cubicBezTo>
                    <a:pt x="8" y="11"/>
                    <a:pt x="7" y="11"/>
                    <a:pt x="6" y="11"/>
                  </a:cubicBezTo>
                  <a:moveTo>
                    <a:pt x="6" y="0"/>
                  </a:moveTo>
                  <a:cubicBezTo>
                    <a:pt x="4" y="0"/>
                    <a:pt x="3" y="0"/>
                    <a:pt x="2" y="2"/>
                  </a:cubicBezTo>
                  <a:cubicBezTo>
                    <a:pt x="0" y="3"/>
                    <a:pt x="0" y="5"/>
                    <a:pt x="0" y="7"/>
                  </a:cubicBezTo>
                  <a:cubicBezTo>
                    <a:pt x="0" y="9"/>
                    <a:pt x="0" y="10"/>
                    <a:pt x="1" y="12"/>
                  </a:cubicBezTo>
                  <a:cubicBezTo>
                    <a:pt x="2" y="13"/>
                    <a:pt x="4" y="13"/>
                    <a:pt x="6" y="13"/>
                  </a:cubicBezTo>
                  <a:cubicBezTo>
                    <a:pt x="7" y="13"/>
                    <a:pt x="7" y="13"/>
                    <a:pt x="8" y="13"/>
                  </a:cubicBezTo>
                  <a:cubicBezTo>
                    <a:pt x="9" y="13"/>
                    <a:pt x="9" y="12"/>
                    <a:pt x="10" y="11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10" y="14"/>
                    <a:pt x="9" y="15"/>
                    <a:pt x="8" y="16"/>
                  </a:cubicBezTo>
                  <a:cubicBezTo>
                    <a:pt x="8" y="17"/>
                    <a:pt x="7" y="18"/>
                    <a:pt x="5" y="18"/>
                  </a:cubicBezTo>
                  <a:cubicBezTo>
                    <a:pt x="5" y="18"/>
                    <a:pt x="4" y="18"/>
                    <a:pt x="4" y="18"/>
                  </a:cubicBezTo>
                  <a:cubicBezTo>
                    <a:pt x="3" y="17"/>
                    <a:pt x="2" y="17"/>
                    <a:pt x="2" y="17"/>
                  </a:cubicBezTo>
                  <a:cubicBezTo>
                    <a:pt x="1" y="19"/>
                    <a:pt x="1" y="19"/>
                    <a:pt x="1" y="19"/>
                  </a:cubicBezTo>
                  <a:cubicBezTo>
                    <a:pt x="2" y="19"/>
                    <a:pt x="3" y="19"/>
                    <a:pt x="3" y="20"/>
                  </a:cubicBezTo>
                  <a:cubicBezTo>
                    <a:pt x="4" y="20"/>
                    <a:pt x="5" y="20"/>
                    <a:pt x="5" y="20"/>
                  </a:cubicBezTo>
                  <a:cubicBezTo>
                    <a:pt x="8" y="20"/>
                    <a:pt x="9" y="19"/>
                    <a:pt x="11" y="18"/>
                  </a:cubicBezTo>
                  <a:cubicBezTo>
                    <a:pt x="12" y="16"/>
                    <a:pt x="12" y="14"/>
                    <a:pt x="12" y="11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5"/>
                    <a:pt x="12" y="3"/>
                    <a:pt x="11" y="2"/>
                  </a:cubicBezTo>
                  <a:cubicBezTo>
                    <a:pt x="9" y="0"/>
                    <a:pt x="8" y="0"/>
                    <a:pt x="6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Freeform 19">
              <a:extLst>
                <a:ext uri="{FF2B5EF4-FFF2-40B4-BE49-F238E27FC236}">
                  <a16:creationId xmlns:a16="http://schemas.microsoft.com/office/drawing/2014/main" id="{17C5F8E8-8DBD-45D0-9BE8-04428C4F065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45750" y="808038"/>
              <a:ext cx="47625" cy="69850"/>
            </a:xfrm>
            <a:custGeom>
              <a:avLst/>
              <a:gdLst>
                <a:gd name="T0" fmla="*/ 13 w 13"/>
                <a:gd name="T1" fmla="*/ 0 h 19"/>
                <a:gd name="T2" fmla="*/ 0 w 13"/>
                <a:gd name="T3" fmla="*/ 0 h 19"/>
                <a:gd name="T4" fmla="*/ 0 w 13"/>
                <a:gd name="T5" fmla="*/ 4 h 19"/>
                <a:gd name="T6" fmla="*/ 2 w 13"/>
                <a:gd name="T7" fmla="*/ 4 h 19"/>
                <a:gd name="T8" fmla="*/ 3 w 13"/>
                <a:gd name="T9" fmla="*/ 2 h 19"/>
                <a:gd name="T10" fmla="*/ 11 w 13"/>
                <a:gd name="T11" fmla="*/ 2 h 19"/>
                <a:gd name="T12" fmla="*/ 6 w 13"/>
                <a:gd name="T13" fmla="*/ 9 h 19"/>
                <a:gd name="T14" fmla="*/ 4 w 13"/>
                <a:gd name="T15" fmla="*/ 17 h 19"/>
                <a:gd name="T16" fmla="*/ 4 w 13"/>
                <a:gd name="T17" fmla="*/ 19 h 19"/>
                <a:gd name="T18" fmla="*/ 7 w 13"/>
                <a:gd name="T19" fmla="*/ 19 h 19"/>
                <a:gd name="T20" fmla="*/ 7 w 13"/>
                <a:gd name="T21" fmla="*/ 17 h 19"/>
                <a:gd name="T22" fmla="*/ 9 w 13"/>
                <a:gd name="T23" fmla="*/ 9 h 19"/>
                <a:gd name="T24" fmla="*/ 13 w 13"/>
                <a:gd name="T25" fmla="*/ 2 h 19"/>
                <a:gd name="T26" fmla="*/ 13 w 13"/>
                <a:gd name="T27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" h="19">
                  <a:moveTo>
                    <a:pt x="13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9" y="4"/>
                    <a:pt x="7" y="7"/>
                    <a:pt x="6" y="9"/>
                  </a:cubicBezTo>
                  <a:cubicBezTo>
                    <a:pt x="5" y="12"/>
                    <a:pt x="4" y="14"/>
                    <a:pt x="4" y="17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7" y="14"/>
                    <a:pt x="8" y="12"/>
                    <a:pt x="9" y="9"/>
                  </a:cubicBezTo>
                  <a:cubicBezTo>
                    <a:pt x="9" y="7"/>
                    <a:pt x="11" y="5"/>
                    <a:pt x="13" y="2"/>
                  </a:cubicBezTo>
                  <a:cubicBezTo>
                    <a:pt x="13" y="0"/>
                    <a:pt x="13" y="0"/>
                    <a:pt x="13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Freeform 20">
              <a:extLst>
                <a:ext uri="{FF2B5EF4-FFF2-40B4-BE49-F238E27FC236}">
                  <a16:creationId xmlns:a16="http://schemas.microsoft.com/office/drawing/2014/main" id="{C6D1C2D6-006D-4340-BF4C-B479A8EF35A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01313" y="808038"/>
              <a:ext cx="46038" cy="73025"/>
            </a:xfrm>
            <a:custGeom>
              <a:avLst/>
              <a:gdLst>
                <a:gd name="T0" fmla="*/ 6 w 13"/>
                <a:gd name="T1" fmla="*/ 0 h 20"/>
                <a:gd name="T2" fmla="*/ 2 w 13"/>
                <a:gd name="T3" fmla="*/ 1 h 20"/>
                <a:gd name="T4" fmla="*/ 0 w 13"/>
                <a:gd name="T5" fmla="*/ 5 h 20"/>
                <a:gd name="T6" fmla="*/ 0 w 13"/>
                <a:gd name="T7" fmla="*/ 5 h 20"/>
                <a:gd name="T8" fmla="*/ 3 w 13"/>
                <a:gd name="T9" fmla="*/ 5 h 20"/>
                <a:gd name="T10" fmla="*/ 4 w 13"/>
                <a:gd name="T11" fmla="*/ 3 h 20"/>
                <a:gd name="T12" fmla="*/ 6 w 13"/>
                <a:gd name="T13" fmla="*/ 2 h 20"/>
                <a:gd name="T14" fmla="*/ 9 w 13"/>
                <a:gd name="T15" fmla="*/ 3 h 20"/>
                <a:gd name="T16" fmla="*/ 10 w 13"/>
                <a:gd name="T17" fmla="*/ 5 h 20"/>
                <a:gd name="T18" fmla="*/ 9 w 13"/>
                <a:gd name="T19" fmla="*/ 8 h 20"/>
                <a:gd name="T20" fmla="*/ 6 w 13"/>
                <a:gd name="T21" fmla="*/ 8 h 20"/>
                <a:gd name="T22" fmla="*/ 4 w 13"/>
                <a:gd name="T23" fmla="*/ 8 h 20"/>
                <a:gd name="T24" fmla="*/ 4 w 13"/>
                <a:gd name="T25" fmla="*/ 11 h 20"/>
                <a:gd name="T26" fmla="*/ 6 w 13"/>
                <a:gd name="T27" fmla="*/ 11 h 20"/>
                <a:gd name="T28" fmla="*/ 9 w 13"/>
                <a:gd name="T29" fmla="*/ 11 h 20"/>
                <a:gd name="T30" fmla="*/ 10 w 13"/>
                <a:gd name="T31" fmla="*/ 14 h 20"/>
                <a:gd name="T32" fmla="*/ 9 w 13"/>
                <a:gd name="T33" fmla="*/ 17 h 20"/>
                <a:gd name="T34" fmla="*/ 6 w 13"/>
                <a:gd name="T35" fmla="*/ 18 h 20"/>
                <a:gd name="T36" fmla="*/ 4 w 13"/>
                <a:gd name="T37" fmla="*/ 17 h 20"/>
                <a:gd name="T38" fmla="*/ 3 w 13"/>
                <a:gd name="T39" fmla="*/ 14 h 20"/>
                <a:gd name="T40" fmla="*/ 0 w 13"/>
                <a:gd name="T41" fmla="*/ 14 h 20"/>
                <a:gd name="T42" fmla="*/ 0 w 13"/>
                <a:gd name="T43" fmla="*/ 14 h 20"/>
                <a:gd name="T44" fmla="*/ 2 w 13"/>
                <a:gd name="T45" fmla="*/ 18 h 20"/>
                <a:gd name="T46" fmla="*/ 6 w 13"/>
                <a:gd name="T47" fmla="*/ 20 h 20"/>
                <a:gd name="T48" fmla="*/ 11 w 13"/>
                <a:gd name="T49" fmla="*/ 18 h 20"/>
                <a:gd name="T50" fmla="*/ 13 w 13"/>
                <a:gd name="T51" fmla="*/ 14 h 20"/>
                <a:gd name="T52" fmla="*/ 12 w 13"/>
                <a:gd name="T53" fmla="*/ 11 h 20"/>
                <a:gd name="T54" fmla="*/ 9 w 13"/>
                <a:gd name="T55" fmla="*/ 9 h 20"/>
                <a:gd name="T56" fmla="*/ 12 w 13"/>
                <a:gd name="T57" fmla="*/ 8 h 20"/>
                <a:gd name="T58" fmla="*/ 12 w 13"/>
                <a:gd name="T59" fmla="*/ 5 h 20"/>
                <a:gd name="T60" fmla="*/ 11 w 13"/>
                <a:gd name="T61" fmla="*/ 1 h 20"/>
                <a:gd name="T62" fmla="*/ 6 w 13"/>
                <a:gd name="T6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3" h="20">
                  <a:moveTo>
                    <a:pt x="6" y="0"/>
                  </a:moveTo>
                  <a:cubicBezTo>
                    <a:pt x="5" y="0"/>
                    <a:pt x="3" y="0"/>
                    <a:pt x="2" y="1"/>
                  </a:cubicBezTo>
                  <a:cubicBezTo>
                    <a:pt x="1" y="2"/>
                    <a:pt x="0" y="3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4"/>
                    <a:pt x="3" y="3"/>
                    <a:pt x="4" y="3"/>
                  </a:cubicBezTo>
                  <a:cubicBezTo>
                    <a:pt x="5" y="2"/>
                    <a:pt x="5" y="2"/>
                    <a:pt x="6" y="2"/>
                  </a:cubicBezTo>
                  <a:cubicBezTo>
                    <a:pt x="7" y="2"/>
                    <a:pt x="8" y="2"/>
                    <a:pt x="9" y="3"/>
                  </a:cubicBezTo>
                  <a:cubicBezTo>
                    <a:pt x="9" y="3"/>
                    <a:pt x="10" y="4"/>
                    <a:pt x="10" y="5"/>
                  </a:cubicBezTo>
                  <a:cubicBezTo>
                    <a:pt x="10" y="6"/>
                    <a:pt x="9" y="7"/>
                    <a:pt x="9" y="8"/>
                  </a:cubicBezTo>
                  <a:cubicBezTo>
                    <a:pt x="8" y="8"/>
                    <a:pt x="8" y="8"/>
                    <a:pt x="6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8" y="11"/>
                    <a:pt x="9" y="11"/>
                    <a:pt x="9" y="11"/>
                  </a:cubicBezTo>
                  <a:cubicBezTo>
                    <a:pt x="10" y="12"/>
                    <a:pt x="10" y="13"/>
                    <a:pt x="10" y="14"/>
                  </a:cubicBezTo>
                  <a:cubicBezTo>
                    <a:pt x="10" y="15"/>
                    <a:pt x="10" y="16"/>
                    <a:pt x="9" y="17"/>
                  </a:cubicBezTo>
                  <a:cubicBezTo>
                    <a:pt x="8" y="17"/>
                    <a:pt x="7" y="18"/>
                    <a:pt x="6" y="18"/>
                  </a:cubicBezTo>
                  <a:cubicBezTo>
                    <a:pt x="5" y="18"/>
                    <a:pt x="4" y="17"/>
                    <a:pt x="4" y="17"/>
                  </a:cubicBezTo>
                  <a:cubicBezTo>
                    <a:pt x="3" y="16"/>
                    <a:pt x="3" y="15"/>
                    <a:pt x="3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6"/>
                    <a:pt x="1" y="17"/>
                    <a:pt x="2" y="18"/>
                  </a:cubicBezTo>
                  <a:cubicBezTo>
                    <a:pt x="3" y="19"/>
                    <a:pt x="5" y="20"/>
                    <a:pt x="6" y="20"/>
                  </a:cubicBezTo>
                  <a:cubicBezTo>
                    <a:pt x="8" y="20"/>
                    <a:pt x="10" y="19"/>
                    <a:pt x="11" y="18"/>
                  </a:cubicBezTo>
                  <a:cubicBezTo>
                    <a:pt x="12" y="17"/>
                    <a:pt x="13" y="16"/>
                    <a:pt x="13" y="14"/>
                  </a:cubicBezTo>
                  <a:cubicBezTo>
                    <a:pt x="13" y="13"/>
                    <a:pt x="12" y="12"/>
                    <a:pt x="12" y="11"/>
                  </a:cubicBezTo>
                  <a:cubicBezTo>
                    <a:pt x="11" y="10"/>
                    <a:pt x="11" y="10"/>
                    <a:pt x="9" y="9"/>
                  </a:cubicBezTo>
                  <a:cubicBezTo>
                    <a:pt x="10" y="9"/>
                    <a:pt x="11" y="8"/>
                    <a:pt x="12" y="8"/>
                  </a:cubicBezTo>
                  <a:cubicBezTo>
                    <a:pt x="12" y="7"/>
                    <a:pt x="12" y="6"/>
                    <a:pt x="12" y="5"/>
                  </a:cubicBezTo>
                  <a:cubicBezTo>
                    <a:pt x="12" y="3"/>
                    <a:pt x="12" y="2"/>
                    <a:pt x="11" y="1"/>
                  </a:cubicBezTo>
                  <a:cubicBezTo>
                    <a:pt x="10" y="0"/>
                    <a:pt x="8" y="0"/>
                    <a:pt x="6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Freeform 21">
              <a:extLst>
                <a:ext uri="{FF2B5EF4-FFF2-40B4-BE49-F238E27FC236}">
                  <a16:creationId xmlns:a16="http://schemas.microsoft.com/office/drawing/2014/main" id="{5978FE0E-9DBE-46B6-8077-56F902578BB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106025" y="1614488"/>
              <a:ext cx="65088" cy="76200"/>
            </a:xfrm>
            <a:custGeom>
              <a:avLst/>
              <a:gdLst>
                <a:gd name="T0" fmla="*/ 9 w 18"/>
                <a:gd name="T1" fmla="*/ 18 h 21"/>
                <a:gd name="T2" fmla="*/ 4 w 18"/>
                <a:gd name="T3" fmla="*/ 16 h 21"/>
                <a:gd name="T4" fmla="*/ 3 w 18"/>
                <a:gd name="T5" fmla="*/ 11 h 21"/>
                <a:gd name="T6" fmla="*/ 3 w 18"/>
                <a:gd name="T7" fmla="*/ 10 h 21"/>
                <a:gd name="T8" fmla="*/ 4 w 18"/>
                <a:gd name="T9" fmla="*/ 5 h 21"/>
                <a:gd name="T10" fmla="*/ 9 w 18"/>
                <a:gd name="T11" fmla="*/ 3 h 21"/>
                <a:gd name="T12" fmla="*/ 13 w 18"/>
                <a:gd name="T13" fmla="*/ 5 h 21"/>
                <a:gd name="T14" fmla="*/ 15 w 18"/>
                <a:gd name="T15" fmla="*/ 10 h 21"/>
                <a:gd name="T16" fmla="*/ 15 w 18"/>
                <a:gd name="T17" fmla="*/ 11 h 21"/>
                <a:gd name="T18" fmla="*/ 13 w 18"/>
                <a:gd name="T19" fmla="*/ 16 h 21"/>
                <a:gd name="T20" fmla="*/ 9 w 18"/>
                <a:gd name="T21" fmla="*/ 18 h 21"/>
                <a:gd name="T22" fmla="*/ 9 w 18"/>
                <a:gd name="T23" fmla="*/ 0 h 21"/>
                <a:gd name="T24" fmla="*/ 3 w 18"/>
                <a:gd name="T25" fmla="*/ 3 h 21"/>
                <a:gd name="T26" fmla="*/ 0 w 18"/>
                <a:gd name="T27" fmla="*/ 10 h 21"/>
                <a:gd name="T28" fmla="*/ 0 w 18"/>
                <a:gd name="T29" fmla="*/ 11 h 21"/>
                <a:gd name="T30" fmla="*/ 3 w 18"/>
                <a:gd name="T31" fmla="*/ 18 h 21"/>
                <a:gd name="T32" fmla="*/ 9 w 18"/>
                <a:gd name="T33" fmla="*/ 21 h 21"/>
                <a:gd name="T34" fmla="*/ 15 w 18"/>
                <a:gd name="T35" fmla="*/ 18 h 21"/>
                <a:gd name="T36" fmla="*/ 18 w 18"/>
                <a:gd name="T37" fmla="*/ 11 h 21"/>
                <a:gd name="T38" fmla="*/ 18 w 18"/>
                <a:gd name="T39" fmla="*/ 10 h 21"/>
                <a:gd name="T40" fmla="*/ 15 w 18"/>
                <a:gd name="T41" fmla="*/ 3 h 21"/>
                <a:gd name="T42" fmla="*/ 9 w 18"/>
                <a:gd name="T43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" h="21">
                  <a:moveTo>
                    <a:pt x="9" y="18"/>
                  </a:moveTo>
                  <a:cubicBezTo>
                    <a:pt x="7" y="18"/>
                    <a:pt x="6" y="18"/>
                    <a:pt x="4" y="16"/>
                  </a:cubicBezTo>
                  <a:cubicBezTo>
                    <a:pt x="3" y="15"/>
                    <a:pt x="3" y="13"/>
                    <a:pt x="3" y="11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8"/>
                    <a:pt x="3" y="6"/>
                    <a:pt x="4" y="5"/>
                  </a:cubicBezTo>
                  <a:cubicBezTo>
                    <a:pt x="6" y="3"/>
                    <a:pt x="7" y="3"/>
                    <a:pt x="9" y="3"/>
                  </a:cubicBezTo>
                  <a:cubicBezTo>
                    <a:pt x="11" y="3"/>
                    <a:pt x="12" y="3"/>
                    <a:pt x="13" y="5"/>
                  </a:cubicBezTo>
                  <a:cubicBezTo>
                    <a:pt x="14" y="6"/>
                    <a:pt x="15" y="8"/>
                    <a:pt x="15" y="10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15" y="13"/>
                    <a:pt x="14" y="15"/>
                    <a:pt x="13" y="16"/>
                  </a:cubicBezTo>
                  <a:cubicBezTo>
                    <a:pt x="12" y="18"/>
                    <a:pt x="11" y="18"/>
                    <a:pt x="9" y="18"/>
                  </a:cubicBezTo>
                  <a:moveTo>
                    <a:pt x="9" y="0"/>
                  </a:moveTo>
                  <a:cubicBezTo>
                    <a:pt x="6" y="0"/>
                    <a:pt x="4" y="1"/>
                    <a:pt x="3" y="3"/>
                  </a:cubicBezTo>
                  <a:cubicBezTo>
                    <a:pt x="1" y="5"/>
                    <a:pt x="0" y="8"/>
                    <a:pt x="0" y="10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4"/>
                    <a:pt x="1" y="16"/>
                    <a:pt x="3" y="18"/>
                  </a:cubicBezTo>
                  <a:cubicBezTo>
                    <a:pt x="4" y="20"/>
                    <a:pt x="6" y="21"/>
                    <a:pt x="9" y="21"/>
                  </a:cubicBezTo>
                  <a:cubicBezTo>
                    <a:pt x="11" y="21"/>
                    <a:pt x="14" y="20"/>
                    <a:pt x="15" y="18"/>
                  </a:cubicBezTo>
                  <a:cubicBezTo>
                    <a:pt x="17" y="16"/>
                    <a:pt x="18" y="14"/>
                    <a:pt x="18" y="11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8" y="8"/>
                    <a:pt x="17" y="5"/>
                    <a:pt x="15" y="3"/>
                  </a:cubicBezTo>
                  <a:cubicBezTo>
                    <a:pt x="14" y="1"/>
                    <a:pt x="11" y="0"/>
                    <a:pt x="9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Freeform 22">
              <a:extLst>
                <a:ext uri="{FF2B5EF4-FFF2-40B4-BE49-F238E27FC236}">
                  <a16:creationId xmlns:a16="http://schemas.microsoft.com/office/drawing/2014/main" id="{4B22D3B0-B764-46BF-AB75-5689561AA92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77463" y="1633538"/>
              <a:ext cx="33338" cy="53975"/>
            </a:xfrm>
            <a:custGeom>
              <a:avLst/>
              <a:gdLst>
                <a:gd name="T0" fmla="*/ 8 w 9"/>
                <a:gd name="T1" fmla="*/ 0 h 15"/>
                <a:gd name="T2" fmla="*/ 6 w 9"/>
                <a:gd name="T3" fmla="*/ 1 h 15"/>
                <a:gd name="T4" fmla="*/ 5 w 9"/>
                <a:gd name="T5" fmla="*/ 3 h 15"/>
                <a:gd name="T6" fmla="*/ 4 w 9"/>
                <a:gd name="T7" fmla="*/ 1 h 15"/>
                <a:gd name="T8" fmla="*/ 0 w 9"/>
                <a:gd name="T9" fmla="*/ 1 h 15"/>
                <a:gd name="T10" fmla="*/ 0 w 9"/>
                <a:gd name="T11" fmla="*/ 2 h 15"/>
                <a:gd name="T12" fmla="*/ 2 w 9"/>
                <a:gd name="T13" fmla="*/ 3 h 15"/>
                <a:gd name="T14" fmla="*/ 2 w 9"/>
                <a:gd name="T15" fmla="*/ 13 h 15"/>
                <a:gd name="T16" fmla="*/ 0 w 9"/>
                <a:gd name="T17" fmla="*/ 14 h 15"/>
                <a:gd name="T18" fmla="*/ 0 w 9"/>
                <a:gd name="T19" fmla="*/ 15 h 15"/>
                <a:gd name="T20" fmla="*/ 7 w 9"/>
                <a:gd name="T21" fmla="*/ 15 h 15"/>
                <a:gd name="T22" fmla="*/ 7 w 9"/>
                <a:gd name="T23" fmla="*/ 14 h 15"/>
                <a:gd name="T24" fmla="*/ 5 w 9"/>
                <a:gd name="T25" fmla="*/ 13 h 15"/>
                <a:gd name="T26" fmla="*/ 5 w 9"/>
                <a:gd name="T27" fmla="*/ 5 h 15"/>
                <a:gd name="T28" fmla="*/ 6 w 9"/>
                <a:gd name="T29" fmla="*/ 4 h 15"/>
                <a:gd name="T30" fmla="*/ 8 w 9"/>
                <a:gd name="T31" fmla="*/ 3 h 15"/>
                <a:gd name="T32" fmla="*/ 9 w 9"/>
                <a:gd name="T33" fmla="*/ 3 h 15"/>
                <a:gd name="T34" fmla="*/ 9 w 9"/>
                <a:gd name="T35" fmla="*/ 1 h 15"/>
                <a:gd name="T36" fmla="*/ 9 w 9"/>
                <a:gd name="T37" fmla="*/ 1 h 15"/>
                <a:gd name="T38" fmla="*/ 8 w 9"/>
                <a:gd name="T3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" h="15">
                  <a:moveTo>
                    <a:pt x="8" y="0"/>
                  </a:moveTo>
                  <a:cubicBezTo>
                    <a:pt x="7" y="0"/>
                    <a:pt x="7" y="1"/>
                    <a:pt x="6" y="1"/>
                  </a:cubicBezTo>
                  <a:cubicBezTo>
                    <a:pt x="6" y="2"/>
                    <a:pt x="5" y="2"/>
                    <a:pt x="5" y="3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4"/>
                    <a:pt x="5" y="4"/>
                    <a:pt x="6" y="4"/>
                  </a:cubicBezTo>
                  <a:cubicBezTo>
                    <a:pt x="6" y="3"/>
                    <a:pt x="7" y="3"/>
                    <a:pt x="8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8" y="0"/>
                    <a:pt x="8" y="0"/>
                    <a:pt x="8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Freeform 23">
              <a:extLst>
                <a:ext uri="{FF2B5EF4-FFF2-40B4-BE49-F238E27FC236}">
                  <a16:creationId xmlns:a16="http://schemas.microsoft.com/office/drawing/2014/main" id="{02B4EBC1-B774-48A3-BA2B-AD4BFAE4D34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217150" y="1611313"/>
              <a:ext cx="25400" cy="76200"/>
            </a:xfrm>
            <a:custGeom>
              <a:avLst/>
              <a:gdLst>
                <a:gd name="T0" fmla="*/ 12 w 16"/>
                <a:gd name="T1" fmla="*/ 16 h 48"/>
                <a:gd name="T2" fmla="*/ 0 w 16"/>
                <a:gd name="T3" fmla="*/ 16 h 48"/>
                <a:gd name="T4" fmla="*/ 0 w 16"/>
                <a:gd name="T5" fmla="*/ 18 h 48"/>
                <a:gd name="T6" fmla="*/ 5 w 16"/>
                <a:gd name="T7" fmla="*/ 21 h 48"/>
                <a:gd name="T8" fmla="*/ 5 w 16"/>
                <a:gd name="T9" fmla="*/ 43 h 48"/>
                <a:gd name="T10" fmla="*/ 0 w 16"/>
                <a:gd name="T11" fmla="*/ 46 h 48"/>
                <a:gd name="T12" fmla="*/ 0 w 16"/>
                <a:gd name="T13" fmla="*/ 48 h 48"/>
                <a:gd name="T14" fmla="*/ 16 w 16"/>
                <a:gd name="T15" fmla="*/ 48 h 48"/>
                <a:gd name="T16" fmla="*/ 16 w 16"/>
                <a:gd name="T17" fmla="*/ 46 h 48"/>
                <a:gd name="T18" fmla="*/ 12 w 16"/>
                <a:gd name="T19" fmla="*/ 43 h 48"/>
                <a:gd name="T20" fmla="*/ 12 w 16"/>
                <a:gd name="T21" fmla="*/ 16 h 48"/>
                <a:gd name="T22" fmla="*/ 12 w 16"/>
                <a:gd name="T23" fmla="*/ 0 h 48"/>
                <a:gd name="T24" fmla="*/ 5 w 16"/>
                <a:gd name="T25" fmla="*/ 0 h 48"/>
                <a:gd name="T26" fmla="*/ 5 w 16"/>
                <a:gd name="T27" fmla="*/ 7 h 48"/>
                <a:gd name="T28" fmla="*/ 12 w 16"/>
                <a:gd name="T29" fmla="*/ 7 h 48"/>
                <a:gd name="T30" fmla="*/ 12 w 16"/>
                <a:gd name="T31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6" h="48">
                  <a:moveTo>
                    <a:pt x="12" y="16"/>
                  </a:moveTo>
                  <a:lnTo>
                    <a:pt x="0" y="16"/>
                  </a:lnTo>
                  <a:lnTo>
                    <a:pt x="0" y="18"/>
                  </a:lnTo>
                  <a:lnTo>
                    <a:pt x="5" y="21"/>
                  </a:lnTo>
                  <a:lnTo>
                    <a:pt x="5" y="43"/>
                  </a:lnTo>
                  <a:lnTo>
                    <a:pt x="0" y="46"/>
                  </a:lnTo>
                  <a:lnTo>
                    <a:pt x="0" y="48"/>
                  </a:lnTo>
                  <a:lnTo>
                    <a:pt x="16" y="48"/>
                  </a:lnTo>
                  <a:lnTo>
                    <a:pt x="16" y="46"/>
                  </a:lnTo>
                  <a:lnTo>
                    <a:pt x="12" y="43"/>
                  </a:lnTo>
                  <a:lnTo>
                    <a:pt x="12" y="16"/>
                  </a:lnTo>
                  <a:close/>
                  <a:moveTo>
                    <a:pt x="12" y="0"/>
                  </a:moveTo>
                  <a:lnTo>
                    <a:pt x="5" y="0"/>
                  </a:lnTo>
                  <a:lnTo>
                    <a:pt x="5" y="7"/>
                  </a:lnTo>
                  <a:lnTo>
                    <a:pt x="12" y="7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Freeform 24">
              <a:extLst>
                <a:ext uri="{FF2B5EF4-FFF2-40B4-BE49-F238E27FC236}">
                  <a16:creationId xmlns:a16="http://schemas.microsoft.com/office/drawing/2014/main" id="{7F3F2025-5261-4028-AAA7-BD1B3DA5832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217150" y="1611313"/>
              <a:ext cx="25400" cy="76200"/>
            </a:xfrm>
            <a:custGeom>
              <a:avLst/>
              <a:gdLst>
                <a:gd name="T0" fmla="*/ 12 w 16"/>
                <a:gd name="T1" fmla="*/ 16 h 48"/>
                <a:gd name="T2" fmla="*/ 0 w 16"/>
                <a:gd name="T3" fmla="*/ 16 h 48"/>
                <a:gd name="T4" fmla="*/ 0 w 16"/>
                <a:gd name="T5" fmla="*/ 18 h 48"/>
                <a:gd name="T6" fmla="*/ 5 w 16"/>
                <a:gd name="T7" fmla="*/ 21 h 48"/>
                <a:gd name="T8" fmla="*/ 5 w 16"/>
                <a:gd name="T9" fmla="*/ 43 h 48"/>
                <a:gd name="T10" fmla="*/ 0 w 16"/>
                <a:gd name="T11" fmla="*/ 46 h 48"/>
                <a:gd name="T12" fmla="*/ 0 w 16"/>
                <a:gd name="T13" fmla="*/ 48 h 48"/>
                <a:gd name="T14" fmla="*/ 16 w 16"/>
                <a:gd name="T15" fmla="*/ 48 h 48"/>
                <a:gd name="T16" fmla="*/ 16 w 16"/>
                <a:gd name="T17" fmla="*/ 46 h 48"/>
                <a:gd name="T18" fmla="*/ 12 w 16"/>
                <a:gd name="T19" fmla="*/ 43 h 48"/>
                <a:gd name="T20" fmla="*/ 12 w 16"/>
                <a:gd name="T21" fmla="*/ 16 h 48"/>
                <a:gd name="T22" fmla="*/ 12 w 16"/>
                <a:gd name="T23" fmla="*/ 0 h 48"/>
                <a:gd name="T24" fmla="*/ 5 w 16"/>
                <a:gd name="T25" fmla="*/ 0 h 48"/>
                <a:gd name="T26" fmla="*/ 5 w 16"/>
                <a:gd name="T27" fmla="*/ 7 h 48"/>
                <a:gd name="T28" fmla="*/ 12 w 16"/>
                <a:gd name="T29" fmla="*/ 7 h 48"/>
                <a:gd name="T30" fmla="*/ 12 w 16"/>
                <a:gd name="T31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6" h="48">
                  <a:moveTo>
                    <a:pt x="12" y="16"/>
                  </a:moveTo>
                  <a:lnTo>
                    <a:pt x="0" y="16"/>
                  </a:lnTo>
                  <a:lnTo>
                    <a:pt x="0" y="18"/>
                  </a:lnTo>
                  <a:lnTo>
                    <a:pt x="5" y="21"/>
                  </a:lnTo>
                  <a:lnTo>
                    <a:pt x="5" y="43"/>
                  </a:lnTo>
                  <a:lnTo>
                    <a:pt x="0" y="46"/>
                  </a:lnTo>
                  <a:lnTo>
                    <a:pt x="0" y="48"/>
                  </a:lnTo>
                  <a:lnTo>
                    <a:pt x="16" y="48"/>
                  </a:lnTo>
                  <a:lnTo>
                    <a:pt x="16" y="46"/>
                  </a:lnTo>
                  <a:lnTo>
                    <a:pt x="12" y="43"/>
                  </a:lnTo>
                  <a:lnTo>
                    <a:pt x="12" y="16"/>
                  </a:lnTo>
                  <a:moveTo>
                    <a:pt x="12" y="0"/>
                  </a:moveTo>
                  <a:lnTo>
                    <a:pt x="5" y="0"/>
                  </a:lnTo>
                  <a:lnTo>
                    <a:pt x="5" y="7"/>
                  </a:lnTo>
                  <a:lnTo>
                    <a:pt x="12" y="7"/>
                  </a:lnTo>
                  <a:lnTo>
                    <a:pt x="1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Freeform 25">
              <a:extLst>
                <a:ext uri="{FF2B5EF4-FFF2-40B4-BE49-F238E27FC236}">
                  <a16:creationId xmlns:a16="http://schemas.microsoft.com/office/drawing/2014/main" id="{E1EB10DA-08CB-46C6-A8E8-49EBECA3816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250488" y="1633538"/>
              <a:ext cx="47625" cy="76200"/>
            </a:xfrm>
            <a:custGeom>
              <a:avLst/>
              <a:gdLst>
                <a:gd name="T0" fmla="*/ 7 w 13"/>
                <a:gd name="T1" fmla="*/ 13 h 21"/>
                <a:gd name="T2" fmla="*/ 4 w 13"/>
                <a:gd name="T3" fmla="*/ 12 h 21"/>
                <a:gd name="T4" fmla="*/ 3 w 13"/>
                <a:gd name="T5" fmla="*/ 9 h 21"/>
                <a:gd name="T6" fmla="*/ 3 w 13"/>
                <a:gd name="T7" fmla="*/ 8 h 21"/>
                <a:gd name="T8" fmla="*/ 4 w 13"/>
                <a:gd name="T9" fmla="*/ 4 h 21"/>
                <a:gd name="T10" fmla="*/ 7 w 13"/>
                <a:gd name="T11" fmla="*/ 3 h 21"/>
                <a:gd name="T12" fmla="*/ 9 w 13"/>
                <a:gd name="T13" fmla="*/ 3 h 21"/>
                <a:gd name="T14" fmla="*/ 10 w 13"/>
                <a:gd name="T15" fmla="*/ 5 h 21"/>
                <a:gd name="T16" fmla="*/ 10 w 13"/>
                <a:gd name="T17" fmla="*/ 11 h 21"/>
                <a:gd name="T18" fmla="*/ 9 w 13"/>
                <a:gd name="T19" fmla="*/ 13 h 21"/>
                <a:gd name="T20" fmla="*/ 7 w 13"/>
                <a:gd name="T21" fmla="*/ 13 h 21"/>
                <a:gd name="T22" fmla="*/ 6 w 13"/>
                <a:gd name="T23" fmla="*/ 0 h 21"/>
                <a:gd name="T24" fmla="*/ 2 w 13"/>
                <a:gd name="T25" fmla="*/ 3 h 21"/>
                <a:gd name="T26" fmla="*/ 0 w 13"/>
                <a:gd name="T27" fmla="*/ 8 h 21"/>
                <a:gd name="T28" fmla="*/ 0 w 13"/>
                <a:gd name="T29" fmla="*/ 9 h 21"/>
                <a:gd name="T30" fmla="*/ 2 w 13"/>
                <a:gd name="T31" fmla="*/ 14 h 21"/>
                <a:gd name="T32" fmla="*/ 6 w 13"/>
                <a:gd name="T33" fmla="*/ 16 h 21"/>
                <a:gd name="T34" fmla="*/ 8 w 13"/>
                <a:gd name="T35" fmla="*/ 15 h 21"/>
                <a:gd name="T36" fmla="*/ 10 w 13"/>
                <a:gd name="T37" fmla="*/ 14 h 21"/>
                <a:gd name="T38" fmla="*/ 10 w 13"/>
                <a:gd name="T39" fmla="*/ 15 h 21"/>
                <a:gd name="T40" fmla="*/ 9 w 13"/>
                <a:gd name="T41" fmla="*/ 18 h 21"/>
                <a:gd name="T42" fmla="*/ 7 w 13"/>
                <a:gd name="T43" fmla="*/ 19 h 21"/>
                <a:gd name="T44" fmla="*/ 5 w 13"/>
                <a:gd name="T45" fmla="*/ 19 h 21"/>
                <a:gd name="T46" fmla="*/ 3 w 13"/>
                <a:gd name="T47" fmla="*/ 18 h 21"/>
                <a:gd name="T48" fmla="*/ 2 w 13"/>
                <a:gd name="T49" fmla="*/ 20 h 21"/>
                <a:gd name="T50" fmla="*/ 4 w 13"/>
                <a:gd name="T51" fmla="*/ 21 h 21"/>
                <a:gd name="T52" fmla="*/ 7 w 13"/>
                <a:gd name="T53" fmla="*/ 21 h 21"/>
                <a:gd name="T54" fmla="*/ 11 w 13"/>
                <a:gd name="T55" fmla="*/ 20 h 21"/>
                <a:gd name="T56" fmla="*/ 13 w 13"/>
                <a:gd name="T57" fmla="*/ 15 h 21"/>
                <a:gd name="T58" fmla="*/ 13 w 13"/>
                <a:gd name="T59" fmla="*/ 1 h 21"/>
                <a:gd name="T60" fmla="*/ 10 w 13"/>
                <a:gd name="T61" fmla="*/ 1 h 21"/>
                <a:gd name="T62" fmla="*/ 10 w 13"/>
                <a:gd name="T63" fmla="*/ 3 h 21"/>
                <a:gd name="T64" fmla="*/ 8 w 13"/>
                <a:gd name="T65" fmla="*/ 1 h 21"/>
                <a:gd name="T66" fmla="*/ 6 w 13"/>
                <a:gd name="T67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3" h="21">
                  <a:moveTo>
                    <a:pt x="7" y="13"/>
                  </a:moveTo>
                  <a:cubicBezTo>
                    <a:pt x="5" y="13"/>
                    <a:pt x="4" y="13"/>
                    <a:pt x="4" y="12"/>
                  </a:cubicBezTo>
                  <a:cubicBezTo>
                    <a:pt x="3" y="11"/>
                    <a:pt x="3" y="10"/>
                    <a:pt x="3" y="9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7"/>
                    <a:pt x="3" y="5"/>
                    <a:pt x="4" y="4"/>
                  </a:cubicBezTo>
                  <a:cubicBezTo>
                    <a:pt x="4" y="3"/>
                    <a:pt x="5" y="3"/>
                    <a:pt x="7" y="3"/>
                  </a:cubicBezTo>
                  <a:cubicBezTo>
                    <a:pt x="7" y="3"/>
                    <a:pt x="8" y="3"/>
                    <a:pt x="9" y="3"/>
                  </a:cubicBezTo>
                  <a:cubicBezTo>
                    <a:pt x="9" y="4"/>
                    <a:pt x="10" y="4"/>
                    <a:pt x="10" y="5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0" y="12"/>
                    <a:pt x="9" y="13"/>
                    <a:pt x="9" y="13"/>
                  </a:cubicBezTo>
                  <a:cubicBezTo>
                    <a:pt x="8" y="13"/>
                    <a:pt x="7" y="13"/>
                    <a:pt x="7" y="13"/>
                  </a:cubicBezTo>
                  <a:moveTo>
                    <a:pt x="6" y="0"/>
                  </a:moveTo>
                  <a:cubicBezTo>
                    <a:pt x="4" y="0"/>
                    <a:pt x="3" y="1"/>
                    <a:pt x="2" y="3"/>
                  </a:cubicBezTo>
                  <a:cubicBezTo>
                    <a:pt x="1" y="4"/>
                    <a:pt x="0" y="6"/>
                    <a:pt x="0" y="8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11"/>
                    <a:pt x="1" y="12"/>
                    <a:pt x="2" y="14"/>
                  </a:cubicBezTo>
                  <a:cubicBezTo>
                    <a:pt x="3" y="15"/>
                    <a:pt x="4" y="16"/>
                    <a:pt x="6" y="16"/>
                  </a:cubicBezTo>
                  <a:cubicBezTo>
                    <a:pt x="7" y="16"/>
                    <a:pt x="8" y="15"/>
                    <a:pt x="8" y="15"/>
                  </a:cubicBezTo>
                  <a:cubicBezTo>
                    <a:pt x="9" y="15"/>
                    <a:pt x="9" y="14"/>
                    <a:pt x="10" y="14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10" y="16"/>
                    <a:pt x="10" y="17"/>
                    <a:pt x="9" y="18"/>
                  </a:cubicBezTo>
                  <a:cubicBezTo>
                    <a:pt x="9" y="19"/>
                    <a:pt x="8" y="19"/>
                    <a:pt x="7" y="19"/>
                  </a:cubicBezTo>
                  <a:cubicBezTo>
                    <a:pt x="6" y="19"/>
                    <a:pt x="5" y="19"/>
                    <a:pt x="5" y="19"/>
                  </a:cubicBezTo>
                  <a:cubicBezTo>
                    <a:pt x="4" y="19"/>
                    <a:pt x="3" y="18"/>
                    <a:pt x="3" y="18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3" y="20"/>
                    <a:pt x="3" y="21"/>
                    <a:pt x="4" y="21"/>
                  </a:cubicBezTo>
                  <a:cubicBezTo>
                    <a:pt x="5" y="21"/>
                    <a:pt x="6" y="21"/>
                    <a:pt x="7" y="21"/>
                  </a:cubicBezTo>
                  <a:cubicBezTo>
                    <a:pt x="9" y="21"/>
                    <a:pt x="10" y="21"/>
                    <a:pt x="11" y="20"/>
                  </a:cubicBezTo>
                  <a:cubicBezTo>
                    <a:pt x="12" y="18"/>
                    <a:pt x="13" y="17"/>
                    <a:pt x="13" y="15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2"/>
                    <a:pt x="9" y="1"/>
                    <a:pt x="8" y="1"/>
                  </a:cubicBezTo>
                  <a:cubicBezTo>
                    <a:pt x="8" y="1"/>
                    <a:pt x="7" y="0"/>
                    <a:pt x="6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" name="Freeform 26">
              <a:extLst>
                <a:ext uri="{FF2B5EF4-FFF2-40B4-BE49-F238E27FC236}">
                  <a16:creationId xmlns:a16="http://schemas.microsoft.com/office/drawing/2014/main" id="{3CF78F2E-B02C-419F-8BF2-267CBB6807E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09225" y="1611313"/>
              <a:ext cx="25400" cy="76200"/>
            </a:xfrm>
            <a:custGeom>
              <a:avLst/>
              <a:gdLst>
                <a:gd name="T0" fmla="*/ 11 w 16"/>
                <a:gd name="T1" fmla="*/ 16 h 48"/>
                <a:gd name="T2" fmla="*/ 0 w 16"/>
                <a:gd name="T3" fmla="*/ 16 h 48"/>
                <a:gd name="T4" fmla="*/ 0 w 16"/>
                <a:gd name="T5" fmla="*/ 18 h 48"/>
                <a:gd name="T6" fmla="*/ 4 w 16"/>
                <a:gd name="T7" fmla="*/ 21 h 48"/>
                <a:gd name="T8" fmla="*/ 4 w 16"/>
                <a:gd name="T9" fmla="*/ 43 h 48"/>
                <a:gd name="T10" fmla="*/ 0 w 16"/>
                <a:gd name="T11" fmla="*/ 46 h 48"/>
                <a:gd name="T12" fmla="*/ 0 w 16"/>
                <a:gd name="T13" fmla="*/ 48 h 48"/>
                <a:gd name="T14" fmla="*/ 16 w 16"/>
                <a:gd name="T15" fmla="*/ 48 h 48"/>
                <a:gd name="T16" fmla="*/ 16 w 16"/>
                <a:gd name="T17" fmla="*/ 46 h 48"/>
                <a:gd name="T18" fmla="*/ 11 w 16"/>
                <a:gd name="T19" fmla="*/ 43 h 48"/>
                <a:gd name="T20" fmla="*/ 11 w 16"/>
                <a:gd name="T21" fmla="*/ 16 h 48"/>
                <a:gd name="T22" fmla="*/ 11 w 16"/>
                <a:gd name="T23" fmla="*/ 0 h 48"/>
                <a:gd name="T24" fmla="*/ 4 w 16"/>
                <a:gd name="T25" fmla="*/ 0 h 48"/>
                <a:gd name="T26" fmla="*/ 4 w 16"/>
                <a:gd name="T27" fmla="*/ 7 h 48"/>
                <a:gd name="T28" fmla="*/ 11 w 16"/>
                <a:gd name="T29" fmla="*/ 7 h 48"/>
                <a:gd name="T30" fmla="*/ 11 w 16"/>
                <a:gd name="T31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6" h="48">
                  <a:moveTo>
                    <a:pt x="11" y="16"/>
                  </a:moveTo>
                  <a:lnTo>
                    <a:pt x="0" y="16"/>
                  </a:lnTo>
                  <a:lnTo>
                    <a:pt x="0" y="18"/>
                  </a:lnTo>
                  <a:lnTo>
                    <a:pt x="4" y="21"/>
                  </a:lnTo>
                  <a:lnTo>
                    <a:pt x="4" y="43"/>
                  </a:lnTo>
                  <a:lnTo>
                    <a:pt x="0" y="46"/>
                  </a:lnTo>
                  <a:lnTo>
                    <a:pt x="0" y="48"/>
                  </a:lnTo>
                  <a:lnTo>
                    <a:pt x="16" y="48"/>
                  </a:lnTo>
                  <a:lnTo>
                    <a:pt x="16" y="46"/>
                  </a:lnTo>
                  <a:lnTo>
                    <a:pt x="11" y="43"/>
                  </a:lnTo>
                  <a:lnTo>
                    <a:pt x="11" y="16"/>
                  </a:lnTo>
                  <a:close/>
                  <a:moveTo>
                    <a:pt x="11" y="0"/>
                  </a:moveTo>
                  <a:lnTo>
                    <a:pt x="4" y="0"/>
                  </a:lnTo>
                  <a:lnTo>
                    <a:pt x="4" y="7"/>
                  </a:lnTo>
                  <a:lnTo>
                    <a:pt x="11" y="7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Freeform 27">
              <a:extLst>
                <a:ext uri="{FF2B5EF4-FFF2-40B4-BE49-F238E27FC236}">
                  <a16:creationId xmlns:a16="http://schemas.microsoft.com/office/drawing/2014/main" id="{84F5E240-6716-4848-B8B6-39EAA107C72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09225" y="1611313"/>
              <a:ext cx="25400" cy="76200"/>
            </a:xfrm>
            <a:custGeom>
              <a:avLst/>
              <a:gdLst>
                <a:gd name="T0" fmla="*/ 11 w 16"/>
                <a:gd name="T1" fmla="*/ 16 h 48"/>
                <a:gd name="T2" fmla="*/ 0 w 16"/>
                <a:gd name="T3" fmla="*/ 16 h 48"/>
                <a:gd name="T4" fmla="*/ 0 w 16"/>
                <a:gd name="T5" fmla="*/ 18 h 48"/>
                <a:gd name="T6" fmla="*/ 4 w 16"/>
                <a:gd name="T7" fmla="*/ 21 h 48"/>
                <a:gd name="T8" fmla="*/ 4 w 16"/>
                <a:gd name="T9" fmla="*/ 43 h 48"/>
                <a:gd name="T10" fmla="*/ 0 w 16"/>
                <a:gd name="T11" fmla="*/ 46 h 48"/>
                <a:gd name="T12" fmla="*/ 0 w 16"/>
                <a:gd name="T13" fmla="*/ 48 h 48"/>
                <a:gd name="T14" fmla="*/ 16 w 16"/>
                <a:gd name="T15" fmla="*/ 48 h 48"/>
                <a:gd name="T16" fmla="*/ 16 w 16"/>
                <a:gd name="T17" fmla="*/ 46 h 48"/>
                <a:gd name="T18" fmla="*/ 11 w 16"/>
                <a:gd name="T19" fmla="*/ 43 h 48"/>
                <a:gd name="T20" fmla="*/ 11 w 16"/>
                <a:gd name="T21" fmla="*/ 16 h 48"/>
                <a:gd name="T22" fmla="*/ 11 w 16"/>
                <a:gd name="T23" fmla="*/ 0 h 48"/>
                <a:gd name="T24" fmla="*/ 4 w 16"/>
                <a:gd name="T25" fmla="*/ 0 h 48"/>
                <a:gd name="T26" fmla="*/ 4 w 16"/>
                <a:gd name="T27" fmla="*/ 7 h 48"/>
                <a:gd name="T28" fmla="*/ 11 w 16"/>
                <a:gd name="T29" fmla="*/ 7 h 48"/>
                <a:gd name="T30" fmla="*/ 11 w 16"/>
                <a:gd name="T31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6" h="48">
                  <a:moveTo>
                    <a:pt x="11" y="16"/>
                  </a:moveTo>
                  <a:lnTo>
                    <a:pt x="0" y="16"/>
                  </a:lnTo>
                  <a:lnTo>
                    <a:pt x="0" y="18"/>
                  </a:lnTo>
                  <a:lnTo>
                    <a:pt x="4" y="21"/>
                  </a:lnTo>
                  <a:lnTo>
                    <a:pt x="4" y="43"/>
                  </a:lnTo>
                  <a:lnTo>
                    <a:pt x="0" y="46"/>
                  </a:lnTo>
                  <a:lnTo>
                    <a:pt x="0" y="48"/>
                  </a:lnTo>
                  <a:lnTo>
                    <a:pt x="16" y="48"/>
                  </a:lnTo>
                  <a:lnTo>
                    <a:pt x="16" y="46"/>
                  </a:lnTo>
                  <a:lnTo>
                    <a:pt x="11" y="43"/>
                  </a:lnTo>
                  <a:lnTo>
                    <a:pt x="11" y="16"/>
                  </a:lnTo>
                  <a:moveTo>
                    <a:pt x="11" y="0"/>
                  </a:moveTo>
                  <a:lnTo>
                    <a:pt x="4" y="0"/>
                  </a:lnTo>
                  <a:lnTo>
                    <a:pt x="4" y="7"/>
                  </a:lnTo>
                  <a:lnTo>
                    <a:pt x="11" y="7"/>
                  </a:lnTo>
                  <a:lnTo>
                    <a:pt x="1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" name="Freeform 28">
              <a:extLst>
                <a:ext uri="{FF2B5EF4-FFF2-40B4-BE49-F238E27FC236}">
                  <a16:creationId xmlns:a16="http://schemas.microsoft.com/office/drawing/2014/main" id="{B271982D-1364-4D90-9452-A46DC3247A5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37800" y="1633538"/>
              <a:ext cx="61913" cy="53975"/>
            </a:xfrm>
            <a:custGeom>
              <a:avLst/>
              <a:gdLst>
                <a:gd name="T0" fmla="*/ 9 w 17"/>
                <a:gd name="T1" fmla="*/ 0 h 15"/>
                <a:gd name="T2" fmla="*/ 7 w 17"/>
                <a:gd name="T3" fmla="*/ 1 h 15"/>
                <a:gd name="T4" fmla="*/ 5 w 17"/>
                <a:gd name="T5" fmla="*/ 3 h 15"/>
                <a:gd name="T6" fmla="*/ 5 w 17"/>
                <a:gd name="T7" fmla="*/ 1 h 15"/>
                <a:gd name="T8" fmla="*/ 0 w 17"/>
                <a:gd name="T9" fmla="*/ 1 h 15"/>
                <a:gd name="T10" fmla="*/ 0 w 17"/>
                <a:gd name="T11" fmla="*/ 2 h 15"/>
                <a:gd name="T12" fmla="*/ 3 w 17"/>
                <a:gd name="T13" fmla="*/ 3 h 15"/>
                <a:gd name="T14" fmla="*/ 3 w 17"/>
                <a:gd name="T15" fmla="*/ 13 h 15"/>
                <a:gd name="T16" fmla="*/ 0 w 17"/>
                <a:gd name="T17" fmla="*/ 14 h 15"/>
                <a:gd name="T18" fmla="*/ 0 w 17"/>
                <a:gd name="T19" fmla="*/ 15 h 15"/>
                <a:gd name="T20" fmla="*/ 7 w 17"/>
                <a:gd name="T21" fmla="*/ 15 h 15"/>
                <a:gd name="T22" fmla="*/ 7 w 17"/>
                <a:gd name="T23" fmla="*/ 14 h 15"/>
                <a:gd name="T24" fmla="*/ 5 w 17"/>
                <a:gd name="T25" fmla="*/ 13 h 15"/>
                <a:gd name="T26" fmla="*/ 5 w 17"/>
                <a:gd name="T27" fmla="*/ 5 h 15"/>
                <a:gd name="T28" fmla="*/ 7 w 17"/>
                <a:gd name="T29" fmla="*/ 3 h 15"/>
                <a:gd name="T30" fmla="*/ 9 w 17"/>
                <a:gd name="T31" fmla="*/ 3 h 15"/>
                <a:gd name="T32" fmla="*/ 11 w 17"/>
                <a:gd name="T33" fmla="*/ 3 h 15"/>
                <a:gd name="T34" fmla="*/ 12 w 17"/>
                <a:gd name="T35" fmla="*/ 6 h 15"/>
                <a:gd name="T36" fmla="*/ 12 w 17"/>
                <a:gd name="T37" fmla="*/ 13 h 15"/>
                <a:gd name="T38" fmla="*/ 10 w 17"/>
                <a:gd name="T39" fmla="*/ 14 h 15"/>
                <a:gd name="T40" fmla="*/ 10 w 17"/>
                <a:gd name="T41" fmla="*/ 15 h 15"/>
                <a:gd name="T42" fmla="*/ 17 w 17"/>
                <a:gd name="T43" fmla="*/ 15 h 15"/>
                <a:gd name="T44" fmla="*/ 17 w 17"/>
                <a:gd name="T45" fmla="*/ 14 h 15"/>
                <a:gd name="T46" fmla="*/ 14 w 17"/>
                <a:gd name="T47" fmla="*/ 13 h 15"/>
                <a:gd name="T48" fmla="*/ 14 w 17"/>
                <a:gd name="T49" fmla="*/ 6 h 15"/>
                <a:gd name="T50" fmla="*/ 13 w 17"/>
                <a:gd name="T51" fmla="*/ 2 h 15"/>
                <a:gd name="T52" fmla="*/ 9 w 17"/>
                <a:gd name="T53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7" h="15">
                  <a:moveTo>
                    <a:pt x="9" y="0"/>
                  </a:moveTo>
                  <a:cubicBezTo>
                    <a:pt x="9" y="0"/>
                    <a:pt x="8" y="1"/>
                    <a:pt x="7" y="1"/>
                  </a:cubicBezTo>
                  <a:cubicBezTo>
                    <a:pt x="6" y="2"/>
                    <a:pt x="6" y="2"/>
                    <a:pt x="5" y="3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6" y="4"/>
                    <a:pt x="6" y="4"/>
                    <a:pt x="7" y="3"/>
                  </a:cubicBezTo>
                  <a:cubicBezTo>
                    <a:pt x="7" y="3"/>
                    <a:pt x="8" y="3"/>
                    <a:pt x="9" y="3"/>
                  </a:cubicBezTo>
                  <a:cubicBezTo>
                    <a:pt x="10" y="3"/>
                    <a:pt x="11" y="3"/>
                    <a:pt x="11" y="3"/>
                  </a:cubicBezTo>
                  <a:cubicBezTo>
                    <a:pt x="12" y="4"/>
                    <a:pt x="12" y="5"/>
                    <a:pt x="12" y="6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17" y="15"/>
                    <a:pt x="17" y="15"/>
                    <a:pt x="17" y="15"/>
                  </a:cubicBezTo>
                  <a:cubicBezTo>
                    <a:pt x="17" y="14"/>
                    <a:pt x="17" y="14"/>
                    <a:pt x="17" y="14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4" y="4"/>
                    <a:pt x="14" y="3"/>
                    <a:pt x="13" y="2"/>
                  </a:cubicBezTo>
                  <a:cubicBezTo>
                    <a:pt x="12" y="1"/>
                    <a:pt x="11" y="0"/>
                    <a:pt x="9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Freeform 29">
              <a:extLst>
                <a:ext uri="{FF2B5EF4-FFF2-40B4-BE49-F238E27FC236}">
                  <a16:creationId xmlns:a16="http://schemas.microsoft.com/office/drawing/2014/main" id="{862E90E7-A26D-463E-8287-4AE270AB18A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406063" y="1633538"/>
              <a:ext cx="44450" cy="57150"/>
            </a:xfrm>
            <a:custGeom>
              <a:avLst/>
              <a:gdLst>
                <a:gd name="T0" fmla="*/ 5 w 12"/>
                <a:gd name="T1" fmla="*/ 13 h 16"/>
                <a:gd name="T2" fmla="*/ 3 w 12"/>
                <a:gd name="T3" fmla="*/ 13 h 16"/>
                <a:gd name="T4" fmla="*/ 2 w 12"/>
                <a:gd name="T5" fmla="*/ 11 h 16"/>
                <a:gd name="T6" fmla="*/ 3 w 12"/>
                <a:gd name="T7" fmla="*/ 10 h 16"/>
                <a:gd name="T8" fmla="*/ 6 w 12"/>
                <a:gd name="T9" fmla="*/ 9 h 16"/>
                <a:gd name="T10" fmla="*/ 9 w 12"/>
                <a:gd name="T11" fmla="*/ 9 h 16"/>
                <a:gd name="T12" fmla="*/ 9 w 12"/>
                <a:gd name="T13" fmla="*/ 11 h 16"/>
                <a:gd name="T14" fmla="*/ 7 w 12"/>
                <a:gd name="T15" fmla="*/ 13 h 16"/>
                <a:gd name="T16" fmla="*/ 5 w 12"/>
                <a:gd name="T17" fmla="*/ 13 h 16"/>
                <a:gd name="T18" fmla="*/ 6 w 12"/>
                <a:gd name="T19" fmla="*/ 0 h 16"/>
                <a:gd name="T20" fmla="*/ 3 w 12"/>
                <a:gd name="T21" fmla="*/ 1 h 16"/>
                <a:gd name="T22" fmla="*/ 0 w 12"/>
                <a:gd name="T23" fmla="*/ 2 h 16"/>
                <a:gd name="T24" fmla="*/ 0 w 12"/>
                <a:gd name="T25" fmla="*/ 5 h 16"/>
                <a:gd name="T26" fmla="*/ 2 w 12"/>
                <a:gd name="T27" fmla="*/ 5 h 16"/>
                <a:gd name="T28" fmla="*/ 3 w 12"/>
                <a:gd name="T29" fmla="*/ 4 h 16"/>
                <a:gd name="T30" fmla="*/ 4 w 12"/>
                <a:gd name="T31" fmla="*/ 3 h 16"/>
                <a:gd name="T32" fmla="*/ 6 w 12"/>
                <a:gd name="T33" fmla="*/ 3 h 16"/>
                <a:gd name="T34" fmla="*/ 8 w 12"/>
                <a:gd name="T35" fmla="*/ 3 h 16"/>
                <a:gd name="T36" fmla="*/ 9 w 12"/>
                <a:gd name="T37" fmla="*/ 5 h 16"/>
                <a:gd name="T38" fmla="*/ 9 w 12"/>
                <a:gd name="T39" fmla="*/ 7 h 16"/>
                <a:gd name="T40" fmla="*/ 6 w 12"/>
                <a:gd name="T41" fmla="*/ 7 h 16"/>
                <a:gd name="T42" fmla="*/ 1 w 12"/>
                <a:gd name="T43" fmla="*/ 8 h 16"/>
                <a:gd name="T44" fmla="*/ 0 w 12"/>
                <a:gd name="T45" fmla="*/ 11 h 16"/>
                <a:gd name="T46" fmla="*/ 1 w 12"/>
                <a:gd name="T47" fmla="*/ 14 h 16"/>
                <a:gd name="T48" fmla="*/ 4 w 12"/>
                <a:gd name="T49" fmla="*/ 16 h 16"/>
                <a:gd name="T50" fmla="*/ 7 w 12"/>
                <a:gd name="T51" fmla="*/ 15 h 16"/>
                <a:gd name="T52" fmla="*/ 9 w 12"/>
                <a:gd name="T53" fmla="*/ 13 h 16"/>
                <a:gd name="T54" fmla="*/ 9 w 12"/>
                <a:gd name="T55" fmla="*/ 14 h 16"/>
                <a:gd name="T56" fmla="*/ 9 w 12"/>
                <a:gd name="T57" fmla="*/ 15 h 16"/>
                <a:gd name="T58" fmla="*/ 12 w 12"/>
                <a:gd name="T59" fmla="*/ 15 h 16"/>
                <a:gd name="T60" fmla="*/ 12 w 12"/>
                <a:gd name="T61" fmla="*/ 14 h 16"/>
                <a:gd name="T62" fmla="*/ 11 w 12"/>
                <a:gd name="T63" fmla="*/ 13 h 16"/>
                <a:gd name="T64" fmla="*/ 11 w 12"/>
                <a:gd name="T65" fmla="*/ 13 h 16"/>
                <a:gd name="T66" fmla="*/ 11 w 12"/>
                <a:gd name="T67" fmla="*/ 12 h 16"/>
                <a:gd name="T68" fmla="*/ 11 w 12"/>
                <a:gd name="T69" fmla="*/ 5 h 16"/>
                <a:gd name="T70" fmla="*/ 10 w 12"/>
                <a:gd name="T71" fmla="*/ 2 h 16"/>
                <a:gd name="T72" fmla="*/ 6 w 12"/>
                <a:gd name="T7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2" h="16">
                  <a:moveTo>
                    <a:pt x="5" y="13"/>
                  </a:moveTo>
                  <a:cubicBezTo>
                    <a:pt x="4" y="13"/>
                    <a:pt x="3" y="13"/>
                    <a:pt x="3" y="13"/>
                  </a:cubicBezTo>
                  <a:cubicBezTo>
                    <a:pt x="3" y="13"/>
                    <a:pt x="2" y="12"/>
                    <a:pt x="2" y="11"/>
                  </a:cubicBezTo>
                  <a:cubicBezTo>
                    <a:pt x="2" y="11"/>
                    <a:pt x="3" y="10"/>
                    <a:pt x="3" y="10"/>
                  </a:cubicBezTo>
                  <a:cubicBezTo>
                    <a:pt x="4" y="9"/>
                    <a:pt x="5" y="9"/>
                    <a:pt x="6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8" y="12"/>
                    <a:pt x="8" y="12"/>
                    <a:pt x="7" y="13"/>
                  </a:cubicBezTo>
                  <a:cubicBezTo>
                    <a:pt x="6" y="13"/>
                    <a:pt x="6" y="13"/>
                    <a:pt x="5" y="13"/>
                  </a:cubicBezTo>
                  <a:moveTo>
                    <a:pt x="6" y="0"/>
                  </a:moveTo>
                  <a:cubicBezTo>
                    <a:pt x="5" y="0"/>
                    <a:pt x="4" y="1"/>
                    <a:pt x="3" y="1"/>
                  </a:cubicBezTo>
                  <a:cubicBezTo>
                    <a:pt x="2" y="1"/>
                    <a:pt x="1" y="2"/>
                    <a:pt x="0" y="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3"/>
                    <a:pt x="3" y="3"/>
                    <a:pt x="4" y="3"/>
                  </a:cubicBezTo>
                  <a:cubicBezTo>
                    <a:pt x="4" y="3"/>
                    <a:pt x="5" y="3"/>
                    <a:pt x="6" y="3"/>
                  </a:cubicBezTo>
                  <a:cubicBezTo>
                    <a:pt x="7" y="3"/>
                    <a:pt x="7" y="3"/>
                    <a:pt x="8" y="3"/>
                  </a:cubicBezTo>
                  <a:cubicBezTo>
                    <a:pt x="8" y="4"/>
                    <a:pt x="9" y="4"/>
                    <a:pt x="9" y="5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4" y="7"/>
                    <a:pt x="3" y="7"/>
                    <a:pt x="1" y="8"/>
                  </a:cubicBezTo>
                  <a:cubicBezTo>
                    <a:pt x="0" y="9"/>
                    <a:pt x="0" y="10"/>
                    <a:pt x="0" y="11"/>
                  </a:cubicBezTo>
                  <a:cubicBezTo>
                    <a:pt x="0" y="13"/>
                    <a:pt x="0" y="14"/>
                    <a:pt x="1" y="14"/>
                  </a:cubicBezTo>
                  <a:cubicBezTo>
                    <a:pt x="2" y="15"/>
                    <a:pt x="3" y="16"/>
                    <a:pt x="4" y="16"/>
                  </a:cubicBezTo>
                  <a:cubicBezTo>
                    <a:pt x="5" y="16"/>
                    <a:pt x="6" y="15"/>
                    <a:pt x="7" y="15"/>
                  </a:cubicBezTo>
                  <a:cubicBezTo>
                    <a:pt x="8" y="14"/>
                    <a:pt x="8" y="14"/>
                    <a:pt x="9" y="13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2" y="14"/>
                    <a:pt x="12" y="14"/>
                    <a:pt x="12" y="14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1" y="4"/>
                    <a:pt x="11" y="3"/>
                    <a:pt x="10" y="2"/>
                  </a:cubicBezTo>
                  <a:cubicBezTo>
                    <a:pt x="9" y="1"/>
                    <a:pt x="7" y="0"/>
                    <a:pt x="6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Freeform 30">
              <a:extLst>
                <a:ext uri="{FF2B5EF4-FFF2-40B4-BE49-F238E27FC236}">
                  <a16:creationId xmlns:a16="http://schemas.microsoft.com/office/drawing/2014/main" id="{8C4B3077-41BE-4747-BB98-B31A977F77F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56863" y="1611313"/>
              <a:ext cx="25400" cy="76200"/>
            </a:xfrm>
            <a:custGeom>
              <a:avLst/>
              <a:gdLst>
                <a:gd name="T0" fmla="*/ 12 w 16"/>
                <a:gd name="T1" fmla="*/ 0 h 48"/>
                <a:gd name="T2" fmla="*/ 0 w 16"/>
                <a:gd name="T3" fmla="*/ 0 h 48"/>
                <a:gd name="T4" fmla="*/ 0 w 16"/>
                <a:gd name="T5" fmla="*/ 5 h 48"/>
                <a:gd name="T6" fmla="*/ 5 w 16"/>
                <a:gd name="T7" fmla="*/ 5 h 48"/>
                <a:gd name="T8" fmla="*/ 5 w 16"/>
                <a:gd name="T9" fmla="*/ 43 h 48"/>
                <a:gd name="T10" fmla="*/ 0 w 16"/>
                <a:gd name="T11" fmla="*/ 46 h 48"/>
                <a:gd name="T12" fmla="*/ 0 w 16"/>
                <a:gd name="T13" fmla="*/ 48 h 48"/>
                <a:gd name="T14" fmla="*/ 16 w 16"/>
                <a:gd name="T15" fmla="*/ 48 h 48"/>
                <a:gd name="T16" fmla="*/ 16 w 16"/>
                <a:gd name="T17" fmla="*/ 46 h 48"/>
                <a:gd name="T18" fmla="*/ 12 w 16"/>
                <a:gd name="T19" fmla="*/ 43 h 48"/>
                <a:gd name="T20" fmla="*/ 12 w 16"/>
                <a:gd name="T21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" h="48">
                  <a:moveTo>
                    <a:pt x="12" y="0"/>
                  </a:moveTo>
                  <a:lnTo>
                    <a:pt x="0" y="0"/>
                  </a:lnTo>
                  <a:lnTo>
                    <a:pt x="0" y="5"/>
                  </a:lnTo>
                  <a:lnTo>
                    <a:pt x="5" y="5"/>
                  </a:lnTo>
                  <a:lnTo>
                    <a:pt x="5" y="43"/>
                  </a:lnTo>
                  <a:lnTo>
                    <a:pt x="0" y="46"/>
                  </a:lnTo>
                  <a:lnTo>
                    <a:pt x="0" y="48"/>
                  </a:lnTo>
                  <a:lnTo>
                    <a:pt x="16" y="48"/>
                  </a:lnTo>
                  <a:lnTo>
                    <a:pt x="16" y="46"/>
                  </a:lnTo>
                  <a:lnTo>
                    <a:pt x="12" y="43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Freeform 31">
              <a:extLst>
                <a:ext uri="{FF2B5EF4-FFF2-40B4-BE49-F238E27FC236}">
                  <a16:creationId xmlns:a16="http://schemas.microsoft.com/office/drawing/2014/main" id="{98C72B41-62F5-4C09-A1B8-5B1420A6C2E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56863" y="1611313"/>
              <a:ext cx="25400" cy="76200"/>
            </a:xfrm>
            <a:custGeom>
              <a:avLst/>
              <a:gdLst>
                <a:gd name="T0" fmla="*/ 12 w 16"/>
                <a:gd name="T1" fmla="*/ 0 h 48"/>
                <a:gd name="T2" fmla="*/ 0 w 16"/>
                <a:gd name="T3" fmla="*/ 0 h 48"/>
                <a:gd name="T4" fmla="*/ 0 w 16"/>
                <a:gd name="T5" fmla="*/ 5 h 48"/>
                <a:gd name="T6" fmla="*/ 5 w 16"/>
                <a:gd name="T7" fmla="*/ 5 h 48"/>
                <a:gd name="T8" fmla="*/ 5 w 16"/>
                <a:gd name="T9" fmla="*/ 43 h 48"/>
                <a:gd name="T10" fmla="*/ 0 w 16"/>
                <a:gd name="T11" fmla="*/ 46 h 48"/>
                <a:gd name="T12" fmla="*/ 0 w 16"/>
                <a:gd name="T13" fmla="*/ 48 h 48"/>
                <a:gd name="T14" fmla="*/ 16 w 16"/>
                <a:gd name="T15" fmla="*/ 48 h 48"/>
                <a:gd name="T16" fmla="*/ 16 w 16"/>
                <a:gd name="T17" fmla="*/ 46 h 48"/>
                <a:gd name="T18" fmla="*/ 12 w 16"/>
                <a:gd name="T19" fmla="*/ 43 h 48"/>
                <a:gd name="T20" fmla="*/ 12 w 16"/>
                <a:gd name="T21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" h="48">
                  <a:moveTo>
                    <a:pt x="12" y="0"/>
                  </a:moveTo>
                  <a:lnTo>
                    <a:pt x="0" y="0"/>
                  </a:lnTo>
                  <a:lnTo>
                    <a:pt x="0" y="5"/>
                  </a:lnTo>
                  <a:lnTo>
                    <a:pt x="5" y="5"/>
                  </a:lnTo>
                  <a:lnTo>
                    <a:pt x="5" y="43"/>
                  </a:lnTo>
                  <a:lnTo>
                    <a:pt x="0" y="46"/>
                  </a:lnTo>
                  <a:lnTo>
                    <a:pt x="0" y="48"/>
                  </a:lnTo>
                  <a:lnTo>
                    <a:pt x="16" y="48"/>
                  </a:lnTo>
                  <a:lnTo>
                    <a:pt x="16" y="46"/>
                  </a:lnTo>
                  <a:lnTo>
                    <a:pt x="12" y="43"/>
                  </a:lnTo>
                  <a:lnTo>
                    <a:pt x="1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Freeform 32">
              <a:extLst>
                <a:ext uri="{FF2B5EF4-FFF2-40B4-BE49-F238E27FC236}">
                  <a16:creationId xmlns:a16="http://schemas.microsoft.com/office/drawing/2014/main" id="{64530864-C957-4495-8F03-6C949860D47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15600" y="1619251"/>
              <a:ext cx="53975" cy="68263"/>
            </a:xfrm>
            <a:custGeom>
              <a:avLst/>
              <a:gdLst>
                <a:gd name="T0" fmla="*/ 34 w 34"/>
                <a:gd name="T1" fmla="*/ 0 h 43"/>
                <a:gd name="T2" fmla="*/ 0 w 34"/>
                <a:gd name="T3" fmla="*/ 0 h 43"/>
                <a:gd name="T4" fmla="*/ 0 w 34"/>
                <a:gd name="T5" fmla="*/ 2 h 43"/>
                <a:gd name="T6" fmla="*/ 4 w 34"/>
                <a:gd name="T7" fmla="*/ 4 h 43"/>
                <a:gd name="T8" fmla="*/ 4 w 34"/>
                <a:gd name="T9" fmla="*/ 38 h 43"/>
                <a:gd name="T10" fmla="*/ 0 w 34"/>
                <a:gd name="T11" fmla="*/ 41 h 43"/>
                <a:gd name="T12" fmla="*/ 0 w 34"/>
                <a:gd name="T13" fmla="*/ 43 h 43"/>
                <a:gd name="T14" fmla="*/ 16 w 34"/>
                <a:gd name="T15" fmla="*/ 43 h 43"/>
                <a:gd name="T16" fmla="*/ 16 w 34"/>
                <a:gd name="T17" fmla="*/ 41 h 43"/>
                <a:gd name="T18" fmla="*/ 11 w 34"/>
                <a:gd name="T19" fmla="*/ 38 h 43"/>
                <a:gd name="T20" fmla="*/ 11 w 34"/>
                <a:gd name="T21" fmla="*/ 25 h 43"/>
                <a:gd name="T22" fmla="*/ 27 w 34"/>
                <a:gd name="T23" fmla="*/ 25 h 43"/>
                <a:gd name="T24" fmla="*/ 27 w 34"/>
                <a:gd name="T25" fmla="*/ 20 h 43"/>
                <a:gd name="T26" fmla="*/ 11 w 34"/>
                <a:gd name="T27" fmla="*/ 20 h 43"/>
                <a:gd name="T28" fmla="*/ 11 w 34"/>
                <a:gd name="T29" fmla="*/ 4 h 43"/>
                <a:gd name="T30" fmla="*/ 29 w 34"/>
                <a:gd name="T31" fmla="*/ 4 h 43"/>
                <a:gd name="T32" fmla="*/ 29 w 34"/>
                <a:gd name="T33" fmla="*/ 9 h 43"/>
                <a:gd name="T34" fmla="*/ 34 w 34"/>
                <a:gd name="T35" fmla="*/ 9 h 43"/>
                <a:gd name="T36" fmla="*/ 34 w 34"/>
                <a:gd name="T37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4" h="43">
                  <a:moveTo>
                    <a:pt x="34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4" y="4"/>
                  </a:lnTo>
                  <a:lnTo>
                    <a:pt x="4" y="38"/>
                  </a:lnTo>
                  <a:lnTo>
                    <a:pt x="0" y="41"/>
                  </a:lnTo>
                  <a:lnTo>
                    <a:pt x="0" y="43"/>
                  </a:lnTo>
                  <a:lnTo>
                    <a:pt x="16" y="43"/>
                  </a:lnTo>
                  <a:lnTo>
                    <a:pt x="16" y="41"/>
                  </a:lnTo>
                  <a:lnTo>
                    <a:pt x="11" y="38"/>
                  </a:lnTo>
                  <a:lnTo>
                    <a:pt x="11" y="25"/>
                  </a:lnTo>
                  <a:lnTo>
                    <a:pt x="27" y="25"/>
                  </a:lnTo>
                  <a:lnTo>
                    <a:pt x="27" y="20"/>
                  </a:lnTo>
                  <a:lnTo>
                    <a:pt x="11" y="20"/>
                  </a:lnTo>
                  <a:lnTo>
                    <a:pt x="11" y="4"/>
                  </a:lnTo>
                  <a:lnTo>
                    <a:pt x="29" y="4"/>
                  </a:lnTo>
                  <a:lnTo>
                    <a:pt x="29" y="9"/>
                  </a:lnTo>
                  <a:lnTo>
                    <a:pt x="34" y="9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Freeform 33">
              <a:extLst>
                <a:ext uri="{FF2B5EF4-FFF2-40B4-BE49-F238E27FC236}">
                  <a16:creationId xmlns:a16="http://schemas.microsoft.com/office/drawing/2014/main" id="{75E37C2F-D895-4BA9-AC5E-D74C4EB8FCA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15600" y="1619251"/>
              <a:ext cx="53975" cy="68263"/>
            </a:xfrm>
            <a:custGeom>
              <a:avLst/>
              <a:gdLst>
                <a:gd name="T0" fmla="*/ 34 w 34"/>
                <a:gd name="T1" fmla="*/ 0 h 43"/>
                <a:gd name="T2" fmla="*/ 0 w 34"/>
                <a:gd name="T3" fmla="*/ 0 h 43"/>
                <a:gd name="T4" fmla="*/ 0 w 34"/>
                <a:gd name="T5" fmla="*/ 2 h 43"/>
                <a:gd name="T6" fmla="*/ 4 w 34"/>
                <a:gd name="T7" fmla="*/ 4 h 43"/>
                <a:gd name="T8" fmla="*/ 4 w 34"/>
                <a:gd name="T9" fmla="*/ 38 h 43"/>
                <a:gd name="T10" fmla="*/ 0 w 34"/>
                <a:gd name="T11" fmla="*/ 41 h 43"/>
                <a:gd name="T12" fmla="*/ 0 w 34"/>
                <a:gd name="T13" fmla="*/ 43 h 43"/>
                <a:gd name="T14" fmla="*/ 16 w 34"/>
                <a:gd name="T15" fmla="*/ 43 h 43"/>
                <a:gd name="T16" fmla="*/ 16 w 34"/>
                <a:gd name="T17" fmla="*/ 41 h 43"/>
                <a:gd name="T18" fmla="*/ 11 w 34"/>
                <a:gd name="T19" fmla="*/ 38 h 43"/>
                <a:gd name="T20" fmla="*/ 11 w 34"/>
                <a:gd name="T21" fmla="*/ 25 h 43"/>
                <a:gd name="T22" fmla="*/ 27 w 34"/>
                <a:gd name="T23" fmla="*/ 25 h 43"/>
                <a:gd name="T24" fmla="*/ 27 w 34"/>
                <a:gd name="T25" fmla="*/ 20 h 43"/>
                <a:gd name="T26" fmla="*/ 11 w 34"/>
                <a:gd name="T27" fmla="*/ 20 h 43"/>
                <a:gd name="T28" fmla="*/ 11 w 34"/>
                <a:gd name="T29" fmla="*/ 4 h 43"/>
                <a:gd name="T30" fmla="*/ 29 w 34"/>
                <a:gd name="T31" fmla="*/ 4 h 43"/>
                <a:gd name="T32" fmla="*/ 29 w 34"/>
                <a:gd name="T33" fmla="*/ 9 h 43"/>
                <a:gd name="T34" fmla="*/ 34 w 34"/>
                <a:gd name="T35" fmla="*/ 9 h 43"/>
                <a:gd name="T36" fmla="*/ 34 w 34"/>
                <a:gd name="T37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4" h="43">
                  <a:moveTo>
                    <a:pt x="34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4" y="4"/>
                  </a:lnTo>
                  <a:lnTo>
                    <a:pt x="4" y="38"/>
                  </a:lnTo>
                  <a:lnTo>
                    <a:pt x="0" y="41"/>
                  </a:lnTo>
                  <a:lnTo>
                    <a:pt x="0" y="43"/>
                  </a:lnTo>
                  <a:lnTo>
                    <a:pt x="16" y="43"/>
                  </a:lnTo>
                  <a:lnTo>
                    <a:pt x="16" y="41"/>
                  </a:lnTo>
                  <a:lnTo>
                    <a:pt x="11" y="38"/>
                  </a:lnTo>
                  <a:lnTo>
                    <a:pt x="11" y="25"/>
                  </a:lnTo>
                  <a:lnTo>
                    <a:pt x="27" y="25"/>
                  </a:lnTo>
                  <a:lnTo>
                    <a:pt x="27" y="20"/>
                  </a:lnTo>
                  <a:lnTo>
                    <a:pt x="11" y="20"/>
                  </a:lnTo>
                  <a:lnTo>
                    <a:pt x="11" y="4"/>
                  </a:lnTo>
                  <a:lnTo>
                    <a:pt x="29" y="4"/>
                  </a:lnTo>
                  <a:lnTo>
                    <a:pt x="29" y="9"/>
                  </a:lnTo>
                  <a:lnTo>
                    <a:pt x="34" y="9"/>
                  </a:lnTo>
                  <a:lnTo>
                    <a:pt x="3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Freeform 34">
              <a:extLst>
                <a:ext uri="{FF2B5EF4-FFF2-40B4-BE49-F238E27FC236}">
                  <a16:creationId xmlns:a16="http://schemas.microsoft.com/office/drawing/2014/main" id="{B7DEFDBD-9E8D-49E7-9319-4E1DF0262BF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577513" y="1633538"/>
              <a:ext cx="46038" cy="57150"/>
            </a:xfrm>
            <a:custGeom>
              <a:avLst/>
              <a:gdLst>
                <a:gd name="T0" fmla="*/ 6 w 13"/>
                <a:gd name="T1" fmla="*/ 14 h 16"/>
                <a:gd name="T2" fmla="*/ 4 w 13"/>
                <a:gd name="T3" fmla="*/ 12 h 16"/>
                <a:gd name="T4" fmla="*/ 3 w 13"/>
                <a:gd name="T5" fmla="*/ 8 h 16"/>
                <a:gd name="T6" fmla="*/ 3 w 13"/>
                <a:gd name="T7" fmla="*/ 8 h 16"/>
                <a:gd name="T8" fmla="*/ 4 w 13"/>
                <a:gd name="T9" fmla="*/ 4 h 16"/>
                <a:gd name="T10" fmla="*/ 6 w 13"/>
                <a:gd name="T11" fmla="*/ 3 h 16"/>
                <a:gd name="T12" fmla="*/ 9 w 13"/>
                <a:gd name="T13" fmla="*/ 4 h 16"/>
                <a:gd name="T14" fmla="*/ 10 w 13"/>
                <a:gd name="T15" fmla="*/ 8 h 16"/>
                <a:gd name="T16" fmla="*/ 10 w 13"/>
                <a:gd name="T17" fmla="*/ 8 h 16"/>
                <a:gd name="T18" fmla="*/ 9 w 13"/>
                <a:gd name="T19" fmla="*/ 12 h 16"/>
                <a:gd name="T20" fmla="*/ 6 w 13"/>
                <a:gd name="T21" fmla="*/ 14 h 16"/>
                <a:gd name="T22" fmla="*/ 6 w 13"/>
                <a:gd name="T23" fmla="*/ 0 h 16"/>
                <a:gd name="T24" fmla="*/ 2 w 13"/>
                <a:gd name="T25" fmla="*/ 3 h 16"/>
                <a:gd name="T26" fmla="*/ 0 w 13"/>
                <a:gd name="T27" fmla="*/ 8 h 16"/>
                <a:gd name="T28" fmla="*/ 0 w 13"/>
                <a:gd name="T29" fmla="*/ 8 h 16"/>
                <a:gd name="T30" fmla="*/ 2 w 13"/>
                <a:gd name="T31" fmla="*/ 13 h 16"/>
                <a:gd name="T32" fmla="*/ 6 w 13"/>
                <a:gd name="T33" fmla="*/ 16 h 16"/>
                <a:gd name="T34" fmla="*/ 11 w 13"/>
                <a:gd name="T35" fmla="*/ 14 h 16"/>
                <a:gd name="T36" fmla="*/ 13 w 13"/>
                <a:gd name="T37" fmla="*/ 8 h 16"/>
                <a:gd name="T38" fmla="*/ 13 w 13"/>
                <a:gd name="T39" fmla="*/ 8 h 16"/>
                <a:gd name="T40" fmla="*/ 11 w 13"/>
                <a:gd name="T41" fmla="*/ 3 h 16"/>
                <a:gd name="T42" fmla="*/ 6 w 13"/>
                <a:gd name="T4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3" h="16">
                  <a:moveTo>
                    <a:pt x="6" y="14"/>
                  </a:moveTo>
                  <a:cubicBezTo>
                    <a:pt x="5" y="14"/>
                    <a:pt x="4" y="13"/>
                    <a:pt x="4" y="12"/>
                  </a:cubicBezTo>
                  <a:cubicBezTo>
                    <a:pt x="3" y="11"/>
                    <a:pt x="3" y="10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6"/>
                    <a:pt x="3" y="5"/>
                    <a:pt x="4" y="4"/>
                  </a:cubicBezTo>
                  <a:cubicBezTo>
                    <a:pt x="4" y="3"/>
                    <a:pt x="5" y="3"/>
                    <a:pt x="6" y="3"/>
                  </a:cubicBezTo>
                  <a:cubicBezTo>
                    <a:pt x="8" y="3"/>
                    <a:pt x="9" y="3"/>
                    <a:pt x="9" y="4"/>
                  </a:cubicBezTo>
                  <a:cubicBezTo>
                    <a:pt x="10" y="5"/>
                    <a:pt x="10" y="6"/>
                    <a:pt x="10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0" y="10"/>
                    <a:pt x="10" y="11"/>
                    <a:pt x="9" y="12"/>
                  </a:cubicBezTo>
                  <a:cubicBezTo>
                    <a:pt x="9" y="13"/>
                    <a:pt x="8" y="14"/>
                    <a:pt x="6" y="14"/>
                  </a:cubicBezTo>
                  <a:moveTo>
                    <a:pt x="6" y="0"/>
                  </a:moveTo>
                  <a:cubicBezTo>
                    <a:pt x="4" y="0"/>
                    <a:pt x="3" y="1"/>
                    <a:pt x="2" y="3"/>
                  </a:cubicBezTo>
                  <a:cubicBezTo>
                    <a:pt x="1" y="4"/>
                    <a:pt x="0" y="6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10"/>
                    <a:pt x="1" y="12"/>
                    <a:pt x="2" y="13"/>
                  </a:cubicBezTo>
                  <a:cubicBezTo>
                    <a:pt x="3" y="15"/>
                    <a:pt x="4" y="16"/>
                    <a:pt x="6" y="16"/>
                  </a:cubicBezTo>
                  <a:cubicBezTo>
                    <a:pt x="8" y="16"/>
                    <a:pt x="10" y="15"/>
                    <a:pt x="11" y="14"/>
                  </a:cubicBezTo>
                  <a:cubicBezTo>
                    <a:pt x="12" y="12"/>
                    <a:pt x="13" y="10"/>
                    <a:pt x="13" y="8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3" y="6"/>
                    <a:pt x="12" y="4"/>
                    <a:pt x="11" y="3"/>
                  </a:cubicBezTo>
                  <a:cubicBezTo>
                    <a:pt x="10" y="1"/>
                    <a:pt x="8" y="0"/>
                    <a:pt x="6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" name="Freeform 35">
              <a:extLst>
                <a:ext uri="{FF2B5EF4-FFF2-40B4-BE49-F238E27FC236}">
                  <a16:creationId xmlns:a16="http://schemas.microsoft.com/office/drawing/2014/main" id="{9AF38B98-A24F-4110-996A-C69FF2845FE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631488" y="1633538"/>
              <a:ext cx="47625" cy="57150"/>
            </a:xfrm>
            <a:custGeom>
              <a:avLst/>
              <a:gdLst>
                <a:gd name="T0" fmla="*/ 7 w 13"/>
                <a:gd name="T1" fmla="*/ 14 h 16"/>
                <a:gd name="T2" fmla="*/ 4 w 13"/>
                <a:gd name="T3" fmla="*/ 12 h 16"/>
                <a:gd name="T4" fmla="*/ 3 w 13"/>
                <a:gd name="T5" fmla="*/ 8 h 16"/>
                <a:gd name="T6" fmla="*/ 3 w 13"/>
                <a:gd name="T7" fmla="*/ 8 h 16"/>
                <a:gd name="T8" fmla="*/ 4 w 13"/>
                <a:gd name="T9" fmla="*/ 4 h 16"/>
                <a:gd name="T10" fmla="*/ 7 w 13"/>
                <a:gd name="T11" fmla="*/ 3 h 16"/>
                <a:gd name="T12" fmla="*/ 10 w 13"/>
                <a:gd name="T13" fmla="*/ 4 h 16"/>
                <a:gd name="T14" fmla="*/ 11 w 13"/>
                <a:gd name="T15" fmla="*/ 8 h 16"/>
                <a:gd name="T16" fmla="*/ 11 w 13"/>
                <a:gd name="T17" fmla="*/ 8 h 16"/>
                <a:gd name="T18" fmla="*/ 10 w 13"/>
                <a:gd name="T19" fmla="*/ 12 h 16"/>
                <a:gd name="T20" fmla="*/ 7 w 13"/>
                <a:gd name="T21" fmla="*/ 14 h 16"/>
                <a:gd name="T22" fmla="*/ 7 w 13"/>
                <a:gd name="T23" fmla="*/ 0 h 16"/>
                <a:gd name="T24" fmla="*/ 2 w 13"/>
                <a:gd name="T25" fmla="*/ 3 h 16"/>
                <a:gd name="T26" fmla="*/ 0 w 13"/>
                <a:gd name="T27" fmla="*/ 8 h 16"/>
                <a:gd name="T28" fmla="*/ 0 w 13"/>
                <a:gd name="T29" fmla="*/ 8 h 16"/>
                <a:gd name="T30" fmla="*/ 2 w 13"/>
                <a:gd name="T31" fmla="*/ 13 h 16"/>
                <a:gd name="T32" fmla="*/ 7 w 13"/>
                <a:gd name="T33" fmla="*/ 16 h 16"/>
                <a:gd name="T34" fmla="*/ 12 w 13"/>
                <a:gd name="T35" fmla="*/ 14 h 16"/>
                <a:gd name="T36" fmla="*/ 13 w 13"/>
                <a:gd name="T37" fmla="*/ 8 h 16"/>
                <a:gd name="T38" fmla="*/ 13 w 13"/>
                <a:gd name="T39" fmla="*/ 8 h 16"/>
                <a:gd name="T40" fmla="*/ 12 w 13"/>
                <a:gd name="T41" fmla="*/ 3 h 16"/>
                <a:gd name="T42" fmla="*/ 7 w 13"/>
                <a:gd name="T4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3" h="16">
                  <a:moveTo>
                    <a:pt x="7" y="14"/>
                  </a:moveTo>
                  <a:cubicBezTo>
                    <a:pt x="6" y="14"/>
                    <a:pt x="5" y="13"/>
                    <a:pt x="4" y="12"/>
                  </a:cubicBezTo>
                  <a:cubicBezTo>
                    <a:pt x="3" y="11"/>
                    <a:pt x="3" y="10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6"/>
                    <a:pt x="3" y="5"/>
                    <a:pt x="4" y="4"/>
                  </a:cubicBezTo>
                  <a:cubicBezTo>
                    <a:pt x="5" y="3"/>
                    <a:pt x="6" y="3"/>
                    <a:pt x="7" y="3"/>
                  </a:cubicBezTo>
                  <a:cubicBezTo>
                    <a:pt x="8" y="3"/>
                    <a:pt x="9" y="3"/>
                    <a:pt x="10" y="4"/>
                  </a:cubicBezTo>
                  <a:cubicBezTo>
                    <a:pt x="10" y="5"/>
                    <a:pt x="11" y="6"/>
                    <a:pt x="11" y="8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1" y="10"/>
                    <a:pt x="10" y="11"/>
                    <a:pt x="10" y="12"/>
                  </a:cubicBezTo>
                  <a:cubicBezTo>
                    <a:pt x="9" y="13"/>
                    <a:pt x="8" y="14"/>
                    <a:pt x="7" y="14"/>
                  </a:cubicBezTo>
                  <a:moveTo>
                    <a:pt x="7" y="0"/>
                  </a:moveTo>
                  <a:cubicBezTo>
                    <a:pt x="5" y="0"/>
                    <a:pt x="3" y="1"/>
                    <a:pt x="2" y="3"/>
                  </a:cubicBezTo>
                  <a:cubicBezTo>
                    <a:pt x="1" y="4"/>
                    <a:pt x="0" y="6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10"/>
                    <a:pt x="1" y="12"/>
                    <a:pt x="2" y="13"/>
                  </a:cubicBezTo>
                  <a:cubicBezTo>
                    <a:pt x="3" y="15"/>
                    <a:pt x="5" y="16"/>
                    <a:pt x="7" y="16"/>
                  </a:cubicBezTo>
                  <a:cubicBezTo>
                    <a:pt x="9" y="16"/>
                    <a:pt x="10" y="15"/>
                    <a:pt x="12" y="14"/>
                  </a:cubicBezTo>
                  <a:cubicBezTo>
                    <a:pt x="13" y="12"/>
                    <a:pt x="13" y="10"/>
                    <a:pt x="13" y="8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3" y="6"/>
                    <a:pt x="13" y="4"/>
                    <a:pt x="12" y="3"/>
                  </a:cubicBezTo>
                  <a:cubicBezTo>
                    <a:pt x="10" y="1"/>
                    <a:pt x="9" y="0"/>
                    <a:pt x="7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" name="Freeform 36">
              <a:extLst>
                <a:ext uri="{FF2B5EF4-FFF2-40B4-BE49-F238E27FC236}">
                  <a16:creationId xmlns:a16="http://schemas.microsoft.com/office/drawing/2014/main" id="{78513A33-84F8-44C7-9686-E598782C800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688638" y="1611313"/>
              <a:ext cx="50800" cy="79375"/>
            </a:xfrm>
            <a:custGeom>
              <a:avLst/>
              <a:gdLst>
                <a:gd name="T0" fmla="*/ 6 w 14"/>
                <a:gd name="T1" fmla="*/ 19 h 22"/>
                <a:gd name="T2" fmla="*/ 3 w 14"/>
                <a:gd name="T3" fmla="*/ 18 h 22"/>
                <a:gd name="T4" fmla="*/ 2 w 14"/>
                <a:gd name="T5" fmla="*/ 15 h 22"/>
                <a:gd name="T6" fmla="*/ 2 w 14"/>
                <a:gd name="T7" fmla="*/ 14 h 22"/>
                <a:gd name="T8" fmla="*/ 3 w 14"/>
                <a:gd name="T9" fmla="*/ 10 h 22"/>
                <a:gd name="T10" fmla="*/ 6 w 14"/>
                <a:gd name="T11" fmla="*/ 9 h 22"/>
                <a:gd name="T12" fmla="*/ 8 w 14"/>
                <a:gd name="T13" fmla="*/ 9 h 22"/>
                <a:gd name="T14" fmla="*/ 9 w 14"/>
                <a:gd name="T15" fmla="*/ 11 h 22"/>
                <a:gd name="T16" fmla="*/ 9 w 14"/>
                <a:gd name="T17" fmla="*/ 17 h 22"/>
                <a:gd name="T18" fmla="*/ 8 w 14"/>
                <a:gd name="T19" fmla="*/ 19 h 22"/>
                <a:gd name="T20" fmla="*/ 6 w 14"/>
                <a:gd name="T21" fmla="*/ 19 h 22"/>
                <a:gd name="T22" fmla="*/ 12 w 14"/>
                <a:gd name="T23" fmla="*/ 0 h 22"/>
                <a:gd name="T24" fmla="*/ 9 w 14"/>
                <a:gd name="T25" fmla="*/ 0 h 22"/>
                <a:gd name="T26" fmla="*/ 7 w 14"/>
                <a:gd name="T27" fmla="*/ 0 h 22"/>
                <a:gd name="T28" fmla="*/ 7 w 14"/>
                <a:gd name="T29" fmla="*/ 2 h 22"/>
                <a:gd name="T30" fmla="*/ 9 w 14"/>
                <a:gd name="T31" fmla="*/ 2 h 22"/>
                <a:gd name="T32" fmla="*/ 9 w 14"/>
                <a:gd name="T33" fmla="*/ 8 h 22"/>
                <a:gd name="T34" fmla="*/ 8 w 14"/>
                <a:gd name="T35" fmla="*/ 7 h 22"/>
                <a:gd name="T36" fmla="*/ 6 w 14"/>
                <a:gd name="T37" fmla="*/ 6 h 22"/>
                <a:gd name="T38" fmla="*/ 1 w 14"/>
                <a:gd name="T39" fmla="*/ 9 h 22"/>
                <a:gd name="T40" fmla="*/ 0 w 14"/>
                <a:gd name="T41" fmla="*/ 14 h 22"/>
                <a:gd name="T42" fmla="*/ 0 w 14"/>
                <a:gd name="T43" fmla="*/ 15 h 22"/>
                <a:gd name="T44" fmla="*/ 1 w 14"/>
                <a:gd name="T45" fmla="*/ 20 h 22"/>
                <a:gd name="T46" fmla="*/ 5 w 14"/>
                <a:gd name="T47" fmla="*/ 22 h 22"/>
                <a:gd name="T48" fmla="*/ 8 w 14"/>
                <a:gd name="T49" fmla="*/ 21 h 22"/>
                <a:gd name="T50" fmla="*/ 10 w 14"/>
                <a:gd name="T51" fmla="*/ 20 h 22"/>
                <a:gd name="T52" fmla="*/ 10 w 14"/>
                <a:gd name="T53" fmla="*/ 21 h 22"/>
                <a:gd name="T54" fmla="*/ 14 w 14"/>
                <a:gd name="T55" fmla="*/ 21 h 22"/>
                <a:gd name="T56" fmla="*/ 14 w 14"/>
                <a:gd name="T57" fmla="*/ 20 h 22"/>
                <a:gd name="T58" fmla="*/ 12 w 14"/>
                <a:gd name="T59" fmla="*/ 19 h 22"/>
                <a:gd name="T60" fmla="*/ 12 w 14"/>
                <a:gd name="T61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4" h="22">
                  <a:moveTo>
                    <a:pt x="6" y="19"/>
                  </a:moveTo>
                  <a:cubicBezTo>
                    <a:pt x="5" y="19"/>
                    <a:pt x="4" y="19"/>
                    <a:pt x="3" y="18"/>
                  </a:cubicBezTo>
                  <a:cubicBezTo>
                    <a:pt x="3" y="17"/>
                    <a:pt x="2" y="16"/>
                    <a:pt x="2" y="15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2" y="13"/>
                    <a:pt x="3" y="11"/>
                    <a:pt x="3" y="10"/>
                  </a:cubicBezTo>
                  <a:cubicBezTo>
                    <a:pt x="4" y="9"/>
                    <a:pt x="5" y="9"/>
                    <a:pt x="6" y="9"/>
                  </a:cubicBezTo>
                  <a:cubicBezTo>
                    <a:pt x="7" y="9"/>
                    <a:pt x="8" y="9"/>
                    <a:pt x="8" y="9"/>
                  </a:cubicBezTo>
                  <a:cubicBezTo>
                    <a:pt x="9" y="10"/>
                    <a:pt x="9" y="10"/>
                    <a:pt x="9" y="11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9" y="18"/>
                    <a:pt x="9" y="19"/>
                    <a:pt x="8" y="19"/>
                  </a:cubicBezTo>
                  <a:cubicBezTo>
                    <a:pt x="8" y="19"/>
                    <a:pt x="7" y="19"/>
                    <a:pt x="6" y="19"/>
                  </a:cubicBezTo>
                  <a:moveTo>
                    <a:pt x="12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9" y="8"/>
                    <a:pt x="8" y="7"/>
                    <a:pt x="8" y="7"/>
                  </a:cubicBezTo>
                  <a:cubicBezTo>
                    <a:pt x="7" y="7"/>
                    <a:pt x="6" y="6"/>
                    <a:pt x="6" y="6"/>
                  </a:cubicBezTo>
                  <a:cubicBezTo>
                    <a:pt x="4" y="6"/>
                    <a:pt x="2" y="7"/>
                    <a:pt x="1" y="9"/>
                  </a:cubicBezTo>
                  <a:cubicBezTo>
                    <a:pt x="0" y="10"/>
                    <a:pt x="0" y="12"/>
                    <a:pt x="0" y="14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7"/>
                    <a:pt x="0" y="18"/>
                    <a:pt x="1" y="20"/>
                  </a:cubicBezTo>
                  <a:cubicBezTo>
                    <a:pt x="2" y="21"/>
                    <a:pt x="4" y="22"/>
                    <a:pt x="5" y="22"/>
                  </a:cubicBezTo>
                  <a:cubicBezTo>
                    <a:pt x="6" y="22"/>
                    <a:pt x="7" y="21"/>
                    <a:pt x="8" y="21"/>
                  </a:cubicBezTo>
                  <a:cubicBezTo>
                    <a:pt x="9" y="21"/>
                    <a:pt x="9" y="20"/>
                    <a:pt x="10" y="20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4" y="21"/>
                    <a:pt x="14" y="21"/>
                    <a:pt x="14" y="21"/>
                  </a:cubicBezTo>
                  <a:cubicBezTo>
                    <a:pt x="14" y="20"/>
                    <a:pt x="14" y="20"/>
                    <a:pt x="14" y="20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12" y="0"/>
                    <a:pt x="12" y="0"/>
                    <a:pt x="12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" name="Freeform 37">
              <a:extLst>
                <a:ext uri="{FF2B5EF4-FFF2-40B4-BE49-F238E27FC236}">
                  <a16:creationId xmlns:a16="http://schemas.microsoft.com/office/drawing/2014/main" id="{DE434CB6-7930-4BF1-8AAE-23BC1B0679C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50550" y="1633538"/>
              <a:ext cx="39688" cy="57150"/>
            </a:xfrm>
            <a:custGeom>
              <a:avLst/>
              <a:gdLst>
                <a:gd name="T0" fmla="*/ 5 w 11"/>
                <a:gd name="T1" fmla="*/ 0 h 16"/>
                <a:gd name="T2" fmla="*/ 1 w 11"/>
                <a:gd name="T3" fmla="*/ 2 h 16"/>
                <a:gd name="T4" fmla="*/ 0 w 11"/>
                <a:gd name="T5" fmla="*/ 5 h 16"/>
                <a:gd name="T6" fmla="*/ 1 w 11"/>
                <a:gd name="T7" fmla="*/ 7 h 16"/>
                <a:gd name="T8" fmla="*/ 5 w 11"/>
                <a:gd name="T9" fmla="*/ 9 h 16"/>
                <a:gd name="T10" fmla="*/ 8 w 11"/>
                <a:gd name="T11" fmla="*/ 10 h 16"/>
                <a:gd name="T12" fmla="*/ 8 w 11"/>
                <a:gd name="T13" fmla="*/ 11 h 16"/>
                <a:gd name="T14" fmla="*/ 7 w 11"/>
                <a:gd name="T15" fmla="*/ 13 h 16"/>
                <a:gd name="T16" fmla="*/ 5 w 11"/>
                <a:gd name="T17" fmla="*/ 14 h 16"/>
                <a:gd name="T18" fmla="*/ 4 w 11"/>
                <a:gd name="T19" fmla="*/ 13 h 16"/>
                <a:gd name="T20" fmla="*/ 2 w 11"/>
                <a:gd name="T21" fmla="*/ 13 h 16"/>
                <a:gd name="T22" fmla="*/ 2 w 11"/>
                <a:gd name="T23" fmla="*/ 11 h 16"/>
                <a:gd name="T24" fmla="*/ 0 w 11"/>
                <a:gd name="T25" fmla="*/ 11 h 16"/>
                <a:gd name="T26" fmla="*/ 0 w 11"/>
                <a:gd name="T27" fmla="*/ 14 h 16"/>
                <a:gd name="T28" fmla="*/ 2 w 11"/>
                <a:gd name="T29" fmla="*/ 15 h 16"/>
                <a:gd name="T30" fmla="*/ 5 w 11"/>
                <a:gd name="T31" fmla="*/ 16 h 16"/>
                <a:gd name="T32" fmla="*/ 9 w 11"/>
                <a:gd name="T33" fmla="*/ 14 h 16"/>
                <a:gd name="T34" fmla="*/ 11 w 11"/>
                <a:gd name="T35" fmla="*/ 11 h 16"/>
                <a:gd name="T36" fmla="*/ 10 w 11"/>
                <a:gd name="T37" fmla="*/ 9 h 16"/>
                <a:gd name="T38" fmla="*/ 5 w 11"/>
                <a:gd name="T39" fmla="*/ 7 h 16"/>
                <a:gd name="T40" fmla="*/ 3 w 11"/>
                <a:gd name="T41" fmla="*/ 6 h 16"/>
                <a:gd name="T42" fmla="*/ 2 w 11"/>
                <a:gd name="T43" fmla="*/ 5 h 16"/>
                <a:gd name="T44" fmla="*/ 3 w 11"/>
                <a:gd name="T45" fmla="*/ 3 h 16"/>
                <a:gd name="T46" fmla="*/ 5 w 11"/>
                <a:gd name="T47" fmla="*/ 3 h 16"/>
                <a:gd name="T48" fmla="*/ 7 w 11"/>
                <a:gd name="T49" fmla="*/ 3 h 16"/>
                <a:gd name="T50" fmla="*/ 8 w 11"/>
                <a:gd name="T51" fmla="*/ 4 h 16"/>
                <a:gd name="T52" fmla="*/ 8 w 11"/>
                <a:gd name="T53" fmla="*/ 5 h 16"/>
                <a:gd name="T54" fmla="*/ 10 w 11"/>
                <a:gd name="T55" fmla="*/ 5 h 16"/>
                <a:gd name="T56" fmla="*/ 10 w 11"/>
                <a:gd name="T57" fmla="*/ 2 h 16"/>
                <a:gd name="T58" fmla="*/ 8 w 11"/>
                <a:gd name="T59" fmla="*/ 1 h 16"/>
                <a:gd name="T60" fmla="*/ 5 w 11"/>
                <a:gd name="T6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1" h="16">
                  <a:moveTo>
                    <a:pt x="5" y="0"/>
                  </a:moveTo>
                  <a:cubicBezTo>
                    <a:pt x="4" y="0"/>
                    <a:pt x="2" y="1"/>
                    <a:pt x="1" y="2"/>
                  </a:cubicBezTo>
                  <a:cubicBezTo>
                    <a:pt x="0" y="3"/>
                    <a:pt x="0" y="4"/>
                    <a:pt x="0" y="5"/>
                  </a:cubicBezTo>
                  <a:cubicBezTo>
                    <a:pt x="0" y="6"/>
                    <a:pt x="0" y="7"/>
                    <a:pt x="1" y="7"/>
                  </a:cubicBezTo>
                  <a:cubicBezTo>
                    <a:pt x="2" y="8"/>
                    <a:pt x="3" y="9"/>
                    <a:pt x="5" y="9"/>
                  </a:cubicBezTo>
                  <a:cubicBezTo>
                    <a:pt x="6" y="9"/>
                    <a:pt x="7" y="10"/>
                    <a:pt x="8" y="10"/>
                  </a:cubicBezTo>
                  <a:cubicBezTo>
                    <a:pt x="8" y="10"/>
                    <a:pt x="8" y="11"/>
                    <a:pt x="8" y="11"/>
                  </a:cubicBezTo>
                  <a:cubicBezTo>
                    <a:pt x="8" y="12"/>
                    <a:pt x="8" y="13"/>
                    <a:pt x="7" y="13"/>
                  </a:cubicBezTo>
                  <a:cubicBezTo>
                    <a:pt x="7" y="13"/>
                    <a:pt x="6" y="14"/>
                    <a:pt x="5" y="14"/>
                  </a:cubicBezTo>
                  <a:cubicBezTo>
                    <a:pt x="5" y="14"/>
                    <a:pt x="4" y="13"/>
                    <a:pt x="4" y="13"/>
                  </a:cubicBezTo>
                  <a:cubicBezTo>
                    <a:pt x="3" y="13"/>
                    <a:pt x="3" y="13"/>
                    <a:pt x="2" y="13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1" y="15"/>
                    <a:pt x="1" y="15"/>
                    <a:pt x="2" y="15"/>
                  </a:cubicBezTo>
                  <a:cubicBezTo>
                    <a:pt x="3" y="15"/>
                    <a:pt x="4" y="16"/>
                    <a:pt x="5" y="16"/>
                  </a:cubicBezTo>
                  <a:cubicBezTo>
                    <a:pt x="7" y="16"/>
                    <a:pt x="8" y="15"/>
                    <a:pt x="9" y="14"/>
                  </a:cubicBezTo>
                  <a:cubicBezTo>
                    <a:pt x="10" y="14"/>
                    <a:pt x="11" y="13"/>
                    <a:pt x="11" y="11"/>
                  </a:cubicBezTo>
                  <a:cubicBezTo>
                    <a:pt x="11" y="10"/>
                    <a:pt x="10" y="9"/>
                    <a:pt x="10" y="9"/>
                  </a:cubicBezTo>
                  <a:cubicBezTo>
                    <a:pt x="9" y="8"/>
                    <a:pt x="7" y="7"/>
                    <a:pt x="5" y="7"/>
                  </a:cubicBezTo>
                  <a:cubicBezTo>
                    <a:pt x="4" y="7"/>
                    <a:pt x="3" y="6"/>
                    <a:pt x="3" y="6"/>
                  </a:cubicBezTo>
                  <a:cubicBezTo>
                    <a:pt x="3" y="6"/>
                    <a:pt x="2" y="5"/>
                    <a:pt x="2" y="5"/>
                  </a:cubicBezTo>
                  <a:cubicBezTo>
                    <a:pt x="2" y="4"/>
                    <a:pt x="3" y="4"/>
                    <a:pt x="3" y="3"/>
                  </a:cubicBezTo>
                  <a:cubicBezTo>
                    <a:pt x="4" y="3"/>
                    <a:pt x="4" y="3"/>
                    <a:pt x="5" y="3"/>
                  </a:cubicBezTo>
                  <a:cubicBezTo>
                    <a:pt x="6" y="3"/>
                    <a:pt x="6" y="3"/>
                    <a:pt x="7" y="3"/>
                  </a:cubicBezTo>
                  <a:cubicBezTo>
                    <a:pt x="7" y="3"/>
                    <a:pt x="8" y="3"/>
                    <a:pt x="8" y="4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2"/>
                    <a:pt x="9" y="1"/>
                    <a:pt x="8" y="1"/>
                  </a:cubicBezTo>
                  <a:cubicBezTo>
                    <a:pt x="7" y="1"/>
                    <a:pt x="6" y="0"/>
                    <a:pt x="5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" name="Freeform 38">
              <a:extLst>
                <a:ext uri="{FF2B5EF4-FFF2-40B4-BE49-F238E27FC236}">
                  <a16:creationId xmlns:a16="http://schemas.microsoft.com/office/drawing/2014/main" id="{7DFD2384-0448-44E6-96C1-2FF685B5084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191750" y="1730376"/>
              <a:ext cx="61913" cy="73025"/>
            </a:xfrm>
            <a:custGeom>
              <a:avLst/>
              <a:gdLst>
                <a:gd name="T0" fmla="*/ 5 w 17"/>
                <a:gd name="T1" fmla="*/ 9 h 20"/>
                <a:gd name="T2" fmla="*/ 5 w 17"/>
                <a:gd name="T3" fmla="*/ 3 h 20"/>
                <a:gd name="T4" fmla="*/ 8 w 17"/>
                <a:gd name="T5" fmla="*/ 3 h 20"/>
                <a:gd name="T6" fmla="*/ 11 w 17"/>
                <a:gd name="T7" fmla="*/ 3 h 20"/>
                <a:gd name="T8" fmla="*/ 12 w 17"/>
                <a:gd name="T9" fmla="*/ 6 h 20"/>
                <a:gd name="T10" fmla="*/ 11 w 17"/>
                <a:gd name="T11" fmla="*/ 8 h 20"/>
                <a:gd name="T12" fmla="*/ 8 w 17"/>
                <a:gd name="T13" fmla="*/ 9 h 20"/>
                <a:gd name="T14" fmla="*/ 5 w 17"/>
                <a:gd name="T15" fmla="*/ 9 h 20"/>
                <a:gd name="T16" fmla="*/ 8 w 17"/>
                <a:gd name="T17" fmla="*/ 0 h 20"/>
                <a:gd name="T18" fmla="*/ 2 w 17"/>
                <a:gd name="T19" fmla="*/ 0 h 20"/>
                <a:gd name="T20" fmla="*/ 0 w 17"/>
                <a:gd name="T21" fmla="*/ 0 h 20"/>
                <a:gd name="T22" fmla="*/ 0 w 17"/>
                <a:gd name="T23" fmla="*/ 2 h 20"/>
                <a:gd name="T24" fmla="*/ 2 w 17"/>
                <a:gd name="T25" fmla="*/ 3 h 20"/>
                <a:gd name="T26" fmla="*/ 2 w 17"/>
                <a:gd name="T27" fmla="*/ 18 h 20"/>
                <a:gd name="T28" fmla="*/ 0 w 17"/>
                <a:gd name="T29" fmla="*/ 18 h 20"/>
                <a:gd name="T30" fmla="*/ 0 w 17"/>
                <a:gd name="T31" fmla="*/ 20 h 20"/>
                <a:gd name="T32" fmla="*/ 7 w 17"/>
                <a:gd name="T33" fmla="*/ 20 h 20"/>
                <a:gd name="T34" fmla="*/ 7 w 17"/>
                <a:gd name="T35" fmla="*/ 18 h 20"/>
                <a:gd name="T36" fmla="*/ 5 w 17"/>
                <a:gd name="T37" fmla="*/ 18 h 20"/>
                <a:gd name="T38" fmla="*/ 5 w 17"/>
                <a:gd name="T39" fmla="*/ 11 h 20"/>
                <a:gd name="T40" fmla="*/ 9 w 17"/>
                <a:gd name="T41" fmla="*/ 11 h 20"/>
                <a:gd name="T42" fmla="*/ 11 w 17"/>
                <a:gd name="T43" fmla="*/ 12 h 20"/>
                <a:gd name="T44" fmla="*/ 12 w 17"/>
                <a:gd name="T45" fmla="*/ 15 h 20"/>
                <a:gd name="T46" fmla="*/ 12 w 17"/>
                <a:gd name="T47" fmla="*/ 16 h 20"/>
                <a:gd name="T48" fmla="*/ 13 w 17"/>
                <a:gd name="T49" fmla="*/ 19 h 20"/>
                <a:gd name="T50" fmla="*/ 15 w 17"/>
                <a:gd name="T51" fmla="*/ 20 h 20"/>
                <a:gd name="T52" fmla="*/ 17 w 17"/>
                <a:gd name="T53" fmla="*/ 20 h 20"/>
                <a:gd name="T54" fmla="*/ 17 w 17"/>
                <a:gd name="T55" fmla="*/ 18 h 20"/>
                <a:gd name="T56" fmla="*/ 16 w 17"/>
                <a:gd name="T57" fmla="*/ 18 h 20"/>
                <a:gd name="T58" fmla="*/ 15 w 17"/>
                <a:gd name="T59" fmla="*/ 18 h 20"/>
                <a:gd name="T60" fmla="*/ 15 w 17"/>
                <a:gd name="T61" fmla="*/ 16 h 20"/>
                <a:gd name="T62" fmla="*/ 15 w 17"/>
                <a:gd name="T63" fmla="*/ 15 h 20"/>
                <a:gd name="T64" fmla="*/ 14 w 17"/>
                <a:gd name="T65" fmla="*/ 12 h 20"/>
                <a:gd name="T66" fmla="*/ 12 w 17"/>
                <a:gd name="T67" fmla="*/ 10 h 20"/>
                <a:gd name="T68" fmla="*/ 14 w 17"/>
                <a:gd name="T69" fmla="*/ 8 h 20"/>
                <a:gd name="T70" fmla="*/ 15 w 17"/>
                <a:gd name="T71" fmla="*/ 6 h 20"/>
                <a:gd name="T72" fmla="*/ 13 w 17"/>
                <a:gd name="T73" fmla="*/ 2 h 20"/>
                <a:gd name="T74" fmla="*/ 8 w 17"/>
                <a:gd name="T75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7" h="20">
                  <a:moveTo>
                    <a:pt x="5" y="9"/>
                  </a:moveTo>
                  <a:cubicBezTo>
                    <a:pt x="5" y="3"/>
                    <a:pt x="5" y="3"/>
                    <a:pt x="5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10" y="3"/>
                    <a:pt x="11" y="3"/>
                    <a:pt x="11" y="3"/>
                  </a:cubicBezTo>
                  <a:cubicBezTo>
                    <a:pt x="12" y="4"/>
                    <a:pt x="12" y="5"/>
                    <a:pt x="12" y="6"/>
                  </a:cubicBezTo>
                  <a:cubicBezTo>
                    <a:pt x="12" y="7"/>
                    <a:pt x="12" y="8"/>
                    <a:pt x="11" y="8"/>
                  </a:cubicBezTo>
                  <a:cubicBezTo>
                    <a:pt x="11" y="9"/>
                    <a:pt x="10" y="9"/>
                    <a:pt x="8" y="9"/>
                  </a:cubicBezTo>
                  <a:cubicBezTo>
                    <a:pt x="5" y="9"/>
                    <a:pt x="5" y="9"/>
                    <a:pt x="5" y="9"/>
                  </a:cubicBezTo>
                  <a:moveTo>
                    <a:pt x="8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7" y="20"/>
                    <a:pt x="7" y="20"/>
                    <a:pt x="7" y="20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10" y="11"/>
                    <a:pt x="11" y="12"/>
                    <a:pt x="11" y="12"/>
                  </a:cubicBezTo>
                  <a:cubicBezTo>
                    <a:pt x="12" y="13"/>
                    <a:pt x="12" y="14"/>
                    <a:pt x="12" y="15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2" y="17"/>
                    <a:pt x="13" y="18"/>
                    <a:pt x="13" y="19"/>
                  </a:cubicBezTo>
                  <a:cubicBezTo>
                    <a:pt x="13" y="20"/>
                    <a:pt x="14" y="20"/>
                    <a:pt x="15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7"/>
                    <a:pt x="15" y="17"/>
                    <a:pt x="15" y="16"/>
                  </a:cubicBezTo>
                  <a:cubicBezTo>
                    <a:pt x="15" y="15"/>
                    <a:pt x="15" y="15"/>
                    <a:pt x="15" y="15"/>
                  </a:cubicBezTo>
                  <a:cubicBezTo>
                    <a:pt x="15" y="14"/>
                    <a:pt x="15" y="13"/>
                    <a:pt x="14" y="12"/>
                  </a:cubicBezTo>
                  <a:cubicBezTo>
                    <a:pt x="14" y="11"/>
                    <a:pt x="13" y="11"/>
                    <a:pt x="12" y="10"/>
                  </a:cubicBezTo>
                  <a:cubicBezTo>
                    <a:pt x="13" y="10"/>
                    <a:pt x="14" y="9"/>
                    <a:pt x="14" y="8"/>
                  </a:cubicBezTo>
                  <a:cubicBezTo>
                    <a:pt x="15" y="8"/>
                    <a:pt x="15" y="7"/>
                    <a:pt x="15" y="6"/>
                  </a:cubicBezTo>
                  <a:cubicBezTo>
                    <a:pt x="15" y="4"/>
                    <a:pt x="14" y="3"/>
                    <a:pt x="13" y="2"/>
                  </a:cubicBezTo>
                  <a:cubicBezTo>
                    <a:pt x="12" y="1"/>
                    <a:pt x="11" y="0"/>
                    <a:pt x="8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" name="Freeform 39">
              <a:extLst>
                <a:ext uri="{FF2B5EF4-FFF2-40B4-BE49-F238E27FC236}">
                  <a16:creationId xmlns:a16="http://schemas.microsoft.com/office/drawing/2014/main" id="{D825D5F5-AAAF-41A2-9B41-1C059650BEB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261600" y="1749426"/>
              <a:ext cx="42863" cy="53975"/>
            </a:xfrm>
            <a:custGeom>
              <a:avLst/>
              <a:gdLst>
                <a:gd name="T0" fmla="*/ 3 w 12"/>
                <a:gd name="T1" fmla="*/ 6 h 15"/>
                <a:gd name="T2" fmla="*/ 2 w 12"/>
                <a:gd name="T3" fmla="*/ 6 h 15"/>
                <a:gd name="T4" fmla="*/ 4 w 12"/>
                <a:gd name="T5" fmla="*/ 3 h 15"/>
                <a:gd name="T6" fmla="*/ 6 w 12"/>
                <a:gd name="T7" fmla="*/ 2 h 15"/>
                <a:gd name="T8" fmla="*/ 8 w 12"/>
                <a:gd name="T9" fmla="*/ 3 h 15"/>
                <a:gd name="T10" fmla="*/ 9 w 12"/>
                <a:gd name="T11" fmla="*/ 6 h 15"/>
                <a:gd name="T12" fmla="*/ 9 w 12"/>
                <a:gd name="T13" fmla="*/ 6 h 15"/>
                <a:gd name="T14" fmla="*/ 3 w 12"/>
                <a:gd name="T15" fmla="*/ 6 h 15"/>
                <a:gd name="T16" fmla="*/ 6 w 12"/>
                <a:gd name="T17" fmla="*/ 0 h 15"/>
                <a:gd name="T18" fmla="*/ 2 w 12"/>
                <a:gd name="T19" fmla="*/ 2 h 15"/>
                <a:gd name="T20" fmla="*/ 0 w 12"/>
                <a:gd name="T21" fmla="*/ 7 h 15"/>
                <a:gd name="T22" fmla="*/ 0 w 12"/>
                <a:gd name="T23" fmla="*/ 8 h 15"/>
                <a:gd name="T24" fmla="*/ 1 w 12"/>
                <a:gd name="T25" fmla="*/ 13 h 15"/>
                <a:gd name="T26" fmla="*/ 6 w 12"/>
                <a:gd name="T27" fmla="*/ 15 h 15"/>
                <a:gd name="T28" fmla="*/ 9 w 12"/>
                <a:gd name="T29" fmla="*/ 15 h 15"/>
                <a:gd name="T30" fmla="*/ 11 w 12"/>
                <a:gd name="T31" fmla="*/ 14 h 15"/>
                <a:gd name="T32" fmla="*/ 10 w 12"/>
                <a:gd name="T33" fmla="*/ 12 h 15"/>
                <a:gd name="T34" fmla="*/ 9 w 12"/>
                <a:gd name="T35" fmla="*/ 13 h 15"/>
                <a:gd name="T36" fmla="*/ 6 w 12"/>
                <a:gd name="T37" fmla="*/ 13 h 15"/>
                <a:gd name="T38" fmla="*/ 3 w 12"/>
                <a:gd name="T39" fmla="*/ 12 h 15"/>
                <a:gd name="T40" fmla="*/ 2 w 12"/>
                <a:gd name="T41" fmla="*/ 8 h 15"/>
                <a:gd name="T42" fmla="*/ 2 w 12"/>
                <a:gd name="T43" fmla="*/ 8 h 15"/>
                <a:gd name="T44" fmla="*/ 12 w 12"/>
                <a:gd name="T45" fmla="*/ 8 h 15"/>
                <a:gd name="T46" fmla="*/ 12 w 12"/>
                <a:gd name="T47" fmla="*/ 7 h 15"/>
                <a:gd name="T48" fmla="*/ 10 w 12"/>
                <a:gd name="T49" fmla="*/ 2 h 15"/>
                <a:gd name="T50" fmla="*/ 6 w 12"/>
                <a:gd name="T51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2" h="15">
                  <a:moveTo>
                    <a:pt x="3" y="6"/>
                  </a:moveTo>
                  <a:cubicBezTo>
                    <a:pt x="2" y="6"/>
                    <a:pt x="2" y="6"/>
                    <a:pt x="2" y="6"/>
                  </a:cubicBezTo>
                  <a:cubicBezTo>
                    <a:pt x="3" y="5"/>
                    <a:pt x="3" y="4"/>
                    <a:pt x="4" y="3"/>
                  </a:cubicBezTo>
                  <a:cubicBezTo>
                    <a:pt x="4" y="3"/>
                    <a:pt x="5" y="2"/>
                    <a:pt x="6" y="2"/>
                  </a:cubicBezTo>
                  <a:cubicBezTo>
                    <a:pt x="7" y="2"/>
                    <a:pt x="8" y="3"/>
                    <a:pt x="8" y="3"/>
                  </a:cubicBezTo>
                  <a:cubicBezTo>
                    <a:pt x="9" y="4"/>
                    <a:pt x="9" y="5"/>
                    <a:pt x="9" y="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3" y="6"/>
                    <a:pt x="3" y="6"/>
                    <a:pt x="3" y="6"/>
                  </a:cubicBezTo>
                  <a:moveTo>
                    <a:pt x="6" y="0"/>
                  </a:moveTo>
                  <a:cubicBezTo>
                    <a:pt x="4" y="0"/>
                    <a:pt x="3" y="1"/>
                    <a:pt x="2" y="2"/>
                  </a:cubicBezTo>
                  <a:cubicBezTo>
                    <a:pt x="0" y="4"/>
                    <a:pt x="0" y="5"/>
                    <a:pt x="0" y="7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10"/>
                    <a:pt x="0" y="12"/>
                    <a:pt x="1" y="13"/>
                  </a:cubicBezTo>
                  <a:cubicBezTo>
                    <a:pt x="3" y="15"/>
                    <a:pt x="4" y="15"/>
                    <a:pt x="6" y="15"/>
                  </a:cubicBezTo>
                  <a:cubicBezTo>
                    <a:pt x="8" y="15"/>
                    <a:pt x="9" y="15"/>
                    <a:pt x="9" y="15"/>
                  </a:cubicBezTo>
                  <a:cubicBezTo>
                    <a:pt x="10" y="14"/>
                    <a:pt x="11" y="14"/>
                    <a:pt x="11" y="14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10" y="12"/>
                    <a:pt x="9" y="13"/>
                    <a:pt x="9" y="13"/>
                  </a:cubicBezTo>
                  <a:cubicBezTo>
                    <a:pt x="8" y="13"/>
                    <a:pt x="7" y="13"/>
                    <a:pt x="6" y="13"/>
                  </a:cubicBezTo>
                  <a:cubicBezTo>
                    <a:pt x="5" y="13"/>
                    <a:pt x="4" y="13"/>
                    <a:pt x="3" y="12"/>
                  </a:cubicBezTo>
                  <a:cubicBezTo>
                    <a:pt x="3" y="11"/>
                    <a:pt x="2" y="10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5"/>
                    <a:pt x="11" y="3"/>
                    <a:pt x="10" y="2"/>
                  </a:cubicBezTo>
                  <a:cubicBezTo>
                    <a:pt x="9" y="1"/>
                    <a:pt x="8" y="0"/>
                    <a:pt x="6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" name="Freeform 40">
              <a:extLst>
                <a:ext uri="{FF2B5EF4-FFF2-40B4-BE49-F238E27FC236}">
                  <a16:creationId xmlns:a16="http://schemas.microsoft.com/office/drawing/2014/main" id="{12B40095-9850-4261-BBA0-913EB6D4752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15575" y="1749426"/>
              <a:ext cx="39688" cy="53975"/>
            </a:xfrm>
            <a:custGeom>
              <a:avLst/>
              <a:gdLst>
                <a:gd name="T0" fmla="*/ 5 w 11"/>
                <a:gd name="T1" fmla="*/ 0 h 15"/>
                <a:gd name="T2" fmla="*/ 1 w 11"/>
                <a:gd name="T3" fmla="*/ 1 h 15"/>
                <a:gd name="T4" fmla="*/ 0 w 11"/>
                <a:gd name="T5" fmla="*/ 4 h 15"/>
                <a:gd name="T6" fmla="*/ 1 w 11"/>
                <a:gd name="T7" fmla="*/ 7 h 15"/>
                <a:gd name="T8" fmla="*/ 5 w 11"/>
                <a:gd name="T9" fmla="*/ 9 h 15"/>
                <a:gd name="T10" fmla="*/ 8 w 11"/>
                <a:gd name="T11" fmla="*/ 10 h 15"/>
                <a:gd name="T12" fmla="*/ 8 w 11"/>
                <a:gd name="T13" fmla="*/ 11 h 15"/>
                <a:gd name="T14" fmla="*/ 8 w 11"/>
                <a:gd name="T15" fmla="*/ 13 h 15"/>
                <a:gd name="T16" fmla="*/ 5 w 11"/>
                <a:gd name="T17" fmla="*/ 13 h 15"/>
                <a:gd name="T18" fmla="*/ 4 w 11"/>
                <a:gd name="T19" fmla="*/ 13 h 15"/>
                <a:gd name="T20" fmla="*/ 3 w 11"/>
                <a:gd name="T21" fmla="*/ 12 h 15"/>
                <a:gd name="T22" fmla="*/ 2 w 11"/>
                <a:gd name="T23" fmla="*/ 10 h 15"/>
                <a:gd name="T24" fmla="*/ 0 w 11"/>
                <a:gd name="T25" fmla="*/ 10 h 15"/>
                <a:gd name="T26" fmla="*/ 0 w 11"/>
                <a:gd name="T27" fmla="*/ 14 h 15"/>
                <a:gd name="T28" fmla="*/ 2 w 11"/>
                <a:gd name="T29" fmla="*/ 15 h 15"/>
                <a:gd name="T30" fmla="*/ 5 w 11"/>
                <a:gd name="T31" fmla="*/ 15 h 15"/>
                <a:gd name="T32" fmla="*/ 9 w 11"/>
                <a:gd name="T33" fmla="*/ 14 h 15"/>
                <a:gd name="T34" fmla="*/ 11 w 11"/>
                <a:gd name="T35" fmla="*/ 11 h 15"/>
                <a:gd name="T36" fmla="*/ 10 w 11"/>
                <a:gd name="T37" fmla="*/ 8 h 15"/>
                <a:gd name="T38" fmla="*/ 6 w 11"/>
                <a:gd name="T39" fmla="*/ 7 h 15"/>
                <a:gd name="T40" fmla="*/ 3 w 11"/>
                <a:gd name="T41" fmla="*/ 6 h 15"/>
                <a:gd name="T42" fmla="*/ 3 w 11"/>
                <a:gd name="T43" fmla="*/ 4 h 15"/>
                <a:gd name="T44" fmla="*/ 3 w 11"/>
                <a:gd name="T45" fmla="*/ 3 h 15"/>
                <a:gd name="T46" fmla="*/ 5 w 11"/>
                <a:gd name="T47" fmla="*/ 2 h 15"/>
                <a:gd name="T48" fmla="*/ 7 w 11"/>
                <a:gd name="T49" fmla="*/ 3 h 15"/>
                <a:gd name="T50" fmla="*/ 8 w 11"/>
                <a:gd name="T51" fmla="*/ 3 h 15"/>
                <a:gd name="T52" fmla="*/ 9 w 11"/>
                <a:gd name="T53" fmla="*/ 5 h 15"/>
                <a:gd name="T54" fmla="*/ 11 w 11"/>
                <a:gd name="T55" fmla="*/ 5 h 15"/>
                <a:gd name="T56" fmla="*/ 10 w 11"/>
                <a:gd name="T57" fmla="*/ 2 h 15"/>
                <a:gd name="T58" fmla="*/ 8 w 11"/>
                <a:gd name="T59" fmla="*/ 1 h 15"/>
                <a:gd name="T60" fmla="*/ 5 w 11"/>
                <a:gd name="T61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1" h="15">
                  <a:moveTo>
                    <a:pt x="5" y="0"/>
                  </a:moveTo>
                  <a:cubicBezTo>
                    <a:pt x="4" y="0"/>
                    <a:pt x="2" y="1"/>
                    <a:pt x="1" y="1"/>
                  </a:cubicBezTo>
                  <a:cubicBezTo>
                    <a:pt x="0" y="2"/>
                    <a:pt x="0" y="3"/>
                    <a:pt x="0" y="4"/>
                  </a:cubicBezTo>
                  <a:cubicBezTo>
                    <a:pt x="0" y="6"/>
                    <a:pt x="0" y="7"/>
                    <a:pt x="1" y="7"/>
                  </a:cubicBezTo>
                  <a:cubicBezTo>
                    <a:pt x="2" y="8"/>
                    <a:pt x="3" y="8"/>
                    <a:pt x="5" y="9"/>
                  </a:cubicBezTo>
                  <a:cubicBezTo>
                    <a:pt x="6" y="9"/>
                    <a:pt x="7" y="9"/>
                    <a:pt x="8" y="10"/>
                  </a:cubicBezTo>
                  <a:cubicBezTo>
                    <a:pt x="8" y="10"/>
                    <a:pt x="8" y="11"/>
                    <a:pt x="8" y="11"/>
                  </a:cubicBezTo>
                  <a:cubicBezTo>
                    <a:pt x="8" y="12"/>
                    <a:pt x="8" y="12"/>
                    <a:pt x="8" y="13"/>
                  </a:cubicBezTo>
                  <a:cubicBezTo>
                    <a:pt x="7" y="13"/>
                    <a:pt x="6" y="13"/>
                    <a:pt x="5" y="13"/>
                  </a:cubicBezTo>
                  <a:cubicBezTo>
                    <a:pt x="5" y="13"/>
                    <a:pt x="4" y="13"/>
                    <a:pt x="4" y="13"/>
                  </a:cubicBezTo>
                  <a:cubicBezTo>
                    <a:pt x="3" y="13"/>
                    <a:pt x="3" y="13"/>
                    <a:pt x="3" y="12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1" y="14"/>
                    <a:pt x="2" y="15"/>
                    <a:pt x="2" y="15"/>
                  </a:cubicBezTo>
                  <a:cubicBezTo>
                    <a:pt x="3" y="15"/>
                    <a:pt x="4" y="15"/>
                    <a:pt x="5" y="15"/>
                  </a:cubicBezTo>
                  <a:cubicBezTo>
                    <a:pt x="7" y="15"/>
                    <a:pt x="8" y="15"/>
                    <a:pt x="9" y="14"/>
                  </a:cubicBezTo>
                  <a:cubicBezTo>
                    <a:pt x="10" y="13"/>
                    <a:pt x="11" y="12"/>
                    <a:pt x="11" y="11"/>
                  </a:cubicBezTo>
                  <a:cubicBezTo>
                    <a:pt x="11" y="10"/>
                    <a:pt x="11" y="9"/>
                    <a:pt x="10" y="8"/>
                  </a:cubicBezTo>
                  <a:cubicBezTo>
                    <a:pt x="9" y="8"/>
                    <a:pt x="7" y="7"/>
                    <a:pt x="6" y="7"/>
                  </a:cubicBezTo>
                  <a:cubicBezTo>
                    <a:pt x="4" y="6"/>
                    <a:pt x="4" y="6"/>
                    <a:pt x="3" y="6"/>
                  </a:cubicBezTo>
                  <a:cubicBezTo>
                    <a:pt x="3" y="5"/>
                    <a:pt x="3" y="5"/>
                    <a:pt x="3" y="4"/>
                  </a:cubicBezTo>
                  <a:cubicBezTo>
                    <a:pt x="3" y="4"/>
                    <a:pt x="3" y="3"/>
                    <a:pt x="3" y="3"/>
                  </a:cubicBezTo>
                  <a:cubicBezTo>
                    <a:pt x="4" y="3"/>
                    <a:pt x="4" y="2"/>
                    <a:pt x="5" y="2"/>
                  </a:cubicBezTo>
                  <a:cubicBezTo>
                    <a:pt x="6" y="2"/>
                    <a:pt x="6" y="2"/>
                    <a:pt x="7" y="3"/>
                  </a:cubicBezTo>
                  <a:cubicBezTo>
                    <a:pt x="7" y="3"/>
                    <a:pt x="8" y="3"/>
                    <a:pt x="8" y="3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1"/>
                    <a:pt x="9" y="1"/>
                    <a:pt x="8" y="1"/>
                  </a:cubicBezTo>
                  <a:cubicBezTo>
                    <a:pt x="7" y="0"/>
                    <a:pt x="6" y="0"/>
                    <a:pt x="5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5" name="Freeform 41">
              <a:extLst>
                <a:ext uri="{FF2B5EF4-FFF2-40B4-BE49-F238E27FC236}">
                  <a16:creationId xmlns:a16="http://schemas.microsoft.com/office/drawing/2014/main" id="{43AB3F1D-527C-4BEF-9026-54F0008DC12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63200" y="1738313"/>
              <a:ext cx="31750" cy="65088"/>
            </a:xfrm>
            <a:custGeom>
              <a:avLst/>
              <a:gdLst>
                <a:gd name="T0" fmla="*/ 5 w 9"/>
                <a:gd name="T1" fmla="*/ 0 h 18"/>
                <a:gd name="T2" fmla="*/ 2 w 9"/>
                <a:gd name="T3" fmla="*/ 0 h 18"/>
                <a:gd name="T4" fmla="*/ 2 w 9"/>
                <a:gd name="T5" fmla="*/ 3 h 18"/>
                <a:gd name="T6" fmla="*/ 0 w 9"/>
                <a:gd name="T7" fmla="*/ 3 h 18"/>
                <a:gd name="T8" fmla="*/ 0 w 9"/>
                <a:gd name="T9" fmla="*/ 5 h 18"/>
                <a:gd name="T10" fmla="*/ 2 w 9"/>
                <a:gd name="T11" fmla="*/ 5 h 18"/>
                <a:gd name="T12" fmla="*/ 2 w 9"/>
                <a:gd name="T13" fmla="*/ 14 h 18"/>
                <a:gd name="T14" fmla="*/ 3 w 9"/>
                <a:gd name="T15" fmla="*/ 17 h 18"/>
                <a:gd name="T16" fmla="*/ 6 w 9"/>
                <a:gd name="T17" fmla="*/ 18 h 18"/>
                <a:gd name="T18" fmla="*/ 7 w 9"/>
                <a:gd name="T19" fmla="*/ 18 h 18"/>
                <a:gd name="T20" fmla="*/ 9 w 9"/>
                <a:gd name="T21" fmla="*/ 18 h 18"/>
                <a:gd name="T22" fmla="*/ 8 w 9"/>
                <a:gd name="T23" fmla="*/ 16 h 18"/>
                <a:gd name="T24" fmla="*/ 7 w 9"/>
                <a:gd name="T25" fmla="*/ 16 h 18"/>
                <a:gd name="T26" fmla="*/ 7 w 9"/>
                <a:gd name="T27" fmla="*/ 16 h 18"/>
                <a:gd name="T28" fmla="*/ 6 w 9"/>
                <a:gd name="T29" fmla="*/ 16 h 18"/>
                <a:gd name="T30" fmla="*/ 5 w 9"/>
                <a:gd name="T31" fmla="*/ 14 h 18"/>
                <a:gd name="T32" fmla="*/ 5 w 9"/>
                <a:gd name="T33" fmla="*/ 5 h 18"/>
                <a:gd name="T34" fmla="*/ 8 w 9"/>
                <a:gd name="T35" fmla="*/ 5 h 18"/>
                <a:gd name="T36" fmla="*/ 8 w 9"/>
                <a:gd name="T37" fmla="*/ 3 h 18"/>
                <a:gd name="T38" fmla="*/ 5 w 9"/>
                <a:gd name="T39" fmla="*/ 3 h 18"/>
                <a:gd name="T40" fmla="*/ 5 w 9"/>
                <a:gd name="T41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" h="18">
                  <a:moveTo>
                    <a:pt x="5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2" y="16"/>
                    <a:pt x="3" y="17"/>
                    <a:pt x="3" y="17"/>
                  </a:cubicBezTo>
                  <a:cubicBezTo>
                    <a:pt x="4" y="18"/>
                    <a:pt x="5" y="18"/>
                    <a:pt x="6" y="18"/>
                  </a:cubicBezTo>
                  <a:cubicBezTo>
                    <a:pt x="6" y="18"/>
                    <a:pt x="7" y="18"/>
                    <a:pt x="7" y="18"/>
                  </a:cubicBezTo>
                  <a:cubicBezTo>
                    <a:pt x="8" y="18"/>
                    <a:pt x="8" y="18"/>
                    <a:pt x="9" y="18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5" y="15"/>
                    <a:pt x="5" y="15"/>
                    <a:pt x="5" y="14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0"/>
                    <a:pt x="5" y="0"/>
                    <a:pt x="5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6" name="Freeform 42">
              <a:extLst>
                <a:ext uri="{FF2B5EF4-FFF2-40B4-BE49-F238E27FC236}">
                  <a16:creationId xmlns:a16="http://schemas.microsoft.com/office/drawing/2014/main" id="{8056B07A-5854-4732-8662-D4179A08B81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402888" y="1749426"/>
              <a:ext cx="42863" cy="53975"/>
            </a:xfrm>
            <a:custGeom>
              <a:avLst/>
              <a:gdLst>
                <a:gd name="T0" fmla="*/ 5 w 12"/>
                <a:gd name="T1" fmla="*/ 13 h 15"/>
                <a:gd name="T2" fmla="*/ 3 w 12"/>
                <a:gd name="T3" fmla="*/ 13 h 15"/>
                <a:gd name="T4" fmla="*/ 2 w 12"/>
                <a:gd name="T5" fmla="*/ 11 h 15"/>
                <a:gd name="T6" fmla="*/ 3 w 12"/>
                <a:gd name="T7" fmla="*/ 9 h 15"/>
                <a:gd name="T8" fmla="*/ 6 w 12"/>
                <a:gd name="T9" fmla="*/ 9 h 15"/>
                <a:gd name="T10" fmla="*/ 9 w 12"/>
                <a:gd name="T11" fmla="*/ 9 h 15"/>
                <a:gd name="T12" fmla="*/ 9 w 12"/>
                <a:gd name="T13" fmla="*/ 11 h 15"/>
                <a:gd name="T14" fmla="*/ 7 w 12"/>
                <a:gd name="T15" fmla="*/ 12 h 15"/>
                <a:gd name="T16" fmla="*/ 5 w 12"/>
                <a:gd name="T17" fmla="*/ 13 h 15"/>
                <a:gd name="T18" fmla="*/ 6 w 12"/>
                <a:gd name="T19" fmla="*/ 0 h 15"/>
                <a:gd name="T20" fmla="*/ 3 w 12"/>
                <a:gd name="T21" fmla="*/ 1 h 15"/>
                <a:gd name="T22" fmla="*/ 0 w 12"/>
                <a:gd name="T23" fmla="*/ 2 h 15"/>
                <a:gd name="T24" fmla="*/ 0 w 12"/>
                <a:gd name="T25" fmla="*/ 5 h 15"/>
                <a:gd name="T26" fmla="*/ 2 w 12"/>
                <a:gd name="T27" fmla="*/ 5 h 15"/>
                <a:gd name="T28" fmla="*/ 3 w 12"/>
                <a:gd name="T29" fmla="*/ 3 h 15"/>
                <a:gd name="T30" fmla="*/ 4 w 12"/>
                <a:gd name="T31" fmla="*/ 3 h 15"/>
                <a:gd name="T32" fmla="*/ 6 w 12"/>
                <a:gd name="T33" fmla="*/ 2 h 15"/>
                <a:gd name="T34" fmla="*/ 8 w 12"/>
                <a:gd name="T35" fmla="*/ 3 h 15"/>
                <a:gd name="T36" fmla="*/ 9 w 12"/>
                <a:gd name="T37" fmla="*/ 5 h 15"/>
                <a:gd name="T38" fmla="*/ 9 w 12"/>
                <a:gd name="T39" fmla="*/ 7 h 15"/>
                <a:gd name="T40" fmla="*/ 6 w 12"/>
                <a:gd name="T41" fmla="*/ 7 h 15"/>
                <a:gd name="T42" fmla="*/ 1 w 12"/>
                <a:gd name="T43" fmla="*/ 8 h 15"/>
                <a:gd name="T44" fmla="*/ 0 w 12"/>
                <a:gd name="T45" fmla="*/ 11 h 15"/>
                <a:gd name="T46" fmla="*/ 1 w 12"/>
                <a:gd name="T47" fmla="*/ 14 h 15"/>
                <a:gd name="T48" fmla="*/ 4 w 12"/>
                <a:gd name="T49" fmla="*/ 15 h 15"/>
                <a:gd name="T50" fmla="*/ 7 w 12"/>
                <a:gd name="T51" fmla="*/ 15 h 15"/>
                <a:gd name="T52" fmla="*/ 9 w 12"/>
                <a:gd name="T53" fmla="*/ 13 h 15"/>
                <a:gd name="T54" fmla="*/ 9 w 12"/>
                <a:gd name="T55" fmla="*/ 14 h 15"/>
                <a:gd name="T56" fmla="*/ 9 w 12"/>
                <a:gd name="T57" fmla="*/ 15 h 15"/>
                <a:gd name="T58" fmla="*/ 12 w 12"/>
                <a:gd name="T59" fmla="*/ 15 h 15"/>
                <a:gd name="T60" fmla="*/ 12 w 12"/>
                <a:gd name="T61" fmla="*/ 13 h 15"/>
                <a:gd name="T62" fmla="*/ 11 w 12"/>
                <a:gd name="T63" fmla="*/ 13 h 15"/>
                <a:gd name="T64" fmla="*/ 11 w 12"/>
                <a:gd name="T65" fmla="*/ 13 h 15"/>
                <a:gd name="T66" fmla="*/ 11 w 12"/>
                <a:gd name="T67" fmla="*/ 12 h 15"/>
                <a:gd name="T68" fmla="*/ 11 w 12"/>
                <a:gd name="T69" fmla="*/ 5 h 15"/>
                <a:gd name="T70" fmla="*/ 10 w 12"/>
                <a:gd name="T71" fmla="*/ 1 h 15"/>
                <a:gd name="T72" fmla="*/ 6 w 12"/>
                <a:gd name="T73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2" h="15">
                  <a:moveTo>
                    <a:pt x="5" y="13"/>
                  </a:moveTo>
                  <a:cubicBezTo>
                    <a:pt x="4" y="13"/>
                    <a:pt x="3" y="13"/>
                    <a:pt x="3" y="13"/>
                  </a:cubicBezTo>
                  <a:cubicBezTo>
                    <a:pt x="3" y="12"/>
                    <a:pt x="2" y="12"/>
                    <a:pt x="2" y="11"/>
                  </a:cubicBezTo>
                  <a:cubicBezTo>
                    <a:pt x="2" y="10"/>
                    <a:pt x="3" y="10"/>
                    <a:pt x="3" y="9"/>
                  </a:cubicBezTo>
                  <a:cubicBezTo>
                    <a:pt x="4" y="9"/>
                    <a:pt x="5" y="9"/>
                    <a:pt x="6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8" y="12"/>
                    <a:pt x="8" y="12"/>
                    <a:pt x="7" y="12"/>
                  </a:cubicBezTo>
                  <a:cubicBezTo>
                    <a:pt x="6" y="13"/>
                    <a:pt x="6" y="13"/>
                    <a:pt x="5" y="13"/>
                  </a:cubicBezTo>
                  <a:moveTo>
                    <a:pt x="6" y="0"/>
                  </a:moveTo>
                  <a:cubicBezTo>
                    <a:pt x="5" y="0"/>
                    <a:pt x="4" y="0"/>
                    <a:pt x="3" y="1"/>
                  </a:cubicBezTo>
                  <a:cubicBezTo>
                    <a:pt x="2" y="1"/>
                    <a:pt x="1" y="1"/>
                    <a:pt x="0" y="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4" y="3"/>
                  </a:cubicBezTo>
                  <a:cubicBezTo>
                    <a:pt x="4" y="2"/>
                    <a:pt x="5" y="2"/>
                    <a:pt x="6" y="2"/>
                  </a:cubicBezTo>
                  <a:cubicBezTo>
                    <a:pt x="7" y="2"/>
                    <a:pt x="7" y="3"/>
                    <a:pt x="8" y="3"/>
                  </a:cubicBezTo>
                  <a:cubicBezTo>
                    <a:pt x="8" y="4"/>
                    <a:pt x="9" y="4"/>
                    <a:pt x="9" y="5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4" y="7"/>
                    <a:pt x="3" y="7"/>
                    <a:pt x="1" y="8"/>
                  </a:cubicBezTo>
                  <a:cubicBezTo>
                    <a:pt x="0" y="9"/>
                    <a:pt x="0" y="10"/>
                    <a:pt x="0" y="11"/>
                  </a:cubicBezTo>
                  <a:cubicBezTo>
                    <a:pt x="0" y="12"/>
                    <a:pt x="0" y="13"/>
                    <a:pt x="1" y="14"/>
                  </a:cubicBezTo>
                  <a:cubicBezTo>
                    <a:pt x="2" y="15"/>
                    <a:pt x="3" y="15"/>
                    <a:pt x="4" y="15"/>
                  </a:cubicBezTo>
                  <a:cubicBezTo>
                    <a:pt x="5" y="15"/>
                    <a:pt x="6" y="15"/>
                    <a:pt x="7" y="15"/>
                  </a:cubicBezTo>
                  <a:cubicBezTo>
                    <a:pt x="8" y="14"/>
                    <a:pt x="8" y="14"/>
                    <a:pt x="9" y="13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14"/>
                    <a:pt x="9" y="15"/>
                    <a:pt x="9" y="15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1" y="4"/>
                    <a:pt x="11" y="2"/>
                    <a:pt x="10" y="1"/>
                  </a:cubicBezTo>
                  <a:cubicBezTo>
                    <a:pt x="9" y="1"/>
                    <a:pt x="7" y="0"/>
                    <a:pt x="6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7" name="Freeform 43">
              <a:extLst>
                <a:ext uri="{FF2B5EF4-FFF2-40B4-BE49-F238E27FC236}">
                  <a16:creationId xmlns:a16="http://schemas.microsoft.com/office/drawing/2014/main" id="{B46E6570-FAFD-4FF1-A467-3865F4AD284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53688" y="1749426"/>
              <a:ext cx="53975" cy="53975"/>
            </a:xfrm>
            <a:custGeom>
              <a:avLst/>
              <a:gdLst>
                <a:gd name="T0" fmla="*/ 14 w 15"/>
                <a:gd name="T1" fmla="*/ 0 h 15"/>
                <a:gd name="T2" fmla="*/ 11 w 15"/>
                <a:gd name="T3" fmla="*/ 0 h 15"/>
                <a:gd name="T4" fmla="*/ 9 w 15"/>
                <a:gd name="T5" fmla="*/ 0 h 15"/>
                <a:gd name="T6" fmla="*/ 9 w 15"/>
                <a:gd name="T7" fmla="*/ 2 h 15"/>
                <a:gd name="T8" fmla="*/ 11 w 15"/>
                <a:gd name="T9" fmla="*/ 3 h 15"/>
                <a:gd name="T10" fmla="*/ 11 w 15"/>
                <a:gd name="T11" fmla="*/ 11 h 15"/>
                <a:gd name="T12" fmla="*/ 10 w 15"/>
                <a:gd name="T13" fmla="*/ 13 h 15"/>
                <a:gd name="T14" fmla="*/ 7 w 15"/>
                <a:gd name="T15" fmla="*/ 13 h 15"/>
                <a:gd name="T16" fmla="*/ 5 w 15"/>
                <a:gd name="T17" fmla="*/ 12 h 15"/>
                <a:gd name="T18" fmla="*/ 4 w 15"/>
                <a:gd name="T19" fmla="*/ 9 h 15"/>
                <a:gd name="T20" fmla="*/ 4 w 15"/>
                <a:gd name="T21" fmla="*/ 0 h 15"/>
                <a:gd name="T22" fmla="*/ 2 w 15"/>
                <a:gd name="T23" fmla="*/ 0 h 15"/>
                <a:gd name="T24" fmla="*/ 0 w 15"/>
                <a:gd name="T25" fmla="*/ 0 h 15"/>
                <a:gd name="T26" fmla="*/ 0 w 15"/>
                <a:gd name="T27" fmla="*/ 2 h 15"/>
                <a:gd name="T28" fmla="*/ 2 w 15"/>
                <a:gd name="T29" fmla="*/ 3 h 15"/>
                <a:gd name="T30" fmla="*/ 2 w 15"/>
                <a:gd name="T31" fmla="*/ 9 h 15"/>
                <a:gd name="T32" fmla="*/ 3 w 15"/>
                <a:gd name="T33" fmla="*/ 14 h 15"/>
                <a:gd name="T34" fmla="*/ 7 w 15"/>
                <a:gd name="T35" fmla="*/ 15 h 15"/>
                <a:gd name="T36" fmla="*/ 9 w 15"/>
                <a:gd name="T37" fmla="*/ 15 h 15"/>
                <a:gd name="T38" fmla="*/ 11 w 15"/>
                <a:gd name="T39" fmla="*/ 13 h 15"/>
                <a:gd name="T40" fmla="*/ 11 w 15"/>
                <a:gd name="T41" fmla="*/ 15 h 15"/>
                <a:gd name="T42" fmla="*/ 15 w 15"/>
                <a:gd name="T43" fmla="*/ 15 h 15"/>
                <a:gd name="T44" fmla="*/ 15 w 15"/>
                <a:gd name="T45" fmla="*/ 13 h 15"/>
                <a:gd name="T46" fmla="*/ 14 w 15"/>
                <a:gd name="T47" fmla="*/ 13 h 15"/>
                <a:gd name="T48" fmla="*/ 14 w 15"/>
                <a:gd name="T4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5" h="15">
                  <a:moveTo>
                    <a:pt x="14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1" y="12"/>
                    <a:pt x="10" y="12"/>
                    <a:pt x="10" y="13"/>
                  </a:cubicBezTo>
                  <a:cubicBezTo>
                    <a:pt x="9" y="13"/>
                    <a:pt x="8" y="13"/>
                    <a:pt x="7" y="13"/>
                  </a:cubicBezTo>
                  <a:cubicBezTo>
                    <a:pt x="6" y="13"/>
                    <a:pt x="6" y="13"/>
                    <a:pt x="5" y="12"/>
                  </a:cubicBezTo>
                  <a:cubicBezTo>
                    <a:pt x="5" y="12"/>
                    <a:pt x="4" y="11"/>
                    <a:pt x="4" y="9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11"/>
                    <a:pt x="2" y="13"/>
                    <a:pt x="3" y="14"/>
                  </a:cubicBezTo>
                  <a:cubicBezTo>
                    <a:pt x="4" y="15"/>
                    <a:pt x="5" y="15"/>
                    <a:pt x="7" y="15"/>
                  </a:cubicBezTo>
                  <a:cubicBezTo>
                    <a:pt x="8" y="15"/>
                    <a:pt x="9" y="15"/>
                    <a:pt x="9" y="15"/>
                  </a:cubicBezTo>
                  <a:cubicBezTo>
                    <a:pt x="10" y="14"/>
                    <a:pt x="11" y="14"/>
                    <a:pt x="11" y="13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5" y="15"/>
                    <a:pt x="15" y="15"/>
                    <a:pt x="15" y="15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4" y="0"/>
                    <a:pt x="14" y="0"/>
                    <a:pt x="14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8" name="Freeform 44">
              <a:extLst>
                <a:ext uri="{FF2B5EF4-FFF2-40B4-BE49-F238E27FC236}">
                  <a16:creationId xmlns:a16="http://schemas.microsoft.com/office/drawing/2014/main" id="{E279C54A-2DF0-4CD9-B310-07B2BDCBFA7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15600" y="1749426"/>
              <a:ext cx="36513" cy="53975"/>
            </a:xfrm>
            <a:custGeom>
              <a:avLst/>
              <a:gdLst>
                <a:gd name="T0" fmla="*/ 9 w 10"/>
                <a:gd name="T1" fmla="*/ 0 h 15"/>
                <a:gd name="T2" fmla="*/ 7 w 10"/>
                <a:gd name="T3" fmla="*/ 1 h 15"/>
                <a:gd name="T4" fmla="*/ 5 w 10"/>
                <a:gd name="T5" fmla="*/ 3 h 15"/>
                <a:gd name="T6" fmla="*/ 5 w 10"/>
                <a:gd name="T7" fmla="*/ 0 h 15"/>
                <a:gd name="T8" fmla="*/ 0 w 10"/>
                <a:gd name="T9" fmla="*/ 0 h 15"/>
                <a:gd name="T10" fmla="*/ 0 w 10"/>
                <a:gd name="T11" fmla="*/ 2 h 15"/>
                <a:gd name="T12" fmla="*/ 3 w 10"/>
                <a:gd name="T13" fmla="*/ 3 h 15"/>
                <a:gd name="T14" fmla="*/ 3 w 10"/>
                <a:gd name="T15" fmla="*/ 13 h 15"/>
                <a:gd name="T16" fmla="*/ 0 w 10"/>
                <a:gd name="T17" fmla="*/ 13 h 15"/>
                <a:gd name="T18" fmla="*/ 0 w 10"/>
                <a:gd name="T19" fmla="*/ 15 h 15"/>
                <a:gd name="T20" fmla="*/ 7 w 10"/>
                <a:gd name="T21" fmla="*/ 15 h 15"/>
                <a:gd name="T22" fmla="*/ 7 w 10"/>
                <a:gd name="T23" fmla="*/ 13 h 15"/>
                <a:gd name="T24" fmla="*/ 5 w 10"/>
                <a:gd name="T25" fmla="*/ 13 h 15"/>
                <a:gd name="T26" fmla="*/ 5 w 10"/>
                <a:gd name="T27" fmla="*/ 5 h 15"/>
                <a:gd name="T28" fmla="*/ 6 w 10"/>
                <a:gd name="T29" fmla="*/ 3 h 15"/>
                <a:gd name="T30" fmla="*/ 8 w 10"/>
                <a:gd name="T31" fmla="*/ 3 h 15"/>
                <a:gd name="T32" fmla="*/ 10 w 10"/>
                <a:gd name="T33" fmla="*/ 3 h 15"/>
                <a:gd name="T34" fmla="*/ 10 w 10"/>
                <a:gd name="T35" fmla="*/ 0 h 15"/>
                <a:gd name="T36" fmla="*/ 9 w 10"/>
                <a:gd name="T37" fmla="*/ 0 h 15"/>
                <a:gd name="T38" fmla="*/ 9 w 10"/>
                <a:gd name="T3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" h="15">
                  <a:moveTo>
                    <a:pt x="9" y="0"/>
                  </a:moveTo>
                  <a:cubicBezTo>
                    <a:pt x="8" y="0"/>
                    <a:pt x="7" y="0"/>
                    <a:pt x="7" y="1"/>
                  </a:cubicBezTo>
                  <a:cubicBezTo>
                    <a:pt x="6" y="1"/>
                    <a:pt x="6" y="2"/>
                    <a:pt x="5" y="3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4"/>
                    <a:pt x="6" y="4"/>
                    <a:pt x="6" y="3"/>
                  </a:cubicBezTo>
                  <a:cubicBezTo>
                    <a:pt x="7" y="3"/>
                    <a:pt x="7" y="3"/>
                    <a:pt x="8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9" name="Freeform 45">
              <a:extLst>
                <a:ext uri="{FF2B5EF4-FFF2-40B4-BE49-F238E27FC236}">
                  <a16:creationId xmlns:a16="http://schemas.microsoft.com/office/drawing/2014/main" id="{101A5891-411E-4E64-B805-A3869DD665F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558463" y="1749426"/>
              <a:ext cx="47625" cy="53975"/>
            </a:xfrm>
            <a:custGeom>
              <a:avLst/>
              <a:gdLst>
                <a:gd name="T0" fmla="*/ 5 w 13"/>
                <a:gd name="T1" fmla="*/ 13 h 15"/>
                <a:gd name="T2" fmla="*/ 3 w 13"/>
                <a:gd name="T3" fmla="*/ 13 h 15"/>
                <a:gd name="T4" fmla="*/ 3 w 13"/>
                <a:gd name="T5" fmla="*/ 11 h 15"/>
                <a:gd name="T6" fmla="*/ 4 w 13"/>
                <a:gd name="T7" fmla="*/ 9 h 15"/>
                <a:gd name="T8" fmla="*/ 6 w 13"/>
                <a:gd name="T9" fmla="*/ 9 h 15"/>
                <a:gd name="T10" fmla="*/ 9 w 13"/>
                <a:gd name="T11" fmla="*/ 9 h 15"/>
                <a:gd name="T12" fmla="*/ 9 w 13"/>
                <a:gd name="T13" fmla="*/ 11 h 15"/>
                <a:gd name="T14" fmla="*/ 7 w 13"/>
                <a:gd name="T15" fmla="*/ 12 h 15"/>
                <a:gd name="T16" fmla="*/ 5 w 13"/>
                <a:gd name="T17" fmla="*/ 13 h 15"/>
                <a:gd name="T18" fmla="*/ 6 w 13"/>
                <a:gd name="T19" fmla="*/ 0 h 15"/>
                <a:gd name="T20" fmla="*/ 3 w 13"/>
                <a:gd name="T21" fmla="*/ 1 h 15"/>
                <a:gd name="T22" fmla="*/ 1 w 13"/>
                <a:gd name="T23" fmla="*/ 2 h 15"/>
                <a:gd name="T24" fmla="*/ 1 w 13"/>
                <a:gd name="T25" fmla="*/ 5 h 15"/>
                <a:gd name="T26" fmla="*/ 3 w 13"/>
                <a:gd name="T27" fmla="*/ 5 h 15"/>
                <a:gd name="T28" fmla="*/ 3 w 13"/>
                <a:gd name="T29" fmla="*/ 3 h 15"/>
                <a:gd name="T30" fmla="*/ 4 w 13"/>
                <a:gd name="T31" fmla="*/ 3 h 15"/>
                <a:gd name="T32" fmla="*/ 6 w 13"/>
                <a:gd name="T33" fmla="*/ 2 h 15"/>
                <a:gd name="T34" fmla="*/ 8 w 13"/>
                <a:gd name="T35" fmla="*/ 3 h 15"/>
                <a:gd name="T36" fmla="*/ 9 w 13"/>
                <a:gd name="T37" fmla="*/ 5 h 15"/>
                <a:gd name="T38" fmla="*/ 9 w 13"/>
                <a:gd name="T39" fmla="*/ 7 h 15"/>
                <a:gd name="T40" fmla="*/ 6 w 13"/>
                <a:gd name="T41" fmla="*/ 7 h 15"/>
                <a:gd name="T42" fmla="*/ 2 w 13"/>
                <a:gd name="T43" fmla="*/ 8 h 15"/>
                <a:gd name="T44" fmla="*/ 0 w 13"/>
                <a:gd name="T45" fmla="*/ 11 h 15"/>
                <a:gd name="T46" fmla="*/ 1 w 13"/>
                <a:gd name="T47" fmla="*/ 14 h 15"/>
                <a:gd name="T48" fmla="*/ 5 w 13"/>
                <a:gd name="T49" fmla="*/ 15 h 15"/>
                <a:gd name="T50" fmla="*/ 7 w 13"/>
                <a:gd name="T51" fmla="*/ 15 h 15"/>
                <a:gd name="T52" fmla="*/ 9 w 13"/>
                <a:gd name="T53" fmla="*/ 13 h 15"/>
                <a:gd name="T54" fmla="*/ 9 w 13"/>
                <a:gd name="T55" fmla="*/ 14 h 15"/>
                <a:gd name="T56" fmla="*/ 9 w 13"/>
                <a:gd name="T57" fmla="*/ 15 h 15"/>
                <a:gd name="T58" fmla="*/ 13 w 13"/>
                <a:gd name="T59" fmla="*/ 15 h 15"/>
                <a:gd name="T60" fmla="*/ 13 w 13"/>
                <a:gd name="T61" fmla="*/ 13 h 15"/>
                <a:gd name="T62" fmla="*/ 12 w 13"/>
                <a:gd name="T63" fmla="*/ 13 h 15"/>
                <a:gd name="T64" fmla="*/ 12 w 13"/>
                <a:gd name="T65" fmla="*/ 13 h 15"/>
                <a:gd name="T66" fmla="*/ 12 w 13"/>
                <a:gd name="T67" fmla="*/ 12 h 15"/>
                <a:gd name="T68" fmla="*/ 12 w 13"/>
                <a:gd name="T69" fmla="*/ 5 h 15"/>
                <a:gd name="T70" fmla="*/ 10 w 13"/>
                <a:gd name="T71" fmla="*/ 1 h 15"/>
                <a:gd name="T72" fmla="*/ 6 w 13"/>
                <a:gd name="T73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3" h="15">
                  <a:moveTo>
                    <a:pt x="5" y="13"/>
                  </a:moveTo>
                  <a:cubicBezTo>
                    <a:pt x="4" y="13"/>
                    <a:pt x="4" y="13"/>
                    <a:pt x="3" y="13"/>
                  </a:cubicBezTo>
                  <a:cubicBezTo>
                    <a:pt x="3" y="12"/>
                    <a:pt x="3" y="12"/>
                    <a:pt x="3" y="11"/>
                  </a:cubicBezTo>
                  <a:cubicBezTo>
                    <a:pt x="3" y="10"/>
                    <a:pt x="3" y="10"/>
                    <a:pt x="4" y="9"/>
                  </a:cubicBezTo>
                  <a:cubicBezTo>
                    <a:pt x="4" y="9"/>
                    <a:pt x="5" y="9"/>
                    <a:pt x="6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9" y="12"/>
                    <a:pt x="8" y="12"/>
                    <a:pt x="7" y="12"/>
                  </a:cubicBezTo>
                  <a:cubicBezTo>
                    <a:pt x="7" y="13"/>
                    <a:pt x="6" y="13"/>
                    <a:pt x="5" y="13"/>
                  </a:cubicBezTo>
                  <a:moveTo>
                    <a:pt x="6" y="0"/>
                  </a:moveTo>
                  <a:cubicBezTo>
                    <a:pt x="5" y="0"/>
                    <a:pt x="4" y="0"/>
                    <a:pt x="3" y="1"/>
                  </a:cubicBezTo>
                  <a:cubicBezTo>
                    <a:pt x="2" y="1"/>
                    <a:pt x="1" y="1"/>
                    <a:pt x="1" y="2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4" y="3"/>
                    <a:pt x="4" y="3"/>
                  </a:cubicBezTo>
                  <a:cubicBezTo>
                    <a:pt x="5" y="2"/>
                    <a:pt x="5" y="2"/>
                    <a:pt x="6" y="2"/>
                  </a:cubicBezTo>
                  <a:cubicBezTo>
                    <a:pt x="7" y="2"/>
                    <a:pt x="8" y="3"/>
                    <a:pt x="8" y="3"/>
                  </a:cubicBezTo>
                  <a:cubicBezTo>
                    <a:pt x="9" y="4"/>
                    <a:pt x="9" y="4"/>
                    <a:pt x="9" y="5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4" y="7"/>
                    <a:pt x="3" y="7"/>
                    <a:pt x="2" y="8"/>
                  </a:cubicBezTo>
                  <a:cubicBezTo>
                    <a:pt x="1" y="9"/>
                    <a:pt x="0" y="10"/>
                    <a:pt x="0" y="11"/>
                  </a:cubicBezTo>
                  <a:cubicBezTo>
                    <a:pt x="0" y="12"/>
                    <a:pt x="0" y="13"/>
                    <a:pt x="1" y="14"/>
                  </a:cubicBezTo>
                  <a:cubicBezTo>
                    <a:pt x="2" y="15"/>
                    <a:pt x="3" y="15"/>
                    <a:pt x="5" y="15"/>
                  </a:cubicBezTo>
                  <a:cubicBezTo>
                    <a:pt x="5" y="15"/>
                    <a:pt x="6" y="15"/>
                    <a:pt x="7" y="15"/>
                  </a:cubicBezTo>
                  <a:cubicBezTo>
                    <a:pt x="8" y="14"/>
                    <a:pt x="8" y="14"/>
                    <a:pt x="9" y="13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14"/>
                    <a:pt x="9" y="15"/>
                    <a:pt x="9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2" y="4"/>
                    <a:pt x="11" y="2"/>
                    <a:pt x="10" y="1"/>
                  </a:cubicBezTo>
                  <a:cubicBezTo>
                    <a:pt x="9" y="1"/>
                    <a:pt x="8" y="0"/>
                    <a:pt x="6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0" name="Freeform 46">
              <a:extLst>
                <a:ext uri="{FF2B5EF4-FFF2-40B4-BE49-F238E27FC236}">
                  <a16:creationId xmlns:a16="http://schemas.microsoft.com/office/drawing/2014/main" id="{E697C737-1849-4FAC-9BC1-32936CA9850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12438" y="1749426"/>
              <a:ext cx="58738" cy="53975"/>
            </a:xfrm>
            <a:custGeom>
              <a:avLst/>
              <a:gdLst>
                <a:gd name="T0" fmla="*/ 9 w 16"/>
                <a:gd name="T1" fmla="*/ 0 h 15"/>
                <a:gd name="T2" fmla="*/ 6 w 16"/>
                <a:gd name="T3" fmla="*/ 1 h 15"/>
                <a:gd name="T4" fmla="*/ 4 w 16"/>
                <a:gd name="T5" fmla="*/ 3 h 15"/>
                <a:gd name="T6" fmla="*/ 4 w 16"/>
                <a:gd name="T7" fmla="*/ 0 h 15"/>
                <a:gd name="T8" fmla="*/ 0 w 16"/>
                <a:gd name="T9" fmla="*/ 0 h 15"/>
                <a:gd name="T10" fmla="*/ 0 w 16"/>
                <a:gd name="T11" fmla="*/ 2 h 15"/>
                <a:gd name="T12" fmla="*/ 2 w 16"/>
                <a:gd name="T13" fmla="*/ 3 h 15"/>
                <a:gd name="T14" fmla="*/ 2 w 16"/>
                <a:gd name="T15" fmla="*/ 13 h 15"/>
                <a:gd name="T16" fmla="*/ 0 w 16"/>
                <a:gd name="T17" fmla="*/ 13 h 15"/>
                <a:gd name="T18" fmla="*/ 0 w 16"/>
                <a:gd name="T19" fmla="*/ 15 h 15"/>
                <a:gd name="T20" fmla="*/ 7 w 16"/>
                <a:gd name="T21" fmla="*/ 15 h 15"/>
                <a:gd name="T22" fmla="*/ 7 w 16"/>
                <a:gd name="T23" fmla="*/ 13 h 15"/>
                <a:gd name="T24" fmla="*/ 4 w 16"/>
                <a:gd name="T25" fmla="*/ 13 h 15"/>
                <a:gd name="T26" fmla="*/ 4 w 16"/>
                <a:gd name="T27" fmla="*/ 4 h 15"/>
                <a:gd name="T28" fmla="*/ 6 w 16"/>
                <a:gd name="T29" fmla="*/ 3 h 15"/>
                <a:gd name="T30" fmla="*/ 8 w 16"/>
                <a:gd name="T31" fmla="*/ 2 h 15"/>
                <a:gd name="T32" fmla="*/ 10 w 16"/>
                <a:gd name="T33" fmla="*/ 3 h 15"/>
                <a:gd name="T34" fmla="*/ 11 w 16"/>
                <a:gd name="T35" fmla="*/ 6 h 15"/>
                <a:gd name="T36" fmla="*/ 11 w 16"/>
                <a:gd name="T37" fmla="*/ 13 h 15"/>
                <a:gd name="T38" fmla="*/ 9 w 16"/>
                <a:gd name="T39" fmla="*/ 13 h 15"/>
                <a:gd name="T40" fmla="*/ 9 w 16"/>
                <a:gd name="T41" fmla="*/ 15 h 15"/>
                <a:gd name="T42" fmla="*/ 16 w 16"/>
                <a:gd name="T43" fmla="*/ 15 h 15"/>
                <a:gd name="T44" fmla="*/ 16 w 16"/>
                <a:gd name="T45" fmla="*/ 13 h 15"/>
                <a:gd name="T46" fmla="*/ 14 w 16"/>
                <a:gd name="T47" fmla="*/ 13 h 15"/>
                <a:gd name="T48" fmla="*/ 14 w 16"/>
                <a:gd name="T49" fmla="*/ 6 h 15"/>
                <a:gd name="T50" fmla="*/ 12 w 16"/>
                <a:gd name="T51" fmla="*/ 2 h 15"/>
                <a:gd name="T52" fmla="*/ 9 w 16"/>
                <a:gd name="T53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6" h="15">
                  <a:moveTo>
                    <a:pt x="9" y="0"/>
                  </a:moveTo>
                  <a:cubicBezTo>
                    <a:pt x="8" y="0"/>
                    <a:pt x="7" y="0"/>
                    <a:pt x="6" y="1"/>
                  </a:cubicBezTo>
                  <a:cubicBezTo>
                    <a:pt x="5" y="1"/>
                    <a:pt x="5" y="2"/>
                    <a:pt x="4" y="3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4"/>
                    <a:pt x="5" y="3"/>
                    <a:pt x="6" y="3"/>
                  </a:cubicBezTo>
                  <a:cubicBezTo>
                    <a:pt x="6" y="3"/>
                    <a:pt x="7" y="2"/>
                    <a:pt x="8" y="2"/>
                  </a:cubicBezTo>
                  <a:cubicBezTo>
                    <a:pt x="9" y="2"/>
                    <a:pt x="10" y="3"/>
                    <a:pt x="10" y="3"/>
                  </a:cubicBezTo>
                  <a:cubicBezTo>
                    <a:pt x="11" y="4"/>
                    <a:pt x="11" y="5"/>
                    <a:pt x="11" y="6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16" y="15"/>
                    <a:pt x="16" y="15"/>
                    <a:pt x="16" y="15"/>
                  </a:cubicBezTo>
                  <a:cubicBezTo>
                    <a:pt x="16" y="13"/>
                    <a:pt x="16" y="13"/>
                    <a:pt x="16" y="13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4" y="4"/>
                    <a:pt x="13" y="3"/>
                    <a:pt x="12" y="2"/>
                  </a:cubicBezTo>
                  <a:cubicBezTo>
                    <a:pt x="11" y="1"/>
                    <a:pt x="10" y="0"/>
                    <a:pt x="9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1" name="Freeform 47">
              <a:extLst>
                <a:ext uri="{FF2B5EF4-FFF2-40B4-BE49-F238E27FC236}">
                  <a16:creationId xmlns:a16="http://schemas.microsoft.com/office/drawing/2014/main" id="{7295DB69-FF3F-4138-BA9E-B5B0BA1D676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74350" y="1738313"/>
              <a:ext cx="33338" cy="65088"/>
            </a:xfrm>
            <a:custGeom>
              <a:avLst/>
              <a:gdLst>
                <a:gd name="T0" fmla="*/ 5 w 9"/>
                <a:gd name="T1" fmla="*/ 0 h 18"/>
                <a:gd name="T2" fmla="*/ 3 w 9"/>
                <a:gd name="T3" fmla="*/ 0 h 18"/>
                <a:gd name="T4" fmla="*/ 3 w 9"/>
                <a:gd name="T5" fmla="*/ 3 h 18"/>
                <a:gd name="T6" fmla="*/ 0 w 9"/>
                <a:gd name="T7" fmla="*/ 3 h 18"/>
                <a:gd name="T8" fmla="*/ 0 w 9"/>
                <a:gd name="T9" fmla="*/ 5 h 18"/>
                <a:gd name="T10" fmla="*/ 3 w 9"/>
                <a:gd name="T11" fmla="*/ 5 h 18"/>
                <a:gd name="T12" fmla="*/ 3 w 9"/>
                <a:gd name="T13" fmla="*/ 14 h 18"/>
                <a:gd name="T14" fmla="*/ 4 w 9"/>
                <a:gd name="T15" fmla="*/ 17 h 18"/>
                <a:gd name="T16" fmla="*/ 6 w 9"/>
                <a:gd name="T17" fmla="*/ 18 h 18"/>
                <a:gd name="T18" fmla="*/ 8 w 9"/>
                <a:gd name="T19" fmla="*/ 18 h 18"/>
                <a:gd name="T20" fmla="*/ 9 w 9"/>
                <a:gd name="T21" fmla="*/ 18 h 18"/>
                <a:gd name="T22" fmla="*/ 8 w 9"/>
                <a:gd name="T23" fmla="*/ 16 h 18"/>
                <a:gd name="T24" fmla="*/ 8 w 9"/>
                <a:gd name="T25" fmla="*/ 16 h 18"/>
                <a:gd name="T26" fmla="*/ 7 w 9"/>
                <a:gd name="T27" fmla="*/ 16 h 18"/>
                <a:gd name="T28" fmla="*/ 6 w 9"/>
                <a:gd name="T29" fmla="*/ 16 h 18"/>
                <a:gd name="T30" fmla="*/ 5 w 9"/>
                <a:gd name="T31" fmla="*/ 14 h 18"/>
                <a:gd name="T32" fmla="*/ 5 w 9"/>
                <a:gd name="T33" fmla="*/ 5 h 18"/>
                <a:gd name="T34" fmla="*/ 8 w 9"/>
                <a:gd name="T35" fmla="*/ 5 h 18"/>
                <a:gd name="T36" fmla="*/ 8 w 9"/>
                <a:gd name="T37" fmla="*/ 3 h 18"/>
                <a:gd name="T38" fmla="*/ 5 w 9"/>
                <a:gd name="T39" fmla="*/ 3 h 18"/>
                <a:gd name="T40" fmla="*/ 5 w 9"/>
                <a:gd name="T41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" h="18">
                  <a:moveTo>
                    <a:pt x="5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3" y="16"/>
                    <a:pt x="3" y="17"/>
                    <a:pt x="4" y="17"/>
                  </a:cubicBezTo>
                  <a:cubicBezTo>
                    <a:pt x="4" y="18"/>
                    <a:pt x="5" y="18"/>
                    <a:pt x="6" y="18"/>
                  </a:cubicBezTo>
                  <a:cubicBezTo>
                    <a:pt x="7" y="18"/>
                    <a:pt x="7" y="18"/>
                    <a:pt x="8" y="18"/>
                  </a:cubicBezTo>
                  <a:cubicBezTo>
                    <a:pt x="8" y="18"/>
                    <a:pt x="8" y="18"/>
                    <a:pt x="9" y="18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5" y="15"/>
                    <a:pt x="5" y="15"/>
                    <a:pt x="5" y="14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0"/>
                    <a:pt x="5" y="0"/>
                    <a:pt x="5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2" name="Freeform 48">
              <a:extLst>
                <a:ext uri="{FF2B5EF4-FFF2-40B4-BE49-F238E27FC236}">
                  <a16:creationId xmlns:a16="http://schemas.microsoft.com/office/drawing/2014/main" id="{854E5E77-FA35-4C52-834D-3B729132DAD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149013" y="906463"/>
              <a:ext cx="87313" cy="71438"/>
            </a:xfrm>
            <a:custGeom>
              <a:avLst/>
              <a:gdLst>
                <a:gd name="T0" fmla="*/ 30 w 55"/>
                <a:gd name="T1" fmla="*/ 23 h 45"/>
                <a:gd name="T2" fmla="*/ 26 w 55"/>
                <a:gd name="T3" fmla="*/ 11 h 45"/>
                <a:gd name="T4" fmla="*/ 44 w 55"/>
                <a:gd name="T5" fmla="*/ 9 h 45"/>
                <a:gd name="T6" fmla="*/ 44 w 55"/>
                <a:gd name="T7" fmla="*/ 9 h 45"/>
                <a:gd name="T8" fmla="*/ 30 w 55"/>
                <a:gd name="T9" fmla="*/ 23 h 45"/>
                <a:gd name="T10" fmla="*/ 51 w 55"/>
                <a:gd name="T11" fmla="*/ 0 h 45"/>
                <a:gd name="T12" fmla="*/ 7 w 55"/>
                <a:gd name="T13" fmla="*/ 4 h 45"/>
                <a:gd name="T14" fmla="*/ 5 w 55"/>
                <a:gd name="T15" fmla="*/ 2 h 45"/>
                <a:gd name="T16" fmla="*/ 0 w 55"/>
                <a:gd name="T17" fmla="*/ 4 h 45"/>
                <a:gd name="T18" fmla="*/ 7 w 55"/>
                <a:gd name="T19" fmla="*/ 18 h 45"/>
                <a:gd name="T20" fmla="*/ 12 w 55"/>
                <a:gd name="T21" fmla="*/ 16 h 45"/>
                <a:gd name="T22" fmla="*/ 12 w 55"/>
                <a:gd name="T23" fmla="*/ 14 h 45"/>
                <a:gd name="T24" fmla="*/ 19 w 55"/>
                <a:gd name="T25" fmla="*/ 11 h 45"/>
                <a:gd name="T26" fmla="*/ 23 w 55"/>
                <a:gd name="T27" fmla="*/ 27 h 45"/>
                <a:gd name="T28" fmla="*/ 19 w 55"/>
                <a:gd name="T29" fmla="*/ 32 h 45"/>
                <a:gd name="T30" fmla="*/ 16 w 55"/>
                <a:gd name="T31" fmla="*/ 27 h 45"/>
                <a:gd name="T32" fmla="*/ 12 w 55"/>
                <a:gd name="T33" fmla="*/ 29 h 45"/>
                <a:gd name="T34" fmla="*/ 19 w 55"/>
                <a:gd name="T35" fmla="*/ 45 h 45"/>
                <a:gd name="T36" fmla="*/ 23 w 55"/>
                <a:gd name="T37" fmla="*/ 43 h 45"/>
                <a:gd name="T38" fmla="*/ 23 w 55"/>
                <a:gd name="T39" fmla="*/ 41 h 45"/>
                <a:gd name="T40" fmla="*/ 55 w 55"/>
                <a:gd name="T41" fmla="*/ 9 h 45"/>
                <a:gd name="T42" fmla="*/ 51 w 55"/>
                <a:gd name="T43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5" h="45">
                  <a:moveTo>
                    <a:pt x="30" y="23"/>
                  </a:moveTo>
                  <a:lnTo>
                    <a:pt x="26" y="11"/>
                  </a:lnTo>
                  <a:lnTo>
                    <a:pt x="44" y="9"/>
                  </a:lnTo>
                  <a:lnTo>
                    <a:pt x="44" y="9"/>
                  </a:lnTo>
                  <a:lnTo>
                    <a:pt x="30" y="23"/>
                  </a:lnTo>
                  <a:close/>
                  <a:moveTo>
                    <a:pt x="51" y="0"/>
                  </a:moveTo>
                  <a:lnTo>
                    <a:pt x="7" y="4"/>
                  </a:lnTo>
                  <a:lnTo>
                    <a:pt x="5" y="2"/>
                  </a:lnTo>
                  <a:lnTo>
                    <a:pt x="0" y="4"/>
                  </a:lnTo>
                  <a:lnTo>
                    <a:pt x="7" y="18"/>
                  </a:lnTo>
                  <a:lnTo>
                    <a:pt x="12" y="16"/>
                  </a:lnTo>
                  <a:lnTo>
                    <a:pt x="12" y="14"/>
                  </a:lnTo>
                  <a:lnTo>
                    <a:pt x="19" y="11"/>
                  </a:lnTo>
                  <a:lnTo>
                    <a:pt x="23" y="27"/>
                  </a:lnTo>
                  <a:lnTo>
                    <a:pt x="19" y="32"/>
                  </a:lnTo>
                  <a:lnTo>
                    <a:pt x="16" y="27"/>
                  </a:lnTo>
                  <a:lnTo>
                    <a:pt x="12" y="29"/>
                  </a:lnTo>
                  <a:lnTo>
                    <a:pt x="19" y="45"/>
                  </a:lnTo>
                  <a:lnTo>
                    <a:pt x="23" y="43"/>
                  </a:lnTo>
                  <a:lnTo>
                    <a:pt x="23" y="41"/>
                  </a:lnTo>
                  <a:lnTo>
                    <a:pt x="55" y="9"/>
                  </a:lnTo>
                  <a:lnTo>
                    <a:pt x="5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3" name="Freeform 49">
              <a:extLst>
                <a:ext uri="{FF2B5EF4-FFF2-40B4-BE49-F238E27FC236}">
                  <a16:creationId xmlns:a16="http://schemas.microsoft.com/office/drawing/2014/main" id="{D28A9FEB-BEA9-4D29-A03A-21CE510110A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149013" y="906463"/>
              <a:ext cx="87313" cy="71438"/>
            </a:xfrm>
            <a:custGeom>
              <a:avLst/>
              <a:gdLst>
                <a:gd name="T0" fmla="*/ 30 w 55"/>
                <a:gd name="T1" fmla="*/ 23 h 45"/>
                <a:gd name="T2" fmla="*/ 26 w 55"/>
                <a:gd name="T3" fmla="*/ 11 h 45"/>
                <a:gd name="T4" fmla="*/ 44 w 55"/>
                <a:gd name="T5" fmla="*/ 9 h 45"/>
                <a:gd name="T6" fmla="*/ 44 w 55"/>
                <a:gd name="T7" fmla="*/ 9 h 45"/>
                <a:gd name="T8" fmla="*/ 30 w 55"/>
                <a:gd name="T9" fmla="*/ 23 h 45"/>
                <a:gd name="T10" fmla="*/ 51 w 55"/>
                <a:gd name="T11" fmla="*/ 0 h 45"/>
                <a:gd name="T12" fmla="*/ 7 w 55"/>
                <a:gd name="T13" fmla="*/ 4 h 45"/>
                <a:gd name="T14" fmla="*/ 5 w 55"/>
                <a:gd name="T15" fmla="*/ 2 h 45"/>
                <a:gd name="T16" fmla="*/ 0 w 55"/>
                <a:gd name="T17" fmla="*/ 4 h 45"/>
                <a:gd name="T18" fmla="*/ 7 w 55"/>
                <a:gd name="T19" fmla="*/ 18 h 45"/>
                <a:gd name="T20" fmla="*/ 12 w 55"/>
                <a:gd name="T21" fmla="*/ 16 h 45"/>
                <a:gd name="T22" fmla="*/ 12 w 55"/>
                <a:gd name="T23" fmla="*/ 14 h 45"/>
                <a:gd name="T24" fmla="*/ 19 w 55"/>
                <a:gd name="T25" fmla="*/ 11 h 45"/>
                <a:gd name="T26" fmla="*/ 23 w 55"/>
                <a:gd name="T27" fmla="*/ 27 h 45"/>
                <a:gd name="T28" fmla="*/ 19 w 55"/>
                <a:gd name="T29" fmla="*/ 32 h 45"/>
                <a:gd name="T30" fmla="*/ 16 w 55"/>
                <a:gd name="T31" fmla="*/ 27 h 45"/>
                <a:gd name="T32" fmla="*/ 12 w 55"/>
                <a:gd name="T33" fmla="*/ 29 h 45"/>
                <a:gd name="T34" fmla="*/ 19 w 55"/>
                <a:gd name="T35" fmla="*/ 45 h 45"/>
                <a:gd name="T36" fmla="*/ 23 w 55"/>
                <a:gd name="T37" fmla="*/ 43 h 45"/>
                <a:gd name="T38" fmla="*/ 23 w 55"/>
                <a:gd name="T39" fmla="*/ 41 h 45"/>
                <a:gd name="T40" fmla="*/ 55 w 55"/>
                <a:gd name="T41" fmla="*/ 9 h 45"/>
                <a:gd name="T42" fmla="*/ 51 w 55"/>
                <a:gd name="T43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5" h="45">
                  <a:moveTo>
                    <a:pt x="30" y="23"/>
                  </a:moveTo>
                  <a:lnTo>
                    <a:pt x="26" y="11"/>
                  </a:lnTo>
                  <a:lnTo>
                    <a:pt x="44" y="9"/>
                  </a:lnTo>
                  <a:lnTo>
                    <a:pt x="44" y="9"/>
                  </a:lnTo>
                  <a:lnTo>
                    <a:pt x="30" y="23"/>
                  </a:lnTo>
                  <a:moveTo>
                    <a:pt x="51" y="0"/>
                  </a:moveTo>
                  <a:lnTo>
                    <a:pt x="7" y="4"/>
                  </a:lnTo>
                  <a:lnTo>
                    <a:pt x="5" y="2"/>
                  </a:lnTo>
                  <a:lnTo>
                    <a:pt x="0" y="4"/>
                  </a:lnTo>
                  <a:lnTo>
                    <a:pt x="7" y="18"/>
                  </a:lnTo>
                  <a:lnTo>
                    <a:pt x="12" y="16"/>
                  </a:lnTo>
                  <a:lnTo>
                    <a:pt x="12" y="14"/>
                  </a:lnTo>
                  <a:lnTo>
                    <a:pt x="19" y="11"/>
                  </a:lnTo>
                  <a:lnTo>
                    <a:pt x="23" y="27"/>
                  </a:lnTo>
                  <a:lnTo>
                    <a:pt x="19" y="32"/>
                  </a:lnTo>
                  <a:lnTo>
                    <a:pt x="16" y="27"/>
                  </a:lnTo>
                  <a:lnTo>
                    <a:pt x="12" y="29"/>
                  </a:lnTo>
                  <a:lnTo>
                    <a:pt x="19" y="45"/>
                  </a:lnTo>
                  <a:lnTo>
                    <a:pt x="23" y="43"/>
                  </a:lnTo>
                  <a:lnTo>
                    <a:pt x="23" y="41"/>
                  </a:lnTo>
                  <a:lnTo>
                    <a:pt x="55" y="9"/>
                  </a:lnTo>
                  <a:lnTo>
                    <a:pt x="5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4" name="Freeform 50">
              <a:extLst>
                <a:ext uri="{FF2B5EF4-FFF2-40B4-BE49-F238E27FC236}">
                  <a16:creationId xmlns:a16="http://schemas.microsoft.com/office/drawing/2014/main" id="{CFDAAD33-EB36-474A-97FD-01587E886AFE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82350" y="963613"/>
              <a:ext cx="82550" cy="79375"/>
            </a:xfrm>
            <a:custGeom>
              <a:avLst/>
              <a:gdLst>
                <a:gd name="T0" fmla="*/ 46 w 52"/>
                <a:gd name="T1" fmla="*/ 0 h 50"/>
                <a:gd name="T2" fmla="*/ 39 w 52"/>
                <a:gd name="T3" fmla="*/ 3 h 50"/>
                <a:gd name="T4" fmla="*/ 41 w 52"/>
                <a:gd name="T5" fmla="*/ 7 h 50"/>
                <a:gd name="T6" fmla="*/ 7 w 52"/>
                <a:gd name="T7" fmla="*/ 19 h 50"/>
                <a:gd name="T8" fmla="*/ 5 w 52"/>
                <a:gd name="T9" fmla="*/ 14 h 50"/>
                <a:gd name="T10" fmla="*/ 0 w 52"/>
                <a:gd name="T11" fmla="*/ 16 h 50"/>
                <a:gd name="T12" fmla="*/ 11 w 52"/>
                <a:gd name="T13" fmla="*/ 50 h 50"/>
                <a:gd name="T14" fmla="*/ 23 w 52"/>
                <a:gd name="T15" fmla="*/ 46 h 50"/>
                <a:gd name="T16" fmla="*/ 21 w 52"/>
                <a:gd name="T17" fmla="*/ 39 h 50"/>
                <a:gd name="T18" fmla="*/ 16 w 52"/>
                <a:gd name="T19" fmla="*/ 41 h 50"/>
                <a:gd name="T20" fmla="*/ 11 w 52"/>
                <a:gd name="T21" fmla="*/ 28 h 50"/>
                <a:gd name="T22" fmla="*/ 43 w 52"/>
                <a:gd name="T23" fmla="*/ 16 h 50"/>
                <a:gd name="T24" fmla="*/ 46 w 52"/>
                <a:gd name="T25" fmla="*/ 21 h 50"/>
                <a:gd name="T26" fmla="*/ 52 w 52"/>
                <a:gd name="T27" fmla="*/ 21 h 50"/>
                <a:gd name="T28" fmla="*/ 50 w 52"/>
                <a:gd name="T29" fmla="*/ 14 h 50"/>
                <a:gd name="T30" fmla="*/ 48 w 52"/>
                <a:gd name="T31" fmla="*/ 5 h 50"/>
                <a:gd name="T32" fmla="*/ 46 w 52"/>
                <a:gd name="T33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2" h="50">
                  <a:moveTo>
                    <a:pt x="46" y="0"/>
                  </a:moveTo>
                  <a:lnTo>
                    <a:pt x="39" y="3"/>
                  </a:lnTo>
                  <a:lnTo>
                    <a:pt x="41" y="7"/>
                  </a:lnTo>
                  <a:lnTo>
                    <a:pt x="7" y="19"/>
                  </a:lnTo>
                  <a:lnTo>
                    <a:pt x="5" y="14"/>
                  </a:lnTo>
                  <a:lnTo>
                    <a:pt x="0" y="16"/>
                  </a:lnTo>
                  <a:lnTo>
                    <a:pt x="11" y="50"/>
                  </a:lnTo>
                  <a:lnTo>
                    <a:pt x="23" y="46"/>
                  </a:lnTo>
                  <a:lnTo>
                    <a:pt x="21" y="39"/>
                  </a:lnTo>
                  <a:lnTo>
                    <a:pt x="16" y="41"/>
                  </a:lnTo>
                  <a:lnTo>
                    <a:pt x="11" y="28"/>
                  </a:lnTo>
                  <a:lnTo>
                    <a:pt x="43" y="16"/>
                  </a:lnTo>
                  <a:lnTo>
                    <a:pt x="46" y="21"/>
                  </a:lnTo>
                  <a:lnTo>
                    <a:pt x="52" y="21"/>
                  </a:lnTo>
                  <a:lnTo>
                    <a:pt x="50" y="14"/>
                  </a:lnTo>
                  <a:lnTo>
                    <a:pt x="48" y="5"/>
                  </a:lnTo>
                  <a:lnTo>
                    <a:pt x="4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5" name="Freeform 51">
              <a:extLst>
                <a:ext uri="{FF2B5EF4-FFF2-40B4-BE49-F238E27FC236}">
                  <a16:creationId xmlns:a16="http://schemas.microsoft.com/office/drawing/2014/main" id="{CCAF2EBF-8929-494C-A3D3-7652980DB184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82350" y="963613"/>
              <a:ext cx="82550" cy="79375"/>
            </a:xfrm>
            <a:custGeom>
              <a:avLst/>
              <a:gdLst>
                <a:gd name="T0" fmla="*/ 46 w 52"/>
                <a:gd name="T1" fmla="*/ 0 h 50"/>
                <a:gd name="T2" fmla="*/ 39 w 52"/>
                <a:gd name="T3" fmla="*/ 3 h 50"/>
                <a:gd name="T4" fmla="*/ 41 w 52"/>
                <a:gd name="T5" fmla="*/ 7 h 50"/>
                <a:gd name="T6" fmla="*/ 7 w 52"/>
                <a:gd name="T7" fmla="*/ 19 h 50"/>
                <a:gd name="T8" fmla="*/ 5 w 52"/>
                <a:gd name="T9" fmla="*/ 14 h 50"/>
                <a:gd name="T10" fmla="*/ 0 w 52"/>
                <a:gd name="T11" fmla="*/ 16 h 50"/>
                <a:gd name="T12" fmla="*/ 11 w 52"/>
                <a:gd name="T13" fmla="*/ 50 h 50"/>
                <a:gd name="T14" fmla="*/ 23 w 52"/>
                <a:gd name="T15" fmla="*/ 46 h 50"/>
                <a:gd name="T16" fmla="*/ 21 w 52"/>
                <a:gd name="T17" fmla="*/ 39 h 50"/>
                <a:gd name="T18" fmla="*/ 16 w 52"/>
                <a:gd name="T19" fmla="*/ 41 h 50"/>
                <a:gd name="T20" fmla="*/ 11 w 52"/>
                <a:gd name="T21" fmla="*/ 28 h 50"/>
                <a:gd name="T22" fmla="*/ 43 w 52"/>
                <a:gd name="T23" fmla="*/ 16 h 50"/>
                <a:gd name="T24" fmla="*/ 46 w 52"/>
                <a:gd name="T25" fmla="*/ 21 h 50"/>
                <a:gd name="T26" fmla="*/ 52 w 52"/>
                <a:gd name="T27" fmla="*/ 21 h 50"/>
                <a:gd name="T28" fmla="*/ 50 w 52"/>
                <a:gd name="T29" fmla="*/ 14 h 50"/>
                <a:gd name="T30" fmla="*/ 48 w 52"/>
                <a:gd name="T31" fmla="*/ 5 h 50"/>
                <a:gd name="T32" fmla="*/ 46 w 52"/>
                <a:gd name="T33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2" h="50">
                  <a:moveTo>
                    <a:pt x="46" y="0"/>
                  </a:moveTo>
                  <a:lnTo>
                    <a:pt x="39" y="3"/>
                  </a:lnTo>
                  <a:lnTo>
                    <a:pt x="41" y="7"/>
                  </a:lnTo>
                  <a:lnTo>
                    <a:pt x="7" y="19"/>
                  </a:lnTo>
                  <a:lnTo>
                    <a:pt x="5" y="14"/>
                  </a:lnTo>
                  <a:lnTo>
                    <a:pt x="0" y="16"/>
                  </a:lnTo>
                  <a:lnTo>
                    <a:pt x="11" y="50"/>
                  </a:lnTo>
                  <a:lnTo>
                    <a:pt x="23" y="46"/>
                  </a:lnTo>
                  <a:lnTo>
                    <a:pt x="21" y="39"/>
                  </a:lnTo>
                  <a:lnTo>
                    <a:pt x="16" y="41"/>
                  </a:lnTo>
                  <a:lnTo>
                    <a:pt x="11" y="28"/>
                  </a:lnTo>
                  <a:lnTo>
                    <a:pt x="43" y="16"/>
                  </a:lnTo>
                  <a:lnTo>
                    <a:pt x="46" y="21"/>
                  </a:lnTo>
                  <a:lnTo>
                    <a:pt x="52" y="21"/>
                  </a:lnTo>
                  <a:lnTo>
                    <a:pt x="50" y="14"/>
                  </a:lnTo>
                  <a:lnTo>
                    <a:pt x="48" y="5"/>
                  </a:lnTo>
                  <a:lnTo>
                    <a:pt x="4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6" name="Freeform 52">
              <a:extLst>
                <a:ext uri="{FF2B5EF4-FFF2-40B4-BE49-F238E27FC236}">
                  <a16:creationId xmlns:a16="http://schemas.microsoft.com/office/drawing/2014/main" id="{68788025-6F63-4EDD-A399-77DBFD59816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04575" y="1036638"/>
              <a:ext cx="79375" cy="71438"/>
            </a:xfrm>
            <a:custGeom>
              <a:avLst/>
              <a:gdLst>
                <a:gd name="T0" fmla="*/ 45 w 50"/>
                <a:gd name="T1" fmla="*/ 0 h 45"/>
                <a:gd name="T2" fmla="*/ 41 w 50"/>
                <a:gd name="T3" fmla="*/ 2 h 45"/>
                <a:gd name="T4" fmla="*/ 41 w 50"/>
                <a:gd name="T5" fmla="*/ 7 h 45"/>
                <a:gd name="T6" fmla="*/ 7 w 50"/>
                <a:gd name="T7" fmla="*/ 16 h 45"/>
                <a:gd name="T8" fmla="*/ 4 w 50"/>
                <a:gd name="T9" fmla="*/ 9 h 45"/>
                <a:gd name="T10" fmla="*/ 0 w 50"/>
                <a:gd name="T11" fmla="*/ 11 h 45"/>
                <a:gd name="T12" fmla="*/ 7 w 50"/>
                <a:gd name="T13" fmla="*/ 45 h 45"/>
                <a:gd name="T14" fmla="*/ 20 w 50"/>
                <a:gd name="T15" fmla="*/ 43 h 45"/>
                <a:gd name="T16" fmla="*/ 18 w 50"/>
                <a:gd name="T17" fmla="*/ 36 h 45"/>
                <a:gd name="T18" fmla="*/ 11 w 50"/>
                <a:gd name="T19" fmla="*/ 36 h 45"/>
                <a:gd name="T20" fmla="*/ 9 w 50"/>
                <a:gd name="T21" fmla="*/ 25 h 45"/>
                <a:gd name="T22" fmla="*/ 43 w 50"/>
                <a:gd name="T23" fmla="*/ 16 h 45"/>
                <a:gd name="T24" fmla="*/ 43 w 50"/>
                <a:gd name="T25" fmla="*/ 20 h 45"/>
                <a:gd name="T26" fmla="*/ 50 w 50"/>
                <a:gd name="T27" fmla="*/ 20 h 45"/>
                <a:gd name="T28" fmla="*/ 48 w 50"/>
                <a:gd name="T29" fmla="*/ 16 h 45"/>
                <a:gd name="T30" fmla="*/ 48 w 50"/>
                <a:gd name="T31" fmla="*/ 7 h 45"/>
                <a:gd name="T32" fmla="*/ 45 w 50"/>
                <a:gd name="T33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0" h="45">
                  <a:moveTo>
                    <a:pt x="45" y="0"/>
                  </a:moveTo>
                  <a:lnTo>
                    <a:pt x="41" y="2"/>
                  </a:lnTo>
                  <a:lnTo>
                    <a:pt x="41" y="7"/>
                  </a:lnTo>
                  <a:lnTo>
                    <a:pt x="7" y="16"/>
                  </a:lnTo>
                  <a:lnTo>
                    <a:pt x="4" y="9"/>
                  </a:lnTo>
                  <a:lnTo>
                    <a:pt x="0" y="11"/>
                  </a:lnTo>
                  <a:lnTo>
                    <a:pt x="7" y="45"/>
                  </a:lnTo>
                  <a:lnTo>
                    <a:pt x="20" y="43"/>
                  </a:lnTo>
                  <a:lnTo>
                    <a:pt x="18" y="36"/>
                  </a:lnTo>
                  <a:lnTo>
                    <a:pt x="11" y="36"/>
                  </a:lnTo>
                  <a:lnTo>
                    <a:pt x="9" y="25"/>
                  </a:lnTo>
                  <a:lnTo>
                    <a:pt x="43" y="16"/>
                  </a:lnTo>
                  <a:lnTo>
                    <a:pt x="43" y="20"/>
                  </a:lnTo>
                  <a:lnTo>
                    <a:pt x="50" y="20"/>
                  </a:lnTo>
                  <a:lnTo>
                    <a:pt x="48" y="16"/>
                  </a:lnTo>
                  <a:lnTo>
                    <a:pt x="48" y="7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7" name="Freeform 53">
              <a:extLst>
                <a:ext uri="{FF2B5EF4-FFF2-40B4-BE49-F238E27FC236}">
                  <a16:creationId xmlns:a16="http://schemas.microsoft.com/office/drawing/2014/main" id="{7C76FDB6-B189-48EA-A5BF-B074CBA0EBE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04575" y="1036638"/>
              <a:ext cx="79375" cy="71438"/>
            </a:xfrm>
            <a:custGeom>
              <a:avLst/>
              <a:gdLst>
                <a:gd name="T0" fmla="*/ 45 w 50"/>
                <a:gd name="T1" fmla="*/ 0 h 45"/>
                <a:gd name="T2" fmla="*/ 41 w 50"/>
                <a:gd name="T3" fmla="*/ 2 h 45"/>
                <a:gd name="T4" fmla="*/ 41 w 50"/>
                <a:gd name="T5" fmla="*/ 7 h 45"/>
                <a:gd name="T6" fmla="*/ 7 w 50"/>
                <a:gd name="T7" fmla="*/ 16 h 45"/>
                <a:gd name="T8" fmla="*/ 4 w 50"/>
                <a:gd name="T9" fmla="*/ 9 h 45"/>
                <a:gd name="T10" fmla="*/ 0 w 50"/>
                <a:gd name="T11" fmla="*/ 11 h 45"/>
                <a:gd name="T12" fmla="*/ 7 w 50"/>
                <a:gd name="T13" fmla="*/ 45 h 45"/>
                <a:gd name="T14" fmla="*/ 20 w 50"/>
                <a:gd name="T15" fmla="*/ 43 h 45"/>
                <a:gd name="T16" fmla="*/ 18 w 50"/>
                <a:gd name="T17" fmla="*/ 36 h 45"/>
                <a:gd name="T18" fmla="*/ 11 w 50"/>
                <a:gd name="T19" fmla="*/ 36 h 45"/>
                <a:gd name="T20" fmla="*/ 9 w 50"/>
                <a:gd name="T21" fmla="*/ 25 h 45"/>
                <a:gd name="T22" fmla="*/ 43 w 50"/>
                <a:gd name="T23" fmla="*/ 16 h 45"/>
                <a:gd name="T24" fmla="*/ 43 w 50"/>
                <a:gd name="T25" fmla="*/ 20 h 45"/>
                <a:gd name="T26" fmla="*/ 50 w 50"/>
                <a:gd name="T27" fmla="*/ 20 h 45"/>
                <a:gd name="T28" fmla="*/ 48 w 50"/>
                <a:gd name="T29" fmla="*/ 16 h 45"/>
                <a:gd name="T30" fmla="*/ 48 w 50"/>
                <a:gd name="T31" fmla="*/ 7 h 45"/>
                <a:gd name="T32" fmla="*/ 45 w 50"/>
                <a:gd name="T33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0" h="45">
                  <a:moveTo>
                    <a:pt x="45" y="0"/>
                  </a:moveTo>
                  <a:lnTo>
                    <a:pt x="41" y="2"/>
                  </a:lnTo>
                  <a:lnTo>
                    <a:pt x="41" y="7"/>
                  </a:lnTo>
                  <a:lnTo>
                    <a:pt x="7" y="16"/>
                  </a:lnTo>
                  <a:lnTo>
                    <a:pt x="4" y="9"/>
                  </a:lnTo>
                  <a:lnTo>
                    <a:pt x="0" y="11"/>
                  </a:lnTo>
                  <a:lnTo>
                    <a:pt x="7" y="45"/>
                  </a:lnTo>
                  <a:lnTo>
                    <a:pt x="20" y="43"/>
                  </a:lnTo>
                  <a:lnTo>
                    <a:pt x="18" y="36"/>
                  </a:lnTo>
                  <a:lnTo>
                    <a:pt x="11" y="36"/>
                  </a:lnTo>
                  <a:lnTo>
                    <a:pt x="9" y="25"/>
                  </a:lnTo>
                  <a:lnTo>
                    <a:pt x="43" y="16"/>
                  </a:lnTo>
                  <a:lnTo>
                    <a:pt x="43" y="20"/>
                  </a:lnTo>
                  <a:lnTo>
                    <a:pt x="50" y="20"/>
                  </a:lnTo>
                  <a:lnTo>
                    <a:pt x="48" y="16"/>
                  </a:lnTo>
                  <a:lnTo>
                    <a:pt x="48" y="7"/>
                  </a:lnTo>
                  <a:lnTo>
                    <a:pt x="4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8" name="Freeform 54">
              <a:extLst>
                <a:ext uri="{FF2B5EF4-FFF2-40B4-BE49-F238E27FC236}">
                  <a16:creationId xmlns:a16="http://schemas.microsoft.com/office/drawing/2014/main" id="{DE76693F-00A3-48A2-B599-2502F39FEF0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222038" y="1152526"/>
              <a:ext cx="79375" cy="68263"/>
            </a:xfrm>
            <a:custGeom>
              <a:avLst/>
              <a:gdLst>
                <a:gd name="T0" fmla="*/ 9 w 22"/>
                <a:gd name="T1" fmla="*/ 15 h 19"/>
                <a:gd name="T2" fmla="*/ 6 w 22"/>
                <a:gd name="T3" fmla="*/ 14 h 19"/>
                <a:gd name="T4" fmla="*/ 4 w 22"/>
                <a:gd name="T5" fmla="*/ 10 h 19"/>
                <a:gd name="T6" fmla="*/ 4 w 22"/>
                <a:gd name="T7" fmla="*/ 7 h 19"/>
                <a:gd name="T8" fmla="*/ 18 w 22"/>
                <a:gd name="T9" fmla="*/ 6 h 19"/>
                <a:gd name="T10" fmla="*/ 18 w 22"/>
                <a:gd name="T11" fmla="*/ 9 h 19"/>
                <a:gd name="T12" fmla="*/ 17 w 22"/>
                <a:gd name="T13" fmla="*/ 13 h 19"/>
                <a:gd name="T14" fmla="*/ 13 w 22"/>
                <a:gd name="T15" fmla="*/ 14 h 19"/>
                <a:gd name="T16" fmla="*/ 10 w 22"/>
                <a:gd name="T17" fmla="*/ 15 h 19"/>
                <a:gd name="T18" fmla="*/ 9 w 22"/>
                <a:gd name="T19" fmla="*/ 15 h 19"/>
                <a:gd name="T20" fmla="*/ 21 w 22"/>
                <a:gd name="T21" fmla="*/ 0 h 19"/>
                <a:gd name="T22" fmla="*/ 18 w 22"/>
                <a:gd name="T23" fmla="*/ 0 h 19"/>
                <a:gd name="T24" fmla="*/ 18 w 22"/>
                <a:gd name="T25" fmla="*/ 2 h 19"/>
                <a:gd name="T26" fmla="*/ 3 w 22"/>
                <a:gd name="T27" fmla="*/ 3 h 19"/>
                <a:gd name="T28" fmla="*/ 3 w 22"/>
                <a:gd name="T29" fmla="*/ 1 h 19"/>
                <a:gd name="T30" fmla="*/ 0 w 22"/>
                <a:gd name="T31" fmla="*/ 1 h 19"/>
                <a:gd name="T32" fmla="*/ 1 w 22"/>
                <a:gd name="T33" fmla="*/ 11 h 19"/>
                <a:gd name="T34" fmla="*/ 4 w 22"/>
                <a:gd name="T35" fmla="*/ 17 h 19"/>
                <a:gd name="T36" fmla="*/ 9 w 22"/>
                <a:gd name="T37" fmla="*/ 19 h 19"/>
                <a:gd name="T38" fmla="*/ 10 w 22"/>
                <a:gd name="T39" fmla="*/ 19 h 19"/>
                <a:gd name="T40" fmla="*/ 14 w 22"/>
                <a:gd name="T41" fmla="*/ 19 h 19"/>
                <a:gd name="T42" fmla="*/ 20 w 22"/>
                <a:gd name="T43" fmla="*/ 16 h 19"/>
                <a:gd name="T44" fmla="*/ 22 w 22"/>
                <a:gd name="T45" fmla="*/ 9 h 19"/>
                <a:gd name="T46" fmla="*/ 21 w 22"/>
                <a:gd name="T47" fmla="*/ 2 h 19"/>
                <a:gd name="T48" fmla="*/ 21 w 22"/>
                <a:gd name="T49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2" h="19">
                  <a:moveTo>
                    <a:pt x="9" y="15"/>
                  </a:moveTo>
                  <a:cubicBezTo>
                    <a:pt x="8" y="15"/>
                    <a:pt x="7" y="14"/>
                    <a:pt x="6" y="14"/>
                  </a:cubicBezTo>
                  <a:cubicBezTo>
                    <a:pt x="5" y="13"/>
                    <a:pt x="4" y="12"/>
                    <a:pt x="4" y="10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9" y="11"/>
                    <a:pt x="18" y="12"/>
                    <a:pt x="17" y="13"/>
                  </a:cubicBezTo>
                  <a:cubicBezTo>
                    <a:pt x="16" y="14"/>
                    <a:pt x="15" y="14"/>
                    <a:pt x="13" y="14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10" y="15"/>
                    <a:pt x="9" y="15"/>
                    <a:pt x="9" y="15"/>
                  </a:cubicBezTo>
                  <a:moveTo>
                    <a:pt x="21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1" y="13"/>
                    <a:pt x="2" y="15"/>
                    <a:pt x="4" y="17"/>
                  </a:cubicBezTo>
                  <a:cubicBezTo>
                    <a:pt x="5" y="18"/>
                    <a:pt x="7" y="19"/>
                    <a:pt x="9" y="19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16" y="18"/>
                    <a:pt x="18" y="17"/>
                    <a:pt x="20" y="16"/>
                  </a:cubicBezTo>
                  <a:cubicBezTo>
                    <a:pt x="21" y="14"/>
                    <a:pt x="22" y="12"/>
                    <a:pt x="22" y="9"/>
                  </a:cubicBezTo>
                  <a:cubicBezTo>
                    <a:pt x="21" y="2"/>
                    <a:pt x="21" y="2"/>
                    <a:pt x="21" y="2"/>
                  </a:cubicBezTo>
                  <a:cubicBezTo>
                    <a:pt x="21" y="0"/>
                    <a:pt x="21" y="0"/>
                    <a:pt x="21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9" name="Freeform 55">
              <a:extLst>
                <a:ext uri="{FF2B5EF4-FFF2-40B4-BE49-F238E27FC236}">
                  <a16:creationId xmlns:a16="http://schemas.microsoft.com/office/drawing/2014/main" id="{C0B941F8-A990-4A50-9F54-A378AD6201E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225213" y="1235076"/>
              <a:ext cx="80963" cy="68263"/>
            </a:xfrm>
            <a:custGeom>
              <a:avLst/>
              <a:gdLst>
                <a:gd name="T0" fmla="*/ 15 w 22"/>
                <a:gd name="T1" fmla="*/ 13 h 19"/>
                <a:gd name="T2" fmla="*/ 15 w 22"/>
                <a:gd name="T3" fmla="*/ 13 h 19"/>
                <a:gd name="T4" fmla="*/ 13 w 22"/>
                <a:gd name="T5" fmla="*/ 12 h 19"/>
                <a:gd name="T6" fmla="*/ 12 w 22"/>
                <a:gd name="T7" fmla="*/ 10 h 19"/>
                <a:gd name="T8" fmla="*/ 12 w 22"/>
                <a:gd name="T9" fmla="*/ 7 h 19"/>
                <a:gd name="T10" fmla="*/ 18 w 22"/>
                <a:gd name="T11" fmla="*/ 7 h 19"/>
                <a:gd name="T12" fmla="*/ 18 w 22"/>
                <a:gd name="T13" fmla="*/ 10 h 19"/>
                <a:gd name="T14" fmla="*/ 17 w 22"/>
                <a:gd name="T15" fmla="*/ 13 h 19"/>
                <a:gd name="T16" fmla="*/ 15 w 22"/>
                <a:gd name="T17" fmla="*/ 13 h 19"/>
                <a:gd name="T18" fmla="*/ 1 w 22"/>
                <a:gd name="T19" fmla="*/ 0 h 19"/>
                <a:gd name="T20" fmla="*/ 0 w 22"/>
                <a:gd name="T21" fmla="*/ 9 h 19"/>
                <a:gd name="T22" fmla="*/ 3 w 22"/>
                <a:gd name="T23" fmla="*/ 9 h 19"/>
                <a:gd name="T24" fmla="*/ 3 w 22"/>
                <a:gd name="T25" fmla="*/ 7 h 19"/>
                <a:gd name="T26" fmla="*/ 9 w 22"/>
                <a:gd name="T27" fmla="*/ 7 h 19"/>
                <a:gd name="T28" fmla="*/ 9 w 22"/>
                <a:gd name="T29" fmla="*/ 10 h 19"/>
                <a:gd name="T30" fmla="*/ 8 w 22"/>
                <a:gd name="T31" fmla="*/ 12 h 19"/>
                <a:gd name="T32" fmla="*/ 6 w 22"/>
                <a:gd name="T33" fmla="*/ 13 h 19"/>
                <a:gd name="T34" fmla="*/ 5 w 22"/>
                <a:gd name="T35" fmla="*/ 13 h 19"/>
                <a:gd name="T36" fmla="*/ 4 w 22"/>
                <a:gd name="T37" fmla="*/ 13 h 19"/>
                <a:gd name="T38" fmla="*/ 4 w 22"/>
                <a:gd name="T39" fmla="*/ 13 h 19"/>
                <a:gd name="T40" fmla="*/ 1 w 22"/>
                <a:gd name="T41" fmla="*/ 14 h 19"/>
                <a:gd name="T42" fmla="*/ 0 w 22"/>
                <a:gd name="T43" fmla="*/ 17 h 19"/>
                <a:gd name="T44" fmla="*/ 0 w 22"/>
                <a:gd name="T45" fmla="*/ 19 h 19"/>
                <a:gd name="T46" fmla="*/ 3 w 22"/>
                <a:gd name="T47" fmla="*/ 19 h 19"/>
                <a:gd name="T48" fmla="*/ 3 w 22"/>
                <a:gd name="T49" fmla="*/ 19 h 19"/>
                <a:gd name="T50" fmla="*/ 3 w 22"/>
                <a:gd name="T51" fmla="*/ 18 h 19"/>
                <a:gd name="T52" fmla="*/ 4 w 22"/>
                <a:gd name="T53" fmla="*/ 17 h 19"/>
                <a:gd name="T54" fmla="*/ 4 w 22"/>
                <a:gd name="T55" fmla="*/ 17 h 19"/>
                <a:gd name="T56" fmla="*/ 5 w 22"/>
                <a:gd name="T57" fmla="*/ 17 h 19"/>
                <a:gd name="T58" fmla="*/ 6 w 22"/>
                <a:gd name="T59" fmla="*/ 17 h 19"/>
                <a:gd name="T60" fmla="*/ 8 w 22"/>
                <a:gd name="T61" fmla="*/ 17 h 19"/>
                <a:gd name="T62" fmla="*/ 10 w 22"/>
                <a:gd name="T63" fmla="*/ 14 h 19"/>
                <a:gd name="T64" fmla="*/ 12 w 22"/>
                <a:gd name="T65" fmla="*/ 17 h 19"/>
                <a:gd name="T66" fmla="*/ 15 w 22"/>
                <a:gd name="T67" fmla="*/ 18 h 19"/>
                <a:gd name="T68" fmla="*/ 15 w 22"/>
                <a:gd name="T69" fmla="*/ 18 h 19"/>
                <a:gd name="T70" fmla="*/ 20 w 22"/>
                <a:gd name="T71" fmla="*/ 16 h 19"/>
                <a:gd name="T72" fmla="*/ 21 w 22"/>
                <a:gd name="T73" fmla="*/ 10 h 19"/>
                <a:gd name="T74" fmla="*/ 22 w 22"/>
                <a:gd name="T75" fmla="*/ 3 h 19"/>
                <a:gd name="T76" fmla="*/ 22 w 22"/>
                <a:gd name="T77" fmla="*/ 1 h 19"/>
                <a:gd name="T78" fmla="*/ 19 w 22"/>
                <a:gd name="T79" fmla="*/ 1 h 19"/>
                <a:gd name="T80" fmla="*/ 19 w 22"/>
                <a:gd name="T81" fmla="*/ 3 h 19"/>
                <a:gd name="T82" fmla="*/ 3 w 22"/>
                <a:gd name="T83" fmla="*/ 2 h 19"/>
                <a:gd name="T84" fmla="*/ 3 w 22"/>
                <a:gd name="T85" fmla="*/ 0 h 19"/>
                <a:gd name="T86" fmla="*/ 1 w 22"/>
                <a:gd name="T87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2" h="19">
                  <a:moveTo>
                    <a:pt x="15" y="13"/>
                  </a:moveTo>
                  <a:cubicBezTo>
                    <a:pt x="15" y="13"/>
                    <a:pt x="15" y="13"/>
                    <a:pt x="15" y="13"/>
                  </a:cubicBezTo>
                  <a:cubicBezTo>
                    <a:pt x="14" y="13"/>
                    <a:pt x="13" y="13"/>
                    <a:pt x="13" y="12"/>
                  </a:cubicBezTo>
                  <a:cubicBezTo>
                    <a:pt x="12" y="12"/>
                    <a:pt x="12" y="11"/>
                    <a:pt x="12" y="10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8" y="11"/>
                    <a:pt x="18" y="12"/>
                    <a:pt x="17" y="13"/>
                  </a:cubicBezTo>
                  <a:cubicBezTo>
                    <a:pt x="17" y="13"/>
                    <a:pt x="16" y="13"/>
                    <a:pt x="15" y="13"/>
                  </a:cubicBezTo>
                  <a:moveTo>
                    <a:pt x="1" y="0"/>
                  </a:moveTo>
                  <a:cubicBezTo>
                    <a:pt x="0" y="9"/>
                    <a:pt x="0" y="9"/>
                    <a:pt x="0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9" y="11"/>
                    <a:pt x="8" y="12"/>
                    <a:pt x="8" y="12"/>
                  </a:cubicBezTo>
                  <a:cubicBezTo>
                    <a:pt x="7" y="13"/>
                    <a:pt x="6" y="13"/>
                    <a:pt x="6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3" y="13"/>
                    <a:pt x="2" y="13"/>
                    <a:pt x="1" y="14"/>
                  </a:cubicBezTo>
                  <a:cubicBezTo>
                    <a:pt x="1" y="15"/>
                    <a:pt x="0" y="15"/>
                    <a:pt x="0" y="17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18"/>
                    <a:pt x="3" y="18"/>
                    <a:pt x="3" y="18"/>
                  </a:cubicBezTo>
                  <a:cubicBezTo>
                    <a:pt x="3" y="18"/>
                    <a:pt x="4" y="17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5" y="17"/>
                    <a:pt x="5" y="17"/>
                    <a:pt x="6" y="17"/>
                  </a:cubicBezTo>
                  <a:cubicBezTo>
                    <a:pt x="7" y="17"/>
                    <a:pt x="8" y="17"/>
                    <a:pt x="8" y="17"/>
                  </a:cubicBezTo>
                  <a:cubicBezTo>
                    <a:pt x="9" y="16"/>
                    <a:pt x="10" y="15"/>
                    <a:pt x="10" y="14"/>
                  </a:cubicBezTo>
                  <a:cubicBezTo>
                    <a:pt x="11" y="15"/>
                    <a:pt x="11" y="16"/>
                    <a:pt x="12" y="17"/>
                  </a:cubicBezTo>
                  <a:cubicBezTo>
                    <a:pt x="13" y="17"/>
                    <a:pt x="14" y="18"/>
                    <a:pt x="15" y="18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7" y="18"/>
                    <a:pt x="18" y="17"/>
                    <a:pt x="20" y="16"/>
                  </a:cubicBezTo>
                  <a:cubicBezTo>
                    <a:pt x="21" y="14"/>
                    <a:pt x="21" y="12"/>
                    <a:pt x="21" y="10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22" y="1"/>
                    <a:pt x="22" y="1"/>
                    <a:pt x="22" y="1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0" name="Freeform 56">
              <a:extLst>
                <a:ext uri="{FF2B5EF4-FFF2-40B4-BE49-F238E27FC236}">
                  <a16:creationId xmlns:a16="http://schemas.microsoft.com/office/drawing/2014/main" id="{FAC4AE40-CB74-40C1-998C-7E03E581881F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22038" y="1314451"/>
              <a:ext cx="79375" cy="39688"/>
            </a:xfrm>
            <a:custGeom>
              <a:avLst/>
              <a:gdLst>
                <a:gd name="T0" fmla="*/ 2 w 50"/>
                <a:gd name="T1" fmla="*/ 0 h 25"/>
                <a:gd name="T2" fmla="*/ 0 w 50"/>
                <a:gd name="T3" fmla="*/ 21 h 25"/>
                <a:gd name="T4" fmla="*/ 5 w 50"/>
                <a:gd name="T5" fmla="*/ 21 h 25"/>
                <a:gd name="T6" fmla="*/ 7 w 50"/>
                <a:gd name="T7" fmla="*/ 16 h 25"/>
                <a:gd name="T8" fmla="*/ 41 w 50"/>
                <a:gd name="T9" fmla="*/ 21 h 25"/>
                <a:gd name="T10" fmla="*/ 41 w 50"/>
                <a:gd name="T11" fmla="*/ 25 h 25"/>
                <a:gd name="T12" fmla="*/ 48 w 50"/>
                <a:gd name="T13" fmla="*/ 25 h 25"/>
                <a:gd name="T14" fmla="*/ 50 w 50"/>
                <a:gd name="T15" fmla="*/ 7 h 25"/>
                <a:gd name="T16" fmla="*/ 43 w 50"/>
                <a:gd name="T17" fmla="*/ 5 h 25"/>
                <a:gd name="T18" fmla="*/ 41 w 50"/>
                <a:gd name="T19" fmla="*/ 9 h 25"/>
                <a:gd name="T20" fmla="*/ 7 w 50"/>
                <a:gd name="T21" fmla="*/ 7 h 25"/>
                <a:gd name="T22" fmla="*/ 7 w 50"/>
                <a:gd name="T23" fmla="*/ 3 h 25"/>
                <a:gd name="T24" fmla="*/ 2 w 50"/>
                <a:gd name="T2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0" h="25">
                  <a:moveTo>
                    <a:pt x="2" y="0"/>
                  </a:moveTo>
                  <a:lnTo>
                    <a:pt x="0" y="21"/>
                  </a:lnTo>
                  <a:lnTo>
                    <a:pt x="5" y="21"/>
                  </a:lnTo>
                  <a:lnTo>
                    <a:pt x="7" y="16"/>
                  </a:lnTo>
                  <a:lnTo>
                    <a:pt x="41" y="21"/>
                  </a:lnTo>
                  <a:lnTo>
                    <a:pt x="41" y="25"/>
                  </a:lnTo>
                  <a:lnTo>
                    <a:pt x="48" y="25"/>
                  </a:lnTo>
                  <a:lnTo>
                    <a:pt x="50" y="7"/>
                  </a:lnTo>
                  <a:lnTo>
                    <a:pt x="43" y="5"/>
                  </a:lnTo>
                  <a:lnTo>
                    <a:pt x="41" y="9"/>
                  </a:lnTo>
                  <a:lnTo>
                    <a:pt x="7" y="7"/>
                  </a:lnTo>
                  <a:lnTo>
                    <a:pt x="7" y="3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1" name="Freeform 57">
              <a:extLst>
                <a:ext uri="{FF2B5EF4-FFF2-40B4-BE49-F238E27FC236}">
                  <a16:creationId xmlns:a16="http://schemas.microsoft.com/office/drawing/2014/main" id="{AC17DD6E-7EE9-4C20-80B7-163544FFBFAC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22038" y="1314451"/>
              <a:ext cx="79375" cy="39688"/>
            </a:xfrm>
            <a:custGeom>
              <a:avLst/>
              <a:gdLst>
                <a:gd name="T0" fmla="*/ 2 w 50"/>
                <a:gd name="T1" fmla="*/ 0 h 25"/>
                <a:gd name="T2" fmla="*/ 0 w 50"/>
                <a:gd name="T3" fmla="*/ 21 h 25"/>
                <a:gd name="T4" fmla="*/ 5 w 50"/>
                <a:gd name="T5" fmla="*/ 21 h 25"/>
                <a:gd name="T6" fmla="*/ 7 w 50"/>
                <a:gd name="T7" fmla="*/ 16 h 25"/>
                <a:gd name="T8" fmla="*/ 41 w 50"/>
                <a:gd name="T9" fmla="*/ 21 h 25"/>
                <a:gd name="T10" fmla="*/ 41 w 50"/>
                <a:gd name="T11" fmla="*/ 25 h 25"/>
                <a:gd name="T12" fmla="*/ 48 w 50"/>
                <a:gd name="T13" fmla="*/ 25 h 25"/>
                <a:gd name="T14" fmla="*/ 50 w 50"/>
                <a:gd name="T15" fmla="*/ 7 h 25"/>
                <a:gd name="T16" fmla="*/ 43 w 50"/>
                <a:gd name="T17" fmla="*/ 5 h 25"/>
                <a:gd name="T18" fmla="*/ 41 w 50"/>
                <a:gd name="T19" fmla="*/ 9 h 25"/>
                <a:gd name="T20" fmla="*/ 7 w 50"/>
                <a:gd name="T21" fmla="*/ 7 h 25"/>
                <a:gd name="T22" fmla="*/ 7 w 50"/>
                <a:gd name="T23" fmla="*/ 3 h 25"/>
                <a:gd name="T24" fmla="*/ 2 w 50"/>
                <a:gd name="T2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0" h="25">
                  <a:moveTo>
                    <a:pt x="2" y="0"/>
                  </a:moveTo>
                  <a:lnTo>
                    <a:pt x="0" y="21"/>
                  </a:lnTo>
                  <a:lnTo>
                    <a:pt x="5" y="21"/>
                  </a:lnTo>
                  <a:lnTo>
                    <a:pt x="7" y="16"/>
                  </a:lnTo>
                  <a:lnTo>
                    <a:pt x="41" y="21"/>
                  </a:lnTo>
                  <a:lnTo>
                    <a:pt x="41" y="25"/>
                  </a:lnTo>
                  <a:lnTo>
                    <a:pt x="48" y="25"/>
                  </a:lnTo>
                  <a:lnTo>
                    <a:pt x="50" y="7"/>
                  </a:lnTo>
                  <a:lnTo>
                    <a:pt x="43" y="5"/>
                  </a:lnTo>
                  <a:lnTo>
                    <a:pt x="41" y="9"/>
                  </a:lnTo>
                  <a:lnTo>
                    <a:pt x="7" y="7"/>
                  </a:lnTo>
                  <a:lnTo>
                    <a:pt x="7" y="3"/>
                  </a:lnTo>
                  <a:lnTo>
                    <a:pt x="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2" name="Freeform 58">
              <a:extLst>
                <a:ext uri="{FF2B5EF4-FFF2-40B4-BE49-F238E27FC236}">
                  <a16:creationId xmlns:a16="http://schemas.microsoft.com/office/drawing/2014/main" id="{64A3B6D8-3E75-4EE0-879E-CAED8C366F9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07750" y="1358901"/>
              <a:ext cx="87313" cy="93663"/>
            </a:xfrm>
            <a:custGeom>
              <a:avLst/>
              <a:gdLst>
                <a:gd name="T0" fmla="*/ 7 w 55"/>
                <a:gd name="T1" fmla="*/ 0 h 59"/>
                <a:gd name="T2" fmla="*/ 5 w 55"/>
                <a:gd name="T3" fmla="*/ 20 h 59"/>
                <a:gd name="T4" fmla="*/ 9 w 55"/>
                <a:gd name="T5" fmla="*/ 20 h 59"/>
                <a:gd name="T6" fmla="*/ 11 w 55"/>
                <a:gd name="T7" fmla="*/ 16 h 59"/>
                <a:gd name="T8" fmla="*/ 36 w 55"/>
                <a:gd name="T9" fmla="*/ 20 h 59"/>
                <a:gd name="T10" fmla="*/ 36 w 55"/>
                <a:gd name="T11" fmla="*/ 22 h 59"/>
                <a:gd name="T12" fmla="*/ 2 w 55"/>
                <a:gd name="T13" fmla="*/ 34 h 59"/>
                <a:gd name="T14" fmla="*/ 0 w 55"/>
                <a:gd name="T15" fmla="*/ 43 h 59"/>
                <a:gd name="T16" fmla="*/ 39 w 55"/>
                <a:gd name="T17" fmla="*/ 52 h 59"/>
                <a:gd name="T18" fmla="*/ 39 w 55"/>
                <a:gd name="T19" fmla="*/ 57 h 59"/>
                <a:gd name="T20" fmla="*/ 46 w 55"/>
                <a:gd name="T21" fmla="*/ 59 h 59"/>
                <a:gd name="T22" fmla="*/ 46 w 55"/>
                <a:gd name="T23" fmla="*/ 52 h 59"/>
                <a:gd name="T24" fmla="*/ 50 w 55"/>
                <a:gd name="T25" fmla="*/ 38 h 59"/>
                <a:gd name="T26" fmla="*/ 43 w 55"/>
                <a:gd name="T27" fmla="*/ 38 h 59"/>
                <a:gd name="T28" fmla="*/ 41 w 55"/>
                <a:gd name="T29" fmla="*/ 43 h 59"/>
                <a:gd name="T30" fmla="*/ 16 w 55"/>
                <a:gd name="T31" fmla="*/ 38 h 59"/>
                <a:gd name="T32" fmla="*/ 16 w 55"/>
                <a:gd name="T33" fmla="*/ 36 h 59"/>
                <a:gd name="T34" fmla="*/ 52 w 55"/>
                <a:gd name="T35" fmla="*/ 25 h 59"/>
                <a:gd name="T36" fmla="*/ 55 w 55"/>
                <a:gd name="T37" fmla="*/ 16 h 59"/>
                <a:gd name="T38" fmla="*/ 55 w 55"/>
                <a:gd name="T39" fmla="*/ 9 h 59"/>
                <a:gd name="T40" fmla="*/ 50 w 55"/>
                <a:gd name="T41" fmla="*/ 9 h 59"/>
                <a:gd name="T42" fmla="*/ 48 w 55"/>
                <a:gd name="T43" fmla="*/ 13 h 59"/>
                <a:gd name="T44" fmla="*/ 14 w 55"/>
                <a:gd name="T45" fmla="*/ 6 h 59"/>
                <a:gd name="T46" fmla="*/ 14 w 55"/>
                <a:gd name="T47" fmla="*/ 2 h 59"/>
                <a:gd name="T48" fmla="*/ 7 w 55"/>
                <a:gd name="T49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5" h="59">
                  <a:moveTo>
                    <a:pt x="7" y="0"/>
                  </a:moveTo>
                  <a:lnTo>
                    <a:pt x="5" y="20"/>
                  </a:lnTo>
                  <a:lnTo>
                    <a:pt x="9" y="20"/>
                  </a:lnTo>
                  <a:lnTo>
                    <a:pt x="11" y="16"/>
                  </a:lnTo>
                  <a:lnTo>
                    <a:pt x="36" y="20"/>
                  </a:lnTo>
                  <a:lnTo>
                    <a:pt x="36" y="22"/>
                  </a:lnTo>
                  <a:lnTo>
                    <a:pt x="2" y="34"/>
                  </a:lnTo>
                  <a:lnTo>
                    <a:pt x="0" y="43"/>
                  </a:lnTo>
                  <a:lnTo>
                    <a:pt x="39" y="52"/>
                  </a:lnTo>
                  <a:lnTo>
                    <a:pt x="39" y="57"/>
                  </a:lnTo>
                  <a:lnTo>
                    <a:pt x="46" y="59"/>
                  </a:lnTo>
                  <a:lnTo>
                    <a:pt x="46" y="52"/>
                  </a:lnTo>
                  <a:lnTo>
                    <a:pt x="50" y="38"/>
                  </a:lnTo>
                  <a:lnTo>
                    <a:pt x="43" y="38"/>
                  </a:lnTo>
                  <a:lnTo>
                    <a:pt x="41" y="43"/>
                  </a:lnTo>
                  <a:lnTo>
                    <a:pt x="16" y="38"/>
                  </a:lnTo>
                  <a:lnTo>
                    <a:pt x="16" y="36"/>
                  </a:lnTo>
                  <a:lnTo>
                    <a:pt x="52" y="25"/>
                  </a:lnTo>
                  <a:lnTo>
                    <a:pt x="55" y="16"/>
                  </a:lnTo>
                  <a:lnTo>
                    <a:pt x="55" y="9"/>
                  </a:lnTo>
                  <a:lnTo>
                    <a:pt x="50" y="9"/>
                  </a:lnTo>
                  <a:lnTo>
                    <a:pt x="48" y="13"/>
                  </a:lnTo>
                  <a:lnTo>
                    <a:pt x="14" y="6"/>
                  </a:lnTo>
                  <a:lnTo>
                    <a:pt x="14" y="2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3" name="Freeform 59">
              <a:extLst>
                <a:ext uri="{FF2B5EF4-FFF2-40B4-BE49-F238E27FC236}">
                  <a16:creationId xmlns:a16="http://schemas.microsoft.com/office/drawing/2014/main" id="{3E7EB7F5-CCBC-4D80-9486-BCF0DCBD80AE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07750" y="1358901"/>
              <a:ext cx="87313" cy="93663"/>
            </a:xfrm>
            <a:custGeom>
              <a:avLst/>
              <a:gdLst>
                <a:gd name="T0" fmla="*/ 7 w 55"/>
                <a:gd name="T1" fmla="*/ 0 h 59"/>
                <a:gd name="T2" fmla="*/ 5 w 55"/>
                <a:gd name="T3" fmla="*/ 20 h 59"/>
                <a:gd name="T4" fmla="*/ 9 w 55"/>
                <a:gd name="T5" fmla="*/ 20 h 59"/>
                <a:gd name="T6" fmla="*/ 11 w 55"/>
                <a:gd name="T7" fmla="*/ 16 h 59"/>
                <a:gd name="T8" fmla="*/ 36 w 55"/>
                <a:gd name="T9" fmla="*/ 20 h 59"/>
                <a:gd name="T10" fmla="*/ 36 w 55"/>
                <a:gd name="T11" fmla="*/ 22 h 59"/>
                <a:gd name="T12" fmla="*/ 2 w 55"/>
                <a:gd name="T13" fmla="*/ 34 h 59"/>
                <a:gd name="T14" fmla="*/ 0 w 55"/>
                <a:gd name="T15" fmla="*/ 43 h 59"/>
                <a:gd name="T16" fmla="*/ 39 w 55"/>
                <a:gd name="T17" fmla="*/ 52 h 59"/>
                <a:gd name="T18" fmla="*/ 39 w 55"/>
                <a:gd name="T19" fmla="*/ 57 h 59"/>
                <a:gd name="T20" fmla="*/ 46 w 55"/>
                <a:gd name="T21" fmla="*/ 59 h 59"/>
                <a:gd name="T22" fmla="*/ 46 w 55"/>
                <a:gd name="T23" fmla="*/ 52 h 59"/>
                <a:gd name="T24" fmla="*/ 50 w 55"/>
                <a:gd name="T25" fmla="*/ 38 h 59"/>
                <a:gd name="T26" fmla="*/ 43 w 55"/>
                <a:gd name="T27" fmla="*/ 38 h 59"/>
                <a:gd name="T28" fmla="*/ 41 w 55"/>
                <a:gd name="T29" fmla="*/ 43 h 59"/>
                <a:gd name="T30" fmla="*/ 16 w 55"/>
                <a:gd name="T31" fmla="*/ 38 h 59"/>
                <a:gd name="T32" fmla="*/ 16 w 55"/>
                <a:gd name="T33" fmla="*/ 36 h 59"/>
                <a:gd name="T34" fmla="*/ 52 w 55"/>
                <a:gd name="T35" fmla="*/ 25 h 59"/>
                <a:gd name="T36" fmla="*/ 55 w 55"/>
                <a:gd name="T37" fmla="*/ 16 h 59"/>
                <a:gd name="T38" fmla="*/ 55 w 55"/>
                <a:gd name="T39" fmla="*/ 9 h 59"/>
                <a:gd name="T40" fmla="*/ 50 w 55"/>
                <a:gd name="T41" fmla="*/ 9 h 59"/>
                <a:gd name="T42" fmla="*/ 48 w 55"/>
                <a:gd name="T43" fmla="*/ 13 h 59"/>
                <a:gd name="T44" fmla="*/ 14 w 55"/>
                <a:gd name="T45" fmla="*/ 6 h 59"/>
                <a:gd name="T46" fmla="*/ 14 w 55"/>
                <a:gd name="T47" fmla="*/ 2 h 59"/>
                <a:gd name="T48" fmla="*/ 7 w 55"/>
                <a:gd name="T49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5" h="59">
                  <a:moveTo>
                    <a:pt x="7" y="0"/>
                  </a:moveTo>
                  <a:lnTo>
                    <a:pt x="5" y="20"/>
                  </a:lnTo>
                  <a:lnTo>
                    <a:pt x="9" y="20"/>
                  </a:lnTo>
                  <a:lnTo>
                    <a:pt x="11" y="16"/>
                  </a:lnTo>
                  <a:lnTo>
                    <a:pt x="36" y="20"/>
                  </a:lnTo>
                  <a:lnTo>
                    <a:pt x="36" y="22"/>
                  </a:lnTo>
                  <a:lnTo>
                    <a:pt x="2" y="34"/>
                  </a:lnTo>
                  <a:lnTo>
                    <a:pt x="0" y="43"/>
                  </a:lnTo>
                  <a:lnTo>
                    <a:pt x="39" y="52"/>
                  </a:lnTo>
                  <a:lnTo>
                    <a:pt x="39" y="57"/>
                  </a:lnTo>
                  <a:lnTo>
                    <a:pt x="46" y="59"/>
                  </a:lnTo>
                  <a:lnTo>
                    <a:pt x="46" y="52"/>
                  </a:lnTo>
                  <a:lnTo>
                    <a:pt x="50" y="38"/>
                  </a:lnTo>
                  <a:lnTo>
                    <a:pt x="43" y="38"/>
                  </a:lnTo>
                  <a:lnTo>
                    <a:pt x="41" y="43"/>
                  </a:lnTo>
                  <a:lnTo>
                    <a:pt x="16" y="38"/>
                  </a:lnTo>
                  <a:lnTo>
                    <a:pt x="16" y="36"/>
                  </a:lnTo>
                  <a:lnTo>
                    <a:pt x="52" y="25"/>
                  </a:lnTo>
                  <a:lnTo>
                    <a:pt x="55" y="16"/>
                  </a:lnTo>
                  <a:lnTo>
                    <a:pt x="55" y="9"/>
                  </a:lnTo>
                  <a:lnTo>
                    <a:pt x="50" y="9"/>
                  </a:lnTo>
                  <a:lnTo>
                    <a:pt x="48" y="13"/>
                  </a:lnTo>
                  <a:lnTo>
                    <a:pt x="14" y="6"/>
                  </a:lnTo>
                  <a:lnTo>
                    <a:pt x="14" y="2"/>
                  </a:lnTo>
                  <a:lnTo>
                    <a:pt x="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4" name="Freeform 60">
              <a:extLst>
                <a:ext uri="{FF2B5EF4-FFF2-40B4-BE49-F238E27FC236}">
                  <a16:creationId xmlns:a16="http://schemas.microsoft.com/office/drawing/2014/main" id="{7443D670-979B-4E85-81C4-AA124461756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82350" y="1444626"/>
              <a:ext cx="93663" cy="90488"/>
            </a:xfrm>
            <a:custGeom>
              <a:avLst/>
              <a:gdLst>
                <a:gd name="T0" fmla="*/ 14 w 59"/>
                <a:gd name="T1" fmla="*/ 0 h 57"/>
                <a:gd name="T2" fmla="*/ 7 w 59"/>
                <a:gd name="T3" fmla="*/ 19 h 57"/>
                <a:gd name="T4" fmla="*/ 11 w 59"/>
                <a:gd name="T5" fmla="*/ 21 h 57"/>
                <a:gd name="T6" fmla="*/ 14 w 59"/>
                <a:gd name="T7" fmla="*/ 16 h 57"/>
                <a:gd name="T8" fmla="*/ 27 w 59"/>
                <a:gd name="T9" fmla="*/ 21 h 57"/>
                <a:gd name="T10" fmla="*/ 25 w 59"/>
                <a:gd name="T11" fmla="*/ 25 h 57"/>
                <a:gd name="T12" fmla="*/ 9 w 59"/>
                <a:gd name="T13" fmla="*/ 30 h 57"/>
                <a:gd name="T14" fmla="*/ 9 w 59"/>
                <a:gd name="T15" fmla="*/ 28 h 57"/>
                <a:gd name="T16" fmla="*/ 5 w 59"/>
                <a:gd name="T17" fmla="*/ 25 h 57"/>
                <a:gd name="T18" fmla="*/ 0 w 59"/>
                <a:gd name="T19" fmla="*/ 44 h 57"/>
                <a:gd name="T20" fmla="*/ 5 w 59"/>
                <a:gd name="T21" fmla="*/ 46 h 57"/>
                <a:gd name="T22" fmla="*/ 7 w 59"/>
                <a:gd name="T23" fmla="*/ 41 h 57"/>
                <a:gd name="T24" fmla="*/ 30 w 59"/>
                <a:gd name="T25" fmla="*/ 35 h 57"/>
                <a:gd name="T26" fmla="*/ 41 w 59"/>
                <a:gd name="T27" fmla="*/ 50 h 57"/>
                <a:gd name="T28" fmla="*/ 39 w 59"/>
                <a:gd name="T29" fmla="*/ 55 h 57"/>
                <a:gd name="T30" fmla="*/ 46 w 59"/>
                <a:gd name="T31" fmla="*/ 57 h 57"/>
                <a:gd name="T32" fmla="*/ 50 w 59"/>
                <a:gd name="T33" fmla="*/ 39 h 57"/>
                <a:gd name="T34" fmla="*/ 46 w 59"/>
                <a:gd name="T35" fmla="*/ 37 h 57"/>
                <a:gd name="T36" fmla="*/ 43 w 59"/>
                <a:gd name="T37" fmla="*/ 41 h 57"/>
                <a:gd name="T38" fmla="*/ 34 w 59"/>
                <a:gd name="T39" fmla="*/ 28 h 57"/>
                <a:gd name="T40" fmla="*/ 34 w 59"/>
                <a:gd name="T41" fmla="*/ 23 h 57"/>
                <a:gd name="T42" fmla="*/ 48 w 59"/>
                <a:gd name="T43" fmla="*/ 28 h 57"/>
                <a:gd name="T44" fmla="*/ 48 w 59"/>
                <a:gd name="T45" fmla="*/ 32 h 57"/>
                <a:gd name="T46" fmla="*/ 52 w 59"/>
                <a:gd name="T47" fmla="*/ 35 h 57"/>
                <a:gd name="T48" fmla="*/ 59 w 59"/>
                <a:gd name="T49" fmla="*/ 16 h 57"/>
                <a:gd name="T50" fmla="*/ 52 w 59"/>
                <a:gd name="T51" fmla="*/ 14 h 57"/>
                <a:gd name="T52" fmla="*/ 50 w 59"/>
                <a:gd name="T53" fmla="*/ 19 h 57"/>
                <a:gd name="T54" fmla="*/ 18 w 59"/>
                <a:gd name="T55" fmla="*/ 7 h 57"/>
                <a:gd name="T56" fmla="*/ 18 w 59"/>
                <a:gd name="T57" fmla="*/ 3 h 57"/>
                <a:gd name="T58" fmla="*/ 14 w 59"/>
                <a:gd name="T59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59" h="57">
                  <a:moveTo>
                    <a:pt x="14" y="0"/>
                  </a:moveTo>
                  <a:lnTo>
                    <a:pt x="7" y="19"/>
                  </a:lnTo>
                  <a:lnTo>
                    <a:pt x="11" y="21"/>
                  </a:lnTo>
                  <a:lnTo>
                    <a:pt x="14" y="16"/>
                  </a:lnTo>
                  <a:lnTo>
                    <a:pt x="27" y="21"/>
                  </a:lnTo>
                  <a:lnTo>
                    <a:pt x="25" y="25"/>
                  </a:lnTo>
                  <a:lnTo>
                    <a:pt x="9" y="30"/>
                  </a:lnTo>
                  <a:lnTo>
                    <a:pt x="9" y="28"/>
                  </a:lnTo>
                  <a:lnTo>
                    <a:pt x="5" y="25"/>
                  </a:lnTo>
                  <a:lnTo>
                    <a:pt x="0" y="44"/>
                  </a:lnTo>
                  <a:lnTo>
                    <a:pt x="5" y="46"/>
                  </a:lnTo>
                  <a:lnTo>
                    <a:pt x="7" y="41"/>
                  </a:lnTo>
                  <a:lnTo>
                    <a:pt x="30" y="35"/>
                  </a:lnTo>
                  <a:lnTo>
                    <a:pt x="41" y="50"/>
                  </a:lnTo>
                  <a:lnTo>
                    <a:pt x="39" y="55"/>
                  </a:lnTo>
                  <a:lnTo>
                    <a:pt x="46" y="57"/>
                  </a:lnTo>
                  <a:lnTo>
                    <a:pt x="50" y="39"/>
                  </a:lnTo>
                  <a:lnTo>
                    <a:pt x="46" y="37"/>
                  </a:lnTo>
                  <a:lnTo>
                    <a:pt x="43" y="41"/>
                  </a:lnTo>
                  <a:lnTo>
                    <a:pt x="34" y="28"/>
                  </a:lnTo>
                  <a:lnTo>
                    <a:pt x="34" y="23"/>
                  </a:lnTo>
                  <a:lnTo>
                    <a:pt x="48" y="28"/>
                  </a:lnTo>
                  <a:lnTo>
                    <a:pt x="48" y="32"/>
                  </a:lnTo>
                  <a:lnTo>
                    <a:pt x="52" y="35"/>
                  </a:lnTo>
                  <a:lnTo>
                    <a:pt x="59" y="16"/>
                  </a:lnTo>
                  <a:lnTo>
                    <a:pt x="52" y="14"/>
                  </a:lnTo>
                  <a:lnTo>
                    <a:pt x="50" y="19"/>
                  </a:lnTo>
                  <a:lnTo>
                    <a:pt x="18" y="7"/>
                  </a:lnTo>
                  <a:lnTo>
                    <a:pt x="18" y="3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5" name="Freeform 61">
              <a:extLst>
                <a:ext uri="{FF2B5EF4-FFF2-40B4-BE49-F238E27FC236}">
                  <a16:creationId xmlns:a16="http://schemas.microsoft.com/office/drawing/2014/main" id="{33118BB6-E5A1-4290-BEED-86C3EA891E67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82350" y="1444626"/>
              <a:ext cx="93663" cy="90488"/>
            </a:xfrm>
            <a:custGeom>
              <a:avLst/>
              <a:gdLst>
                <a:gd name="T0" fmla="*/ 14 w 59"/>
                <a:gd name="T1" fmla="*/ 0 h 57"/>
                <a:gd name="T2" fmla="*/ 7 w 59"/>
                <a:gd name="T3" fmla="*/ 19 h 57"/>
                <a:gd name="T4" fmla="*/ 11 w 59"/>
                <a:gd name="T5" fmla="*/ 21 h 57"/>
                <a:gd name="T6" fmla="*/ 14 w 59"/>
                <a:gd name="T7" fmla="*/ 16 h 57"/>
                <a:gd name="T8" fmla="*/ 27 w 59"/>
                <a:gd name="T9" fmla="*/ 21 h 57"/>
                <a:gd name="T10" fmla="*/ 25 w 59"/>
                <a:gd name="T11" fmla="*/ 25 h 57"/>
                <a:gd name="T12" fmla="*/ 9 w 59"/>
                <a:gd name="T13" fmla="*/ 30 h 57"/>
                <a:gd name="T14" fmla="*/ 9 w 59"/>
                <a:gd name="T15" fmla="*/ 28 h 57"/>
                <a:gd name="T16" fmla="*/ 5 w 59"/>
                <a:gd name="T17" fmla="*/ 25 h 57"/>
                <a:gd name="T18" fmla="*/ 0 w 59"/>
                <a:gd name="T19" fmla="*/ 44 h 57"/>
                <a:gd name="T20" fmla="*/ 5 w 59"/>
                <a:gd name="T21" fmla="*/ 46 h 57"/>
                <a:gd name="T22" fmla="*/ 7 w 59"/>
                <a:gd name="T23" fmla="*/ 41 h 57"/>
                <a:gd name="T24" fmla="*/ 30 w 59"/>
                <a:gd name="T25" fmla="*/ 35 h 57"/>
                <a:gd name="T26" fmla="*/ 41 w 59"/>
                <a:gd name="T27" fmla="*/ 50 h 57"/>
                <a:gd name="T28" fmla="*/ 39 w 59"/>
                <a:gd name="T29" fmla="*/ 55 h 57"/>
                <a:gd name="T30" fmla="*/ 46 w 59"/>
                <a:gd name="T31" fmla="*/ 57 h 57"/>
                <a:gd name="T32" fmla="*/ 50 w 59"/>
                <a:gd name="T33" fmla="*/ 39 h 57"/>
                <a:gd name="T34" fmla="*/ 46 w 59"/>
                <a:gd name="T35" fmla="*/ 37 h 57"/>
                <a:gd name="T36" fmla="*/ 43 w 59"/>
                <a:gd name="T37" fmla="*/ 41 h 57"/>
                <a:gd name="T38" fmla="*/ 34 w 59"/>
                <a:gd name="T39" fmla="*/ 28 h 57"/>
                <a:gd name="T40" fmla="*/ 34 w 59"/>
                <a:gd name="T41" fmla="*/ 23 h 57"/>
                <a:gd name="T42" fmla="*/ 48 w 59"/>
                <a:gd name="T43" fmla="*/ 28 h 57"/>
                <a:gd name="T44" fmla="*/ 48 w 59"/>
                <a:gd name="T45" fmla="*/ 32 h 57"/>
                <a:gd name="T46" fmla="*/ 52 w 59"/>
                <a:gd name="T47" fmla="*/ 35 h 57"/>
                <a:gd name="T48" fmla="*/ 59 w 59"/>
                <a:gd name="T49" fmla="*/ 16 h 57"/>
                <a:gd name="T50" fmla="*/ 52 w 59"/>
                <a:gd name="T51" fmla="*/ 14 h 57"/>
                <a:gd name="T52" fmla="*/ 50 w 59"/>
                <a:gd name="T53" fmla="*/ 19 h 57"/>
                <a:gd name="T54" fmla="*/ 18 w 59"/>
                <a:gd name="T55" fmla="*/ 7 h 57"/>
                <a:gd name="T56" fmla="*/ 18 w 59"/>
                <a:gd name="T57" fmla="*/ 3 h 57"/>
                <a:gd name="T58" fmla="*/ 14 w 59"/>
                <a:gd name="T59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59" h="57">
                  <a:moveTo>
                    <a:pt x="14" y="0"/>
                  </a:moveTo>
                  <a:lnTo>
                    <a:pt x="7" y="19"/>
                  </a:lnTo>
                  <a:lnTo>
                    <a:pt x="11" y="21"/>
                  </a:lnTo>
                  <a:lnTo>
                    <a:pt x="14" y="16"/>
                  </a:lnTo>
                  <a:lnTo>
                    <a:pt x="27" y="21"/>
                  </a:lnTo>
                  <a:lnTo>
                    <a:pt x="25" y="25"/>
                  </a:lnTo>
                  <a:lnTo>
                    <a:pt x="9" y="30"/>
                  </a:lnTo>
                  <a:lnTo>
                    <a:pt x="9" y="28"/>
                  </a:lnTo>
                  <a:lnTo>
                    <a:pt x="5" y="25"/>
                  </a:lnTo>
                  <a:lnTo>
                    <a:pt x="0" y="44"/>
                  </a:lnTo>
                  <a:lnTo>
                    <a:pt x="5" y="46"/>
                  </a:lnTo>
                  <a:lnTo>
                    <a:pt x="7" y="41"/>
                  </a:lnTo>
                  <a:lnTo>
                    <a:pt x="30" y="35"/>
                  </a:lnTo>
                  <a:lnTo>
                    <a:pt x="41" y="50"/>
                  </a:lnTo>
                  <a:lnTo>
                    <a:pt x="39" y="55"/>
                  </a:lnTo>
                  <a:lnTo>
                    <a:pt x="46" y="57"/>
                  </a:lnTo>
                  <a:lnTo>
                    <a:pt x="50" y="39"/>
                  </a:lnTo>
                  <a:lnTo>
                    <a:pt x="46" y="37"/>
                  </a:lnTo>
                  <a:lnTo>
                    <a:pt x="43" y="41"/>
                  </a:lnTo>
                  <a:lnTo>
                    <a:pt x="34" y="28"/>
                  </a:lnTo>
                  <a:lnTo>
                    <a:pt x="34" y="23"/>
                  </a:lnTo>
                  <a:lnTo>
                    <a:pt x="48" y="28"/>
                  </a:lnTo>
                  <a:lnTo>
                    <a:pt x="48" y="32"/>
                  </a:lnTo>
                  <a:lnTo>
                    <a:pt x="52" y="35"/>
                  </a:lnTo>
                  <a:lnTo>
                    <a:pt x="59" y="16"/>
                  </a:lnTo>
                  <a:lnTo>
                    <a:pt x="52" y="14"/>
                  </a:lnTo>
                  <a:lnTo>
                    <a:pt x="50" y="19"/>
                  </a:lnTo>
                  <a:lnTo>
                    <a:pt x="18" y="7"/>
                  </a:lnTo>
                  <a:lnTo>
                    <a:pt x="18" y="3"/>
                  </a:lnTo>
                  <a:lnTo>
                    <a:pt x="1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6" name="Freeform 62">
              <a:extLst>
                <a:ext uri="{FF2B5EF4-FFF2-40B4-BE49-F238E27FC236}">
                  <a16:creationId xmlns:a16="http://schemas.microsoft.com/office/drawing/2014/main" id="{B5A7F0D1-DDFE-4DCE-A743-67BA660B6C54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60125" y="1531938"/>
              <a:ext cx="79375" cy="73025"/>
            </a:xfrm>
            <a:custGeom>
              <a:avLst/>
              <a:gdLst>
                <a:gd name="T0" fmla="*/ 7 w 22"/>
                <a:gd name="T1" fmla="*/ 0 h 20"/>
                <a:gd name="T2" fmla="*/ 3 w 22"/>
                <a:gd name="T3" fmla="*/ 2 h 20"/>
                <a:gd name="T4" fmla="*/ 1 w 22"/>
                <a:gd name="T5" fmla="*/ 6 h 20"/>
                <a:gd name="T6" fmla="*/ 0 w 22"/>
                <a:gd name="T7" fmla="*/ 11 h 20"/>
                <a:gd name="T8" fmla="*/ 3 w 22"/>
                <a:gd name="T9" fmla="*/ 15 h 20"/>
                <a:gd name="T10" fmla="*/ 5 w 22"/>
                <a:gd name="T11" fmla="*/ 16 h 20"/>
                <a:gd name="T12" fmla="*/ 8 w 22"/>
                <a:gd name="T13" fmla="*/ 15 h 20"/>
                <a:gd name="T14" fmla="*/ 12 w 22"/>
                <a:gd name="T15" fmla="*/ 11 h 20"/>
                <a:gd name="T16" fmla="*/ 15 w 22"/>
                <a:gd name="T17" fmla="*/ 9 h 20"/>
                <a:gd name="T18" fmla="*/ 16 w 22"/>
                <a:gd name="T19" fmla="*/ 8 h 20"/>
                <a:gd name="T20" fmla="*/ 17 w 22"/>
                <a:gd name="T21" fmla="*/ 8 h 20"/>
                <a:gd name="T22" fmla="*/ 18 w 22"/>
                <a:gd name="T23" fmla="*/ 10 h 20"/>
                <a:gd name="T24" fmla="*/ 18 w 22"/>
                <a:gd name="T25" fmla="*/ 13 h 20"/>
                <a:gd name="T26" fmla="*/ 17 w 22"/>
                <a:gd name="T27" fmla="*/ 15 h 20"/>
                <a:gd name="T28" fmla="*/ 15 w 22"/>
                <a:gd name="T29" fmla="*/ 16 h 20"/>
                <a:gd name="T30" fmla="*/ 13 w 22"/>
                <a:gd name="T31" fmla="*/ 15 h 20"/>
                <a:gd name="T32" fmla="*/ 11 w 22"/>
                <a:gd name="T33" fmla="*/ 18 h 20"/>
                <a:gd name="T34" fmla="*/ 15 w 22"/>
                <a:gd name="T35" fmla="*/ 20 h 20"/>
                <a:gd name="T36" fmla="*/ 18 w 22"/>
                <a:gd name="T37" fmla="*/ 18 h 20"/>
                <a:gd name="T38" fmla="*/ 21 w 22"/>
                <a:gd name="T39" fmla="*/ 14 h 20"/>
                <a:gd name="T40" fmla="*/ 21 w 22"/>
                <a:gd name="T41" fmla="*/ 8 h 20"/>
                <a:gd name="T42" fmla="*/ 18 w 22"/>
                <a:gd name="T43" fmla="*/ 5 h 20"/>
                <a:gd name="T44" fmla="*/ 16 w 22"/>
                <a:gd name="T45" fmla="*/ 4 h 20"/>
                <a:gd name="T46" fmla="*/ 14 w 22"/>
                <a:gd name="T47" fmla="*/ 5 h 20"/>
                <a:gd name="T48" fmla="*/ 9 w 22"/>
                <a:gd name="T49" fmla="*/ 9 h 20"/>
                <a:gd name="T50" fmla="*/ 7 w 22"/>
                <a:gd name="T51" fmla="*/ 11 h 20"/>
                <a:gd name="T52" fmla="*/ 6 w 22"/>
                <a:gd name="T53" fmla="*/ 11 h 20"/>
                <a:gd name="T54" fmla="*/ 5 w 22"/>
                <a:gd name="T55" fmla="*/ 11 h 20"/>
                <a:gd name="T56" fmla="*/ 3 w 22"/>
                <a:gd name="T57" fmla="*/ 10 h 20"/>
                <a:gd name="T58" fmla="*/ 4 w 22"/>
                <a:gd name="T59" fmla="*/ 7 h 20"/>
                <a:gd name="T60" fmla="*/ 5 w 22"/>
                <a:gd name="T61" fmla="*/ 5 h 20"/>
                <a:gd name="T62" fmla="*/ 6 w 22"/>
                <a:gd name="T63" fmla="*/ 4 h 20"/>
                <a:gd name="T64" fmla="*/ 9 w 22"/>
                <a:gd name="T65" fmla="*/ 4 h 20"/>
                <a:gd name="T66" fmla="*/ 11 w 22"/>
                <a:gd name="T67" fmla="*/ 1 h 20"/>
                <a:gd name="T68" fmla="*/ 7 w 22"/>
                <a:gd name="T69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2" h="20">
                  <a:moveTo>
                    <a:pt x="7" y="0"/>
                  </a:moveTo>
                  <a:cubicBezTo>
                    <a:pt x="5" y="0"/>
                    <a:pt x="4" y="1"/>
                    <a:pt x="3" y="2"/>
                  </a:cubicBezTo>
                  <a:cubicBezTo>
                    <a:pt x="2" y="3"/>
                    <a:pt x="1" y="4"/>
                    <a:pt x="1" y="6"/>
                  </a:cubicBezTo>
                  <a:cubicBezTo>
                    <a:pt x="0" y="8"/>
                    <a:pt x="0" y="10"/>
                    <a:pt x="0" y="11"/>
                  </a:cubicBezTo>
                  <a:cubicBezTo>
                    <a:pt x="0" y="13"/>
                    <a:pt x="1" y="14"/>
                    <a:pt x="3" y="15"/>
                  </a:cubicBezTo>
                  <a:cubicBezTo>
                    <a:pt x="4" y="15"/>
                    <a:pt x="5" y="16"/>
                    <a:pt x="5" y="16"/>
                  </a:cubicBezTo>
                  <a:cubicBezTo>
                    <a:pt x="6" y="16"/>
                    <a:pt x="7" y="15"/>
                    <a:pt x="8" y="15"/>
                  </a:cubicBezTo>
                  <a:cubicBezTo>
                    <a:pt x="9" y="14"/>
                    <a:pt x="11" y="13"/>
                    <a:pt x="12" y="11"/>
                  </a:cubicBezTo>
                  <a:cubicBezTo>
                    <a:pt x="13" y="10"/>
                    <a:pt x="14" y="9"/>
                    <a:pt x="15" y="9"/>
                  </a:cubicBezTo>
                  <a:cubicBezTo>
                    <a:pt x="15" y="8"/>
                    <a:pt x="16" y="8"/>
                    <a:pt x="16" y="8"/>
                  </a:cubicBezTo>
                  <a:cubicBezTo>
                    <a:pt x="16" y="8"/>
                    <a:pt x="16" y="8"/>
                    <a:pt x="17" y="8"/>
                  </a:cubicBezTo>
                  <a:cubicBezTo>
                    <a:pt x="17" y="9"/>
                    <a:pt x="18" y="9"/>
                    <a:pt x="18" y="10"/>
                  </a:cubicBezTo>
                  <a:cubicBezTo>
                    <a:pt x="18" y="11"/>
                    <a:pt x="18" y="12"/>
                    <a:pt x="18" y="13"/>
                  </a:cubicBezTo>
                  <a:cubicBezTo>
                    <a:pt x="17" y="14"/>
                    <a:pt x="17" y="14"/>
                    <a:pt x="17" y="15"/>
                  </a:cubicBezTo>
                  <a:cubicBezTo>
                    <a:pt x="16" y="15"/>
                    <a:pt x="16" y="16"/>
                    <a:pt x="15" y="16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6" y="19"/>
                    <a:pt x="17" y="19"/>
                    <a:pt x="18" y="18"/>
                  </a:cubicBezTo>
                  <a:cubicBezTo>
                    <a:pt x="19" y="17"/>
                    <a:pt x="20" y="15"/>
                    <a:pt x="21" y="14"/>
                  </a:cubicBezTo>
                  <a:cubicBezTo>
                    <a:pt x="22" y="12"/>
                    <a:pt x="22" y="10"/>
                    <a:pt x="21" y="8"/>
                  </a:cubicBezTo>
                  <a:cubicBezTo>
                    <a:pt x="21" y="6"/>
                    <a:pt x="20" y="5"/>
                    <a:pt x="18" y="5"/>
                  </a:cubicBezTo>
                  <a:cubicBezTo>
                    <a:pt x="18" y="4"/>
                    <a:pt x="17" y="4"/>
                    <a:pt x="16" y="4"/>
                  </a:cubicBezTo>
                  <a:cubicBezTo>
                    <a:pt x="15" y="4"/>
                    <a:pt x="15" y="4"/>
                    <a:pt x="14" y="5"/>
                  </a:cubicBezTo>
                  <a:cubicBezTo>
                    <a:pt x="13" y="6"/>
                    <a:pt x="11" y="7"/>
                    <a:pt x="9" y="9"/>
                  </a:cubicBezTo>
                  <a:cubicBezTo>
                    <a:pt x="8" y="10"/>
                    <a:pt x="8" y="11"/>
                    <a:pt x="7" y="11"/>
                  </a:cubicBezTo>
                  <a:cubicBezTo>
                    <a:pt x="7" y="11"/>
                    <a:pt x="6" y="11"/>
                    <a:pt x="6" y="11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4" y="11"/>
                    <a:pt x="4" y="10"/>
                    <a:pt x="3" y="10"/>
                  </a:cubicBezTo>
                  <a:cubicBezTo>
                    <a:pt x="3" y="9"/>
                    <a:pt x="3" y="8"/>
                    <a:pt x="4" y="7"/>
                  </a:cubicBezTo>
                  <a:cubicBezTo>
                    <a:pt x="4" y="6"/>
                    <a:pt x="5" y="5"/>
                    <a:pt x="5" y="5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7" y="0"/>
                    <a:pt x="7" y="0"/>
                    <a:pt x="7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7" name="Freeform 63">
              <a:extLst>
                <a:ext uri="{FF2B5EF4-FFF2-40B4-BE49-F238E27FC236}">
                  <a16:creationId xmlns:a16="http://schemas.microsoft.com/office/drawing/2014/main" id="{0962C3CE-D245-43AA-A608-2A908AB8D4A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688513" y="1524001"/>
              <a:ext cx="87313" cy="69850"/>
            </a:xfrm>
            <a:custGeom>
              <a:avLst/>
              <a:gdLst>
                <a:gd name="T0" fmla="*/ 11 w 55"/>
                <a:gd name="T1" fmla="*/ 35 h 44"/>
                <a:gd name="T2" fmla="*/ 11 w 55"/>
                <a:gd name="T3" fmla="*/ 35 h 44"/>
                <a:gd name="T4" fmla="*/ 25 w 55"/>
                <a:gd name="T5" fmla="*/ 23 h 44"/>
                <a:gd name="T6" fmla="*/ 30 w 55"/>
                <a:gd name="T7" fmla="*/ 35 h 44"/>
                <a:gd name="T8" fmla="*/ 11 w 55"/>
                <a:gd name="T9" fmla="*/ 35 h 44"/>
                <a:gd name="T10" fmla="*/ 37 w 55"/>
                <a:gd name="T11" fmla="*/ 0 h 44"/>
                <a:gd name="T12" fmla="*/ 32 w 55"/>
                <a:gd name="T13" fmla="*/ 3 h 44"/>
                <a:gd name="T14" fmla="*/ 32 w 55"/>
                <a:gd name="T15" fmla="*/ 5 h 44"/>
                <a:gd name="T16" fmla="*/ 0 w 55"/>
                <a:gd name="T17" fmla="*/ 35 h 44"/>
                <a:gd name="T18" fmla="*/ 5 w 55"/>
                <a:gd name="T19" fmla="*/ 44 h 44"/>
                <a:gd name="T20" fmla="*/ 48 w 55"/>
                <a:gd name="T21" fmla="*/ 41 h 44"/>
                <a:gd name="T22" fmla="*/ 50 w 55"/>
                <a:gd name="T23" fmla="*/ 44 h 44"/>
                <a:gd name="T24" fmla="*/ 55 w 55"/>
                <a:gd name="T25" fmla="*/ 41 h 44"/>
                <a:gd name="T26" fmla="*/ 48 w 55"/>
                <a:gd name="T27" fmla="*/ 26 h 44"/>
                <a:gd name="T28" fmla="*/ 43 w 55"/>
                <a:gd name="T29" fmla="*/ 28 h 44"/>
                <a:gd name="T30" fmla="*/ 43 w 55"/>
                <a:gd name="T31" fmla="*/ 32 h 44"/>
                <a:gd name="T32" fmla="*/ 37 w 55"/>
                <a:gd name="T33" fmla="*/ 32 h 44"/>
                <a:gd name="T34" fmla="*/ 30 w 55"/>
                <a:gd name="T35" fmla="*/ 19 h 44"/>
                <a:gd name="T36" fmla="*/ 37 w 55"/>
                <a:gd name="T37" fmla="*/ 14 h 44"/>
                <a:gd name="T38" fmla="*/ 39 w 55"/>
                <a:gd name="T39" fmla="*/ 16 h 44"/>
                <a:gd name="T40" fmla="*/ 43 w 55"/>
                <a:gd name="T41" fmla="*/ 14 h 44"/>
                <a:gd name="T42" fmla="*/ 37 w 55"/>
                <a:gd name="T43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5" h="44">
                  <a:moveTo>
                    <a:pt x="11" y="35"/>
                  </a:moveTo>
                  <a:lnTo>
                    <a:pt x="11" y="35"/>
                  </a:lnTo>
                  <a:lnTo>
                    <a:pt x="25" y="23"/>
                  </a:lnTo>
                  <a:lnTo>
                    <a:pt x="30" y="35"/>
                  </a:lnTo>
                  <a:lnTo>
                    <a:pt x="11" y="35"/>
                  </a:lnTo>
                  <a:close/>
                  <a:moveTo>
                    <a:pt x="37" y="0"/>
                  </a:moveTo>
                  <a:lnTo>
                    <a:pt x="32" y="3"/>
                  </a:lnTo>
                  <a:lnTo>
                    <a:pt x="32" y="5"/>
                  </a:lnTo>
                  <a:lnTo>
                    <a:pt x="0" y="35"/>
                  </a:lnTo>
                  <a:lnTo>
                    <a:pt x="5" y="44"/>
                  </a:lnTo>
                  <a:lnTo>
                    <a:pt x="48" y="41"/>
                  </a:lnTo>
                  <a:lnTo>
                    <a:pt x="50" y="44"/>
                  </a:lnTo>
                  <a:lnTo>
                    <a:pt x="55" y="41"/>
                  </a:lnTo>
                  <a:lnTo>
                    <a:pt x="48" y="26"/>
                  </a:lnTo>
                  <a:lnTo>
                    <a:pt x="43" y="28"/>
                  </a:lnTo>
                  <a:lnTo>
                    <a:pt x="43" y="32"/>
                  </a:lnTo>
                  <a:lnTo>
                    <a:pt x="37" y="32"/>
                  </a:lnTo>
                  <a:lnTo>
                    <a:pt x="30" y="19"/>
                  </a:lnTo>
                  <a:lnTo>
                    <a:pt x="37" y="14"/>
                  </a:lnTo>
                  <a:lnTo>
                    <a:pt x="39" y="16"/>
                  </a:lnTo>
                  <a:lnTo>
                    <a:pt x="43" y="14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8" name="Freeform 64">
              <a:extLst>
                <a:ext uri="{FF2B5EF4-FFF2-40B4-BE49-F238E27FC236}">
                  <a16:creationId xmlns:a16="http://schemas.microsoft.com/office/drawing/2014/main" id="{A61E7E77-BE44-4DC1-9C90-B9440D0F204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688513" y="1524001"/>
              <a:ext cx="87313" cy="69850"/>
            </a:xfrm>
            <a:custGeom>
              <a:avLst/>
              <a:gdLst>
                <a:gd name="T0" fmla="*/ 11 w 55"/>
                <a:gd name="T1" fmla="*/ 35 h 44"/>
                <a:gd name="T2" fmla="*/ 11 w 55"/>
                <a:gd name="T3" fmla="*/ 35 h 44"/>
                <a:gd name="T4" fmla="*/ 25 w 55"/>
                <a:gd name="T5" fmla="*/ 23 h 44"/>
                <a:gd name="T6" fmla="*/ 30 w 55"/>
                <a:gd name="T7" fmla="*/ 35 h 44"/>
                <a:gd name="T8" fmla="*/ 11 w 55"/>
                <a:gd name="T9" fmla="*/ 35 h 44"/>
                <a:gd name="T10" fmla="*/ 37 w 55"/>
                <a:gd name="T11" fmla="*/ 0 h 44"/>
                <a:gd name="T12" fmla="*/ 32 w 55"/>
                <a:gd name="T13" fmla="*/ 3 h 44"/>
                <a:gd name="T14" fmla="*/ 32 w 55"/>
                <a:gd name="T15" fmla="*/ 5 h 44"/>
                <a:gd name="T16" fmla="*/ 0 w 55"/>
                <a:gd name="T17" fmla="*/ 35 h 44"/>
                <a:gd name="T18" fmla="*/ 5 w 55"/>
                <a:gd name="T19" fmla="*/ 44 h 44"/>
                <a:gd name="T20" fmla="*/ 48 w 55"/>
                <a:gd name="T21" fmla="*/ 41 h 44"/>
                <a:gd name="T22" fmla="*/ 50 w 55"/>
                <a:gd name="T23" fmla="*/ 44 h 44"/>
                <a:gd name="T24" fmla="*/ 55 w 55"/>
                <a:gd name="T25" fmla="*/ 41 h 44"/>
                <a:gd name="T26" fmla="*/ 48 w 55"/>
                <a:gd name="T27" fmla="*/ 26 h 44"/>
                <a:gd name="T28" fmla="*/ 43 w 55"/>
                <a:gd name="T29" fmla="*/ 28 h 44"/>
                <a:gd name="T30" fmla="*/ 43 w 55"/>
                <a:gd name="T31" fmla="*/ 32 h 44"/>
                <a:gd name="T32" fmla="*/ 37 w 55"/>
                <a:gd name="T33" fmla="*/ 32 h 44"/>
                <a:gd name="T34" fmla="*/ 30 w 55"/>
                <a:gd name="T35" fmla="*/ 19 h 44"/>
                <a:gd name="T36" fmla="*/ 37 w 55"/>
                <a:gd name="T37" fmla="*/ 14 h 44"/>
                <a:gd name="T38" fmla="*/ 39 w 55"/>
                <a:gd name="T39" fmla="*/ 16 h 44"/>
                <a:gd name="T40" fmla="*/ 43 w 55"/>
                <a:gd name="T41" fmla="*/ 14 h 44"/>
                <a:gd name="T42" fmla="*/ 37 w 55"/>
                <a:gd name="T43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5" h="44">
                  <a:moveTo>
                    <a:pt x="11" y="35"/>
                  </a:moveTo>
                  <a:lnTo>
                    <a:pt x="11" y="35"/>
                  </a:lnTo>
                  <a:lnTo>
                    <a:pt x="25" y="23"/>
                  </a:lnTo>
                  <a:lnTo>
                    <a:pt x="30" y="35"/>
                  </a:lnTo>
                  <a:lnTo>
                    <a:pt x="11" y="35"/>
                  </a:lnTo>
                  <a:moveTo>
                    <a:pt x="37" y="0"/>
                  </a:moveTo>
                  <a:lnTo>
                    <a:pt x="32" y="3"/>
                  </a:lnTo>
                  <a:lnTo>
                    <a:pt x="32" y="5"/>
                  </a:lnTo>
                  <a:lnTo>
                    <a:pt x="0" y="35"/>
                  </a:lnTo>
                  <a:lnTo>
                    <a:pt x="5" y="44"/>
                  </a:lnTo>
                  <a:lnTo>
                    <a:pt x="48" y="41"/>
                  </a:lnTo>
                  <a:lnTo>
                    <a:pt x="50" y="44"/>
                  </a:lnTo>
                  <a:lnTo>
                    <a:pt x="55" y="41"/>
                  </a:lnTo>
                  <a:lnTo>
                    <a:pt x="48" y="26"/>
                  </a:lnTo>
                  <a:lnTo>
                    <a:pt x="43" y="28"/>
                  </a:lnTo>
                  <a:lnTo>
                    <a:pt x="43" y="32"/>
                  </a:lnTo>
                  <a:lnTo>
                    <a:pt x="37" y="32"/>
                  </a:lnTo>
                  <a:lnTo>
                    <a:pt x="30" y="19"/>
                  </a:lnTo>
                  <a:lnTo>
                    <a:pt x="37" y="14"/>
                  </a:lnTo>
                  <a:lnTo>
                    <a:pt x="39" y="16"/>
                  </a:lnTo>
                  <a:lnTo>
                    <a:pt x="43" y="14"/>
                  </a:lnTo>
                  <a:lnTo>
                    <a:pt x="3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9" name="Freeform 65">
              <a:extLst>
                <a:ext uri="{FF2B5EF4-FFF2-40B4-BE49-F238E27FC236}">
                  <a16:creationId xmlns:a16="http://schemas.microsoft.com/office/drawing/2014/main" id="{1F50B78D-6629-400E-AAAA-25092EB98116}"/>
                </a:ext>
              </a:extLst>
            </p:cNvPr>
            <p:cNvSpPr>
              <a:spLocks/>
            </p:cNvSpPr>
            <p:nvPr/>
          </p:nvSpPr>
          <p:spPr bwMode="auto">
            <a:xfrm>
              <a:off x="9655175" y="1449388"/>
              <a:ext cx="84138" cy="74613"/>
            </a:xfrm>
            <a:custGeom>
              <a:avLst/>
              <a:gdLst>
                <a:gd name="T0" fmla="*/ 42 w 53"/>
                <a:gd name="T1" fmla="*/ 0 h 47"/>
                <a:gd name="T2" fmla="*/ 30 w 53"/>
                <a:gd name="T3" fmla="*/ 4 h 47"/>
                <a:gd name="T4" fmla="*/ 32 w 53"/>
                <a:gd name="T5" fmla="*/ 11 h 47"/>
                <a:gd name="T6" fmla="*/ 37 w 53"/>
                <a:gd name="T7" fmla="*/ 9 h 47"/>
                <a:gd name="T8" fmla="*/ 42 w 53"/>
                <a:gd name="T9" fmla="*/ 22 h 47"/>
                <a:gd name="T10" fmla="*/ 10 w 53"/>
                <a:gd name="T11" fmla="*/ 32 h 47"/>
                <a:gd name="T12" fmla="*/ 7 w 53"/>
                <a:gd name="T13" fmla="*/ 27 h 47"/>
                <a:gd name="T14" fmla="*/ 0 w 53"/>
                <a:gd name="T15" fmla="*/ 29 h 47"/>
                <a:gd name="T16" fmla="*/ 3 w 53"/>
                <a:gd name="T17" fmla="*/ 34 h 47"/>
                <a:gd name="T18" fmla="*/ 5 w 53"/>
                <a:gd name="T19" fmla="*/ 43 h 47"/>
                <a:gd name="T20" fmla="*/ 7 w 53"/>
                <a:gd name="T21" fmla="*/ 47 h 47"/>
                <a:gd name="T22" fmla="*/ 12 w 53"/>
                <a:gd name="T23" fmla="*/ 47 h 47"/>
                <a:gd name="T24" fmla="*/ 12 w 53"/>
                <a:gd name="T25" fmla="*/ 41 h 47"/>
                <a:gd name="T26" fmla="*/ 46 w 53"/>
                <a:gd name="T27" fmla="*/ 32 h 47"/>
                <a:gd name="T28" fmla="*/ 48 w 53"/>
                <a:gd name="T29" fmla="*/ 36 h 47"/>
                <a:gd name="T30" fmla="*/ 53 w 53"/>
                <a:gd name="T31" fmla="*/ 34 h 47"/>
                <a:gd name="T32" fmla="*/ 42 w 53"/>
                <a:gd name="T33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3" h="47">
                  <a:moveTo>
                    <a:pt x="42" y="0"/>
                  </a:moveTo>
                  <a:lnTo>
                    <a:pt x="30" y="4"/>
                  </a:lnTo>
                  <a:lnTo>
                    <a:pt x="32" y="11"/>
                  </a:lnTo>
                  <a:lnTo>
                    <a:pt x="37" y="9"/>
                  </a:lnTo>
                  <a:lnTo>
                    <a:pt x="42" y="22"/>
                  </a:lnTo>
                  <a:lnTo>
                    <a:pt x="10" y="32"/>
                  </a:lnTo>
                  <a:lnTo>
                    <a:pt x="7" y="27"/>
                  </a:lnTo>
                  <a:lnTo>
                    <a:pt x="0" y="29"/>
                  </a:lnTo>
                  <a:lnTo>
                    <a:pt x="3" y="34"/>
                  </a:lnTo>
                  <a:lnTo>
                    <a:pt x="5" y="43"/>
                  </a:lnTo>
                  <a:lnTo>
                    <a:pt x="7" y="47"/>
                  </a:lnTo>
                  <a:lnTo>
                    <a:pt x="12" y="47"/>
                  </a:lnTo>
                  <a:lnTo>
                    <a:pt x="12" y="41"/>
                  </a:lnTo>
                  <a:lnTo>
                    <a:pt x="46" y="32"/>
                  </a:lnTo>
                  <a:lnTo>
                    <a:pt x="48" y="36"/>
                  </a:lnTo>
                  <a:lnTo>
                    <a:pt x="53" y="34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0" name="Freeform 66">
              <a:extLst>
                <a:ext uri="{FF2B5EF4-FFF2-40B4-BE49-F238E27FC236}">
                  <a16:creationId xmlns:a16="http://schemas.microsoft.com/office/drawing/2014/main" id="{17B4E622-7835-4B93-AF5F-EAF38EEE6B46}"/>
                </a:ext>
              </a:extLst>
            </p:cNvPr>
            <p:cNvSpPr>
              <a:spLocks/>
            </p:cNvSpPr>
            <p:nvPr/>
          </p:nvSpPr>
          <p:spPr bwMode="auto">
            <a:xfrm>
              <a:off x="9655175" y="1449388"/>
              <a:ext cx="84138" cy="74613"/>
            </a:xfrm>
            <a:custGeom>
              <a:avLst/>
              <a:gdLst>
                <a:gd name="T0" fmla="*/ 42 w 53"/>
                <a:gd name="T1" fmla="*/ 0 h 47"/>
                <a:gd name="T2" fmla="*/ 30 w 53"/>
                <a:gd name="T3" fmla="*/ 4 h 47"/>
                <a:gd name="T4" fmla="*/ 32 w 53"/>
                <a:gd name="T5" fmla="*/ 11 h 47"/>
                <a:gd name="T6" fmla="*/ 37 w 53"/>
                <a:gd name="T7" fmla="*/ 9 h 47"/>
                <a:gd name="T8" fmla="*/ 42 w 53"/>
                <a:gd name="T9" fmla="*/ 22 h 47"/>
                <a:gd name="T10" fmla="*/ 10 w 53"/>
                <a:gd name="T11" fmla="*/ 32 h 47"/>
                <a:gd name="T12" fmla="*/ 7 w 53"/>
                <a:gd name="T13" fmla="*/ 27 h 47"/>
                <a:gd name="T14" fmla="*/ 0 w 53"/>
                <a:gd name="T15" fmla="*/ 29 h 47"/>
                <a:gd name="T16" fmla="*/ 3 w 53"/>
                <a:gd name="T17" fmla="*/ 34 h 47"/>
                <a:gd name="T18" fmla="*/ 5 w 53"/>
                <a:gd name="T19" fmla="*/ 43 h 47"/>
                <a:gd name="T20" fmla="*/ 7 w 53"/>
                <a:gd name="T21" fmla="*/ 47 h 47"/>
                <a:gd name="T22" fmla="*/ 12 w 53"/>
                <a:gd name="T23" fmla="*/ 47 h 47"/>
                <a:gd name="T24" fmla="*/ 12 w 53"/>
                <a:gd name="T25" fmla="*/ 41 h 47"/>
                <a:gd name="T26" fmla="*/ 46 w 53"/>
                <a:gd name="T27" fmla="*/ 32 h 47"/>
                <a:gd name="T28" fmla="*/ 48 w 53"/>
                <a:gd name="T29" fmla="*/ 36 h 47"/>
                <a:gd name="T30" fmla="*/ 53 w 53"/>
                <a:gd name="T31" fmla="*/ 34 h 47"/>
                <a:gd name="T32" fmla="*/ 42 w 53"/>
                <a:gd name="T33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3" h="47">
                  <a:moveTo>
                    <a:pt x="42" y="0"/>
                  </a:moveTo>
                  <a:lnTo>
                    <a:pt x="30" y="4"/>
                  </a:lnTo>
                  <a:lnTo>
                    <a:pt x="32" y="11"/>
                  </a:lnTo>
                  <a:lnTo>
                    <a:pt x="37" y="9"/>
                  </a:lnTo>
                  <a:lnTo>
                    <a:pt x="42" y="22"/>
                  </a:lnTo>
                  <a:lnTo>
                    <a:pt x="10" y="32"/>
                  </a:lnTo>
                  <a:lnTo>
                    <a:pt x="7" y="27"/>
                  </a:lnTo>
                  <a:lnTo>
                    <a:pt x="0" y="29"/>
                  </a:lnTo>
                  <a:lnTo>
                    <a:pt x="3" y="34"/>
                  </a:lnTo>
                  <a:lnTo>
                    <a:pt x="5" y="43"/>
                  </a:lnTo>
                  <a:lnTo>
                    <a:pt x="7" y="47"/>
                  </a:lnTo>
                  <a:lnTo>
                    <a:pt x="12" y="47"/>
                  </a:lnTo>
                  <a:lnTo>
                    <a:pt x="12" y="41"/>
                  </a:lnTo>
                  <a:lnTo>
                    <a:pt x="46" y="32"/>
                  </a:lnTo>
                  <a:lnTo>
                    <a:pt x="48" y="36"/>
                  </a:lnTo>
                  <a:lnTo>
                    <a:pt x="53" y="34"/>
                  </a:lnTo>
                  <a:lnTo>
                    <a:pt x="4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1" name="Freeform 67">
              <a:extLst>
                <a:ext uri="{FF2B5EF4-FFF2-40B4-BE49-F238E27FC236}">
                  <a16:creationId xmlns:a16="http://schemas.microsoft.com/office/drawing/2014/main" id="{C5D14492-D192-4B3E-9821-21B897C236C8}"/>
                </a:ext>
              </a:extLst>
            </p:cNvPr>
            <p:cNvSpPr>
              <a:spLocks/>
            </p:cNvSpPr>
            <p:nvPr/>
          </p:nvSpPr>
          <p:spPr bwMode="auto">
            <a:xfrm>
              <a:off x="9637713" y="1373188"/>
              <a:ext cx="79375" cy="68263"/>
            </a:xfrm>
            <a:custGeom>
              <a:avLst/>
              <a:gdLst>
                <a:gd name="T0" fmla="*/ 43 w 50"/>
                <a:gd name="T1" fmla="*/ 0 h 43"/>
                <a:gd name="T2" fmla="*/ 30 w 50"/>
                <a:gd name="T3" fmla="*/ 2 h 43"/>
                <a:gd name="T4" fmla="*/ 32 w 50"/>
                <a:gd name="T5" fmla="*/ 9 h 43"/>
                <a:gd name="T6" fmla="*/ 37 w 50"/>
                <a:gd name="T7" fmla="*/ 9 h 43"/>
                <a:gd name="T8" fmla="*/ 39 w 50"/>
                <a:gd name="T9" fmla="*/ 20 h 43"/>
                <a:gd name="T10" fmla="*/ 7 w 50"/>
                <a:gd name="T11" fmla="*/ 27 h 43"/>
                <a:gd name="T12" fmla="*/ 5 w 50"/>
                <a:gd name="T13" fmla="*/ 23 h 43"/>
                <a:gd name="T14" fmla="*/ 0 w 50"/>
                <a:gd name="T15" fmla="*/ 25 h 43"/>
                <a:gd name="T16" fmla="*/ 0 w 50"/>
                <a:gd name="T17" fmla="*/ 29 h 43"/>
                <a:gd name="T18" fmla="*/ 2 w 50"/>
                <a:gd name="T19" fmla="*/ 38 h 43"/>
                <a:gd name="T20" fmla="*/ 2 w 50"/>
                <a:gd name="T21" fmla="*/ 43 h 43"/>
                <a:gd name="T22" fmla="*/ 9 w 50"/>
                <a:gd name="T23" fmla="*/ 43 h 43"/>
                <a:gd name="T24" fmla="*/ 9 w 50"/>
                <a:gd name="T25" fmla="*/ 36 h 43"/>
                <a:gd name="T26" fmla="*/ 43 w 50"/>
                <a:gd name="T27" fmla="*/ 29 h 43"/>
                <a:gd name="T28" fmla="*/ 43 w 50"/>
                <a:gd name="T29" fmla="*/ 36 h 43"/>
                <a:gd name="T30" fmla="*/ 50 w 50"/>
                <a:gd name="T31" fmla="*/ 34 h 43"/>
                <a:gd name="T32" fmla="*/ 43 w 50"/>
                <a:gd name="T3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0" h="43">
                  <a:moveTo>
                    <a:pt x="43" y="0"/>
                  </a:moveTo>
                  <a:lnTo>
                    <a:pt x="30" y="2"/>
                  </a:lnTo>
                  <a:lnTo>
                    <a:pt x="32" y="9"/>
                  </a:lnTo>
                  <a:lnTo>
                    <a:pt x="37" y="9"/>
                  </a:lnTo>
                  <a:lnTo>
                    <a:pt x="39" y="20"/>
                  </a:lnTo>
                  <a:lnTo>
                    <a:pt x="7" y="27"/>
                  </a:lnTo>
                  <a:lnTo>
                    <a:pt x="5" y="23"/>
                  </a:lnTo>
                  <a:lnTo>
                    <a:pt x="0" y="25"/>
                  </a:lnTo>
                  <a:lnTo>
                    <a:pt x="0" y="29"/>
                  </a:lnTo>
                  <a:lnTo>
                    <a:pt x="2" y="38"/>
                  </a:lnTo>
                  <a:lnTo>
                    <a:pt x="2" y="43"/>
                  </a:lnTo>
                  <a:lnTo>
                    <a:pt x="9" y="43"/>
                  </a:lnTo>
                  <a:lnTo>
                    <a:pt x="9" y="36"/>
                  </a:lnTo>
                  <a:lnTo>
                    <a:pt x="43" y="29"/>
                  </a:lnTo>
                  <a:lnTo>
                    <a:pt x="43" y="36"/>
                  </a:lnTo>
                  <a:lnTo>
                    <a:pt x="50" y="34"/>
                  </a:lnTo>
                  <a:lnTo>
                    <a:pt x="43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2" name="Freeform 68">
              <a:extLst>
                <a:ext uri="{FF2B5EF4-FFF2-40B4-BE49-F238E27FC236}">
                  <a16:creationId xmlns:a16="http://schemas.microsoft.com/office/drawing/2014/main" id="{BBC315C2-F57F-4A8E-A7E9-C02B1E1FCB95}"/>
                </a:ext>
              </a:extLst>
            </p:cNvPr>
            <p:cNvSpPr>
              <a:spLocks/>
            </p:cNvSpPr>
            <p:nvPr/>
          </p:nvSpPr>
          <p:spPr bwMode="auto">
            <a:xfrm>
              <a:off x="9637713" y="1373188"/>
              <a:ext cx="79375" cy="68263"/>
            </a:xfrm>
            <a:custGeom>
              <a:avLst/>
              <a:gdLst>
                <a:gd name="T0" fmla="*/ 43 w 50"/>
                <a:gd name="T1" fmla="*/ 0 h 43"/>
                <a:gd name="T2" fmla="*/ 30 w 50"/>
                <a:gd name="T3" fmla="*/ 2 h 43"/>
                <a:gd name="T4" fmla="*/ 32 w 50"/>
                <a:gd name="T5" fmla="*/ 9 h 43"/>
                <a:gd name="T6" fmla="*/ 37 w 50"/>
                <a:gd name="T7" fmla="*/ 9 h 43"/>
                <a:gd name="T8" fmla="*/ 39 w 50"/>
                <a:gd name="T9" fmla="*/ 20 h 43"/>
                <a:gd name="T10" fmla="*/ 7 w 50"/>
                <a:gd name="T11" fmla="*/ 27 h 43"/>
                <a:gd name="T12" fmla="*/ 5 w 50"/>
                <a:gd name="T13" fmla="*/ 23 h 43"/>
                <a:gd name="T14" fmla="*/ 0 w 50"/>
                <a:gd name="T15" fmla="*/ 25 h 43"/>
                <a:gd name="T16" fmla="*/ 0 w 50"/>
                <a:gd name="T17" fmla="*/ 29 h 43"/>
                <a:gd name="T18" fmla="*/ 2 w 50"/>
                <a:gd name="T19" fmla="*/ 38 h 43"/>
                <a:gd name="T20" fmla="*/ 2 w 50"/>
                <a:gd name="T21" fmla="*/ 43 h 43"/>
                <a:gd name="T22" fmla="*/ 9 w 50"/>
                <a:gd name="T23" fmla="*/ 43 h 43"/>
                <a:gd name="T24" fmla="*/ 9 w 50"/>
                <a:gd name="T25" fmla="*/ 36 h 43"/>
                <a:gd name="T26" fmla="*/ 43 w 50"/>
                <a:gd name="T27" fmla="*/ 29 h 43"/>
                <a:gd name="T28" fmla="*/ 43 w 50"/>
                <a:gd name="T29" fmla="*/ 36 h 43"/>
                <a:gd name="T30" fmla="*/ 50 w 50"/>
                <a:gd name="T31" fmla="*/ 34 h 43"/>
                <a:gd name="T32" fmla="*/ 43 w 50"/>
                <a:gd name="T3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0" h="43">
                  <a:moveTo>
                    <a:pt x="43" y="0"/>
                  </a:moveTo>
                  <a:lnTo>
                    <a:pt x="30" y="2"/>
                  </a:lnTo>
                  <a:lnTo>
                    <a:pt x="32" y="9"/>
                  </a:lnTo>
                  <a:lnTo>
                    <a:pt x="37" y="9"/>
                  </a:lnTo>
                  <a:lnTo>
                    <a:pt x="39" y="20"/>
                  </a:lnTo>
                  <a:lnTo>
                    <a:pt x="7" y="27"/>
                  </a:lnTo>
                  <a:lnTo>
                    <a:pt x="5" y="23"/>
                  </a:lnTo>
                  <a:lnTo>
                    <a:pt x="0" y="25"/>
                  </a:lnTo>
                  <a:lnTo>
                    <a:pt x="0" y="29"/>
                  </a:lnTo>
                  <a:lnTo>
                    <a:pt x="2" y="38"/>
                  </a:lnTo>
                  <a:lnTo>
                    <a:pt x="2" y="43"/>
                  </a:lnTo>
                  <a:lnTo>
                    <a:pt x="9" y="43"/>
                  </a:lnTo>
                  <a:lnTo>
                    <a:pt x="9" y="36"/>
                  </a:lnTo>
                  <a:lnTo>
                    <a:pt x="43" y="29"/>
                  </a:lnTo>
                  <a:lnTo>
                    <a:pt x="43" y="36"/>
                  </a:lnTo>
                  <a:lnTo>
                    <a:pt x="50" y="34"/>
                  </a:lnTo>
                  <a:lnTo>
                    <a:pt x="4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3" name="Freeform 69">
              <a:extLst>
                <a:ext uri="{FF2B5EF4-FFF2-40B4-BE49-F238E27FC236}">
                  <a16:creationId xmlns:a16="http://schemas.microsoft.com/office/drawing/2014/main" id="{C415A752-368D-47CF-9881-15134A67A1E5}"/>
                </a:ext>
              </a:extLst>
            </p:cNvPr>
            <p:cNvSpPr>
              <a:spLocks/>
            </p:cNvSpPr>
            <p:nvPr/>
          </p:nvSpPr>
          <p:spPr bwMode="auto">
            <a:xfrm>
              <a:off x="9620250" y="1246188"/>
              <a:ext cx="79375" cy="61913"/>
            </a:xfrm>
            <a:custGeom>
              <a:avLst/>
              <a:gdLst>
                <a:gd name="T0" fmla="*/ 13 w 50"/>
                <a:gd name="T1" fmla="*/ 0 h 39"/>
                <a:gd name="T2" fmla="*/ 0 w 50"/>
                <a:gd name="T3" fmla="*/ 0 h 39"/>
                <a:gd name="T4" fmla="*/ 2 w 50"/>
                <a:gd name="T5" fmla="*/ 39 h 39"/>
                <a:gd name="T6" fmla="*/ 7 w 50"/>
                <a:gd name="T7" fmla="*/ 39 h 39"/>
                <a:gd name="T8" fmla="*/ 9 w 50"/>
                <a:gd name="T9" fmla="*/ 34 h 39"/>
                <a:gd name="T10" fmla="*/ 43 w 50"/>
                <a:gd name="T11" fmla="*/ 32 h 39"/>
                <a:gd name="T12" fmla="*/ 43 w 50"/>
                <a:gd name="T13" fmla="*/ 36 h 39"/>
                <a:gd name="T14" fmla="*/ 50 w 50"/>
                <a:gd name="T15" fmla="*/ 36 h 39"/>
                <a:gd name="T16" fmla="*/ 48 w 50"/>
                <a:gd name="T17" fmla="*/ 18 h 39"/>
                <a:gd name="T18" fmla="*/ 43 w 50"/>
                <a:gd name="T19" fmla="*/ 18 h 39"/>
                <a:gd name="T20" fmla="*/ 43 w 50"/>
                <a:gd name="T21" fmla="*/ 23 h 39"/>
                <a:gd name="T22" fmla="*/ 29 w 50"/>
                <a:gd name="T23" fmla="*/ 23 h 39"/>
                <a:gd name="T24" fmla="*/ 27 w 50"/>
                <a:gd name="T25" fmla="*/ 7 h 39"/>
                <a:gd name="T26" fmla="*/ 20 w 50"/>
                <a:gd name="T27" fmla="*/ 7 h 39"/>
                <a:gd name="T28" fmla="*/ 20 w 50"/>
                <a:gd name="T29" fmla="*/ 23 h 39"/>
                <a:gd name="T30" fmla="*/ 9 w 50"/>
                <a:gd name="T31" fmla="*/ 23 h 39"/>
                <a:gd name="T32" fmla="*/ 7 w 50"/>
                <a:gd name="T33" fmla="*/ 7 h 39"/>
                <a:gd name="T34" fmla="*/ 13 w 50"/>
                <a:gd name="T35" fmla="*/ 7 h 39"/>
                <a:gd name="T36" fmla="*/ 13 w 50"/>
                <a:gd name="T37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0" h="39">
                  <a:moveTo>
                    <a:pt x="13" y="0"/>
                  </a:moveTo>
                  <a:lnTo>
                    <a:pt x="0" y="0"/>
                  </a:lnTo>
                  <a:lnTo>
                    <a:pt x="2" y="39"/>
                  </a:lnTo>
                  <a:lnTo>
                    <a:pt x="7" y="39"/>
                  </a:lnTo>
                  <a:lnTo>
                    <a:pt x="9" y="34"/>
                  </a:lnTo>
                  <a:lnTo>
                    <a:pt x="43" y="32"/>
                  </a:lnTo>
                  <a:lnTo>
                    <a:pt x="43" y="36"/>
                  </a:lnTo>
                  <a:lnTo>
                    <a:pt x="50" y="36"/>
                  </a:lnTo>
                  <a:lnTo>
                    <a:pt x="48" y="18"/>
                  </a:lnTo>
                  <a:lnTo>
                    <a:pt x="43" y="18"/>
                  </a:lnTo>
                  <a:lnTo>
                    <a:pt x="43" y="23"/>
                  </a:lnTo>
                  <a:lnTo>
                    <a:pt x="29" y="23"/>
                  </a:lnTo>
                  <a:lnTo>
                    <a:pt x="27" y="7"/>
                  </a:lnTo>
                  <a:lnTo>
                    <a:pt x="20" y="7"/>
                  </a:lnTo>
                  <a:lnTo>
                    <a:pt x="20" y="23"/>
                  </a:lnTo>
                  <a:lnTo>
                    <a:pt x="9" y="23"/>
                  </a:lnTo>
                  <a:lnTo>
                    <a:pt x="7" y="7"/>
                  </a:lnTo>
                  <a:lnTo>
                    <a:pt x="13" y="7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4" name="Freeform 70">
              <a:extLst>
                <a:ext uri="{FF2B5EF4-FFF2-40B4-BE49-F238E27FC236}">
                  <a16:creationId xmlns:a16="http://schemas.microsoft.com/office/drawing/2014/main" id="{FBEEB1D3-B777-4C04-9C79-77B74964DC24}"/>
                </a:ext>
              </a:extLst>
            </p:cNvPr>
            <p:cNvSpPr>
              <a:spLocks/>
            </p:cNvSpPr>
            <p:nvPr/>
          </p:nvSpPr>
          <p:spPr bwMode="auto">
            <a:xfrm>
              <a:off x="9620250" y="1246188"/>
              <a:ext cx="79375" cy="61913"/>
            </a:xfrm>
            <a:custGeom>
              <a:avLst/>
              <a:gdLst>
                <a:gd name="T0" fmla="*/ 13 w 50"/>
                <a:gd name="T1" fmla="*/ 0 h 39"/>
                <a:gd name="T2" fmla="*/ 0 w 50"/>
                <a:gd name="T3" fmla="*/ 0 h 39"/>
                <a:gd name="T4" fmla="*/ 2 w 50"/>
                <a:gd name="T5" fmla="*/ 39 h 39"/>
                <a:gd name="T6" fmla="*/ 7 w 50"/>
                <a:gd name="T7" fmla="*/ 39 h 39"/>
                <a:gd name="T8" fmla="*/ 9 w 50"/>
                <a:gd name="T9" fmla="*/ 34 h 39"/>
                <a:gd name="T10" fmla="*/ 43 w 50"/>
                <a:gd name="T11" fmla="*/ 32 h 39"/>
                <a:gd name="T12" fmla="*/ 43 w 50"/>
                <a:gd name="T13" fmla="*/ 36 h 39"/>
                <a:gd name="T14" fmla="*/ 50 w 50"/>
                <a:gd name="T15" fmla="*/ 36 h 39"/>
                <a:gd name="T16" fmla="*/ 48 w 50"/>
                <a:gd name="T17" fmla="*/ 18 h 39"/>
                <a:gd name="T18" fmla="*/ 43 w 50"/>
                <a:gd name="T19" fmla="*/ 18 h 39"/>
                <a:gd name="T20" fmla="*/ 43 w 50"/>
                <a:gd name="T21" fmla="*/ 23 h 39"/>
                <a:gd name="T22" fmla="*/ 29 w 50"/>
                <a:gd name="T23" fmla="*/ 23 h 39"/>
                <a:gd name="T24" fmla="*/ 27 w 50"/>
                <a:gd name="T25" fmla="*/ 7 h 39"/>
                <a:gd name="T26" fmla="*/ 20 w 50"/>
                <a:gd name="T27" fmla="*/ 7 h 39"/>
                <a:gd name="T28" fmla="*/ 20 w 50"/>
                <a:gd name="T29" fmla="*/ 23 h 39"/>
                <a:gd name="T30" fmla="*/ 9 w 50"/>
                <a:gd name="T31" fmla="*/ 23 h 39"/>
                <a:gd name="T32" fmla="*/ 7 w 50"/>
                <a:gd name="T33" fmla="*/ 7 h 39"/>
                <a:gd name="T34" fmla="*/ 13 w 50"/>
                <a:gd name="T35" fmla="*/ 7 h 39"/>
                <a:gd name="T36" fmla="*/ 13 w 50"/>
                <a:gd name="T37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0" h="39">
                  <a:moveTo>
                    <a:pt x="13" y="0"/>
                  </a:moveTo>
                  <a:lnTo>
                    <a:pt x="0" y="0"/>
                  </a:lnTo>
                  <a:lnTo>
                    <a:pt x="2" y="39"/>
                  </a:lnTo>
                  <a:lnTo>
                    <a:pt x="7" y="39"/>
                  </a:lnTo>
                  <a:lnTo>
                    <a:pt x="9" y="34"/>
                  </a:lnTo>
                  <a:lnTo>
                    <a:pt x="43" y="32"/>
                  </a:lnTo>
                  <a:lnTo>
                    <a:pt x="43" y="36"/>
                  </a:lnTo>
                  <a:lnTo>
                    <a:pt x="50" y="36"/>
                  </a:lnTo>
                  <a:lnTo>
                    <a:pt x="48" y="18"/>
                  </a:lnTo>
                  <a:lnTo>
                    <a:pt x="43" y="18"/>
                  </a:lnTo>
                  <a:lnTo>
                    <a:pt x="43" y="23"/>
                  </a:lnTo>
                  <a:lnTo>
                    <a:pt x="29" y="23"/>
                  </a:lnTo>
                  <a:lnTo>
                    <a:pt x="27" y="7"/>
                  </a:lnTo>
                  <a:lnTo>
                    <a:pt x="20" y="7"/>
                  </a:lnTo>
                  <a:lnTo>
                    <a:pt x="20" y="23"/>
                  </a:lnTo>
                  <a:lnTo>
                    <a:pt x="9" y="23"/>
                  </a:lnTo>
                  <a:lnTo>
                    <a:pt x="7" y="7"/>
                  </a:lnTo>
                  <a:lnTo>
                    <a:pt x="13" y="7"/>
                  </a:lnTo>
                  <a:lnTo>
                    <a:pt x="1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5" name="Freeform 71">
              <a:extLst>
                <a:ext uri="{FF2B5EF4-FFF2-40B4-BE49-F238E27FC236}">
                  <a16:creationId xmlns:a16="http://schemas.microsoft.com/office/drawing/2014/main" id="{17FC3A09-761B-49AB-BAEA-475635F54BC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620250" y="1152526"/>
              <a:ext cx="79375" cy="68263"/>
            </a:xfrm>
            <a:custGeom>
              <a:avLst/>
              <a:gdLst>
                <a:gd name="T0" fmla="*/ 12 w 22"/>
                <a:gd name="T1" fmla="*/ 15 h 19"/>
                <a:gd name="T2" fmla="*/ 11 w 22"/>
                <a:gd name="T3" fmla="*/ 15 h 19"/>
                <a:gd name="T4" fmla="*/ 11 w 22"/>
                <a:gd name="T5" fmla="*/ 15 h 19"/>
                <a:gd name="T6" fmla="*/ 6 w 22"/>
                <a:gd name="T7" fmla="*/ 13 h 19"/>
                <a:gd name="T8" fmla="*/ 4 w 22"/>
                <a:gd name="T9" fmla="*/ 9 h 19"/>
                <a:gd name="T10" fmla="*/ 6 w 22"/>
                <a:gd name="T11" fmla="*/ 5 h 19"/>
                <a:gd name="T12" fmla="*/ 11 w 22"/>
                <a:gd name="T13" fmla="*/ 4 h 19"/>
                <a:gd name="T14" fmla="*/ 12 w 22"/>
                <a:gd name="T15" fmla="*/ 4 h 19"/>
                <a:gd name="T16" fmla="*/ 12 w 22"/>
                <a:gd name="T17" fmla="*/ 4 h 19"/>
                <a:gd name="T18" fmla="*/ 17 w 22"/>
                <a:gd name="T19" fmla="*/ 6 h 19"/>
                <a:gd name="T20" fmla="*/ 19 w 22"/>
                <a:gd name="T21" fmla="*/ 10 h 19"/>
                <a:gd name="T22" fmla="*/ 17 w 22"/>
                <a:gd name="T23" fmla="*/ 14 h 19"/>
                <a:gd name="T24" fmla="*/ 12 w 22"/>
                <a:gd name="T25" fmla="*/ 15 h 19"/>
                <a:gd name="T26" fmla="*/ 11 w 22"/>
                <a:gd name="T27" fmla="*/ 0 h 19"/>
                <a:gd name="T28" fmla="*/ 4 w 22"/>
                <a:gd name="T29" fmla="*/ 2 h 19"/>
                <a:gd name="T30" fmla="*/ 1 w 22"/>
                <a:gd name="T31" fmla="*/ 9 h 19"/>
                <a:gd name="T32" fmla="*/ 3 w 22"/>
                <a:gd name="T33" fmla="*/ 16 h 19"/>
                <a:gd name="T34" fmla="*/ 11 w 22"/>
                <a:gd name="T35" fmla="*/ 19 h 19"/>
                <a:gd name="T36" fmla="*/ 11 w 22"/>
                <a:gd name="T37" fmla="*/ 19 h 19"/>
                <a:gd name="T38" fmla="*/ 12 w 22"/>
                <a:gd name="T39" fmla="*/ 19 h 19"/>
                <a:gd name="T40" fmla="*/ 19 w 22"/>
                <a:gd name="T41" fmla="*/ 17 h 19"/>
                <a:gd name="T42" fmla="*/ 22 w 22"/>
                <a:gd name="T43" fmla="*/ 10 h 19"/>
                <a:gd name="T44" fmla="*/ 20 w 22"/>
                <a:gd name="T45" fmla="*/ 3 h 19"/>
                <a:gd name="T46" fmla="*/ 12 w 22"/>
                <a:gd name="T47" fmla="*/ 0 h 19"/>
                <a:gd name="T48" fmla="*/ 12 w 22"/>
                <a:gd name="T49" fmla="*/ 0 h 19"/>
                <a:gd name="T50" fmla="*/ 11 w 22"/>
                <a:gd name="T51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2" h="19">
                  <a:moveTo>
                    <a:pt x="12" y="15"/>
                  </a:moveTo>
                  <a:cubicBezTo>
                    <a:pt x="12" y="15"/>
                    <a:pt x="12" y="15"/>
                    <a:pt x="11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9" y="15"/>
                    <a:pt x="7" y="14"/>
                    <a:pt x="6" y="13"/>
                  </a:cubicBezTo>
                  <a:cubicBezTo>
                    <a:pt x="4" y="12"/>
                    <a:pt x="4" y="11"/>
                    <a:pt x="4" y="9"/>
                  </a:cubicBezTo>
                  <a:cubicBezTo>
                    <a:pt x="4" y="7"/>
                    <a:pt x="5" y="6"/>
                    <a:pt x="6" y="5"/>
                  </a:cubicBezTo>
                  <a:cubicBezTo>
                    <a:pt x="7" y="4"/>
                    <a:pt x="9" y="4"/>
                    <a:pt x="11" y="4"/>
                  </a:cubicBezTo>
                  <a:cubicBezTo>
                    <a:pt x="11" y="4"/>
                    <a:pt x="11" y="4"/>
                    <a:pt x="12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4" y="4"/>
                    <a:pt x="16" y="5"/>
                    <a:pt x="17" y="6"/>
                  </a:cubicBezTo>
                  <a:cubicBezTo>
                    <a:pt x="19" y="7"/>
                    <a:pt x="19" y="8"/>
                    <a:pt x="19" y="10"/>
                  </a:cubicBezTo>
                  <a:cubicBezTo>
                    <a:pt x="19" y="12"/>
                    <a:pt x="18" y="13"/>
                    <a:pt x="17" y="14"/>
                  </a:cubicBezTo>
                  <a:cubicBezTo>
                    <a:pt x="15" y="15"/>
                    <a:pt x="14" y="15"/>
                    <a:pt x="12" y="15"/>
                  </a:cubicBezTo>
                  <a:moveTo>
                    <a:pt x="11" y="0"/>
                  </a:moveTo>
                  <a:cubicBezTo>
                    <a:pt x="8" y="0"/>
                    <a:pt x="6" y="1"/>
                    <a:pt x="4" y="2"/>
                  </a:cubicBezTo>
                  <a:cubicBezTo>
                    <a:pt x="2" y="4"/>
                    <a:pt x="1" y="6"/>
                    <a:pt x="1" y="9"/>
                  </a:cubicBezTo>
                  <a:cubicBezTo>
                    <a:pt x="0" y="12"/>
                    <a:pt x="1" y="14"/>
                    <a:pt x="3" y="16"/>
                  </a:cubicBezTo>
                  <a:cubicBezTo>
                    <a:pt x="5" y="18"/>
                    <a:pt x="8" y="19"/>
                    <a:pt x="11" y="19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1" y="19"/>
                    <a:pt x="12" y="19"/>
                    <a:pt x="12" y="19"/>
                  </a:cubicBezTo>
                  <a:cubicBezTo>
                    <a:pt x="15" y="19"/>
                    <a:pt x="17" y="18"/>
                    <a:pt x="19" y="17"/>
                  </a:cubicBezTo>
                  <a:cubicBezTo>
                    <a:pt x="21" y="15"/>
                    <a:pt x="22" y="13"/>
                    <a:pt x="22" y="10"/>
                  </a:cubicBezTo>
                  <a:cubicBezTo>
                    <a:pt x="22" y="8"/>
                    <a:pt x="22" y="5"/>
                    <a:pt x="20" y="3"/>
                  </a:cubicBezTo>
                  <a:cubicBezTo>
                    <a:pt x="18" y="1"/>
                    <a:pt x="15" y="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1" y="0"/>
                    <a:pt x="11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6" name="Freeform 72">
              <a:extLst>
                <a:ext uri="{FF2B5EF4-FFF2-40B4-BE49-F238E27FC236}">
                  <a16:creationId xmlns:a16="http://schemas.microsoft.com/office/drawing/2014/main" id="{55855B5F-A2CD-471E-B21E-679046708A6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634538" y="1058863"/>
              <a:ext cx="79375" cy="68263"/>
            </a:xfrm>
            <a:custGeom>
              <a:avLst/>
              <a:gdLst>
                <a:gd name="T0" fmla="*/ 13 w 22"/>
                <a:gd name="T1" fmla="*/ 15 h 19"/>
                <a:gd name="T2" fmla="*/ 10 w 22"/>
                <a:gd name="T3" fmla="*/ 14 h 19"/>
                <a:gd name="T4" fmla="*/ 10 w 22"/>
                <a:gd name="T5" fmla="*/ 14 h 19"/>
                <a:gd name="T6" fmla="*/ 5 w 22"/>
                <a:gd name="T7" fmla="*/ 12 h 19"/>
                <a:gd name="T8" fmla="*/ 4 w 22"/>
                <a:gd name="T9" fmla="*/ 8 h 19"/>
                <a:gd name="T10" fmla="*/ 6 w 22"/>
                <a:gd name="T11" fmla="*/ 4 h 19"/>
                <a:gd name="T12" fmla="*/ 10 w 22"/>
                <a:gd name="T13" fmla="*/ 4 h 19"/>
                <a:gd name="T14" fmla="*/ 12 w 22"/>
                <a:gd name="T15" fmla="*/ 4 h 19"/>
                <a:gd name="T16" fmla="*/ 12 w 22"/>
                <a:gd name="T17" fmla="*/ 4 h 19"/>
                <a:gd name="T18" fmla="*/ 17 w 22"/>
                <a:gd name="T19" fmla="*/ 6 h 19"/>
                <a:gd name="T20" fmla="*/ 18 w 22"/>
                <a:gd name="T21" fmla="*/ 11 h 19"/>
                <a:gd name="T22" fmla="*/ 16 w 22"/>
                <a:gd name="T23" fmla="*/ 14 h 19"/>
                <a:gd name="T24" fmla="*/ 13 w 22"/>
                <a:gd name="T25" fmla="*/ 15 h 19"/>
                <a:gd name="T26" fmla="*/ 10 w 22"/>
                <a:gd name="T27" fmla="*/ 0 h 19"/>
                <a:gd name="T28" fmla="*/ 5 w 22"/>
                <a:gd name="T29" fmla="*/ 1 h 19"/>
                <a:gd name="T30" fmla="*/ 0 w 22"/>
                <a:gd name="T31" fmla="*/ 7 h 19"/>
                <a:gd name="T32" fmla="*/ 2 w 22"/>
                <a:gd name="T33" fmla="*/ 15 h 19"/>
                <a:gd name="T34" fmla="*/ 9 w 22"/>
                <a:gd name="T35" fmla="*/ 19 h 19"/>
                <a:gd name="T36" fmla="*/ 9 w 22"/>
                <a:gd name="T37" fmla="*/ 19 h 19"/>
                <a:gd name="T38" fmla="*/ 12 w 22"/>
                <a:gd name="T39" fmla="*/ 19 h 19"/>
                <a:gd name="T40" fmla="*/ 17 w 22"/>
                <a:gd name="T41" fmla="*/ 18 h 19"/>
                <a:gd name="T42" fmla="*/ 22 w 22"/>
                <a:gd name="T43" fmla="*/ 11 h 19"/>
                <a:gd name="T44" fmla="*/ 20 w 22"/>
                <a:gd name="T45" fmla="*/ 4 h 19"/>
                <a:gd name="T46" fmla="*/ 13 w 22"/>
                <a:gd name="T47" fmla="*/ 0 h 19"/>
                <a:gd name="T48" fmla="*/ 13 w 22"/>
                <a:gd name="T49" fmla="*/ 0 h 19"/>
                <a:gd name="T50" fmla="*/ 10 w 22"/>
                <a:gd name="T51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2" h="19">
                  <a:moveTo>
                    <a:pt x="13" y="15"/>
                  </a:moveTo>
                  <a:cubicBezTo>
                    <a:pt x="12" y="15"/>
                    <a:pt x="11" y="15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8" y="14"/>
                    <a:pt x="6" y="13"/>
                    <a:pt x="5" y="12"/>
                  </a:cubicBezTo>
                  <a:cubicBezTo>
                    <a:pt x="4" y="11"/>
                    <a:pt x="3" y="10"/>
                    <a:pt x="4" y="8"/>
                  </a:cubicBezTo>
                  <a:cubicBezTo>
                    <a:pt x="4" y="6"/>
                    <a:pt x="5" y="5"/>
                    <a:pt x="6" y="4"/>
                  </a:cubicBezTo>
                  <a:cubicBezTo>
                    <a:pt x="7" y="4"/>
                    <a:pt x="8" y="4"/>
                    <a:pt x="10" y="4"/>
                  </a:cubicBezTo>
                  <a:cubicBezTo>
                    <a:pt x="10" y="4"/>
                    <a:pt x="11" y="4"/>
                    <a:pt x="12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4" y="4"/>
                    <a:pt x="16" y="5"/>
                    <a:pt x="17" y="6"/>
                  </a:cubicBezTo>
                  <a:cubicBezTo>
                    <a:pt x="18" y="8"/>
                    <a:pt x="19" y="9"/>
                    <a:pt x="18" y="11"/>
                  </a:cubicBezTo>
                  <a:cubicBezTo>
                    <a:pt x="18" y="12"/>
                    <a:pt x="17" y="14"/>
                    <a:pt x="16" y="14"/>
                  </a:cubicBezTo>
                  <a:cubicBezTo>
                    <a:pt x="15" y="15"/>
                    <a:pt x="14" y="15"/>
                    <a:pt x="13" y="15"/>
                  </a:cubicBezTo>
                  <a:moveTo>
                    <a:pt x="10" y="0"/>
                  </a:moveTo>
                  <a:cubicBezTo>
                    <a:pt x="8" y="0"/>
                    <a:pt x="6" y="0"/>
                    <a:pt x="5" y="1"/>
                  </a:cubicBezTo>
                  <a:cubicBezTo>
                    <a:pt x="2" y="2"/>
                    <a:pt x="1" y="4"/>
                    <a:pt x="0" y="7"/>
                  </a:cubicBezTo>
                  <a:cubicBezTo>
                    <a:pt x="0" y="10"/>
                    <a:pt x="0" y="12"/>
                    <a:pt x="2" y="15"/>
                  </a:cubicBezTo>
                  <a:cubicBezTo>
                    <a:pt x="4" y="17"/>
                    <a:pt x="6" y="18"/>
                    <a:pt x="9" y="19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10" y="19"/>
                    <a:pt x="11" y="19"/>
                    <a:pt x="12" y="19"/>
                  </a:cubicBezTo>
                  <a:cubicBezTo>
                    <a:pt x="14" y="19"/>
                    <a:pt x="16" y="18"/>
                    <a:pt x="17" y="18"/>
                  </a:cubicBezTo>
                  <a:cubicBezTo>
                    <a:pt x="20" y="16"/>
                    <a:pt x="21" y="14"/>
                    <a:pt x="22" y="11"/>
                  </a:cubicBezTo>
                  <a:cubicBezTo>
                    <a:pt x="22" y="9"/>
                    <a:pt x="22" y="6"/>
                    <a:pt x="20" y="4"/>
                  </a:cubicBezTo>
                  <a:cubicBezTo>
                    <a:pt x="18" y="2"/>
                    <a:pt x="16" y="1"/>
                    <a:pt x="13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2" y="0"/>
                    <a:pt x="11" y="0"/>
                    <a:pt x="10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7" name="Freeform 73">
              <a:extLst>
                <a:ext uri="{FF2B5EF4-FFF2-40B4-BE49-F238E27FC236}">
                  <a16:creationId xmlns:a16="http://schemas.microsoft.com/office/drawing/2014/main" id="{B6F96EA9-FB50-4133-9F00-172676160A6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652000" y="963613"/>
              <a:ext cx="87313" cy="79375"/>
            </a:xfrm>
            <a:custGeom>
              <a:avLst/>
              <a:gdLst>
                <a:gd name="T0" fmla="*/ 19 w 24"/>
                <a:gd name="T1" fmla="*/ 15 h 22"/>
                <a:gd name="T2" fmla="*/ 5 w 24"/>
                <a:gd name="T3" fmla="*/ 10 h 22"/>
                <a:gd name="T4" fmla="*/ 6 w 24"/>
                <a:gd name="T5" fmla="*/ 8 h 22"/>
                <a:gd name="T6" fmla="*/ 8 w 24"/>
                <a:gd name="T7" fmla="*/ 5 h 22"/>
                <a:gd name="T8" fmla="*/ 10 w 24"/>
                <a:gd name="T9" fmla="*/ 5 h 22"/>
                <a:gd name="T10" fmla="*/ 13 w 24"/>
                <a:gd name="T11" fmla="*/ 5 h 22"/>
                <a:gd name="T12" fmla="*/ 16 w 24"/>
                <a:gd name="T13" fmla="*/ 6 h 22"/>
                <a:gd name="T14" fmla="*/ 19 w 24"/>
                <a:gd name="T15" fmla="*/ 8 h 22"/>
                <a:gd name="T16" fmla="*/ 20 w 24"/>
                <a:gd name="T17" fmla="*/ 12 h 22"/>
                <a:gd name="T18" fmla="*/ 19 w 24"/>
                <a:gd name="T19" fmla="*/ 15 h 22"/>
                <a:gd name="T20" fmla="*/ 11 w 24"/>
                <a:gd name="T21" fmla="*/ 0 h 22"/>
                <a:gd name="T22" fmla="*/ 7 w 24"/>
                <a:gd name="T23" fmla="*/ 1 h 22"/>
                <a:gd name="T24" fmla="*/ 3 w 24"/>
                <a:gd name="T25" fmla="*/ 7 h 22"/>
                <a:gd name="T26" fmla="*/ 1 w 24"/>
                <a:gd name="T27" fmla="*/ 13 h 22"/>
                <a:gd name="T28" fmla="*/ 0 w 24"/>
                <a:gd name="T29" fmla="*/ 16 h 22"/>
                <a:gd name="T30" fmla="*/ 2 w 24"/>
                <a:gd name="T31" fmla="*/ 16 h 22"/>
                <a:gd name="T32" fmla="*/ 3 w 24"/>
                <a:gd name="T33" fmla="*/ 14 h 22"/>
                <a:gd name="T34" fmla="*/ 18 w 24"/>
                <a:gd name="T35" fmla="*/ 19 h 22"/>
                <a:gd name="T36" fmla="*/ 17 w 24"/>
                <a:gd name="T37" fmla="*/ 21 h 22"/>
                <a:gd name="T38" fmla="*/ 20 w 24"/>
                <a:gd name="T39" fmla="*/ 22 h 22"/>
                <a:gd name="T40" fmla="*/ 23 w 24"/>
                <a:gd name="T41" fmla="*/ 13 h 22"/>
                <a:gd name="T42" fmla="*/ 22 w 24"/>
                <a:gd name="T43" fmla="*/ 6 h 22"/>
                <a:gd name="T44" fmla="*/ 17 w 24"/>
                <a:gd name="T45" fmla="*/ 2 h 22"/>
                <a:gd name="T46" fmla="*/ 14 w 24"/>
                <a:gd name="T47" fmla="*/ 1 h 22"/>
                <a:gd name="T48" fmla="*/ 11 w 24"/>
                <a:gd name="T49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4" h="22">
                  <a:moveTo>
                    <a:pt x="19" y="15"/>
                  </a:moveTo>
                  <a:cubicBezTo>
                    <a:pt x="5" y="10"/>
                    <a:pt x="5" y="10"/>
                    <a:pt x="5" y="10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6"/>
                    <a:pt x="7" y="5"/>
                    <a:pt x="8" y="5"/>
                  </a:cubicBezTo>
                  <a:cubicBezTo>
                    <a:pt x="9" y="5"/>
                    <a:pt x="10" y="5"/>
                    <a:pt x="10" y="5"/>
                  </a:cubicBezTo>
                  <a:cubicBezTo>
                    <a:pt x="11" y="5"/>
                    <a:pt x="12" y="5"/>
                    <a:pt x="13" y="5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7" y="7"/>
                    <a:pt x="19" y="7"/>
                    <a:pt x="19" y="8"/>
                  </a:cubicBezTo>
                  <a:cubicBezTo>
                    <a:pt x="20" y="10"/>
                    <a:pt x="20" y="11"/>
                    <a:pt x="20" y="12"/>
                  </a:cubicBezTo>
                  <a:cubicBezTo>
                    <a:pt x="19" y="15"/>
                    <a:pt x="19" y="15"/>
                    <a:pt x="19" y="15"/>
                  </a:cubicBezTo>
                  <a:moveTo>
                    <a:pt x="11" y="0"/>
                  </a:moveTo>
                  <a:cubicBezTo>
                    <a:pt x="10" y="0"/>
                    <a:pt x="8" y="1"/>
                    <a:pt x="7" y="1"/>
                  </a:cubicBezTo>
                  <a:cubicBezTo>
                    <a:pt x="5" y="2"/>
                    <a:pt x="4" y="4"/>
                    <a:pt x="3" y="7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7" y="21"/>
                    <a:pt x="17" y="21"/>
                    <a:pt x="17" y="21"/>
                  </a:cubicBezTo>
                  <a:cubicBezTo>
                    <a:pt x="20" y="22"/>
                    <a:pt x="20" y="22"/>
                    <a:pt x="20" y="22"/>
                  </a:cubicBezTo>
                  <a:cubicBezTo>
                    <a:pt x="23" y="13"/>
                    <a:pt x="23" y="13"/>
                    <a:pt x="23" y="13"/>
                  </a:cubicBezTo>
                  <a:cubicBezTo>
                    <a:pt x="24" y="11"/>
                    <a:pt x="23" y="8"/>
                    <a:pt x="22" y="6"/>
                  </a:cubicBezTo>
                  <a:cubicBezTo>
                    <a:pt x="21" y="4"/>
                    <a:pt x="20" y="3"/>
                    <a:pt x="17" y="2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3" y="1"/>
                    <a:pt x="12" y="0"/>
                    <a:pt x="11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8" name="Freeform 74">
              <a:extLst>
                <a:ext uri="{FF2B5EF4-FFF2-40B4-BE49-F238E27FC236}">
                  <a16:creationId xmlns:a16="http://schemas.microsoft.com/office/drawing/2014/main" id="{A55BC738-6660-42BC-968A-A91210915CD1}"/>
                </a:ext>
              </a:extLst>
            </p:cNvPr>
            <p:cNvSpPr>
              <a:spLocks/>
            </p:cNvSpPr>
            <p:nvPr/>
          </p:nvSpPr>
          <p:spPr bwMode="auto">
            <a:xfrm>
              <a:off x="9691688" y="877888"/>
              <a:ext cx="80963" cy="74613"/>
            </a:xfrm>
            <a:custGeom>
              <a:avLst/>
              <a:gdLst>
                <a:gd name="T0" fmla="*/ 7 w 22"/>
                <a:gd name="T1" fmla="*/ 0 h 21"/>
                <a:gd name="T2" fmla="*/ 4 w 22"/>
                <a:gd name="T3" fmla="*/ 3 h 21"/>
                <a:gd name="T4" fmla="*/ 1 w 22"/>
                <a:gd name="T5" fmla="*/ 6 h 21"/>
                <a:gd name="T6" fmla="*/ 0 w 22"/>
                <a:gd name="T7" fmla="*/ 12 h 21"/>
                <a:gd name="T8" fmla="*/ 3 w 22"/>
                <a:gd name="T9" fmla="*/ 16 h 21"/>
                <a:gd name="T10" fmla="*/ 5 w 22"/>
                <a:gd name="T11" fmla="*/ 16 h 21"/>
                <a:gd name="T12" fmla="*/ 8 w 22"/>
                <a:gd name="T13" fmla="*/ 16 h 21"/>
                <a:gd name="T14" fmla="*/ 12 w 22"/>
                <a:gd name="T15" fmla="*/ 12 h 21"/>
                <a:gd name="T16" fmla="*/ 15 w 22"/>
                <a:gd name="T17" fmla="*/ 9 h 21"/>
                <a:gd name="T18" fmla="*/ 16 w 22"/>
                <a:gd name="T19" fmla="*/ 9 h 21"/>
                <a:gd name="T20" fmla="*/ 17 w 22"/>
                <a:gd name="T21" fmla="*/ 9 h 21"/>
                <a:gd name="T22" fmla="*/ 18 w 22"/>
                <a:gd name="T23" fmla="*/ 11 h 21"/>
                <a:gd name="T24" fmla="*/ 18 w 22"/>
                <a:gd name="T25" fmla="*/ 14 h 21"/>
                <a:gd name="T26" fmla="*/ 17 w 22"/>
                <a:gd name="T27" fmla="*/ 16 h 21"/>
                <a:gd name="T28" fmla="*/ 15 w 22"/>
                <a:gd name="T29" fmla="*/ 17 h 21"/>
                <a:gd name="T30" fmla="*/ 12 w 22"/>
                <a:gd name="T31" fmla="*/ 16 h 21"/>
                <a:gd name="T32" fmla="*/ 11 w 22"/>
                <a:gd name="T33" fmla="*/ 19 h 21"/>
                <a:gd name="T34" fmla="*/ 15 w 22"/>
                <a:gd name="T35" fmla="*/ 21 h 21"/>
                <a:gd name="T36" fmla="*/ 18 w 22"/>
                <a:gd name="T37" fmla="*/ 19 h 21"/>
                <a:gd name="T38" fmla="*/ 21 w 22"/>
                <a:gd name="T39" fmla="*/ 15 h 21"/>
                <a:gd name="T40" fmla="*/ 22 w 22"/>
                <a:gd name="T41" fmla="*/ 9 h 21"/>
                <a:gd name="T42" fmla="*/ 19 w 22"/>
                <a:gd name="T43" fmla="*/ 6 h 21"/>
                <a:gd name="T44" fmla="*/ 16 w 22"/>
                <a:gd name="T45" fmla="*/ 5 h 21"/>
                <a:gd name="T46" fmla="*/ 14 w 22"/>
                <a:gd name="T47" fmla="*/ 5 h 21"/>
                <a:gd name="T48" fmla="*/ 10 w 22"/>
                <a:gd name="T49" fmla="*/ 9 h 21"/>
                <a:gd name="T50" fmla="*/ 7 w 22"/>
                <a:gd name="T51" fmla="*/ 12 h 21"/>
                <a:gd name="T52" fmla="*/ 6 w 22"/>
                <a:gd name="T53" fmla="*/ 12 h 21"/>
                <a:gd name="T54" fmla="*/ 5 w 22"/>
                <a:gd name="T55" fmla="*/ 12 h 21"/>
                <a:gd name="T56" fmla="*/ 4 w 22"/>
                <a:gd name="T57" fmla="*/ 10 h 21"/>
                <a:gd name="T58" fmla="*/ 4 w 22"/>
                <a:gd name="T59" fmla="*/ 7 h 21"/>
                <a:gd name="T60" fmla="*/ 5 w 22"/>
                <a:gd name="T61" fmla="*/ 6 h 21"/>
                <a:gd name="T62" fmla="*/ 6 w 22"/>
                <a:gd name="T63" fmla="*/ 4 h 21"/>
                <a:gd name="T64" fmla="*/ 9 w 22"/>
                <a:gd name="T65" fmla="*/ 5 h 21"/>
                <a:gd name="T66" fmla="*/ 11 w 22"/>
                <a:gd name="T67" fmla="*/ 2 h 21"/>
                <a:gd name="T68" fmla="*/ 7 w 22"/>
                <a:gd name="T69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2" h="21">
                  <a:moveTo>
                    <a:pt x="7" y="0"/>
                  </a:moveTo>
                  <a:cubicBezTo>
                    <a:pt x="6" y="1"/>
                    <a:pt x="5" y="2"/>
                    <a:pt x="4" y="3"/>
                  </a:cubicBezTo>
                  <a:cubicBezTo>
                    <a:pt x="3" y="4"/>
                    <a:pt x="2" y="5"/>
                    <a:pt x="1" y="6"/>
                  </a:cubicBezTo>
                  <a:cubicBezTo>
                    <a:pt x="0" y="8"/>
                    <a:pt x="0" y="10"/>
                    <a:pt x="0" y="12"/>
                  </a:cubicBezTo>
                  <a:cubicBezTo>
                    <a:pt x="1" y="14"/>
                    <a:pt x="2" y="15"/>
                    <a:pt x="3" y="16"/>
                  </a:cubicBezTo>
                  <a:cubicBezTo>
                    <a:pt x="4" y="16"/>
                    <a:pt x="5" y="16"/>
                    <a:pt x="5" y="16"/>
                  </a:cubicBezTo>
                  <a:cubicBezTo>
                    <a:pt x="6" y="16"/>
                    <a:pt x="7" y="16"/>
                    <a:pt x="8" y="16"/>
                  </a:cubicBezTo>
                  <a:cubicBezTo>
                    <a:pt x="9" y="15"/>
                    <a:pt x="11" y="14"/>
                    <a:pt x="12" y="12"/>
                  </a:cubicBezTo>
                  <a:cubicBezTo>
                    <a:pt x="13" y="10"/>
                    <a:pt x="14" y="10"/>
                    <a:pt x="15" y="9"/>
                  </a:cubicBezTo>
                  <a:cubicBezTo>
                    <a:pt x="15" y="9"/>
                    <a:pt x="16" y="9"/>
                    <a:pt x="16" y="9"/>
                  </a:cubicBezTo>
                  <a:cubicBezTo>
                    <a:pt x="16" y="9"/>
                    <a:pt x="17" y="9"/>
                    <a:pt x="17" y="9"/>
                  </a:cubicBezTo>
                  <a:cubicBezTo>
                    <a:pt x="18" y="10"/>
                    <a:pt x="18" y="10"/>
                    <a:pt x="18" y="11"/>
                  </a:cubicBezTo>
                  <a:cubicBezTo>
                    <a:pt x="19" y="12"/>
                    <a:pt x="18" y="13"/>
                    <a:pt x="18" y="14"/>
                  </a:cubicBezTo>
                  <a:cubicBezTo>
                    <a:pt x="18" y="15"/>
                    <a:pt x="17" y="15"/>
                    <a:pt x="17" y="16"/>
                  </a:cubicBezTo>
                  <a:cubicBezTo>
                    <a:pt x="16" y="16"/>
                    <a:pt x="16" y="17"/>
                    <a:pt x="15" y="17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5" y="21"/>
                    <a:pt x="15" y="21"/>
                    <a:pt x="15" y="21"/>
                  </a:cubicBezTo>
                  <a:cubicBezTo>
                    <a:pt x="16" y="21"/>
                    <a:pt x="17" y="20"/>
                    <a:pt x="18" y="19"/>
                  </a:cubicBezTo>
                  <a:cubicBezTo>
                    <a:pt x="19" y="18"/>
                    <a:pt x="20" y="17"/>
                    <a:pt x="21" y="15"/>
                  </a:cubicBezTo>
                  <a:cubicBezTo>
                    <a:pt x="22" y="13"/>
                    <a:pt x="22" y="11"/>
                    <a:pt x="22" y="9"/>
                  </a:cubicBezTo>
                  <a:cubicBezTo>
                    <a:pt x="21" y="8"/>
                    <a:pt x="20" y="6"/>
                    <a:pt x="19" y="6"/>
                  </a:cubicBezTo>
                  <a:cubicBezTo>
                    <a:pt x="18" y="5"/>
                    <a:pt x="17" y="5"/>
                    <a:pt x="16" y="5"/>
                  </a:cubicBezTo>
                  <a:cubicBezTo>
                    <a:pt x="16" y="5"/>
                    <a:pt x="15" y="5"/>
                    <a:pt x="14" y="5"/>
                  </a:cubicBezTo>
                  <a:cubicBezTo>
                    <a:pt x="13" y="6"/>
                    <a:pt x="11" y="7"/>
                    <a:pt x="10" y="9"/>
                  </a:cubicBezTo>
                  <a:cubicBezTo>
                    <a:pt x="9" y="10"/>
                    <a:pt x="8" y="11"/>
                    <a:pt x="7" y="12"/>
                  </a:cubicBezTo>
                  <a:cubicBezTo>
                    <a:pt x="7" y="12"/>
                    <a:pt x="6" y="12"/>
                    <a:pt x="6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4" y="12"/>
                    <a:pt x="4" y="11"/>
                    <a:pt x="4" y="10"/>
                  </a:cubicBezTo>
                  <a:cubicBezTo>
                    <a:pt x="3" y="9"/>
                    <a:pt x="4" y="9"/>
                    <a:pt x="4" y="7"/>
                  </a:cubicBezTo>
                  <a:cubicBezTo>
                    <a:pt x="4" y="7"/>
                    <a:pt x="5" y="6"/>
                    <a:pt x="5" y="6"/>
                  </a:cubicBezTo>
                  <a:cubicBezTo>
                    <a:pt x="6" y="5"/>
                    <a:pt x="6" y="5"/>
                    <a:pt x="6" y="4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7" y="0"/>
                    <a:pt x="7" y="0"/>
                    <a:pt x="7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" name="Freeform 75">
              <a:extLst>
                <a:ext uri="{FF2B5EF4-FFF2-40B4-BE49-F238E27FC236}">
                  <a16:creationId xmlns:a16="http://schemas.microsoft.com/office/drawing/2014/main" id="{CF5B779B-5C60-4447-A543-810ABFA7AD58}"/>
                </a:ext>
              </a:extLst>
            </p:cNvPr>
            <p:cNvSpPr>
              <a:spLocks/>
            </p:cNvSpPr>
            <p:nvPr/>
          </p:nvSpPr>
          <p:spPr bwMode="auto">
            <a:xfrm>
              <a:off x="9829800" y="1741488"/>
              <a:ext cx="160338" cy="123825"/>
            </a:xfrm>
            <a:custGeom>
              <a:avLst/>
              <a:gdLst>
                <a:gd name="T0" fmla="*/ 55 w 101"/>
                <a:gd name="T1" fmla="*/ 0 h 78"/>
                <a:gd name="T2" fmla="*/ 48 w 101"/>
                <a:gd name="T3" fmla="*/ 7 h 78"/>
                <a:gd name="T4" fmla="*/ 53 w 101"/>
                <a:gd name="T5" fmla="*/ 14 h 78"/>
                <a:gd name="T6" fmla="*/ 14 w 101"/>
                <a:gd name="T7" fmla="*/ 53 h 78"/>
                <a:gd name="T8" fmla="*/ 7 w 101"/>
                <a:gd name="T9" fmla="*/ 48 h 78"/>
                <a:gd name="T10" fmla="*/ 0 w 101"/>
                <a:gd name="T11" fmla="*/ 55 h 78"/>
                <a:gd name="T12" fmla="*/ 23 w 101"/>
                <a:gd name="T13" fmla="*/ 78 h 78"/>
                <a:gd name="T14" fmla="*/ 30 w 101"/>
                <a:gd name="T15" fmla="*/ 71 h 78"/>
                <a:gd name="T16" fmla="*/ 25 w 101"/>
                <a:gd name="T17" fmla="*/ 64 h 78"/>
                <a:gd name="T18" fmla="*/ 41 w 101"/>
                <a:gd name="T19" fmla="*/ 48 h 78"/>
                <a:gd name="T20" fmla="*/ 59 w 101"/>
                <a:gd name="T21" fmla="*/ 68 h 78"/>
                <a:gd name="T22" fmla="*/ 69 w 101"/>
                <a:gd name="T23" fmla="*/ 59 h 78"/>
                <a:gd name="T24" fmla="*/ 48 w 101"/>
                <a:gd name="T25" fmla="*/ 41 h 78"/>
                <a:gd name="T26" fmla="*/ 64 w 101"/>
                <a:gd name="T27" fmla="*/ 25 h 78"/>
                <a:gd name="T28" fmla="*/ 82 w 101"/>
                <a:gd name="T29" fmla="*/ 43 h 78"/>
                <a:gd name="T30" fmla="*/ 78 w 101"/>
                <a:gd name="T31" fmla="*/ 50 h 78"/>
                <a:gd name="T32" fmla="*/ 85 w 101"/>
                <a:gd name="T33" fmla="*/ 59 h 78"/>
                <a:gd name="T34" fmla="*/ 101 w 101"/>
                <a:gd name="T35" fmla="*/ 43 h 78"/>
                <a:gd name="T36" fmla="*/ 55 w 101"/>
                <a:gd name="T37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1" h="78">
                  <a:moveTo>
                    <a:pt x="55" y="0"/>
                  </a:moveTo>
                  <a:lnTo>
                    <a:pt x="48" y="7"/>
                  </a:lnTo>
                  <a:lnTo>
                    <a:pt x="53" y="14"/>
                  </a:lnTo>
                  <a:lnTo>
                    <a:pt x="14" y="53"/>
                  </a:lnTo>
                  <a:lnTo>
                    <a:pt x="7" y="48"/>
                  </a:lnTo>
                  <a:lnTo>
                    <a:pt x="0" y="55"/>
                  </a:lnTo>
                  <a:lnTo>
                    <a:pt x="23" y="78"/>
                  </a:lnTo>
                  <a:lnTo>
                    <a:pt x="30" y="71"/>
                  </a:lnTo>
                  <a:lnTo>
                    <a:pt x="25" y="64"/>
                  </a:lnTo>
                  <a:lnTo>
                    <a:pt x="41" y="48"/>
                  </a:lnTo>
                  <a:lnTo>
                    <a:pt x="59" y="68"/>
                  </a:lnTo>
                  <a:lnTo>
                    <a:pt x="69" y="59"/>
                  </a:lnTo>
                  <a:lnTo>
                    <a:pt x="48" y="41"/>
                  </a:lnTo>
                  <a:lnTo>
                    <a:pt x="64" y="25"/>
                  </a:lnTo>
                  <a:lnTo>
                    <a:pt x="82" y="43"/>
                  </a:lnTo>
                  <a:lnTo>
                    <a:pt x="78" y="50"/>
                  </a:lnTo>
                  <a:lnTo>
                    <a:pt x="85" y="59"/>
                  </a:lnTo>
                  <a:lnTo>
                    <a:pt x="101" y="43"/>
                  </a:lnTo>
                  <a:lnTo>
                    <a:pt x="5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" name="Freeform 76">
              <a:extLst>
                <a:ext uri="{FF2B5EF4-FFF2-40B4-BE49-F238E27FC236}">
                  <a16:creationId xmlns:a16="http://schemas.microsoft.com/office/drawing/2014/main" id="{F96BB386-6732-40C9-B489-668FD77E1CC9}"/>
                </a:ext>
              </a:extLst>
            </p:cNvPr>
            <p:cNvSpPr>
              <a:spLocks/>
            </p:cNvSpPr>
            <p:nvPr/>
          </p:nvSpPr>
          <p:spPr bwMode="auto">
            <a:xfrm>
              <a:off x="9829800" y="1741488"/>
              <a:ext cx="160338" cy="123825"/>
            </a:xfrm>
            <a:custGeom>
              <a:avLst/>
              <a:gdLst>
                <a:gd name="T0" fmla="*/ 55 w 101"/>
                <a:gd name="T1" fmla="*/ 0 h 78"/>
                <a:gd name="T2" fmla="*/ 48 w 101"/>
                <a:gd name="T3" fmla="*/ 7 h 78"/>
                <a:gd name="T4" fmla="*/ 53 w 101"/>
                <a:gd name="T5" fmla="*/ 14 h 78"/>
                <a:gd name="T6" fmla="*/ 14 w 101"/>
                <a:gd name="T7" fmla="*/ 53 h 78"/>
                <a:gd name="T8" fmla="*/ 7 w 101"/>
                <a:gd name="T9" fmla="*/ 48 h 78"/>
                <a:gd name="T10" fmla="*/ 0 w 101"/>
                <a:gd name="T11" fmla="*/ 55 h 78"/>
                <a:gd name="T12" fmla="*/ 23 w 101"/>
                <a:gd name="T13" fmla="*/ 78 h 78"/>
                <a:gd name="T14" fmla="*/ 30 w 101"/>
                <a:gd name="T15" fmla="*/ 71 h 78"/>
                <a:gd name="T16" fmla="*/ 25 w 101"/>
                <a:gd name="T17" fmla="*/ 64 h 78"/>
                <a:gd name="T18" fmla="*/ 41 w 101"/>
                <a:gd name="T19" fmla="*/ 48 h 78"/>
                <a:gd name="T20" fmla="*/ 59 w 101"/>
                <a:gd name="T21" fmla="*/ 68 h 78"/>
                <a:gd name="T22" fmla="*/ 69 w 101"/>
                <a:gd name="T23" fmla="*/ 59 h 78"/>
                <a:gd name="T24" fmla="*/ 48 w 101"/>
                <a:gd name="T25" fmla="*/ 41 h 78"/>
                <a:gd name="T26" fmla="*/ 64 w 101"/>
                <a:gd name="T27" fmla="*/ 25 h 78"/>
                <a:gd name="T28" fmla="*/ 82 w 101"/>
                <a:gd name="T29" fmla="*/ 43 h 78"/>
                <a:gd name="T30" fmla="*/ 78 w 101"/>
                <a:gd name="T31" fmla="*/ 50 h 78"/>
                <a:gd name="T32" fmla="*/ 85 w 101"/>
                <a:gd name="T33" fmla="*/ 59 h 78"/>
                <a:gd name="T34" fmla="*/ 101 w 101"/>
                <a:gd name="T35" fmla="*/ 43 h 78"/>
                <a:gd name="T36" fmla="*/ 55 w 101"/>
                <a:gd name="T37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1" h="78">
                  <a:moveTo>
                    <a:pt x="55" y="0"/>
                  </a:moveTo>
                  <a:lnTo>
                    <a:pt x="48" y="7"/>
                  </a:lnTo>
                  <a:lnTo>
                    <a:pt x="53" y="14"/>
                  </a:lnTo>
                  <a:lnTo>
                    <a:pt x="14" y="53"/>
                  </a:lnTo>
                  <a:lnTo>
                    <a:pt x="7" y="48"/>
                  </a:lnTo>
                  <a:lnTo>
                    <a:pt x="0" y="55"/>
                  </a:lnTo>
                  <a:lnTo>
                    <a:pt x="23" y="78"/>
                  </a:lnTo>
                  <a:lnTo>
                    <a:pt x="30" y="71"/>
                  </a:lnTo>
                  <a:lnTo>
                    <a:pt x="25" y="64"/>
                  </a:lnTo>
                  <a:lnTo>
                    <a:pt x="41" y="48"/>
                  </a:lnTo>
                  <a:lnTo>
                    <a:pt x="59" y="68"/>
                  </a:lnTo>
                  <a:lnTo>
                    <a:pt x="69" y="59"/>
                  </a:lnTo>
                  <a:lnTo>
                    <a:pt x="48" y="41"/>
                  </a:lnTo>
                  <a:lnTo>
                    <a:pt x="64" y="25"/>
                  </a:lnTo>
                  <a:lnTo>
                    <a:pt x="82" y="43"/>
                  </a:lnTo>
                  <a:lnTo>
                    <a:pt x="78" y="50"/>
                  </a:lnTo>
                  <a:lnTo>
                    <a:pt x="85" y="59"/>
                  </a:lnTo>
                  <a:lnTo>
                    <a:pt x="101" y="43"/>
                  </a:lnTo>
                  <a:lnTo>
                    <a:pt x="5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1" name="Freeform 77">
              <a:extLst>
                <a:ext uri="{FF2B5EF4-FFF2-40B4-BE49-F238E27FC236}">
                  <a16:creationId xmlns:a16="http://schemas.microsoft.com/office/drawing/2014/main" id="{9568387E-7BB8-471B-917A-5FA83924C45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942513" y="1835151"/>
              <a:ext cx="127000" cy="127000"/>
            </a:xfrm>
            <a:custGeom>
              <a:avLst/>
              <a:gdLst>
                <a:gd name="T0" fmla="*/ 15 w 35"/>
                <a:gd name="T1" fmla="*/ 29 h 35"/>
                <a:gd name="T2" fmla="*/ 10 w 35"/>
                <a:gd name="T3" fmla="*/ 28 h 35"/>
                <a:gd name="T4" fmla="*/ 7 w 35"/>
                <a:gd name="T5" fmla="*/ 21 h 35"/>
                <a:gd name="T6" fmla="*/ 10 w 35"/>
                <a:gd name="T7" fmla="*/ 13 h 35"/>
                <a:gd name="T8" fmla="*/ 10 w 35"/>
                <a:gd name="T9" fmla="*/ 12 h 35"/>
                <a:gd name="T10" fmla="*/ 17 w 35"/>
                <a:gd name="T11" fmla="*/ 6 h 35"/>
                <a:gd name="T12" fmla="*/ 20 w 35"/>
                <a:gd name="T13" fmla="*/ 6 h 35"/>
                <a:gd name="T14" fmla="*/ 25 w 35"/>
                <a:gd name="T15" fmla="*/ 7 h 35"/>
                <a:gd name="T16" fmla="*/ 28 w 35"/>
                <a:gd name="T17" fmla="*/ 14 h 35"/>
                <a:gd name="T18" fmla="*/ 25 w 35"/>
                <a:gd name="T19" fmla="*/ 22 h 35"/>
                <a:gd name="T20" fmla="*/ 24 w 35"/>
                <a:gd name="T21" fmla="*/ 23 h 35"/>
                <a:gd name="T22" fmla="*/ 18 w 35"/>
                <a:gd name="T23" fmla="*/ 29 h 35"/>
                <a:gd name="T24" fmla="*/ 15 w 35"/>
                <a:gd name="T25" fmla="*/ 29 h 35"/>
                <a:gd name="T26" fmla="*/ 19 w 35"/>
                <a:gd name="T27" fmla="*/ 0 h 35"/>
                <a:gd name="T28" fmla="*/ 16 w 35"/>
                <a:gd name="T29" fmla="*/ 0 h 35"/>
                <a:gd name="T30" fmla="*/ 5 w 35"/>
                <a:gd name="T31" fmla="*/ 8 h 35"/>
                <a:gd name="T32" fmla="*/ 4 w 35"/>
                <a:gd name="T33" fmla="*/ 9 h 35"/>
                <a:gd name="T34" fmla="*/ 1 w 35"/>
                <a:gd name="T35" fmla="*/ 21 h 35"/>
                <a:gd name="T36" fmla="*/ 7 w 35"/>
                <a:gd name="T37" fmla="*/ 32 h 35"/>
                <a:gd name="T38" fmla="*/ 16 w 35"/>
                <a:gd name="T39" fmla="*/ 35 h 35"/>
                <a:gd name="T40" fmla="*/ 19 w 35"/>
                <a:gd name="T41" fmla="*/ 34 h 35"/>
                <a:gd name="T42" fmla="*/ 30 w 35"/>
                <a:gd name="T43" fmla="*/ 27 h 35"/>
                <a:gd name="T44" fmla="*/ 30 w 35"/>
                <a:gd name="T45" fmla="*/ 26 h 35"/>
                <a:gd name="T46" fmla="*/ 34 w 35"/>
                <a:gd name="T47" fmla="*/ 13 h 35"/>
                <a:gd name="T48" fmla="*/ 28 w 35"/>
                <a:gd name="T49" fmla="*/ 3 h 35"/>
                <a:gd name="T50" fmla="*/ 19 w 35"/>
                <a:gd name="T51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5" h="35">
                  <a:moveTo>
                    <a:pt x="15" y="29"/>
                  </a:moveTo>
                  <a:cubicBezTo>
                    <a:pt x="13" y="29"/>
                    <a:pt x="12" y="29"/>
                    <a:pt x="10" y="28"/>
                  </a:cubicBezTo>
                  <a:cubicBezTo>
                    <a:pt x="8" y="26"/>
                    <a:pt x="7" y="24"/>
                    <a:pt x="7" y="21"/>
                  </a:cubicBezTo>
                  <a:cubicBezTo>
                    <a:pt x="7" y="18"/>
                    <a:pt x="8" y="16"/>
                    <a:pt x="10" y="13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13" y="9"/>
                    <a:pt x="15" y="7"/>
                    <a:pt x="17" y="6"/>
                  </a:cubicBezTo>
                  <a:cubicBezTo>
                    <a:pt x="18" y="6"/>
                    <a:pt x="19" y="6"/>
                    <a:pt x="20" y="6"/>
                  </a:cubicBezTo>
                  <a:cubicBezTo>
                    <a:pt x="22" y="6"/>
                    <a:pt x="23" y="6"/>
                    <a:pt x="25" y="7"/>
                  </a:cubicBezTo>
                  <a:cubicBezTo>
                    <a:pt x="27" y="9"/>
                    <a:pt x="28" y="11"/>
                    <a:pt x="28" y="14"/>
                  </a:cubicBezTo>
                  <a:cubicBezTo>
                    <a:pt x="28" y="16"/>
                    <a:pt x="27" y="19"/>
                    <a:pt x="25" y="22"/>
                  </a:cubicBezTo>
                  <a:cubicBezTo>
                    <a:pt x="24" y="23"/>
                    <a:pt x="24" y="23"/>
                    <a:pt x="24" y="23"/>
                  </a:cubicBezTo>
                  <a:cubicBezTo>
                    <a:pt x="22" y="26"/>
                    <a:pt x="20" y="28"/>
                    <a:pt x="18" y="29"/>
                  </a:cubicBezTo>
                  <a:cubicBezTo>
                    <a:pt x="17" y="29"/>
                    <a:pt x="16" y="29"/>
                    <a:pt x="15" y="29"/>
                  </a:cubicBezTo>
                  <a:moveTo>
                    <a:pt x="19" y="0"/>
                  </a:moveTo>
                  <a:cubicBezTo>
                    <a:pt x="18" y="0"/>
                    <a:pt x="17" y="0"/>
                    <a:pt x="16" y="0"/>
                  </a:cubicBezTo>
                  <a:cubicBezTo>
                    <a:pt x="11" y="1"/>
                    <a:pt x="8" y="4"/>
                    <a:pt x="5" y="8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2" y="13"/>
                    <a:pt x="0" y="17"/>
                    <a:pt x="1" y="21"/>
                  </a:cubicBezTo>
                  <a:cubicBezTo>
                    <a:pt x="1" y="26"/>
                    <a:pt x="3" y="29"/>
                    <a:pt x="7" y="32"/>
                  </a:cubicBezTo>
                  <a:cubicBezTo>
                    <a:pt x="10" y="34"/>
                    <a:pt x="13" y="35"/>
                    <a:pt x="16" y="35"/>
                  </a:cubicBezTo>
                  <a:cubicBezTo>
                    <a:pt x="17" y="35"/>
                    <a:pt x="18" y="35"/>
                    <a:pt x="19" y="34"/>
                  </a:cubicBezTo>
                  <a:cubicBezTo>
                    <a:pt x="24" y="33"/>
                    <a:pt x="27" y="31"/>
                    <a:pt x="30" y="27"/>
                  </a:cubicBezTo>
                  <a:cubicBezTo>
                    <a:pt x="30" y="26"/>
                    <a:pt x="30" y="26"/>
                    <a:pt x="30" y="26"/>
                  </a:cubicBezTo>
                  <a:cubicBezTo>
                    <a:pt x="33" y="22"/>
                    <a:pt x="35" y="18"/>
                    <a:pt x="34" y="13"/>
                  </a:cubicBezTo>
                  <a:cubicBezTo>
                    <a:pt x="34" y="9"/>
                    <a:pt x="31" y="6"/>
                    <a:pt x="28" y="3"/>
                  </a:cubicBezTo>
                  <a:cubicBezTo>
                    <a:pt x="25" y="1"/>
                    <a:pt x="22" y="0"/>
                    <a:pt x="19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2" name="Freeform 78">
              <a:extLst>
                <a:ext uri="{FF2B5EF4-FFF2-40B4-BE49-F238E27FC236}">
                  <a16:creationId xmlns:a16="http://schemas.microsoft.com/office/drawing/2014/main" id="{7E00A962-6845-47E3-AE86-32950211CE0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061575" y="1905001"/>
              <a:ext cx="123825" cy="125413"/>
            </a:xfrm>
            <a:custGeom>
              <a:avLst/>
              <a:gdLst>
                <a:gd name="T0" fmla="*/ 15 w 34"/>
                <a:gd name="T1" fmla="*/ 29 h 35"/>
                <a:gd name="T2" fmla="*/ 12 w 34"/>
                <a:gd name="T3" fmla="*/ 29 h 35"/>
                <a:gd name="T4" fmla="*/ 7 w 34"/>
                <a:gd name="T5" fmla="*/ 23 h 35"/>
                <a:gd name="T6" fmla="*/ 9 w 34"/>
                <a:gd name="T7" fmla="*/ 14 h 35"/>
                <a:gd name="T8" fmla="*/ 9 w 34"/>
                <a:gd name="T9" fmla="*/ 13 h 35"/>
                <a:gd name="T10" fmla="*/ 15 w 34"/>
                <a:gd name="T11" fmla="*/ 6 h 35"/>
                <a:gd name="T12" fmla="*/ 19 w 34"/>
                <a:gd name="T13" fmla="*/ 5 h 35"/>
                <a:gd name="T14" fmla="*/ 22 w 34"/>
                <a:gd name="T15" fmla="*/ 6 h 35"/>
                <a:gd name="T16" fmla="*/ 27 w 34"/>
                <a:gd name="T17" fmla="*/ 12 h 35"/>
                <a:gd name="T18" fmla="*/ 25 w 34"/>
                <a:gd name="T19" fmla="*/ 21 h 35"/>
                <a:gd name="T20" fmla="*/ 25 w 34"/>
                <a:gd name="T21" fmla="*/ 21 h 35"/>
                <a:gd name="T22" fmla="*/ 19 w 34"/>
                <a:gd name="T23" fmla="*/ 28 h 35"/>
                <a:gd name="T24" fmla="*/ 15 w 34"/>
                <a:gd name="T25" fmla="*/ 29 h 35"/>
                <a:gd name="T26" fmla="*/ 18 w 34"/>
                <a:gd name="T27" fmla="*/ 0 h 35"/>
                <a:gd name="T28" fmla="*/ 12 w 34"/>
                <a:gd name="T29" fmla="*/ 1 h 35"/>
                <a:gd name="T30" fmla="*/ 3 w 34"/>
                <a:gd name="T31" fmla="*/ 10 h 35"/>
                <a:gd name="T32" fmla="*/ 3 w 34"/>
                <a:gd name="T33" fmla="*/ 11 h 35"/>
                <a:gd name="T34" fmla="*/ 1 w 34"/>
                <a:gd name="T35" fmla="*/ 24 h 35"/>
                <a:gd name="T36" fmla="*/ 9 w 34"/>
                <a:gd name="T37" fmla="*/ 33 h 35"/>
                <a:gd name="T38" fmla="*/ 16 w 34"/>
                <a:gd name="T39" fmla="*/ 35 h 35"/>
                <a:gd name="T40" fmla="*/ 22 w 34"/>
                <a:gd name="T41" fmla="*/ 34 h 35"/>
                <a:gd name="T42" fmla="*/ 31 w 34"/>
                <a:gd name="T43" fmla="*/ 24 h 35"/>
                <a:gd name="T44" fmla="*/ 31 w 34"/>
                <a:gd name="T45" fmla="*/ 24 h 35"/>
                <a:gd name="T46" fmla="*/ 33 w 34"/>
                <a:gd name="T47" fmla="*/ 11 h 35"/>
                <a:gd name="T48" fmla="*/ 25 w 34"/>
                <a:gd name="T49" fmla="*/ 1 h 35"/>
                <a:gd name="T50" fmla="*/ 18 w 34"/>
                <a:gd name="T51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4" h="35">
                  <a:moveTo>
                    <a:pt x="15" y="29"/>
                  </a:moveTo>
                  <a:cubicBezTo>
                    <a:pt x="14" y="29"/>
                    <a:pt x="13" y="29"/>
                    <a:pt x="12" y="29"/>
                  </a:cubicBezTo>
                  <a:cubicBezTo>
                    <a:pt x="9" y="27"/>
                    <a:pt x="8" y="25"/>
                    <a:pt x="7" y="23"/>
                  </a:cubicBezTo>
                  <a:cubicBezTo>
                    <a:pt x="7" y="20"/>
                    <a:pt x="8" y="17"/>
                    <a:pt x="9" y="14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11" y="10"/>
                    <a:pt x="13" y="8"/>
                    <a:pt x="15" y="6"/>
                  </a:cubicBezTo>
                  <a:cubicBezTo>
                    <a:pt x="16" y="6"/>
                    <a:pt x="17" y="5"/>
                    <a:pt x="19" y="5"/>
                  </a:cubicBezTo>
                  <a:cubicBezTo>
                    <a:pt x="20" y="5"/>
                    <a:pt x="21" y="6"/>
                    <a:pt x="22" y="6"/>
                  </a:cubicBezTo>
                  <a:cubicBezTo>
                    <a:pt x="25" y="7"/>
                    <a:pt x="26" y="9"/>
                    <a:pt x="27" y="12"/>
                  </a:cubicBezTo>
                  <a:cubicBezTo>
                    <a:pt x="27" y="15"/>
                    <a:pt x="27" y="18"/>
                    <a:pt x="25" y="21"/>
                  </a:cubicBezTo>
                  <a:cubicBezTo>
                    <a:pt x="25" y="21"/>
                    <a:pt x="25" y="21"/>
                    <a:pt x="25" y="21"/>
                  </a:cubicBezTo>
                  <a:cubicBezTo>
                    <a:pt x="23" y="25"/>
                    <a:pt x="21" y="27"/>
                    <a:pt x="19" y="28"/>
                  </a:cubicBezTo>
                  <a:cubicBezTo>
                    <a:pt x="18" y="29"/>
                    <a:pt x="17" y="29"/>
                    <a:pt x="15" y="29"/>
                  </a:cubicBezTo>
                  <a:moveTo>
                    <a:pt x="18" y="0"/>
                  </a:moveTo>
                  <a:cubicBezTo>
                    <a:pt x="16" y="0"/>
                    <a:pt x="14" y="0"/>
                    <a:pt x="12" y="1"/>
                  </a:cubicBezTo>
                  <a:cubicBezTo>
                    <a:pt x="8" y="3"/>
                    <a:pt x="5" y="6"/>
                    <a:pt x="3" y="10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1" y="16"/>
                    <a:pt x="0" y="20"/>
                    <a:pt x="1" y="24"/>
                  </a:cubicBezTo>
                  <a:cubicBezTo>
                    <a:pt x="3" y="28"/>
                    <a:pt x="5" y="31"/>
                    <a:pt x="9" y="33"/>
                  </a:cubicBezTo>
                  <a:cubicBezTo>
                    <a:pt x="12" y="35"/>
                    <a:pt x="14" y="35"/>
                    <a:pt x="16" y="35"/>
                  </a:cubicBezTo>
                  <a:cubicBezTo>
                    <a:pt x="18" y="35"/>
                    <a:pt x="20" y="35"/>
                    <a:pt x="22" y="34"/>
                  </a:cubicBezTo>
                  <a:cubicBezTo>
                    <a:pt x="26" y="32"/>
                    <a:pt x="29" y="29"/>
                    <a:pt x="31" y="24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4" y="19"/>
                    <a:pt x="34" y="15"/>
                    <a:pt x="33" y="11"/>
                  </a:cubicBezTo>
                  <a:cubicBezTo>
                    <a:pt x="32" y="6"/>
                    <a:pt x="29" y="3"/>
                    <a:pt x="25" y="1"/>
                  </a:cubicBezTo>
                  <a:cubicBezTo>
                    <a:pt x="22" y="0"/>
                    <a:pt x="20" y="0"/>
                    <a:pt x="18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3" name="Freeform 79">
              <a:extLst>
                <a:ext uri="{FF2B5EF4-FFF2-40B4-BE49-F238E27FC236}">
                  <a16:creationId xmlns:a16="http://schemas.microsoft.com/office/drawing/2014/main" id="{BCDA3835-F8FC-4DB2-97C0-51EB8A00251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182225" y="1939926"/>
              <a:ext cx="127000" cy="138113"/>
            </a:xfrm>
            <a:custGeom>
              <a:avLst/>
              <a:gdLst>
                <a:gd name="T0" fmla="*/ 18 w 35"/>
                <a:gd name="T1" fmla="*/ 32 h 38"/>
                <a:gd name="T2" fmla="*/ 16 w 35"/>
                <a:gd name="T3" fmla="*/ 32 h 38"/>
                <a:gd name="T4" fmla="*/ 11 w 35"/>
                <a:gd name="T5" fmla="*/ 31 h 38"/>
                <a:gd name="T6" fmla="*/ 18 w 35"/>
                <a:gd name="T7" fmla="*/ 8 h 38"/>
                <a:gd name="T8" fmla="*/ 22 w 35"/>
                <a:gd name="T9" fmla="*/ 9 h 38"/>
                <a:gd name="T10" fmla="*/ 27 w 35"/>
                <a:gd name="T11" fmla="*/ 13 h 38"/>
                <a:gd name="T12" fmla="*/ 27 w 35"/>
                <a:gd name="T13" fmla="*/ 20 h 38"/>
                <a:gd name="T14" fmla="*/ 26 w 35"/>
                <a:gd name="T15" fmla="*/ 25 h 38"/>
                <a:gd name="T16" fmla="*/ 22 w 35"/>
                <a:gd name="T17" fmla="*/ 31 h 38"/>
                <a:gd name="T18" fmla="*/ 18 w 35"/>
                <a:gd name="T19" fmla="*/ 32 h 38"/>
                <a:gd name="T20" fmla="*/ 9 w 35"/>
                <a:gd name="T21" fmla="*/ 0 h 38"/>
                <a:gd name="T22" fmla="*/ 8 w 35"/>
                <a:gd name="T23" fmla="*/ 4 h 38"/>
                <a:gd name="T24" fmla="*/ 11 w 35"/>
                <a:gd name="T25" fmla="*/ 5 h 38"/>
                <a:gd name="T26" fmla="*/ 4 w 35"/>
                <a:gd name="T27" fmla="*/ 29 h 38"/>
                <a:gd name="T28" fmla="*/ 1 w 35"/>
                <a:gd name="T29" fmla="*/ 29 h 38"/>
                <a:gd name="T30" fmla="*/ 0 w 35"/>
                <a:gd name="T31" fmla="*/ 33 h 38"/>
                <a:gd name="T32" fmla="*/ 15 w 35"/>
                <a:gd name="T33" fmla="*/ 37 h 38"/>
                <a:gd name="T34" fmla="*/ 19 w 35"/>
                <a:gd name="T35" fmla="*/ 38 h 38"/>
                <a:gd name="T36" fmla="*/ 26 w 35"/>
                <a:gd name="T37" fmla="*/ 36 h 38"/>
                <a:gd name="T38" fmla="*/ 33 w 35"/>
                <a:gd name="T39" fmla="*/ 27 h 38"/>
                <a:gd name="T40" fmla="*/ 34 w 35"/>
                <a:gd name="T41" fmla="*/ 22 h 38"/>
                <a:gd name="T42" fmla="*/ 33 w 35"/>
                <a:gd name="T43" fmla="*/ 10 h 38"/>
                <a:gd name="T44" fmla="*/ 24 w 35"/>
                <a:gd name="T45" fmla="*/ 4 h 38"/>
                <a:gd name="T46" fmla="*/ 12 w 35"/>
                <a:gd name="T47" fmla="*/ 1 h 38"/>
                <a:gd name="T48" fmla="*/ 9 w 35"/>
                <a:gd name="T49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5" h="38">
                  <a:moveTo>
                    <a:pt x="18" y="32"/>
                  </a:moveTo>
                  <a:cubicBezTo>
                    <a:pt x="17" y="32"/>
                    <a:pt x="17" y="32"/>
                    <a:pt x="16" y="32"/>
                  </a:cubicBezTo>
                  <a:cubicBezTo>
                    <a:pt x="11" y="31"/>
                    <a:pt x="11" y="31"/>
                    <a:pt x="11" y="31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4" y="9"/>
                    <a:pt x="26" y="11"/>
                    <a:pt x="27" y="13"/>
                  </a:cubicBezTo>
                  <a:cubicBezTo>
                    <a:pt x="28" y="15"/>
                    <a:pt x="28" y="17"/>
                    <a:pt x="27" y="20"/>
                  </a:cubicBezTo>
                  <a:cubicBezTo>
                    <a:pt x="26" y="25"/>
                    <a:pt x="26" y="25"/>
                    <a:pt x="26" y="25"/>
                  </a:cubicBezTo>
                  <a:cubicBezTo>
                    <a:pt x="25" y="28"/>
                    <a:pt x="24" y="30"/>
                    <a:pt x="22" y="31"/>
                  </a:cubicBezTo>
                  <a:cubicBezTo>
                    <a:pt x="21" y="32"/>
                    <a:pt x="20" y="32"/>
                    <a:pt x="18" y="32"/>
                  </a:cubicBezTo>
                  <a:moveTo>
                    <a:pt x="9" y="0"/>
                  </a:moveTo>
                  <a:cubicBezTo>
                    <a:pt x="8" y="4"/>
                    <a:pt x="8" y="4"/>
                    <a:pt x="8" y="4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4" y="29"/>
                    <a:pt x="4" y="29"/>
                    <a:pt x="4" y="29"/>
                  </a:cubicBezTo>
                  <a:cubicBezTo>
                    <a:pt x="1" y="29"/>
                    <a:pt x="1" y="29"/>
                    <a:pt x="1" y="29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15" y="37"/>
                    <a:pt x="15" y="37"/>
                    <a:pt x="15" y="37"/>
                  </a:cubicBezTo>
                  <a:cubicBezTo>
                    <a:pt x="16" y="37"/>
                    <a:pt x="18" y="38"/>
                    <a:pt x="19" y="38"/>
                  </a:cubicBezTo>
                  <a:cubicBezTo>
                    <a:pt x="21" y="38"/>
                    <a:pt x="24" y="37"/>
                    <a:pt x="26" y="36"/>
                  </a:cubicBezTo>
                  <a:cubicBezTo>
                    <a:pt x="29" y="34"/>
                    <a:pt x="31" y="31"/>
                    <a:pt x="33" y="27"/>
                  </a:cubicBezTo>
                  <a:cubicBezTo>
                    <a:pt x="34" y="22"/>
                    <a:pt x="34" y="22"/>
                    <a:pt x="34" y="22"/>
                  </a:cubicBezTo>
                  <a:cubicBezTo>
                    <a:pt x="35" y="17"/>
                    <a:pt x="35" y="14"/>
                    <a:pt x="33" y="10"/>
                  </a:cubicBezTo>
                  <a:cubicBezTo>
                    <a:pt x="31" y="7"/>
                    <a:pt x="28" y="5"/>
                    <a:pt x="24" y="4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9" y="0"/>
                    <a:pt x="9" y="0"/>
                    <a:pt x="9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" name="Freeform 80">
              <a:extLst>
                <a:ext uri="{FF2B5EF4-FFF2-40B4-BE49-F238E27FC236}">
                  <a16:creationId xmlns:a16="http://schemas.microsoft.com/office/drawing/2014/main" id="{F44F0B8C-AAB4-4F81-ABD5-CE20431267C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09225" y="1973263"/>
              <a:ext cx="79375" cy="133350"/>
            </a:xfrm>
            <a:custGeom>
              <a:avLst/>
              <a:gdLst>
                <a:gd name="T0" fmla="*/ 38 w 50"/>
                <a:gd name="T1" fmla="*/ 0 h 84"/>
                <a:gd name="T2" fmla="*/ 0 w 50"/>
                <a:gd name="T3" fmla="*/ 82 h 84"/>
                <a:gd name="T4" fmla="*/ 11 w 50"/>
                <a:gd name="T5" fmla="*/ 84 h 84"/>
                <a:gd name="T6" fmla="*/ 50 w 50"/>
                <a:gd name="T7" fmla="*/ 2 h 84"/>
                <a:gd name="T8" fmla="*/ 38 w 50"/>
                <a:gd name="T9" fmla="*/ 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84">
                  <a:moveTo>
                    <a:pt x="38" y="0"/>
                  </a:moveTo>
                  <a:lnTo>
                    <a:pt x="0" y="82"/>
                  </a:lnTo>
                  <a:lnTo>
                    <a:pt x="11" y="84"/>
                  </a:lnTo>
                  <a:lnTo>
                    <a:pt x="50" y="2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5" name="Freeform 81">
              <a:extLst>
                <a:ext uri="{FF2B5EF4-FFF2-40B4-BE49-F238E27FC236}">
                  <a16:creationId xmlns:a16="http://schemas.microsoft.com/office/drawing/2014/main" id="{8DC16782-BF36-4937-A961-285054E407C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09225" y="1973263"/>
              <a:ext cx="79375" cy="133350"/>
            </a:xfrm>
            <a:custGeom>
              <a:avLst/>
              <a:gdLst>
                <a:gd name="T0" fmla="*/ 38 w 50"/>
                <a:gd name="T1" fmla="*/ 0 h 84"/>
                <a:gd name="T2" fmla="*/ 0 w 50"/>
                <a:gd name="T3" fmla="*/ 82 h 84"/>
                <a:gd name="T4" fmla="*/ 11 w 50"/>
                <a:gd name="T5" fmla="*/ 84 h 84"/>
                <a:gd name="T6" fmla="*/ 50 w 50"/>
                <a:gd name="T7" fmla="*/ 2 h 84"/>
                <a:gd name="T8" fmla="*/ 38 w 50"/>
                <a:gd name="T9" fmla="*/ 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84">
                  <a:moveTo>
                    <a:pt x="38" y="0"/>
                  </a:moveTo>
                  <a:lnTo>
                    <a:pt x="0" y="82"/>
                  </a:lnTo>
                  <a:lnTo>
                    <a:pt x="11" y="84"/>
                  </a:lnTo>
                  <a:lnTo>
                    <a:pt x="50" y="2"/>
                  </a:lnTo>
                  <a:lnTo>
                    <a:pt x="3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6" name="Freeform 82">
              <a:extLst>
                <a:ext uri="{FF2B5EF4-FFF2-40B4-BE49-F238E27FC236}">
                  <a16:creationId xmlns:a16="http://schemas.microsoft.com/office/drawing/2014/main" id="{1825ED26-C6B2-46B2-A8DF-D886BF5F326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94950" y="1981201"/>
              <a:ext cx="112713" cy="122238"/>
            </a:xfrm>
            <a:custGeom>
              <a:avLst/>
              <a:gdLst>
                <a:gd name="T0" fmla="*/ 16 w 31"/>
                <a:gd name="T1" fmla="*/ 29 h 34"/>
                <a:gd name="T2" fmla="*/ 16 w 31"/>
                <a:gd name="T3" fmla="*/ 29 h 34"/>
                <a:gd name="T4" fmla="*/ 11 w 31"/>
                <a:gd name="T5" fmla="*/ 29 h 34"/>
                <a:gd name="T6" fmla="*/ 11 w 31"/>
                <a:gd name="T7" fmla="*/ 5 h 34"/>
                <a:gd name="T8" fmla="*/ 16 w 31"/>
                <a:gd name="T9" fmla="*/ 5 h 34"/>
                <a:gd name="T10" fmla="*/ 22 w 31"/>
                <a:gd name="T11" fmla="*/ 8 h 34"/>
                <a:gd name="T12" fmla="*/ 24 w 31"/>
                <a:gd name="T13" fmla="*/ 14 h 34"/>
                <a:gd name="T14" fmla="*/ 24 w 31"/>
                <a:gd name="T15" fmla="*/ 20 h 34"/>
                <a:gd name="T16" fmla="*/ 21 w 31"/>
                <a:gd name="T17" fmla="*/ 27 h 34"/>
                <a:gd name="T18" fmla="*/ 16 w 31"/>
                <a:gd name="T19" fmla="*/ 29 h 34"/>
                <a:gd name="T20" fmla="*/ 1 w 31"/>
                <a:gd name="T21" fmla="*/ 0 h 34"/>
                <a:gd name="T22" fmla="*/ 1 w 31"/>
                <a:gd name="T23" fmla="*/ 4 h 34"/>
                <a:gd name="T24" fmla="*/ 4 w 31"/>
                <a:gd name="T25" fmla="*/ 5 h 34"/>
                <a:gd name="T26" fmla="*/ 4 w 31"/>
                <a:gd name="T27" fmla="*/ 29 h 34"/>
                <a:gd name="T28" fmla="*/ 0 w 31"/>
                <a:gd name="T29" fmla="*/ 30 h 34"/>
                <a:gd name="T30" fmla="*/ 0 w 31"/>
                <a:gd name="T31" fmla="*/ 34 h 34"/>
                <a:gd name="T32" fmla="*/ 16 w 31"/>
                <a:gd name="T33" fmla="*/ 34 h 34"/>
                <a:gd name="T34" fmla="*/ 16 w 31"/>
                <a:gd name="T35" fmla="*/ 34 h 34"/>
                <a:gd name="T36" fmla="*/ 26 w 31"/>
                <a:gd name="T37" fmla="*/ 31 h 34"/>
                <a:gd name="T38" fmla="*/ 31 w 31"/>
                <a:gd name="T39" fmla="*/ 20 h 34"/>
                <a:gd name="T40" fmla="*/ 31 w 31"/>
                <a:gd name="T41" fmla="*/ 14 h 34"/>
                <a:gd name="T42" fmla="*/ 27 w 31"/>
                <a:gd name="T43" fmla="*/ 4 h 34"/>
                <a:gd name="T44" fmla="*/ 16 w 31"/>
                <a:gd name="T45" fmla="*/ 0 h 34"/>
                <a:gd name="T46" fmla="*/ 4 w 31"/>
                <a:gd name="T47" fmla="*/ 0 h 34"/>
                <a:gd name="T48" fmla="*/ 1 w 31"/>
                <a:gd name="T4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1" h="34">
                  <a:moveTo>
                    <a:pt x="16" y="29"/>
                  </a:moveTo>
                  <a:cubicBezTo>
                    <a:pt x="16" y="29"/>
                    <a:pt x="16" y="29"/>
                    <a:pt x="16" y="29"/>
                  </a:cubicBezTo>
                  <a:cubicBezTo>
                    <a:pt x="11" y="29"/>
                    <a:pt x="11" y="29"/>
                    <a:pt x="11" y="29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8" y="5"/>
                    <a:pt x="20" y="6"/>
                    <a:pt x="22" y="8"/>
                  </a:cubicBezTo>
                  <a:cubicBezTo>
                    <a:pt x="23" y="10"/>
                    <a:pt x="24" y="12"/>
                    <a:pt x="24" y="14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4" y="23"/>
                    <a:pt x="23" y="25"/>
                    <a:pt x="21" y="27"/>
                  </a:cubicBezTo>
                  <a:cubicBezTo>
                    <a:pt x="20" y="28"/>
                    <a:pt x="18" y="29"/>
                    <a:pt x="16" y="29"/>
                  </a:cubicBezTo>
                  <a:moveTo>
                    <a:pt x="1" y="0"/>
                  </a:moveTo>
                  <a:cubicBezTo>
                    <a:pt x="1" y="4"/>
                    <a:pt x="1" y="4"/>
                    <a:pt x="1" y="4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29"/>
                    <a:pt x="4" y="29"/>
                    <a:pt x="4" y="29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16" y="34"/>
                    <a:pt x="16" y="34"/>
                    <a:pt x="16" y="34"/>
                  </a:cubicBezTo>
                  <a:cubicBezTo>
                    <a:pt x="16" y="34"/>
                    <a:pt x="16" y="34"/>
                    <a:pt x="16" y="34"/>
                  </a:cubicBezTo>
                  <a:cubicBezTo>
                    <a:pt x="20" y="34"/>
                    <a:pt x="24" y="33"/>
                    <a:pt x="26" y="31"/>
                  </a:cubicBezTo>
                  <a:cubicBezTo>
                    <a:pt x="29" y="28"/>
                    <a:pt x="30" y="24"/>
                    <a:pt x="31" y="20"/>
                  </a:cubicBezTo>
                  <a:cubicBezTo>
                    <a:pt x="31" y="14"/>
                    <a:pt x="31" y="14"/>
                    <a:pt x="31" y="14"/>
                  </a:cubicBezTo>
                  <a:cubicBezTo>
                    <a:pt x="31" y="10"/>
                    <a:pt x="29" y="7"/>
                    <a:pt x="27" y="4"/>
                  </a:cubicBezTo>
                  <a:cubicBezTo>
                    <a:pt x="24" y="1"/>
                    <a:pt x="20" y="0"/>
                    <a:pt x="16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7" name="Freeform 83">
              <a:extLst>
                <a:ext uri="{FF2B5EF4-FFF2-40B4-BE49-F238E27FC236}">
                  <a16:creationId xmlns:a16="http://schemas.microsoft.com/office/drawing/2014/main" id="{CC92CDB1-F28B-4DA4-95AF-B56259FA015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521950" y="1970088"/>
              <a:ext cx="131763" cy="133350"/>
            </a:xfrm>
            <a:custGeom>
              <a:avLst/>
              <a:gdLst>
                <a:gd name="T0" fmla="*/ 13 w 36"/>
                <a:gd name="T1" fmla="*/ 16 h 37"/>
                <a:gd name="T2" fmla="*/ 11 w 36"/>
                <a:gd name="T3" fmla="*/ 6 h 37"/>
                <a:gd name="T4" fmla="*/ 16 w 36"/>
                <a:gd name="T5" fmla="*/ 6 h 37"/>
                <a:gd name="T6" fmla="*/ 17 w 36"/>
                <a:gd name="T7" fmla="*/ 6 h 37"/>
                <a:gd name="T8" fmla="*/ 20 w 36"/>
                <a:gd name="T9" fmla="*/ 6 h 37"/>
                <a:gd name="T10" fmla="*/ 22 w 36"/>
                <a:gd name="T11" fmla="*/ 10 h 37"/>
                <a:gd name="T12" fmla="*/ 21 w 36"/>
                <a:gd name="T13" fmla="*/ 14 h 37"/>
                <a:gd name="T14" fmla="*/ 17 w 36"/>
                <a:gd name="T15" fmla="*/ 16 h 37"/>
                <a:gd name="T16" fmla="*/ 13 w 36"/>
                <a:gd name="T17" fmla="*/ 16 h 37"/>
                <a:gd name="T18" fmla="*/ 18 w 36"/>
                <a:gd name="T19" fmla="*/ 0 h 37"/>
                <a:gd name="T20" fmla="*/ 15 w 36"/>
                <a:gd name="T21" fmla="*/ 0 h 37"/>
                <a:gd name="T22" fmla="*/ 3 w 36"/>
                <a:gd name="T23" fmla="*/ 2 h 37"/>
                <a:gd name="T24" fmla="*/ 0 w 36"/>
                <a:gd name="T25" fmla="*/ 3 h 37"/>
                <a:gd name="T26" fmla="*/ 0 w 36"/>
                <a:gd name="T27" fmla="*/ 7 h 37"/>
                <a:gd name="T28" fmla="*/ 4 w 36"/>
                <a:gd name="T29" fmla="*/ 7 h 37"/>
                <a:gd name="T30" fmla="*/ 8 w 36"/>
                <a:gd name="T31" fmla="*/ 32 h 37"/>
                <a:gd name="T32" fmla="*/ 4 w 36"/>
                <a:gd name="T33" fmla="*/ 33 h 37"/>
                <a:gd name="T34" fmla="*/ 5 w 36"/>
                <a:gd name="T35" fmla="*/ 37 h 37"/>
                <a:gd name="T36" fmla="*/ 19 w 36"/>
                <a:gd name="T37" fmla="*/ 35 h 37"/>
                <a:gd name="T38" fmla="*/ 19 w 36"/>
                <a:gd name="T39" fmla="*/ 31 h 37"/>
                <a:gd name="T40" fmla="*/ 15 w 36"/>
                <a:gd name="T41" fmla="*/ 31 h 37"/>
                <a:gd name="T42" fmla="*/ 13 w 36"/>
                <a:gd name="T43" fmla="*/ 22 h 37"/>
                <a:gd name="T44" fmla="*/ 19 w 36"/>
                <a:gd name="T45" fmla="*/ 21 h 37"/>
                <a:gd name="T46" fmla="*/ 20 w 36"/>
                <a:gd name="T47" fmla="*/ 21 h 37"/>
                <a:gd name="T48" fmla="*/ 23 w 36"/>
                <a:gd name="T49" fmla="*/ 22 h 37"/>
                <a:gd name="T50" fmla="*/ 25 w 36"/>
                <a:gd name="T51" fmla="*/ 25 h 37"/>
                <a:gd name="T52" fmla="*/ 25 w 36"/>
                <a:gd name="T53" fmla="*/ 27 h 37"/>
                <a:gd name="T54" fmla="*/ 27 w 36"/>
                <a:gd name="T55" fmla="*/ 32 h 37"/>
                <a:gd name="T56" fmla="*/ 31 w 36"/>
                <a:gd name="T57" fmla="*/ 33 h 37"/>
                <a:gd name="T58" fmla="*/ 32 w 36"/>
                <a:gd name="T59" fmla="*/ 33 h 37"/>
                <a:gd name="T60" fmla="*/ 36 w 36"/>
                <a:gd name="T61" fmla="*/ 32 h 37"/>
                <a:gd name="T62" fmla="*/ 35 w 36"/>
                <a:gd name="T63" fmla="*/ 28 h 37"/>
                <a:gd name="T64" fmla="*/ 34 w 36"/>
                <a:gd name="T65" fmla="*/ 28 h 37"/>
                <a:gd name="T66" fmla="*/ 34 w 36"/>
                <a:gd name="T67" fmla="*/ 28 h 37"/>
                <a:gd name="T68" fmla="*/ 33 w 36"/>
                <a:gd name="T69" fmla="*/ 28 h 37"/>
                <a:gd name="T70" fmla="*/ 32 w 36"/>
                <a:gd name="T71" fmla="*/ 26 h 37"/>
                <a:gd name="T72" fmla="*/ 32 w 36"/>
                <a:gd name="T73" fmla="*/ 24 h 37"/>
                <a:gd name="T74" fmla="*/ 30 w 36"/>
                <a:gd name="T75" fmla="*/ 19 h 37"/>
                <a:gd name="T76" fmla="*/ 25 w 36"/>
                <a:gd name="T77" fmla="*/ 17 h 37"/>
                <a:gd name="T78" fmla="*/ 28 w 36"/>
                <a:gd name="T79" fmla="*/ 13 h 37"/>
                <a:gd name="T80" fmla="*/ 29 w 36"/>
                <a:gd name="T81" fmla="*/ 9 h 37"/>
                <a:gd name="T82" fmla="*/ 25 w 36"/>
                <a:gd name="T83" fmla="*/ 2 h 37"/>
                <a:gd name="T84" fmla="*/ 18 w 36"/>
                <a:gd name="T85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6" h="37">
                  <a:moveTo>
                    <a:pt x="13" y="16"/>
                  </a:moveTo>
                  <a:cubicBezTo>
                    <a:pt x="11" y="6"/>
                    <a:pt x="11" y="6"/>
                    <a:pt x="11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6"/>
                    <a:pt x="17" y="6"/>
                    <a:pt x="17" y="6"/>
                  </a:cubicBezTo>
                  <a:cubicBezTo>
                    <a:pt x="18" y="6"/>
                    <a:pt x="19" y="6"/>
                    <a:pt x="20" y="6"/>
                  </a:cubicBezTo>
                  <a:cubicBezTo>
                    <a:pt x="21" y="7"/>
                    <a:pt x="22" y="8"/>
                    <a:pt x="22" y="10"/>
                  </a:cubicBezTo>
                  <a:cubicBezTo>
                    <a:pt x="22" y="11"/>
                    <a:pt x="22" y="13"/>
                    <a:pt x="21" y="14"/>
                  </a:cubicBezTo>
                  <a:cubicBezTo>
                    <a:pt x="21" y="15"/>
                    <a:pt x="19" y="15"/>
                    <a:pt x="17" y="16"/>
                  </a:cubicBezTo>
                  <a:cubicBezTo>
                    <a:pt x="13" y="16"/>
                    <a:pt x="13" y="16"/>
                    <a:pt x="13" y="16"/>
                  </a:cubicBezTo>
                  <a:moveTo>
                    <a:pt x="18" y="0"/>
                  </a:moveTo>
                  <a:cubicBezTo>
                    <a:pt x="17" y="0"/>
                    <a:pt x="16" y="0"/>
                    <a:pt x="15" y="0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8" y="32"/>
                    <a:pt x="8" y="32"/>
                    <a:pt x="8" y="32"/>
                  </a:cubicBezTo>
                  <a:cubicBezTo>
                    <a:pt x="4" y="33"/>
                    <a:pt x="4" y="33"/>
                    <a:pt x="4" y="33"/>
                  </a:cubicBezTo>
                  <a:cubicBezTo>
                    <a:pt x="5" y="37"/>
                    <a:pt x="5" y="37"/>
                    <a:pt x="5" y="37"/>
                  </a:cubicBezTo>
                  <a:cubicBezTo>
                    <a:pt x="19" y="35"/>
                    <a:pt x="19" y="35"/>
                    <a:pt x="19" y="35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15" y="31"/>
                    <a:pt x="15" y="31"/>
                    <a:pt x="15" y="31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9" y="21"/>
                    <a:pt x="19" y="21"/>
                    <a:pt x="19" y="21"/>
                  </a:cubicBezTo>
                  <a:cubicBezTo>
                    <a:pt x="19" y="21"/>
                    <a:pt x="20" y="21"/>
                    <a:pt x="20" y="21"/>
                  </a:cubicBezTo>
                  <a:cubicBezTo>
                    <a:pt x="21" y="21"/>
                    <a:pt x="22" y="21"/>
                    <a:pt x="23" y="22"/>
                  </a:cubicBezTo>
                  <a:cubicBezTo>
                    <a:pt x="24" y="22"/>
                    <a:pt x="25" y="24"/>
                    <a:pt x="25" y="25"/>
                  </a:cubicBezTo>
                  <a:cubicBezTo>
                    <a:pt x="25" y="27"/>
                    <a:pt x="25" y="27"/>
                    <a:pt x="25" y="27"/>
                  </a:cubicBezTo>
                  <a:cubicBezTo>
                    <a:pt x="25" y="29"/>
                    <a:pt x="26" y="31"/>
                    <a:pt x="27" y="32"/>
                  </a:cubicBezTo>
                  <a:cubicBezTo>
                    <a:pt x="28" y="32"/>
                    <a:pt x="29" y="33"/>
                    <a:pt x="31" y="33"/>
                  </a:cubicBezTo>
                  <a:cubicBezTo>
                    <a:pt x="31" y="33"/>
                    <a:pt x="32" y="33"/>
                    <a:pt x="32" y="33"/>
                  </a:cubicBezTo>
                  <a:cubicBezTo>
                    <a:pt x="36" y="32"/>
                    <a:pt x="36" y="32"/>
                    <a:pt x="36" y="32"/>
                  </a:cubicBezTo>
                  <a:cubicBezTo>
                    <a:pt x="35" y="28"/>
                    <a:pt x="35" y="28"/>
                    <a:pt x="35" y="28"/>
                  </a:cubicBezTo>
                  <a:cubicBezTo>
                    <a:pt x="34" y="28"/>
                    <a:pt x="34" y="28"/>
                    <a:pt x="34" y="28"/>
                  </a:cubicBezTo>
                  <a:cubicBezTo>
                    <a:pt x="34" y="28"/>
                    <a:pt x="34" y="28"/>
                    <a:pt x="34" y="28"/>
                  </a:cubicBezTo>
                  <a:cubicBezTo>
                    <a:pt x="34" y="28"/>
                    <a:pt x="33" y="28"/>
                    <a:pt x="33" y="28"/>
                  </a:cubicBezTo>
                  <a:cubicBezTo>
                    <a:pt x="32" y="27"/>
                    <a:pt x="32" y="27"/>
                    <a:pt x="32" y="26"/>
                  </a:cubicBezTo>
                  <a:cubicBezTo>
                    <a:pt x="32" y="24"/>
                    <a:pt x="32" y="24"/>
                    <a:pt x="32" y="24"/>
                  </a:cubicBezTo>
                  <a:cubicBezTo>
                    <a:pt x="31" y="22"/>
                    <a:pt x="31" y="20"/>
                    <a:pt x="30" y="19"/>
                  </a:cubicBezTo>
                  <a:cubicBezTo>
                    <a:pt x="28" y="18"/>
                    <a:pt x="27" y="17"/>
                    <a:pt x="25" y="17"/>
                  </a:cubicBezTo>
                  <a:cubicBezTo>
                    <a:pt x="26" y="16"/>
                    <a:pt x="28" y="15"/>
                    <a:pt x="28" y="13"/>
                  </a:cubicBezTo>
                  <a:cubicBezTo>
                    <a:pt x="29" y="12"/>
                    <a:pt x="29" y="10"/>
                    <a:pt x="29" y="9"/>
                  </a:cubicBezTo>
                  <a:cubicBezTo>
                    <a:pt x="29" y="5"/>
                    <a:pt x="27" y="3"/>
                    <a:pt x="25" y="2"/>
                  </a:cubicBezTo>
                  <a:cubicBezTo>
                    <a:pt x="23" y="1"/>
                    <a:pt x="21" y="0"/>
                    <a:pt x="18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8" name="Freeform 84">
              <a:extLst>
                <a:ext uri="{FF2B5EF4-FFF2-40B4-BE49-F238E27FC236}">
                  <a16:creationId xmlns:a16="http://schemas.microsoft.com/office/drawing/2014/main" id="{E83F4225-0359-4CAD-A3D7-A06AB127ADE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42600" y="1944688"/>
              <a:ext cx="82550" cy="133350"/>
            </a:xfrm>
            <a:custGeom>
              <a:avLst/>
              <a:gdLst>
                <a:gd name="T0" fmla="*/ 32 w 52"/>
                <a:gd name="T1" fmla="*/ 0 h 84"/>
                <a:gd name="T2" fmla="*/ 0 w 52"/>
                <a:gd name="T3" fmla="*/ 9 h 84"/>
                <a:gd name="T4" fmla="*/ 2 w 52"/>
                <a:gd name="T5" fmla="*/ 18 h 84"/>
                <a:gd name="T6" fmla="*/ 11 w 52"/>
                <a:gd name="T7" fmla="*/ 18 h 84"/>
                <a:gd name="T8" fmla="*/ 27 w 52"/>
                <a:gd name="T9" fmla="*/ 70 h 84"/>
                <a:gd name="T10" fmla="*/ 18 w 52"/>
                <a:gd name="T11" fmla="*/ 75 h 84"/>
                <a:gd name="T12" fmla="*/ 23 w 52"/>
                <a:gd name="T13" fmla="*/ 84 h 84"/>
                <a:gd name="T14" fmla="*/ 52 w 52"/>
                <a:gd name="T15" fmla="*/ 75 h 84"/>
                <a:gd name="T16" fmla="*/ 50 w 52"/>
                <a:gd name="T17" fmla="*/ 66 h 84"/>
                <a:gd name="T18" fmla="*/ 41 w 52"/>
                <a:gd name="T19" fmla="*/ 66 h 84"/>
                <a:gd name="T20" fmla="*/ 25 w 52"/>
                <a:gd name="T21" fmla="*/ 13 h 84"/>
                <a:gd name="T22" fmla="*/ 34 w 52"/>
                <a:gd name="T23" fmla="*/ 9 h 84"/>
                <a:gd name="T24" fmla="*/ 32 w 52"/>
                <a:gd name="T25" fmla="*/ 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2" h="84">
                  <a:moveTo>
                    <a:pt x="32" y="0"/>
                  </a:moveTo>
                  <a:lnTo>
                    <a:pt x="0" y="9"/>
                  </a:lnTo>
                  <a:lnTo>
                    <a:pt x="2" y="18"/>
                  </a:lnTo>
                  <a:lnTo>
                    <a:pt x="11" y="18"/>
                  </a:lnTo>
                  <a:lnTo>
                    <a:pt x="27" y="70"/>
                  </a:lnTo>
                  <a:lnTo>
                    <a:pt x="18" y="75"/>
                  </a:lnTo>
                  <a:lnTo>
                    <a:pt x="23" y="84"/>
                  </a:lnTo>
                  <a:lnTo>
                    <a:pt x="52" y="75"/>
                  </a:lnTo>
                  <a:lnTo>
                    <a:pt x="50" y="66"/>
                  </a:lnTo>
                  <a:lnTo>
                    <a:pt x="41" y="66"/>
                  </a:lnTo>
                  <a:lnTo>
                    <a:pt x="25" y="13"/>
                  </a:lnTo>
                  <a:lnTo>
                    <a:pt x="34" y="9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9" name="Freeform 85">
              <a:extLst>
                <a:ext uri="{FF2B5EF4-FFF2-40B4-BE49-F238E27FC236}">
                  <a16:creationId xmlns:a16="http://schemas.microsoft.com/office/drawing/2014/main" id="{B6908D10-9620-4AC3-BBF0-189E3097478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42600" y="1944688"/>
              <a:ext cx="82550" cy="133350"/>
            </a:xfrm>
            <a:custGeom>
              <a:avLst/>
              <a:gdLst>
                <a:gd name="T0" fmla="*/ 32 w 52"/>
                <a:gd name="T1" fmla="*/ 0 h 84"/>
                <a:gd name="T2" fmla="*/ 0 w 52"/>
                <a:gd name="T3" fmla="*/ 9 h 84"/>
                <a:gd name="T4" fmla="*/ 2 w 52"/>
                <a:gd name="T5" fmla="*/ 18 h 84"/>
                <a:gd name="T6" fmla="*/ 11 w 52"/>
                <a:gd name="T7" fmla="*/ 18 h 84"/>
                <a:gd name="T8" fmla="*/ 27 w 52"/>
                <a:gd name="T9" fmla="*/ 70 h 84"/>
                <a:gd name="T10" fmla="*/ 18 w 52"/>
                <a:gd name="T11" fmla="*/ 75 h 84"/>
                <a:gd name="T12" fmla="*/ 23 w 52"/>
                <a:gd name="T13" fmla="*/ 84 h 84"/>
                <a:gd name="T14" fmla="*/ 52 w 52"/>
                <a:gd name="T15" fmla="*/ 75 h 84"/>
                <a:gd name="T16" fmla="*/ 50 w 52"/>
                <a:gd name="T17" fmla="*/ 66 h 84"/>
                <a:gd name="T18" fmla="*/ 41 w 52"/>
                <a:gd name="T19" fmla="*/ 66 h 84"/>
                <a:gd name="T20" fmla="*/ 25 w 52"/>
                <a:gd name="T21" fmla="*/ 13 h 84"/>
                <a:gd name="T22" fmla="*/ 34 w 52"/>
                <a:gd name="T23" fmla="*/ 9 h 84"/>
                <a:gd name="T24" fmla="*/ 32 w 52"/>
                <a:gd name="T25" fmla="*/ 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2" h="84">
                  <a:moveTo>
                    <a:pt x="32" y="0"/>
                  </a:moveTo>
                  <a:lnTo>
                    <a:pt x="0" y="9"/>
                  </a:lnTo>
                  <a:lnTo>
                    <a:pt x="2" y="18"/>
                  </a:lnTo>
                  <a:lnTo>
                    <a:pt x="11" y="18"/>
                  </a:lnTo>
                  <a:lnTo>
                    <a:pt x="27" y="70"/>
                  </a:lnTo>
                  <a:lnTo>
                    <a:pt x="18" y="75"/>
                  </a:lnTo>
                  <a:lnTo>
                    <a:pt x="23" y="84"/>
                  </a:lnTo>
                  <a:lnTo>
                    <a:pt x="52" y="75"/>
                  </a:lnTo>
                  <a:lnTo>
                    <a:pt x="50" y="66"/>
                  </a:lnTo>
                  <a:lnTo>
                    <a:pt x="41" y="66"/>
                  </a:lnTo>
                  <a:lnTo>
                    <a:pt x="25" y="13"/>
                  </a:lnTo>
                  <a:lnTo>
                    <a:pt x="34" y="9"/>
                  </a:lnTo>
                  <a:lnTo>
                    <a:pt x="3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0" name="Freeform 86">
              <a:extLst>
                <a:ext uri="{FF2B5EF4-FFF2-40B4-BE49-F238E27FC236}">
                  <a16:creationId xmlns:a16="http://schemas.microsoft.com/office/drawing/2014/main" id="{D7361632-529E-4739-A581-FAA0583655F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02925" y="1890713"/>
              <a:ext cx="157163" cy="165100"/>
            </a:xfrm>
            <a:custGeom>
              <a:avLst/>
              <a:gdLst>
                <a:gd name="T0" fmla="*/ 74 w 99"/>
                <a:gd name="T1" fmla="*/ 0 h 104"/>
                <a:gd name="T2" fmla="*/ 67 w 99"/>
                <a:gd name="T3" fmla="*/ 4 h 104"/>
                <a:gd name="T4" fmla="*/ 44 w 99"/>
                <a:gd name="T5" fmla="*/ 13 h 104"/>
                <a:gd name="T6" fmla="*/ 48 w 99"/>
                <a:gd name="T7" fmla="*/ 22 h 104"/>
                <a:gd name="T8" fmla="*/ 55 w 99"/>
                <a:gd name="T9" fmla="*/ 20 h 104"/>
                <a:gd name="T10" fmla="*/ 74 w 99"/>
                <a:gd name="T11" fmla="*/ 59 h 104"/>
                <a:gd name="T12" fmla="*/ 74 w 99"/>
                <a:gd name="T13" fmla="*/ 59 h 104"/>
                <a:gd name="T14" fmla="*/ 21 w 99"/>
                <a:gd name="T15" fmla="*/ 22 h 104"/>
                <a:gd name="T16" fmla="*/ 7 w 99"/>
                <a:gd name="T17" fmla="*/ 29 h 104"/>
                <a:gd name="T18" fmla="*/ 0 w 99"/>
                <a:gd name="T19" fmla="*/ 34 h 104"/>
                <a:gd name="T20" fmla="*/ 3 w 99"/>
                <a:gd name="T21" fmla="*/ 41 h 104"/>
                <a:gd name="T22" fmla="*/ 12 w 99"/>
                <a:gd name="T23" fmla="*/ 41 h 104"/>
                <a:gd name="T24" fmla="*/ 35 w 99"/>
                <a:gd name="T25" fmla="*/ 91 h 104"/>
                <a:gd name="T26" fmla="*/ 28 w 99"/>
                <a:gd name="T27" fmla="*/ 95 h 104"/>
                <a:gd name="T28" fmla="*/ 32 w 99"/>
                <a:gd name="T29" fmla="*/ 104 h 104"/>
                <a:gd name="T30" fmla="*/ 62 w 99"/>
                <a:gd name="T31" fmla="*/ 91 h 104"/>
                <a:gd name="T32" fmla="*/ 58 w 99"/>
                <a:gd name="T33" fmla="*/ 84 h 104"/>
                <a:gd name="T34" fmla="*/ 51 w 99"/>
                <a:gd name="T35" fmla="*/ 84 h 104"/>
                <a:gd name="T36" fmla="*/ 32 w 99"/>
                <a:gd name="T37" fmla="*/ 47 h 104"/>
                <a:gd name="T38" fmla="*/ 32 w 99"/>
                <a:gd name="T39" fmla="*/ 45 h 104"/>
                <a:gd name="T40" fmla="*/ 83 w 99"/>
                <a:gd name="T41" fmla="*/ 82 h 104"/>
                <a:gd name="T42" fmla="*/ 99 w 99"/>
                <a:gd name="T43" fmla="*/ 75 h 104"/>
                <a:gd name="T44" fmla="*/ 71 w 99"/>
                <a:gd name="T45" fmla="*/ 13 h 104"/>
                <a:gd name="T46" fmla="*/ 78 w 99"/>
                <a:gd name="T47" fmla="*/ 9 h 104"/>
                <a:gd name="T48" fmla="*/ 74 w 99"/>
                <a:gd name="T49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9" h="104">
                  <a:moveTo>
                    <a:pt x="74" y="0"/>
                  </a:moveTo>
                  <a:lnTo>
                    <a:pt x="67" y="4"/>
                  </a:lnTo>
                  <a:lnTo>
                    <a:pt x="44" y="13"/>
                  </a:lnTo>
                  <a:lnTo>
                    <a:pt x="48" y="22"/>
                  </a:lnTo>
                  <a:lnTo>
                    <a:pt x="55" y="20"/>
                  </a:lnTo>
                  <a:lnTo>
                    <a:pt x="74" y="59"/>
                  </a:lnTo>
                  <a:lnTo>
                    <a:pt x="74" y="59"/>
                  </a:lnTo>
                  <a:lnTo>
                    <a:pt x="21" y="22"/>
                  </a:lnTo>
                  <a:lnTo>
                    <a:pt x="7" y="29"/>
                  </a:lnTo>
                  <a:lnTo>
                    <a:pt x="0" y="34"/>
                  </a:lnTo>
                  <a:lnTo>
                    <a:pt x="3" y="41"/>
                  </a:lnTo>
                  <a:lnTo>
                    <a:pt x="12" y="41"/>
                  </a:lnTo>
                  <a:lnTo>
                    <a:pt x="35" y="91"/>
                  </a:lnTo>
                  <a:lnTo>
                    <a:pt x="28" y="95"/>
                  </a:lnTo>
                  <a:lnTo>
                    <a:pt x="32" y="104"/>
                  </a:lnTo>
                  <a:lnTo>
                    <a:pt x="62" y="91"/>
                  </a:lnTo>
                  <a:lnTo>
                    <a:pt x="58" y="84"/>
                  </a:lnTo>
                  <a:lnTo>
                    <a:pt x="51" y="84"/>
                  </a:lnTo>
                  <a:lnTo>
                    <a:pt x="32" y="47"/>
                  </a:lnTo>
                  <a:lnTo>
                    <a:pt x="32" y="45"/>
                  </a:lnTo>
                  <a:lnTo>
                    <a:pt x="83" y="82"/>
                  </a:lnTo>
                  <a:lnTo>
                    <a:pt x="99" y="75"/>
                  </a:lnTo>
                  <a:lnTo>
                    <a:pt x="71" y="13"/>
                  </a:lnTo>
                  <a:lnTo>
                    <a:pt x="78" y="9"/>
                  </a:lnTo>
                  <a:lnTo>
                    <a:pt x="7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1" name="Freeform 87">
              <a:extLst>
                <a:ext uri="{FF2B5EF4-FFF2-40B4-BE49-F238E27FC236}">
                  <a16:creationId xmlns:a16="http://schemas.microsoft.com/office/drawing/2014/main" id="{263FC0A0-6428-4FB7-BAB3-29B26263F82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02925" y="1890713"/>
              <a:ext cx="157163" cy="165100"/>
            </a:xfrm>
            <a:custGeom>
              <a:avLst/>
              <a:gdLst>
                <a:gd name="T0" fmla="*/ 74 w 99"/>
                <a:gd name="T1" fmla="*/ 0 h 104"/>
                <a:gd name="T2" fmla="*/ 67 w 99"/>
                <a:gd name="T3" fmla="*/ 4 h 104"/>
                <a:gd name="T4" fmla="*/ 44 w 99"/>
                <a:gd name="T5" fmla="*/ 13 h 104"/>
                <a:gd name="T6" fmla="*/ 48 w 99"/>
                <a:gd name="T7" fmla="*/ 22 h 104"/>
                <a:gd name="T8" fmla="*/ 55 w 99"/>
                <a:gd name="T9" fmla="*/ 20 h 104"/>
                <a:gd name="T10" fmla="*/ 74 w 99"/>
                <a:gd name="T11" fmla="*/ 59 h 104"/>
                <a:gd name="T12" fmla="*/ 74 w 99"/>
                <a:gd name="T13" fmla="*/ 59 h 104"/>
                <a:gd name="T14" fmla="*/ 21 w 99"/>
                <a:gd name="T15" fmla="*/ 22 h 104"/>
                <a:gd name="T16" fmla="*/ 7 w 99"/>
                <a:gd name="T17" fmla="*/ 29 h 104"/>
                <a:gd name="T18" fmla="*/ 0 w 99"/>
                <a:gd name="T19" fmla="*/ 34 h 104"/>
                <a:gd name="T20" fmla="*/ 3 w 99"/>
                <a:gd name="T21" fmla="*/ 41 h 104"/>
                <a:gd name="T22" fmla="*/ 12 w 99"/>
                <a:gd name="T23" fmla="*/ 41 h 104"/>
                <a:gd name="T24" fmla="*/ 35 w 99"/>
                <a:gd name="T25" fmla="*/ 91 h 104"/>
                <a:gd name="T26" fmla="*/ 28 w 99"/>
                <a:gd name="T27" fmla="*/ 95 h 104"/>
                <a:gd name="T28" fmla="*/ 32 w 99"/>
                <a:gd name="T29" fmla="*/ 104 h 104"/>
                <a:gd name="T30" fmla="*/ 62 w 99"/>
                <a:gd name="T31" fmla="*/ 91 h 104"/>
                <a:gd name="T32" fmla="*/ 58 w 99"/>
                <a:gd name="T33" fmla="*/ 84 h 104"/>
                <a:gd name="T34" fmla="*/ 51 w 99"/>
                <a:gd name="T35" fmla="*/ 84 h 104"/>
                <a:gd name="T36" fmla="*/ 32 w 99"/>
                <a:gd name="T37" fmla="*/ 47 h 104"/>
                <a:gd name="T38" fmla="*/ 32 w 99"/>
                <a:gd name="T39" fmla="*/ 45 h 104"/>
                <a:gd name="T40" fmla="*/ 83 w 99"/>
                <a:gd name="T41" fmla="*/ 82 h 104"/>
                <a:gd name="T42" fmla="*/ 99 w 99"/>
                <a:gd name="T43" fmla="*/ 75 h 104"/>
                <a:gd name="T44" fmla="*/ 71 w 99"/>
                <a:gd name="T45" fmla="*/ 13 h 104"/>
                <a:gd name="T46" fmla="*/ 78 w 99"/>
                <a:gd name="T47" fmla="*/ 9 h 104"/>
                <a:gd name="T48" fmla="*/ 74 w 99"/>
                <a:gd name="T49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9" h="104">
                  <a:moveTo>
                    <a:pt x="74" y="0"/>
                  </a:moveTo>
                  <a:lnTo>
                    <a:pt x="67" y="4"/>
                  </a:lnTo>
                  <a:lnTo>
                    <a:pt x="44" y="13"/>
                  </a:lnTo>
                  <a:lnTo>
                    <a:pt x="48" y="22"/>
                  </a:lnTo>
                  <a:lnTo>
                    <a:pt x="55" y="20"/>
                  </a:lnTo>
                  <a:lnTo>
                    <a:pt x="74" y="59"/>
                  </a:lnTo>
                  <a:lnTo>
                    <a:pt x="74" y="59"/>
                  </a:lnTo>
                  <a:lnTo>
                    <a:pt x="21" y="22"/>
                  </a:lnTo>
                  <a:lnTo>
                    <a:pt x="7" y="29"/>
                  </a:lnTo>
                  <a:lnTo>
                    <a:pt x="0" y="34"/>
                  </a:lnTo>
                  <a:lnTo>
                    <a:pt x="3" y="41"/>
                  </a:lnTo>
                  <a:lnTo>
                    <a:pt x="12" y="41"/>
                  </a:lnTo>
                  <a:lnTo>
                    <a:pt x="35" y="91"/>
                  </a:lnTo>
                  <a:lnTo>
                    <a:pt x="28" y="95"/>
                  </a:lnTo>
                  <a:lnTo>
                    <a:pt x="32" y="104"/>
                  </a:lnTo>
                  <a:lnTo>
                    <a:pt x="62" y="91"/>
                  </a:lnTo>
                  <a:lnTo>
                    <a:pt x="58" y="84"/>
                  </a:lnTo>
                  <a:lnTo>
                    <a:pt x="51" y="84"/>
                  </a:lnTo>
                  <a:lnTo>
                    <a:pt x="32" y="47"/>
                  </a:lnTo>
                  <a:lnTo>
                    <a:pt x="32" y="45"/>
                  </a:lnTo>
                  <a:lnTo>
                    <a:pt x="83" y="82"/>
                  </a:lnTo>
                  <a:lnTo>
                    <a:pt x="99" y="75"/>
                  </a:lnTo>
                  <a:lnTo>
                    <a:pt x="71" y="13"/>
                  </a:lnTo>
                  <a:lnTo>
                    <a:pt x="78" y="9"/>
                  </a:lnTo>
                  <a:lnTo>
                    <a:pt x="7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2" name="Freeform 88">
              <a:extLst>
                <a:ext uri="{FF2B5EF4-FFF2-40B4-BE49-F238E27FC236}">
                  <a16:creationId xmlns:a16="http://schemas.microsoft.com/office/drawing/2014/main" id="{1D556EEF-7B44-4EFB-8303-81FB767742A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26750" y="1820863"/>
              <a:ext cx="169863" cy="166688"/>
            </a:xfrm>
            <a:custGeom>
              <a:avLst/>
              <a:gdLst>
                <a:gd name="T0" fmla="*/ 62 w 107"/>
                <a:gd name="T1" fmla="*/ 0 h 105"/>
                <a:gd name="T2" fmla="*/ 34 w 107"/>
                <a:gd name="T3" fmla="*/ 16 h 105"/>
                <a:gd name="T4" fmla="*/ 41 w 107"/>
                <a:gd name="T5" fmla="*/ 25 h 105"/>
                <a:gd name="T6" fmla="*/ 46 w 107"/>
                <a:gd name="T7" fmla="*/ 23 h 105"/>
                <a:gd name="T8" fmla="*/ 46 w 107"/>
                <a:gd name="T9" fmla="*/ 50 h 105"/>
                <a:gd name="T10" fmla="*/ 39 w 107"/>
                <a:gd name="T11" fmla="*/ 53 h 105"/>
                <a:gd name="T12" fmla="*/ 28 w 107"/>
                <a:gd name="T13" fmla="*/ 37 h 105"/>
                <a:gd name="T14" fmla="*/ 32 w 107"/>
                <a:gd name="T15" fmla="*/ 30 h 105"/>
                <a:gd name="T16" fmla="*/ 28 w 107"/>
                <a:gd name="T17" fmla="*/ 23 h 105"/>
                <a:gd name="T18" fmla="*/ 0 w 107"/>
                <a:gd name="T19" fmla="*/ 41 h 105"/>
                <a:gd name="T20" fmla="*/ 7 w 107"/>
                <a:gd name="T21" fmla="*/ 48 h 105"/>
                <a:gd name="T22" fmla="*/ 14 w 107"/>
                <a:gd name="T23" fmla="*/ 46 h 105"/>
                <a:gd name="T24" fmla="*/ 46 w 107"/>
                <a:gd name="T25" fmla="*/ 91 h 105"/>
                <a:gd name="T26" fmla="*/ 41 w 107"/>
                <a:gd name="T27" fmla="*/ 98 h 105"/>
                <a:gd name="T28" fmla="*/ 46 w 107"/>
                <a:gd name="T29" fmla="*/ 105 h 105"/>
                <a:gd name="T30" fmla="*/ 73 w 107"/>
                <a:gd name="T31" fmla="*/ 87 h 105"/>
                <a:gd name="T32" fmla="*/ 66 w 107"/>
                <a:gd name="T33" fmla="*/ 80 h 105"/>
                <a:gd name="T34" fmla="*/ 60 w 107"/>
                <a:gd name="T35" fmla="*/ 82 h 105"/>
                <a:gd name="T36" fmla="*/ 48 w 107"/>
                <a:gd name="T37" fmla="*/ 64 h 105"/>
                <a:gd name="T38" fmla="*/ 55 w 107"/>
                <a:gd name="T39" fmla="*/ 60 h 105"/>
                <a:gd name="T40" fmla="*/ 80 w 107"/>
                <a:gd name="T41" fmla="*/ 69 h 105"/>
                <a:gd name="T42" fmla="*/ 76 w 107"/>
                <a:gd name="T43" fmla="*/ 73 h 105"/>
                <a:gd name="T44" fmla="*/ 82 w 107"/>
                <a:gd name="T45" fmla="*/ 80 h 105"/>
                <a:gd name="T46" fmla="*/ 107 w 107"/>
                <a:gd name="T47" fmla="*/ 64 h 105"/>
                <a:gd name="T48" fmla="*/ 103 w 107"/>
                <a:gd name="T49" fmla="*/ 55 h 105"/>
                <a:gd name="T50" fmla="*/ 94 w 107"/>
                <a:gd name="T51" fmla="*/ 60 h 105"/>
                <a:gd name="T52" fmla="*/ 60 w 107"/>
                <a:gd name="T53" fmla="*/ 46 h 105"/>
                <a:gd name="T54" fmla="*/ 60 w 107"/>
                <a:gd name="T55" fmla="*/ 14 h 105"/>
                <a:gd name="T56" fmla="*/ 66 w 107"/>
                <a:gd name="T57" fmla="*/ 7 h 105"/>
                <a:gd name="T58" fmla="*/ 62 w 107"/>
                <a:gd name="T59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07" h="105">
                  <a:moveTo>
                    <a:pt x="62" y="0"/>
                  </a:moveTo>
                  <a:lnTo>
                    <a:pt x="34" y="16"/>
                  </a:lnTo>
                  <a:lnTo>
                    <a:pt x="41" y="25"/>
                  </a:lnTo>
                  <a:lnTo>
                    <a:pt x="46" y="23"/>
                  </a:lnTo>
                  <a:lnTo>
                    <a:pt x="46" y="50"/>
                  </a:lnTo>
                  <a:lnTo>
                    <a:pt x="39" y="53"/>
                  </a:lnTo>
                  <a:lnTo>
                    <a:pt x="28" y="37"/>
                  </a:lnTo>
                  <a:lnTo>
                    <a:pt x="32" y="30"/>
                  </a:lnTo>
                  <a:lnTo>
                    <a:pt x="28" y="23"/>
                  </a:lnTo>
                  <a:lnTo>
                    <a:pt x="0" y="41"/>
                  </a:lnTo>
                  <a:lnTo>
                    <a:pt x="7" y="48"/>
                  </a:lnTo>
                  <a:lnTo>
                    <a:pt x="14" y="46"/>
                  </a:lnTo>
                  <a:lnTo>
                    <a:pt x="46" y="91"/>
                  </a:lnTo>
                  <a:lnTo>
                    <a:pt x="41" y="98"/>
                  </a:lnTo>
                  <a:lnTo>
                    <a:pt x="46" y="105"/>
                  </a:lnTo>
                  <a:lnTo>
                    <a:pt x="73" y="87"/>
                  </a:lnTo>
                  <a:lnTo>
                    <a:pt x="66" y="80"/>
                  </a:lnTo>
                  <a:lnTo>
                    <a:pt x="60" y="82"/>
                  </a:lnTo>
                  <a:lnTo>
                    <a:pt x="48" y="64"/>
                  </a:lnTo>
                  <a:lnTo>
                    <a:pt x="55" y="60"/>
                  </a:lnTo>
                  <a:lnTo>
                    <a:pt x="80" y="69"/>
                  </a:lnTo>
                  <a:lnTo>
                    <a:pt x="76" y="73"/>
                  </a:lnTo>
                  <a:lnTo>
                    <a:pt x="82" y="80"/>
                  </a:lnTo>
                  <a:lnTo>
                    <a:pt x="107" y="64"/>
                  </a:lnTo>
                  <a:lnTo>
                    <a:pt x="103" y="55"/>
                  </a:lnTo>
                  <a:lnTo>
                    <a:pt x="94" y="60"/>
                  </a:lnTo>
                  <a:lnTo>
                    <a:pt x="60" y="46"/>
                  </a:lnTo>
                  <a:lnTo>
                    <a:pt x="60" y="14"/>
                  </a:lnTo>
                  <a:lnTo>
                    <a:pt x="66" y="7"/>
                  </a:lnTo>
                  <a:lnTo>
                    <a:pt x="6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3" name="Freeform 89">
              <a:extLst>
                <a:ext uri="{FF2B5EF4-FFF2-40B4-BE49-F238E27FC236}">
                  <a16:creationId xmlns:a16="http://schemas.microsoft.com/office/drawing/2014/main" id="{D6658E3F-1F95-4C1F-A9F9-BC18048F806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26750" y="1820863"/>
              <a:ext cx="169863" cy="166688"/>
            </a:xfrm>
            <a:custGeom>
              <a:avLst/>
              <a:gdLst>
                <a:gd name="T0" fmla="*/ 62 w 107"/>
                <a:gd name="T1" fmla="*/ 0 h 105"/>
                <a:gd name="T2" fmla="*/ 34 w 107"/>
                <a:gd name="T3" fmla="*/ 16 h 105"/>
                <a:gd name="T4" fmla="*/ 41 w 107"/>
                <a:gd name="T5" fmla="*/ 25 h 105"/>
                <a:gd name="T6" fmla="*/ 46 w 107"/>
                <a:gd name="T7" fmla="*/ 23 h 105"/>
                <a:gd name="T8" fmla="*/ 46 w 107"/>
                <a:gd name="T9" fmla="*/ 50 h 105"/>
                <a:gd name="T10" fmla="*/ 39 w 107"/>
                <a:gd name="T11" fmla="*/ 53 h 105"/>
                <a:gd name="T12" fmla="*/ 28 w 107"/>
                <a:gd name="T13" fmla="*/ 37 h 105"/>
                <a:gd name="T14" fmla="*/ 32 w 107"/>
                <a:gd name="T15" fmla="*/ 30 h 105"/>
                <a:gd name="T16" fmla="*/ 28 w 107"/>
                <a:gd name="T17" fmla="*/ 23 h 105"/>
                <a:gd name="T18" fmla="*/ 0 w 107"/>
                <a:gd name="T19" fmla="*/ 41 h 105"/>
                <a:gd name="T20" fmla="*/ 7 w 107"/>
                <a:gd name="T21" fmla="*/ 48 h 105"/>
                <a:gd name="T22" fmla="*/ 14 w 107"/>
                <a:gd name="T23" fmla="*/ 46 h 105"/>
                <a:gd name="T24" fmla="*/ 46 w 107"/>
                <a:gd name="T25" fmla="*/ 91 h 105"/>
                <a:gd name="T26" fmla="*/ 41 w 107"/>
                <a:gd name="T27" fmla="*/ 98 h 105"/>
                <a:gd name="T28" fmla="*/ 46 w 107"/>
                <a:gd name="T29" fmla="*/ 105 h 105"/>
                <a:gd name="T30" fmla="*/ 73 w 107"/>
                <a:gd name="T31" fmla="*/ 87 h 105"/>
                <a:gd name="T32" fmla="*/ 66 w 107"/>
                <a:gd name="T33" fmla="*/ 80 h 105"/>
                <a:gd name="T34" fmla="*/ 60 w 107"/>
                <a:gd name="T35" fmla="*/ 82 h 105"/>
                <a:gd name="T36" fmla="*/ 48 w 107"/>
                <a:gd name="T37" fmla="*/ 64 h 105"/>
                <a:gd name="T38" fmla="*/ 55 w 107"/>
                <a:gd name="T39" fmla="*/ 60 h 105"/>
                <a:gd name="T40" fmla="*/ 80 w 107"/>
                <a:gd name="T41" fmla="*/ 69 h 105"/>
                <a:gd name="T42" fmla="*/ 76 w 107"/>
                <a:gd name="T43" fmla="*/ 73 h 105"/>
                <a:gd name="T44" fmla="*/ 82 w 107"/>
                <a:gd name="T45" fmla="*/ 80 h 105"/>
                <a:gd name="T46" fmla="*/ 107 w 107"/>
                <a:gd name="T47" fmla="*/ 64 h 105"/>
                <a:gd name="T48" fmla="*/ 103 w 107"/>
                <a:gd name="T49" fmla="*/ 55 h 105"/>
                <a:gd name="T50" fmla="*/ 94 w 107"/>
                <a:gd name="T51" fmla="*/ 60 h 105"/>
                <a:gd name="T52" fmla="*/ 60 w 107"/>
                <a:gd name="T53" fmla="*/ 46 h 105"/>
                <a:gd name="T54" fmla="*/ 60 w 107"/>
                <a:gd name="T55" fmla="*/ 14 h 105"/>
                <a:gd name="T56" fmla="*/ 66 w 107"/>
                <a:gd name="T57" fmla="*/ 7 h 105"/>
                <a:gd name="T58" fmla="*/ 62 w 107"/>
                <a:gd name="T59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07" h="105">
                  <a:moveTo>
                    <a:pt x="62" y="0"/>
                  </a:moveTo>
                  <a:lnTo>
                    <a:pt x="34" y="16"/>
                  </a:lnTo>
                  <a:lnTo>
                    <a:pt x="41" y="25"/>
                  </a:lnTo>
                  <a:lnTo>
                    <a:pt x="46" y="23"/>
                  </a:lnTo>
                  <a:lnTo>
                    <a:pt x="46" y="50"/>
                  </a:lnTo>
                  <a:lnTo>
                    <a:pt x="39" y="53"/>
                  </a:lnTo>
                  <a:lnTo>
                    <a:pt x="28" y="37"/>
                  </a:lnTo>
                  <a:lnTo>
                    <a:pt x="32" y="30"/>
                  </a:lnTo>
                  <a:lnTo>
                    <a:pt x="28" y="23"/>
                  </a:lnTo>
                  <a:lnTo>
                    <a:pt x="0" y="41"/>
                  </a:lnTo>
                  <a:lnTo>
                    <a:pt x="7" y="48"/>
                  </a:lnTo>
                  <a:lnTo>
                    <a:pt x="14" y="46"/>
                  </a:lnTo>
                  <a:lnTo>
                    <a:pt x="46" y="91"/>
                  </a:lnTo>
                  <a:lnTo>
                    <a:pt x="41" y="98"/>
                  </a:lnTo>
                  <a:lnTo>
                    <a:pt x="46" y="105"/>
                  </a:lnTo>
                  <a:lnTo>
                    <a:pt x="73" y="87"/>
                  </a:lnTo>
                  <a:lnTo>
                    <a:pt x="66" y="80"/>
                  </a:lnTo>
                  <a:lnTo>
                    <a:pt x="60" y="82"/>
                  </a:lnTo>
                  <a:lnTo>
                    <a:pt x="48" y="64"/>
                  </a:lnTo>
                  <a:lnTo>
                    <a:pt x="55" y="60"/>
                  </a:lnTo>
                  <a:lnTo>
                    <a:pt x="80" y="69"/>
                  </a:lnTo>
                  <a:lnTo>
                    <a:pt x="76" y="73"/>
                  </a:lnTo>
                  <a:lnTo>
                    <a:pt x="82" y="80"/>
                  </a:lnTo>
                  <a:lnTo>
                    <a:pt x="107" y="64"/>
                  </a:lnTo>
                  <a:lnTo>
                    <a:pt x="103" y="55"/>
                  </a:lnTo>
                  <a:lnTo>
                    <a:pt x="94" y="60"/>
                  </a:lnTo>
                  <a:lnTo>
                    <a:pt x="60" y="46"/>
                  </a:lnTo>
                  <a:lnTo>
                    <a:pt x="60" y="14"/>
                  </a:lnTo>
                  <a:lnTo>
                    <a:pt x="66" y="7"/>
                  </a:lnTo>
                  <a:lnTo>
                    <a:pt x="6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4" name="Freeform 90">
              <a:extLst>
                <a:ext uri="{FF2B5EF4-FFF2-40B4-BE49-F238E27FC236}">
                  <a16:creationId xmlns:a16="http://schemas.microsoft.com/office/drawing/2014/main" id="{134FDB51-575D-4335-AE32-2E7B291BABF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47400" y="1755776"/>
              <a:ext cx="130175" cy="130175"/>
            </a:xfrm>
            <a:custGeom>
              <a:avLst/>
              <a:gdLst>
                <a:gd name="T0" fmla="*/ 18 w 36"/>
                <a:gd name="T1" fmla="*/ 0 h 36"/>
                <a:gd name="T2" fmla="*/ 12 w 36"/>
                <a:gd name="T3" fmla="*/ 1 h 36"/>
                <a:gd name="T4" fmla="*/ 6 w 36"/>
                <a:gd name="T5" fmla="*/ 6 h 36"/>
                <a:gd name="T6" fmla="*/ 1 w 36"/>
                <a:gd name="T7" fmla="*/ 14 h 36"/>
                <a:gd name="T8" fmla="*/ 3 w 36"/>
                <a:gd name="T9" fmla="*/ 21 h 36"/>
                <a:gd name="T10" fmla="*/ 9 w 36"/>
                <a:gd name="T11" fmla="*/ 24 h 36"/>
                <a:gd name="T12" fmla="*/ 10 w 36"/>
                <a:gd name="T13" fmla="*/ 24 h 36"/>
                <a:gd name="T14" fmla="*/ 20 w 36"/>
                <a:gd name="T15" fmla="*/ 21 h 36"/>
                <a:gd name="T16" fmla="*/ 25 w 36"/>
                <a:gd name="T17" fmla="*/ 19 h 36"/>
                <a:gd name="T18" fmla="*/ 25 w 36"/>
                <a:gd name="T19" fmla="*/ 19 h 36"/>
                <a:gd name="T20" fmla="*/ 28 w 36"/>
                <a:gd name="T21" fmla="*/ 20 h 36"/>
                <a:gd name="T22" fmla="*/ 29 w 36"/>
                <a:gd name="T23" fmla="*/ 23 h 36"/>
                <a:gd name="T24" fmla="*/ 27 w 36"/>
                <a:gd name="T25" fmla="*/ 27 h 36"/>
                <a:gd name="T26" fmla="*/ 24 w 36"/>
                <a:gd name="T27" fmla="*/ 30 h 36"/>
                <a:gd name="T28" fmla="*/ 21 w 36"/>
                <a:gd name="T29" fmla="*/ 30 h 36"/>
                <a:gd name="T30" fmla="*/ 17 w 36"/>
                <a:gd name="T31" fmla="*/ 27 h 36"/>
                <a:gd name="T32" fmla="*/ 13 w 36"/>
                <a:gd name="T33" fmla="*/ 31 h 36"/>
                <a:gd name="T34" fmla="*/ 18 w 36"/>
                <a:gd name="T35" fmla="*/ 36 h 36"/>
                <a:gd name="T36" fmla="*/ 18 w 36"/>
                <a:gd name="T37" fmla="*/ 36 h 36"/>
                <a:gd name="T38" fmla="*/ 24 w 36"/>
                <a:gd name="T39" fmla="*/ 35 h 36"/>
                <a:gd name="T40" fmla="*/ 30 w 36"/>
                <a:gd name="T41" fmla="*/ 31 h 36"/>
                <a:gd name="T42" fmla="*/ 35 w 36"/>
                <a:gd name="T43" fmla="*/ 23 h 36"/>
                <a:gd name="T44" fmla="*/ 33 w 36"/>
                <a:gd name="T45" fmla="*/ 15 h 36"/>
                <a:gd name="T46" fmla="*/ 27 w 36"/>
                <a:gd name="T47" fmla="*/ 12 h 36"/>
                <a:gd name="T48" fmla="*/ 26 w 36"/>
                <a:gd name="T49" fmla="*/ 12 h 36"/>
                <a:gd name="T50" fmla="*/ 17 w 36"/>
                <a:gd name="T51" fmla="*/ 15 h 36"/>
                <a:gd name="T52" fmla="*/ 11 w 36"/>
                <a:gd name="T53" fmla="*/ 17 h 36"/>
                <a:gd name="T54" fmla="*/ 11 w 36"/>
                <a:gd name="T55" fmla="*/ 17 h 36"/>
                <a:gd name="T56" fmla="*/ 8 w 36"/>
                <a:gd name="T57" fmla="*/ 16 h 36"/>
                <a:gd name="T58" fmla="*/ 7 w 36"/>
                <a:gd name="T59" fmla="*/ 13 h 36"/>
                <a:gd name="T60" fmla="*/ 9 w 36"/>
                <a:gd name="T61" fmla="*/ 9 h 36"/>
                <a:gd name="T62" fmla="*/ 12 w 36"/>
                <a:gd name="T63" fmla="*/ 7 h 36"/>
                <a:gd name="T64" fmla="*/ 15 w 36"/>
                <a:gd name="T65" fmla="*/ 6 h 36"/>
                <a:gd name="T66" fmla="*/ 19 w 36"/>
                <a:gd name="T67" fmla="*/ 9 h 36"/>
                <a:gd name="T68" fmla="*/ 23 w 36"/>
                <a:gd name="T69" fmla="*/ 5 h 36"/>
                <a:gd name="T70" fmla="*/ 18 w 36"/>
                <a:gd name="T71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6" h="36">
                  <a:moveTo>
                    <a:pt x="18" y="0"/>
                  </a:moveTo>
                  <a:cubicBezTo>
                    <a:pt x="16" y="0"/>
                    <a:pt x="14" y="1"/>
                    <a:pt x="12" y="1"/>
                  </a:cubicBezTo>
                  <a:cubicBezTo>
                    <a:pt x="9" y="2"/>
                    <a:pt x="7" y="4"/>
                    <a:pt x="6" y="6"/>
                  </a:cubicBezTo>
                  <a:cubicBezTo>
                    <a:pt x="3" y="8"/>
                    <a:pt x="1" y="11"/>
                    <a:pt x="1" y="14"/>
                  </a:cubicBezTo>
                  <a:cubicBezTo>
                    <a:pt x="0" y="17"/>
                    <a:pt x="1" y="19"/>
                    <a:pt x="3" y="21"/>
                  </a:cubicBezTo>
                  <a:cubicBezTo>
                    <a:pt x="5" y="23"/>
                    <a:pt x="7" y="24"/>
                    <a:pt x="9" y="24"/>
                  </a:cubicBezTo>
                  <a:cubicBezTo>
                    <a:pt x="9" y="24"/>
                    <a:pt x="10" y="24"/>
                    <a:pt x="10" y="24"/>
                  </a:cubicBezTo>
                  <a:cubicBezTo>
                    <a:pt x="13" y="24"/>
                    <a:pt x="16" y="22"/>
                    <a:pt x="20" y="21"/>
                  </a:cubicBezTo>
                  <a:cubicBezTo>
                    <a:pt x="22" y="19"/>
                    <a:pt x="24" y="19"/>
                    <a:pt x="25" y="19"/>
                  </a:cubicBezTo>
                  <a:cubicBezTo>
                    <a:pt x="25" y="19"/>
                    <a:pt x="25" y="19"/>
                    <a:pt x="25" y="19"/>
                  </a:cubicBezTo>
                  <a:cubicBezTo>
                    <a:pt x="26" y="19"/>
                    <a:pt x="27" y="19"/>
                    <a:pt x="28" y="20"/>
                  </a:cubicBezTo>
                  <a:cubicBezTo>
                    <a:pt x="29" y="21"/>
                    <a:pt x="29" y="22"/>
                    <a:pt x="29" y="23"/>
                  </a:cubicBezTo>
                  <a:cubicBezTo>
                    <a:pt x="29" y="25"/>
                    <a:pt x="28" y="26"/>
                    <a:pt x="27" y="27"/>
                  </a:cubicBezTo>
                  <a:cubicBezTo>
                    <a:pt x="26" y="28"/>
                    <a:pt x="25" y="29"/>
                    <a:pt x="24" y="30"/>
                  </a:cubicBezTo>
                  <a:cubicBezTo>
                    <a:pt x="22" y="30"/>
                    <a:pt x="21" y="30"/>
                    <a:pt x="21" y="30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3" y="31"/>
                    <a:pt x="13" y="31"/>
                    <a:pt x="13" y="31"/>
                  </a:cubicBezTo>
                  <a:cubicBezTo>
                    <a:pt x="18" y="36"/>
                    <a:pt x="18" y="36"/>
                    <a:pt x="18" y="36"/>
                  </a:cubicBezTo>
                  <a:cubicBezTo>
                    <a:pt x="18" y="36"/>
                    <a:pt x="18" y="36"/>
                    <a:pt x="18" y="36"/>
                  </a:cubicBezTo>
                  <a:cubicBezTo>
                    <a:pt x="20" y="36"/>
                    <a:pt x="22" y="36"/>
                    <a:pt x="24" y="35"/>
                  </a:cubicBezTo>
                  <a:cubicBezTo>
                    <a:pt x="26" y="34"/>
                    <a:pt x="28" y="33"/>
                    <a:pt x="30" y="31"/>
                  </a:cubicBezTo>
                  <a:cubicBezTo>
                    <a:pt x="33" y="28"/>
                    <a:pt x="35" y="26"/>
                    <a:pt x="35" y="23"/>
                  </a:cubicBezTo>
                  <a:cubicBezTo>
                    <a:pt x="36" y="20"/>
                    <a:pt x="35" y="17"/>
                    <a:pt x="33" y="15"/>
                  </a:cubicBezTo>
                  <a:cubicBezTo>
                    <a:pt x="31" y="13"/>
                    <a:pt x="29" y="12"/>
                    <a:pt x="27" y="12"/>
                  </a:cubicBezTo>
                  <a:cubicBezTo>
                    <a:pt x="26" y="12"/>
                    <a:pt x="26" y="12"/>
                    <a:pt x="26" y="12"/>
                  </a:cubicBezTo>
                  <a:cubicBezTo>
                    <a:pt x="24" y="12"/>
                    <a:pt x="21" y="13"/>
                    <a:pt x="17" y="15"/>
                  </a:cubicBezTo>
                  <a:cubicBezTo>
                    <a:pt x="15" y="17"/>
                    <a:pt x="13" y="17"/>
                    <a:pt x="11" y="17"/>
                  </a:cubicBezTo>
                  <a:cubicBezTo>
                    <a:pt x="11" y="17"/>
                    <a:pt x="11" y="17"/>
                    <a:pt x="11" y="17"/>
                  </a:cubicBezTo>
                  <a:cubicBezTo>
                    <a:pt x="10" y="17"/>
                    <a:pt x="9" y="17"/>
                    <a:pt x="8" y="16"/>
                  </a:cubicBezTo>
                  <a:cubicBezTo>
                    <a:pt x="7" y="16"/>
                    <a:pt x="7" y="14"/>
                    <a:pt x="7" y="13"/>
                  </a:cubicBezTo>
                  <a:cubicBezTo>
                    <a:pt x="7" y="12"/>
                    <a:pt x="8" y="11"/>
                    <a:pt x="9" y="9"/>
                  </a:cubicBezTo>
                  <a:cubicBezTo>
                    <a:pt x="10" y="8"/>
                    <a:pt x="11" y="8"/>
                    <a:pt x="12" y="7"/>
                  </a:cubicBezTo>
                  <a:cubicBezTo>
                    <a:pt x="13" y="6"/>
                    <a:pt x="14" y="6"/>
                    <a:pt x="15" y="6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18" y="0"/>
                    <a:pt x="18" y="0"/>
                    <a:pt x="18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5" name="Freeform 91">
              <a:extLst>
                <a:ext uri="{FF2B5EF4-FFF2-40B4-BE49-F238E27FC236}">
                  <a16:creationId xmlns:a16="http://schemas.microsoft.com/office/drawing/2014/main" id="{FE12D182-6D56-4A2C-B0A7-1F6DF7F18A4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840913" y="592138"/>
              <a:ext cx="174625" cy="150813"/>
            </a:xfrm>
            <a:custGeom>
              <a:avLst/>
              <a:gdLst>
                <a:gd name="T0" fmla="*/ 19 w 48"/>
                <a:gd name="T1" fmla="*/ 20 h 42"/>
                <a:gd name="T2" fmla="*/ 12 w 48"/>
                <a:gd name="T3" fmla="*/ 12 h 42"/>
                <a:gd name="T4" fmla="*/ 15 w 48"/>
                <a:gd name="T5" fmla="*/ 9 h 42"/>
                <a:gd name="T6" fmla="*/ 20 w 48"/>
                <a:gd name="T7" fmla="*/ 7 h 42"/>
                <a:gd name="T8" fmla="*/ 20 w 48"/>
                <a:gd name="T9" fmla="*/ 7 h 42"/>
                <a:gd name="T10" fmla="*/ 23 w 48"/>
                <a:gd name="T11" fmla="*/ 9 h 42"/>
                <a:gd name="T12" fmla="*/ 25 w 48"/>
                <a:gd name="T13" fmla="*/ 12 h 42"/>
                <a:gd name="T14" fmla="*/ 22 w 48"/>
                <a:gd name="T15" fmla="*/ 16 h 42"/>
                <a:gd name="T16" fmla="*/ 19 w 48"/>
                <a:gd name="T17" fmla="*/ 20 h 42"/>
                <a:gd name="T18" fmla="*/ 21 w 48"/>
                <a:gd name="T19" fmla="*/ 0 h 42"/>
                <a:gd name="T20" fmla="*/ 21 w 48"/>
                <a:gd name="T21" fmla="*/ 0 h 42"/>
                <a:gd name="T22" fmla="*/ 12 w 48"/>
                <a:gd name="T23" fmla="*/ 5 h 42"/>
                <a:gd name="T24" fmla="*/ 3 w 48"/>
                <a:gd name="T25" fmla="*/ 13 h 42"/>
                <a:gd name="T26" fmla="*/ 0 w 48"/>
                <a:gd name="T27" fmla="*/ 15 h 42"/>
                <a:gd name="T28" fmla="*/ 3 w 48"/>
                <a:gd name="T29" fmla="*/ 19 h 42"/>
                <a:gd name="T30" fmla="*/ 6 w 48"/>
                <a:gd name="T31" fmla="*/ 17 h 42"/>
                <a:gd name="T32" fmla="*/ 23 w 48"/>
                <a:gd name="T33" fmla="*/ 36 h 42"/>
                <a:gd name="T34" fmla="*/ 21 w 48"/>
                <a:gd name="T35" fmla="*/ 39 h 42"/>
                <a:gd name="T36" fmla="*/ 24 w 48"/>
                <a:gd name="T37" fmla="*/ 42 h 42"/>
                <a:gd name="T38" fmla="*/ 35 w 48"/>
                <a:gd name="T39" fmla="*/ 32 h 42"/>
                <a:gd name="T40" fmla="*/ 32 w 48"/>
                <a:gd name="T41" fmla="*/ 29 h 42"/>
                <a:gd name="T42" fmla="*/ 29 w 48"/>
                <a:gd name="T43" fmla="*/ 31 h 42"/>
                <a:gd name="T44" fmla="*/ 22 w 48"/>
                <a:gd name="T45" fmla="*/ 24 h 42"/>
                <a:gd name="T46" fmla="*/ 27 w 48"/>
                <a:gd name="T47" fmla="*/ 20 h 42"/>
                <a:gd name="T48" fmla="*/ 30 w 48"/>
                <a:gd name="T49" fmla="*/ 19 h 42"/>
                <a:gd name="T50" fmla="*/ 31 w 48"/>
                <a:gd name="T51" fmla="*/ 19 h 42"/>
                <a:gd name="T52" fmla="*/ 34 w 48"/>
                <a:gd name="T53" fmla="*/ 21 h 42"/>
                <a:gd name="T54" fmla="*/ 36 w 48"/>
                <a:gd name="T55" fmla="*/ 22 h 42"/>
                <a:gd name="T56" fmla="*/ 40 w 48"/>
                <a:gd name="T57" fmla="*/ 25 h 42"/>
                <a:gd name="T58" fmla="*/ 41 w 48"/>
                <a:gd name="T59" fmla="*/ 25 h 42"/>
                <a:gd name="T60" fmla="*/ 45 w 48"/>
                <a:gd name="T61" fmla="*/ 23 h 42"/>
                <a:gd name="T62" fmla="*/ 48 w 48"/>
                <a:gd name="T63" fmla="*/ 20 h 42"/>
                <a:gd name="T64" fmla="*/ 45 w 48"/>
                <a:gd name="T65" fmla="*/ 17 h 42"/>
                <a:gd name="T66" fmla="*/ 44 w 48"/>
                <a:gd name="T67" fmla="*/ 18 h 42"/>
                <a:gd name="T68" fmla="*/ 43 w 48"/>
                <a:gd name="T69" fmla="*/ 18 h 42"/>
                <a:gd name="T70" fmla="*/ 43 w 48"/>
                <a:gd name="T71" fmla="*/ 18 h 42"/>
                <a:gd name="T72" fmla="*/ 41 w 48"/>
                <a:gd name="T73" fmla="*/ 17 h 42"/>
                <a:gd name="T74" fmla="*/ 40 w 48"/>
                <a:gd name="T75" fmla="*/ 16 h 42"/>
                <a:gd name="T76" fmla="*/ 35 w 48"/>
                <a:gd name="T77" fmla="*/ 13 h 42"/>
                <a:gd name="T78" fmla="*/ 33 w 48"/>
                <a:gd name="T79" fmla="*/ 12 h 42"/>
                <a:gd name="T80" fmla="*/ 30 w 48"/>
                <a:gd name="T81" fmla="*/ 13 h 42"/>
                <a:gd name="T82" fmla="*/ 31 w 48"/>
                <a:gd name="T83" fmla="*/ 8 h 42"/>
                <a:gd name="T84" fmla="*/ 29 w 48"/>
                <a:gd name="T85" fmla="*/ 4 h 42"/>
                <a:gd name="T86" fmla="*/ 21 w 48"/>
                <a:gd name="T87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8" h="42">
                  <a:moveTo>
                    <a:pt x="19" y="20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7" y="7"/>
                    <a:pt x="18" y="7"/>
                    <a:pt x="20" y="7"/>
                  </a:cubicBezTo>
                  <a:cubicBezTo>
                    <a:pt x="20" y="7"/>
                    <a:pt x="20" y="7"/>
                    <a:pt x="20" y="7"/>
                  </a:cubicBezTo>
                  <a:cubicBezTo>
                    <a:pt x="21" y="7"/>
                    <a:pt x="22" y="8"/>
                    <a:pt x="23" y="9"/>
                  </a:cubicBezTo>
                  <a:cubicBezTo>
                    <a:pt x="25" y="10"/>
                    <a:pt x="25" y="11"/>
                    <a:pt x="25" y="12"/>
                  </a:cubicBezTo>
                  <a:cubicBezTo>
                    <a:pt x="25" y="14"/>
                    <a:pt x="24" y="15"/>
                    <a:pt x="22" y="16"/>
                  </a:cubicBezTo>
                  <a:cubicBezTo>
                    <a:pt x="19" y="20"/>
                    <a:pt x="19" y="20"/>
                    <a:pt x="19" y="20"/>
                  </a:cubicBezTo>
                  <a:moveTo>
                    <a:pt x="21" y="0"/>
                  </a:moveTo>
                  <a:cubicBezTo>
                    <a:pt x="21" y="0"/>
                    <a:pt x="21" y="0"/>
                    <a:pt x="21" y="0"/>
                  </a:cubicBezTo>
                  <a:cubicBezTo>
                    <a:pt x="18" y="0"/>
                    <a:pt x="15" y="2"/>
                    <a:pt x="12" y="5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1" y="39"/>
                    <a:pt x="21" y="39"/>
                    <a:pt x="21" y="39"/>
                  </a:cubicBezTo>
                  <a:cubicBezTo>
                    <a:pt x="24" y="42"/>
                    <a:pt x="24" y="42"/>
                    <a:pt x="24" y="42"/>
                  </a:cubicBezTo>
                  <a:cubicBezTo>
                    <a:pt x="35" y="32"/>
                    <a:pt x="35" y="32"/>
                    <a:pt x="35" y="32"/>
                  </a:cubicBezTo>
                  <a:cubicBezTo>
                    <a:pt x="32" y="29"/>
                    <a:pt x="32" y="29"/>
                    <a:pt x="32" y="29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22" y="24"/>
                    <a:pt x="22" y="24"/>
                    <a:pt x="22" y="24"/>
                  </a:cubicBezTo>
                  <a:cubicBezTo>
                    <a:pt x="27" y="20"/>
                    <a:pt x="27" y="20"/>
                    <a:pt x="27" y="20"/>
                  </a:cubicBezTo>
                  <a:cubicBezTo>
                    <a:pt x="28" y="19"/>
                    <a:pt x="29" y="19"/>
                    <a:pt x="30" y="19"/>
                  </a:cubicBezTo>
                  <a:cubicBezTo>
                    <a:pt x="30" y="19"/>
                    <a:pt x="31" y="19"/>
                    <a:pt x="31" y="19"/>
                  </a:cubicBezTo>
                  <a:cubicBezTo>
                    <a:pt x="32" y="19"/>
                    <a:pt x="33" y="19"/>
                    <a:pt x="34" y="21"/>
                  </a:cubicBezTo>
                  <a:cubicBezTo>
                    <a:pt x="36" y="22"/>
                    <a:pt x="36" y="22"/>
                    <a:pt x="36" y="22"/>
                  </a:cubicBezTo>
                  <a:cubicBezTo>
                    <a:pt x="37" y="24"/>
                    <a:pt x="39" y="25"/>
                    <a:pt x="40" y="25"/>
                  </a:cubicBezTo>
                  <a:cubicBezTo>
                    <a:pt x="40" y="25"/>
                    <a:pt x="41" y="25"/>
                    <a:pt x="41" y="25"/>
                  </a:cubicBezTo>
                  <a:cubicBezTo>
                    <a:pt x="42" y="25"/>
                    <a:pt x="44" y="24"/>
                    <a:pt x="45" y="23"/>
                  </a:cubicBezTo>
                  <a:cubicBezTo>
                    <a:pt x="48" y="20"/>
                    <a:pt x="48" y="20"/>
                    <a:pt x="48" y="20"/>
                  </a:cubicBezTo>
                  <a:cubicBezTo>
                    <a:pt x="45" y="17"/>
                    <a:pt x="45" y="17"/>
                    <a:pt x="45" y="17"/>
                  </a:cubicBezTo>
                  <a:cubicBezTo>
                    <a:pt x="44" y="18"/>
                    <a:pt x="44" y="18"/>
                    <a:pt x="44" y="18"/>
                  </a:cubicBezTo>
                  <a:cubicBezTo>
                    <a:pt x="44" y="18"/>
                    <a:pt x="43" y="18"/>
                    <a:pt x="43" y="18"/>
                  </a:cubicBezTo>
                  <a:cubicBezTo>
                    <a:pt x="43" y="18"/>
                    <a:pt x="43" y="18"/>
                    <a:pt x="43" y="18"/>
                  </a:cubicBezTo>
                  <a:cubicBezTo>
                    <a:pt x="42" y="18"/>
                    <a:pt x="42" y="18"/>
                    <a:pt x="41" y="17"/>
                  </a:cubicBezTo>
                  <a:cubicBezTo>
                    <a:pt x="40" y="16"/>
                    <a:pt x="40" y="16"/>
                    <a:pt x="40" y="16"/>
                  </a:cubicBezTo>
                  <a:cubicBezTo>
                    <a:pt x="38" y="14"/>
                    <a:pt x="37" y="13"/>
                    <a:pt x="35" y="13"/>
                  </a:cubicBezTo>
                  <a:cubicBezTo>
                    <a:pt x="35" y="13"/>
                    <a:pt x="34" y="12"/>
                    <a:pt x="33" y="12"/>
                  </a:cubicBezTo>
                  <a:cubicBezTo>
                    <a:pt x="32" y="12"/>
                    <a:pt x="31" y="13"/>
                    <a:pt x="30" y="13"/>
                  </a:cubicBezTo>
                  <a:cubicBezTo>
                    <a:pt x="30" y="12"/>
                    <a:pt x="31" y="10"/>
                    <a:pt x="31" y="8"/>
                  </a:cubicBezTo>
                  <a:cubicBezTo>
                    <a:pt x="30" y="6"/>
                    <a:pt x="30" y="5"/>
                    <a:pt x="29" y="4"/>
                  </a:cubicBezTo>
                  <a:cubicBezTo>
                    <a:pt x="26" y="1"/>
                    <a:pt x="24" y="0"/>
                    <a:pt x="21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6" name="Freeform 92">
              <a:extLst>
                <a:ext uri="{FF2B5EF4-FFF2-40B4-BE49-F238E27FC236}">
                  <a16:creationId xmlns:a16="http://schemas.microsoft.com/office/drawing/2014/main" id="{A436FFAD-D17C-4AF5-8B73-FFC09A5649CE}"/>
                </a:ext>
              </a:extLst>
            </p:cNvPr>
            <p:cNvSpPr>
              <a:spLocks/>
            </p:cNvSpPr>
            <p:nvPr/>
          </p:nvSpPr>
          <p:spPr bwMode="auto">
            <a:xfrm>
              <a:off x="9945688" y="496888"/>
              <a:ext cx="160338" cy="166688"/>
            </a:xfrm>
            <a:custGeom>
              <a:avLst/>
              <a:gdLst>
                <a:gd name="T0" fmla="*/ 55 w 101"/>
                <a:gd name="T1" fmla="*/ 0 h 105"/>
                <a:gd name="T2" fmla="*/ 7 w 101"/>
                <a:gd name="T3" fmla="*/ 32 h 105"/>
                <a:gd name="T4" fmla="*/ 0 w 101"/>
                <a:gd name="T5" fmla="*/ 37 h 105"/>
                <a:gd name="T6" fmla="*/ 7 w 101"/>
                <a:gd name="T7" fmla="*/ 44 h 105"/>
                <a:gd name="T8" fmla="*/ 14 w 101"/>
                <a:gd name="T9" fmla="*/ 41 h 105"/>
                <a:gd name="T10" fmla="*/ 46 w 101"/>
                <a:gd name="T11" fmla="*/ 92 h 105"/>
                <a:gd name="T12" fmla="*/ 41 w 101"/>
                <a:gd name="T13" fmla="*/ 96 h 105"/>
                <a:gd name="T14" fmla="*/ 46 w 101"/>
                <a:gd name="T15" fmla="*/ 105 h 105"/>
                <a:gd name="T16" fmla="*/ 101 w 101"/>
                <a:gd name="T17" fmla="*/ 69 h 105"/>
                <a:gd name="T18" fmla="*/ 87 w 101"/>
                <a:gd name="T19" fmla="*/ 51 h 105"/>
                <a:gd name="T20" fmla="*/ 78 w 101"/>
                <a:gd name="T21" fmla="*/ 57 h 105"/>
                <a:gd name="T22" fmla="*/ 82 w 101"/>
                <a:gd name="T23" fmla="*/ 67 h 105"/>
                <a:gd name="T24" fmla="*/ 60 w 101"/>
                <a:gd name="T25" fmla="*/ 80 h 105"/>
                <a:gd name="T26" fmla="*/ 48 w 101"/>
                <a:gd name="T27" fmla="*/ 62 h 105"/>
                <a:gd name="T28" fmla="*/ 71 w 101"/>
                <a:gd name="T29" fmla="*/ 46 h 105"/>
                <a:gd name="T30" fmla="*/ 64 w 101"/>
                <a:gd name="T31" fmla="*/ 35 h 105"/>
                <a:gd name="T32" fmla="*/ 41 w 101"/>
                <a:gd name="T33" fmla="*/ 51 h 105"/>
                <a:gd name="T34" fmla="*/ 30 w 101"/>
                <a:gd name="T35" fmla="*/ 32 h 105"/>
                <a:gd name="T36" fmla="*/ 50 w 101"/>
                <a:gd name="T37" fmla="*/ 19 h 105"/>
                <a:gd name="T38" fmla="*/ 57 w 101"/>
                <a:gd name="T39" fmla="*/ 25 h 105"/>
                <a:gd name="T40" fmla="*/ 69 w 101"/>
                <a:gd name="T41" fmla="*/ 19 h 105"/>
                <a:gd name="T42" fmla="*/ 55 w 101"/>
                <a:gd name="T43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01" h="105">
                  <a:moveTo>
                    <a:pt x="55" y="0"/>
                  </a:moveTo>
                  <a:lnTo>
                    <a:pt x="7" y="32"/>
                  </a:lnTo>
                  <a:lnTo>
                    <a:pt x="0" y="37"/>
                  </a:lnTo>
                  <a:lnTo>
                    <a:pt x="7" y="44"/>
                  </a:lnTo>
                  <a:lnTo>
                    <a:pt x="14" y="41"/>
                  </a:lnTo>
                  <a:lnTo>
                    <a:pt x="46" y="92"/>
                  </a:lnTo>
                  <a:lnTo>
                    <a:pt x="41" y="96"/>
                  </a:lnTo>
                  <a:lnTo>
                    <a:pt x="46" y="105"/>
                  </a:lnTo>
                  <a:lnTo>
                    <a:pt x="101" y="69"/>
                  </a:lnTo>
                  <a:lnTo>
                    <a:pt x="87" y="51"/>
                  </a:lnTo>
                  <a:lnTo>
                    <a:pt x="78" y="57"/>
                  </a:lnTo>
                  <a:lnTo>
                    <a:pt x="82" y="67"/>
                  </a:lnTo>
                  <a:lnTo>
                    <a:pt x="60" y="80"/>
                  </a:lnTo>
                  <a:lnTo>
                    <a:pt x="48" y="62"/>
                  </a:lnTo>
                  <a:lnTo>
                    <a:pt x="71" y="46"/>
                  </a:lnTo>
                  <a:lnTo>
                    <a:pt x="64" y="35"/>
                  </a:lnTo>
                  <a:lnTo>
                    <a:pt x="41" y="51"/>
                  </a:lnTo>
                  <a:lnTo>
                    <a:pt x="30" y="32"/>
                  </a:lnTo>
                  <a:lnTo>
                    <a:pt x="50" y="19"/>
                  </a:lnTo>
                  <a:lnTo>
                    <a:pt x="57" y="25"/>
                  </a:lnTo>
                  <a:lnTo>
                    <a:pt x="69" y="19"/>
                  </a:lnTo>
                  <a:lnTo>
                    <a:pt x="5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7" name="Freeform 93">
              <a:extLst>
                <a:ext uri="{FF2B5EF4-FFF2-40B4-BE49-F238E27FC236}">
                  <a16:creationId xmlns:a16="http://schemas.microsoft.com/office/drawing/2014/main" id="{AFF0C704-B8C2-4AC3-B55F-9D93878F0228}"/>
                </a:ext>
              </a:extLst>
            </p:cNvPr>
            <p:cNvSpPr>
              <a:spLocks/>
            </p:cNvSpPr>
            <p:nvPr/>
          </p:nvSpPr>
          <p:spPr bwMode="auto">
            <a:xfrm>
              <a:off x="9945688" y="496888"/>
              <a:ext cx="160338" cy="166688"/>
            </a:xfrm>
            <a:custGeom>
              <a:avLst/>
              <a:gdLst>
                <a:gd name="T0" fmla="*/ 55 w 101"/>
                <a:gd name="T1" fmla="*/ 0 h 105"/>
                <a:gd name="T2" fmla="*/ 7 w 101"/>
                <a:gd name="T3" fmla="*/ 32 h 105"/>
                <a:gd name="T4" fmla="*/ 0 w 101"/>
                <a:gd name="T5" fmla="*/ 37 h 105"/>
                <a:gd name="T6" fmla="*/ 7 w 101"/>
                <a:gd name="T7" fmla="*/ 44 h 105"/>
                <a:gd name="T8" fmla="*/ 14 w 101"/>
                <a:gd name="T9" fmla="*/ 41 h 105"/>
                <a:gd name="T10" fmla="*/ 46 w 101"/>
                <a:gd name="T11" fmla="*/ 92 h 105"/>
                <a:gd name="T12" fmla="*/ 41 w 101"/>
                <a:gd name="T13" fmla="*/ 96 h 105"/>
                <a:gd name="T14" fmla="*/ 46 w 101"/>
                <a:gd name="T15" fmla="*/ 105 h 105"/>
                <a:gd name="T16" fmla="*/ 101 w 101"/>
                <a:gd name="T17" fmla="*/ 69 h 105"/>
                <a:gd name="T18" fmla="*/ 87 w 101"/>
                <a:gd name="T19" fmla="*/ 51 h 105"/>
                <a:gd name="T20" fmla="*/ 78 w 101"/>
                <a:gd name="T21" fmla="*/ 57 h 105"/>
                <a:gd name="T22" fmla="*/ 82 w 101"/>
                <a:gd name="T23" fmla="*/ 67 h 105"/>
                <a:gd name="T24" fmla="*/ 60 w 101"/>
                <a:gd name="T25" fmla="*/ 80 h 105"/>
                <a:gd name="T26" fmla="*/ 48 w 101"/>
                <a:gd name="T27" fmla="*/ 62 h 105"/>
                <a:gd name="T28" fmla="*/ 71 w 101"/>
                <a:gd name="T29" fmla="*/ 46 h 105"/>
                <a:gd name="T30" fmla="*/ 64 w 101"/>
                <a:gd name="T31" fmla="*/ 35 h 105"/>
                <a:gd name="T32" fmla="*/ 41 w 101"/>
                <a:gd name="T33" fmla="*/ 51 h 105"/>
                <a:gd name="T34" fmla="*/ 30 w 101"/>
                <a:gd name="T35" fmla="*/ 32 h 105"/>
                <a:gd name="T36" fmla="*/ 50 w 101"/>
                <a:gd name="T37" fmla="*/ 19 h 105"/>
                <a:gd name="T38" fmla="*/ 57 w 101"/>
                <a:gd name="T39" fmla="*/ 25 h 105"/>
                <a:gd name="T40" fmla="*/ 69 w 101"/>
                <a:gd name="T41" fmla="*/ 19 h 105"/>
                <a:gd name="T42" fmla="*/ 55 w 101"/>
                <a:gd name="T43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01" h="105">
                  <a:moveTo>
                    <a:pt x="55" y="0"/>
                  </a:moveTo>
                  <a:lnTo>
                    <a:pt x="7" y="32"/>
                  </a:lnTo>
                  <a:lnTo>
                    <a:pt x="0" y="37"/>
                  </a:lnTo>
                  <a:lnTo>
                    <a:pt x="7" y="44"/>
                  </a:lnTo>
                  <a:lnTo>
                    <a:pt x="14" y="41"/>
                  </a:lnTo>
                  <a:lnTo>
                    <a:pt x="46" y="92"/>
                  </a:lnTo>
                  <a:lnTo>
                    <a:pt x="41" y="96"/>
                  </a:lnTo>
                  <a:lnTo>
                    <a:pt x="46" y="105"/>
                  </a:lnTo>
                  <a:lnTo>
                    <a:pt x="101" y="69"/>
                  </a:lnTo>
                  <a:lnTo>
                    <a:pt x="87" y="51"/>
                  </a:lnTo>
                  <a:lnTo>
                    <a:pt x="78" y="57"/>
                  </a:lnTo>
                  <a:lnTo>
                    <a:pt x="82" y="67"/>
                  </a:lnTo>
                  <a:lnTo>
                    <a:pt x="60" y="80"/>
                  </a:lnTo>
                  <a:lnTo>
                    <a:pt x="48" y="62"/>
                  </a:lnTo>
                  <a:lnTo>
                    <a:pt x="71" y="46"/>
                  </a:lnTo>
                  <a:lnTo>
                    <a:pt x="64" y="35"/>
                  </a:lnTo>
                  <a:lnTo>
                    <a:pt x="41" y="51"/>
                  </a:lnTo>
                  <a:lnTo>
                    <a:pt x="30" y="32"/>
                  </a:lnTo>
                  <a:lnTo>
                    <a:pt x="50" y="19"/>
                  </a:lnTo>
                  <a:lnTo>
                    <a:pt x="57" y="25"/>
                  </a:lnTo>
                  <a:lnTo>
                    <a:pt x="69" y="19"/>
                  </a:lnTo>
                  <a:lnTo>
                    <a:pt x="5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8" name="Freeform 94">
              <a:extLst>
                <a:ext uri="{FF2B5EF4-FFF2-40B4-BE49-F238E27FC236}">
                  <a16:creationId xmlns:a16="http://schemas.microsoft.com/office/drawing/2014/main" id="{ED42A7CA-6851-488E-8EA8-42BBA324D43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72688" y="454026"/>
              <a:ext cx="123825" cy="138113"/>
            </a:xfrm>
            <a:custGeom>
              <a:avLst/>
              <a:gdLst>
                <a:gd name="T0" fmla="*/ 18 w 34"/>
                <a:gd name="T1" fmla="*/ 0 h 38"/>
                <a:gd name="T2" fmla="*/ 16 w 34"/>
                <a:gd name="T3" fmla="*/ 0 h 38"/>
                <a:gd name="T4" fmla="*/ 9 w 34"/>
                <a:gd name="T5" fmla="*/ 2 h 38"/>
                <a:gd name="T6" fmla="*/ 2 w 34"/>
                <a:gd name="T7" fmla="*/ 8 h 38"/>
                <a:gd name="T8" fmla="*/ 1 w 34"/>
                <a:gd name="T9" fmla="*/ 17 h 38"/>
                <a:gd name="T10" fmla="*/ 7 w 34"/>
                <a:gd name="T11" fmla="*/ 22 h 38"/>
                <a:gd name="T12" fmla="*/ 12 w 34"/>
                <a:gd name="T13" fmla="*/ 22 h 38"/>
                <a:gd name="T14" fmla="*/ 18 w 34"/>
                <a:gd name="T15" fmla="*/ 22 h 38"/>
                <a:gd name="T16" fmla="*/ 21 w 34"/>
                <a:gd name="T17" fmla="*/ 21 h 38"/>
                <a:gd name="T18" fmla="*/ 23 w 34"/>
                <a:gd name="T19" fmla="*/ 22 h 38"/>
                <a:gd name="T20" fmla="*/ 26 w 34"/>
                <a:gd name="T21" fmla="*/ 24 h 38"/>
                <a:gd name="T22" fmla="*/ 26 w 34"/>
                <a:gd name="T23" fmla="*/ 28 h 38"/>
                <a:gd name="T24" fmla="*/ 22 w 34"/>
                <a:gd name="T25" fmla="*/ 31 h 38"/>
                <a:gd name="T26" fmla="*/ 18 w 34"/>
                <a:gd name="T27" fmla="*/ 32 h 38"/>
                <a:gd name="T28" fmla="*/ 17 w 34"/>
                <a:gd name="T29" fmla="*/ 32 h 38"/>
                <a:gd name="T30" fmla="*/ 15 w 34"/>
                <a:gd name="T31" fmla="*/ 32 h 38"/>
                <a:gd name="T32" fmla="*/ 12 w 34"/>
                <a:gd name="T33" fmla="*/ 27 h 38"/>
                <a:gd name="T34" fmla="*/ 7 w 34"/>
                <a:gd name="T35" fmla="*/ 30 h 38"/>
                <a:gd name="T36" fmla="*/ 10 w 34"/>
                <a:gd name="T37" fmla="*/ 36 h 38"/>
                <a:gd name="T38" fmla="*/ 16 w 34"/>
                <a:gd name="T39" fmla="*/ 38 h 38"/>
                <a:gd name="T40" fmla="*/ 17 w 34"/>
                <a:gd name="T41" fmla="*/ 38 h 38"/>
                <a:gd name="T42" fmla="*/ 25 w 34"/>
                <a:gd name="T43" fmla="*/ 36 h 38"/>
                <a:gd name="T44" fmla="*/ 32 w 34"/>
                <a:gd name="T45" fmla="*/ 29 h 38"/>
                <a:gd name="T46" fmla="*/ 33 w 34"/>
                <a:gd name="T47" fmla="*/ 21 h 38"/>
                <a:gd name="T48" fmla="*/ 27 w 34"/>
                <a:gd name="T49" fmla="*/ 16 h 38"/>
                <a:gd name="T50" fmla="*/ 22 w 34"/>
                <a:gd name="T51" fmla="*/ 15 h 38"/>
                <a:gd name="T52" fmla="*/ 17 w 34"/>
                <a:gd name="T53" fmla="*/ 15 h 38"/>
                <a:gd name="T54" fmla="*/ 13 w 34"/>
                <a:gd name="T55" fmla="*/ 16 h 38"/>
                <a:gd name="T56" fmla="*/ 10 w 34"/>
                <a:gd name="T57" fmla="*/ 16 h 38"/>
                <a:gd name="T58" fmla="*/ 8 w 34"/>
                <a:gd name="T59" fmla="*/ 14 h 38"/>
                <a:gd name="T60" fmla="*/ 8 w 34"/>
                <a:gd name="T61" fmla="*/ 10 h 38"/>
                <a:gd name="T62" fmla="*/ 11 w 34"/>
                <a:gd name="T63" fmla="*/ 7 h 38"/>
                <a:gd name="T64" fmla="*/ 15 w 34"/>
                <a:gd name="T65" fmla="*/ 6 h 38"/>
                <a:gd name="T66" fmla="*/ 17 w 34"/>
                <a:gd name="T67" fmla="*/ 6 h 38"/>
                <a:gd name="T68" fmla="*/ 18 w 34"/>
                <a:gd name="T69" fmla="*/ 6 h 38"/>
                <a:gd name="T70" fmla="*/ 21 w 34"/>
                <a:gd name="T71" fmla="*/ 10 h 38"/>
                <a:gd name="T72" fmla="*/ 26 w 34"/>
                <a:gd name="T73" fmla="*/ 7 h 38"/>
                <a:gd name="T74" fmla="*/ 23 w 34"/>
                <a:gd name="T75" fmla="*/ 1 h 38"/>
                <a:gd name="T76" fmla="*/ 18 w 34"/>
                <a:gd name="T77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4" h="38">
                  <a:moveTo>
                    <a:pt x="18" y="0"/>
                  </a:moveTo>
                  <a:cubicBezTo>
                    <a:pt x="17" y="0"/>
                    <a:pt x="17" y="0"/>
                    <a:pt x="16" y="0"/>
                  </a:cubicBezTo>
                  <a:cubicBezTo>
                    <a:pt x="14" y="0"/>
                    <a:pt x="11" y="1"/>
                    <a:pt x="9" y="2"/>
                  </a:cubicBezTo>
                  <a:cubicBezTo>
                    <a:pt x="5" y="4"/>
                    <a:pt x="3" y="6"/>
                    <a:pt x="2" y="8"/>
                  </a:cubicBezTo>
                  <a:cubicBezTo>
                    <a:pt x="0" y="11"/>
                    <a:pt x="0" y="14"/>
                    <a:pt x="1" y="17"/>
                  </a:cubicBezTo>
                  <a:cubicBezTo>
                    <a:pt x="2" y="19"/>
                    <a:pt x="4" y="21"/>
                    <a:pt x="7" y="22"/>
                  </a:cubicBezTo>
                  <a:cubicBezTo>
                    <a:pt x="8" y="22"/>
                    <a:pt x="10" y="22"/>
                    <a:pt x="12" y="22"/>
                  </a:cubicBezTo>
                  <a:cubicBezTo>
                    <a:pt x="13" y="22"/>
                    <a:pt x="15" y="22"/>
                    <a:pt x="18" y="22"/>
                  </a:cubicBezTo>
                  <a:cubicBezTo>
                    <a:pt x="19" y="21"/>
                    <a:pt x="20" y="21"/>
                    <a:pt x="21" y="21"/>
                  </a:cubicBezTo>
                  <a:cubicBezTo>
                    <a:pt x="22" y="21"/>
                    <a:pt x="23" y="21"/>
                    <a:pt x="23" y="22"/>
                  </a:cubicBezTo>
                  <a:cubicBezTo>
                    <a:pt x="25" y="22"/>
                    <a:pt x="25" y="23"/>
                    <a:pt x="26" y="24"/>
                  </a:cubicBezTo>
                  <a:cubicBezTo>
                    <a:pt x="27" y="25"/>
                    <a:pt x="27" y="26"/>
                    <a:pt x="26" y="28"/>
                  </a:cubicBezTo>
                  <a:cubicBezTo>
                    <a:pt x="25" y="29"/>
                    <a:pt x="24" y="30"/>
                    <a:pt x="22" y="31"/>
                  </a:cubicBezTo>
                  <a:cubicBezTo>
                    <a:pt x="21" y="31"/>
                    <a:pt x="20" y="32"/>
                    <a:pt x="18" y="32"/>
                  </a:cubicBezTo>
                  <a:cubicBezTo>
                    <a:pt x="18" y="32"/>
                    <a:pt x="17" y="32"/>
                    <a:pt x="17" y="32"/>
                  </a:cubicBezTo>
                  <a:cubicBezTo>
                    <a:pt x="16" y="32"/>
                    <a:pt x="16" y="32"/>
                    <a:pt x="15" y="32"/>
                  </a:cubicBezTo>
                  <a:cubicBezTo>
                    <a:pt x="12" y="27"/>
                    <a:pt x="12" y="27"/>
                    <a:pt x="12" y="27"/>
                  </a:cubicBezTo>
                  <a:cubicBezTo>
                    <a:pt x="7" y="30"/>
                    <a:pt x="7" y="30"/>
                    <a:pt x="7" y="30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2" y="37"/>
                    <a:pt x="14" y="38"/>
                    <a:pt x="16" y="38"/>
                  </a:cubicBezTo>
                  <a:cubicBezTo>
                    <a:pt x="16" y="38"/>
                    <a:pt x="17" y="38"/>
                    <a:pt x="17" y="38"/>
                  </a:cubicBezTo>
                  <a:cubicBezTo>
                    <a:pt x="19" y="37"/>
                    <a:pt x="22" y="37"/>
                    <a:pt x="25" y="36"/>
                  </a:cubicBezTo>
                  <a:cubicBezTo>
                    <a:pt x="28" y="34"/>
                    <a:pt x="31" y="32"/>
                    <a:pt x="32" y="29"/>
                  </a:cubicBezTo>
                  <a:cubicBezTo>
                    <a:pt x="34" y="27"/>
                    <a:pt x="34" y="24"/>
                    <a:pt x="33" y="21"/>
                  </a:cubicBezTo>
                  <a:cubicBezTo>
                    <a:pt x="31" y="18"/>
                    <a:pt x="30" y="17"/>
                    <a:pt x="27" y="16"/>
                  </a:cubicBezTo>
                  <a:cubicBezTo>
                    <a:pt x="25" y="15"/>
                    <a:pt x="24" y="15"/>
                    <a:pt x="22" y="15"/>
                  </a:cubicBezTo>
                  <a:cubicBezTo>
                    <a:pt x="20" y="15"/>
                    <a:pt x="19" y="15"/>
                    <a:pt x="17" y="15"/>
                  </a:cubicBezTo>
                  <a:cubicBezTo>
                    <a:pt x="15" y="16"/>
                    <a:pt x="14" y="16"/>
                    <a:pt x="13" y="16"/>
                  </a:cubicBezTo>
                  <a:cubicBezTo>
                    <a:pt x="12" y="16"/>
                    <a:pt x="11" y="16"/>
                    <a:pt x="10" y="16"/>
                  </a:cubicBezTo>
                  <a:cubicBezTo>
                    <a:pt x="9" y="15"/>
                    <a:pt x="8" y="15"/>
                    <a:pt x="8" y="14"/>
                  </a:cubicBezTo>
                  <a:cubicBezTo>
                    <a:pt x="7" y="12"/>
                    <a:pt x="7" y="11"/>
                    <a:pt x="8" y="10"/>
                  </a:cubicBezTo>
                  <a:cubicBezTo>
                    <a:pt x="8" y="9"/>
                    <a:pt x="10" y="8"/>
                    <a:pt x="11" y="7"/>
                  </a:cubicBezTo>
                  <a:cubicBezTo>
                    <a:pt x="13" y="6"/>
                    <a:pt x="14" y="6"/>
                    <a:pt x="15" y="6"/>
                  </a:cubicBezTo>
                  <a:cubicBezTo>
                    <a:pt x="16" y="6"/>
                    <a:pt x="17" y="6"/>
                    <a:pt x="17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21" y="10"/>
                    <a:pt x="21" y="10"/>
                    <a:pt x="21" y="10"/>
                  </a:cubicBezTo>
                  <a:cubicBezTo>
                    <a:pt x="26" y="7"/>
                    <a:pt x="26" y="7"/>
                    <a:pt x="26" y="7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1" y="0"/>
                    <a:pt x="20" y="0"/>
                    <a:pt x="18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9" name="Freeform 95">
              <a:extLst>
                <a:ext uri="{FF2B5EF4-FFF2-40B4-BE49-F238E27FC236}">
                  <a16:creationId xmlns:a16="http://schemas.microsoft.com/office/drawing/2014/main" id="{E261A8A9-7153-4564-92F8-89FC36F3B42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74288" y="403226"/>
              <a:ext cx="119063" cy="149225"/>
            </a:xfrm>
            <a:custGeom>
              <a:avLst/>
              <a:gdLst>
                <a:gd name="T0" fmla="*/ 71 w 75"/>
                <a:gd name="T1" fmla="*/ 0 h 94"/>
                <a:gd name="T2" fmla="*/ 0 w 75"/>
                <a:gd name="T3" fmla="*/ 18 h 94"/>
                <a:gd name="T4" fmla="*/ 5 w 75"/>
                <a:gd name="T5" fmla="*/ 41 h 94"/>
                <a:gd name="T6" fmla="*/ 18 w 75"/>
                <a:gd name="T7" fmla="*/ 37 h 94"/>
                <a:gd name="T8" fmla="*/ 16 w 75"/>
                <a:gd name="T9" fmla="*/ 28 h 94"/>
                <a:gd name="T10" fmla="*/ 30 w 75"/>
                <a:gd name="T11" fmla="*/ 23 h 94"/>
                <a:gd name="T12" fmla="*/ 46 w 75"/>
                <a:gd name="T13" fmla="*/ 80 h 94"/>
                <a:gd name="T14" fmla="*/ 39 w 75"/>
                <a:gd name="T15" fmla="*/ 84 h 94"/>
                <a:gd name="T16" fmla="*/ 41 w 75"/>
                <a:gd name="T17" fmla="*/ 94 h 94"/>
                <a:gd name="T18" fmla="*/ 73 w 75"/>
                <a:gd name="T19" fmla="*/ 84 h 94"/>
                <a:gd name="T20" fmla="*/ 71 w 75"/>
                <a:gd name="T21" fmla="*/ 75 h 94"/>
                <a:gd name="T22" fmla="*/ 62 w 75"/>
                <a:gd name="T23" fmla="*/ 75 h 94"/>
                <a:gd name="T24" fmla="*/ 46 w 75"/>
                <a:gd name="T25" fmla="*/ 18 h 94"/>
                <a:gd name="T26" fmla="*/ 62 w 75"/>
                <a:gd name="T27" fmla="*/ 16 h 94"/>
                <a:gd name="T28" fmla="*/ 64 w 75"/>
                <a:gd name="T29" fmla="*/ 23 h 94"/>
                <a:gd name="T30" fmla="*/ 75 w 75"/>
                <a:gd name="T31" fmla="*/ 21 h 94"/>
                <a:gd name="T32" fmla="*/ 71 w 75"/>
                <a:gd name="T33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5" h="94">
                  <a:moveTo>
                    <a:pt x="71" y="0"/>
                  </a:moveTo>
                  <a:lnTo>
                    <a:pt x="0" y="18"/>
                  </a:lnTo>
                  <a:lnTo>
                    <a:pt x="5" y="41"/>
                  </a:lnTo>
                  <a:lnTo>
                    <a:pt x="18" y="37"/>
                  </a:lnTo>
                  <a:lnTo>
                    <a:pt x="16" y="28"/>
                  </a:lnTo>
                  <a:lnTo>
                    <a:pt x="30" y="23"/>
                  </a:lnTo>
                  <a:lnTo>
                    <a:pt x="46" y="80"/>
                  </a:lnTo>
                  <a:lnTo>
                    <a:pt x="39" y="84"/>
                  </a:lnTo>
                  <a:lnTo>
                    <a:pt x="41" y="94"/>
                  </a:lnTo>
                  <a:lnTo>
                    <a:pt x="73" y="84"/>
                  </a:lnTo>
                  <a:lnTo>
                    <a:pt x="71" y="75"/>
                  </a:lnTo>
                  <a:lnTo>
                    <a:pt x="62" y="75"/>
                  </a:lnTo>
                  <a:lnTo>
                    <a:pt x="46" y="18"/>
                  </a:lnTo>
                  <a:lnTo>
                    <a:pt x="62" y="16"/>
                  </a:lnTo>
                  <a:lnTo>
                    <a:pt x="64" y="23"/>
                  </a:lnTo>
                  <a:lnTo>
                    <a:pt x="75" y="21"/>
                  </a:lnTo>
                  <a:lnTo>
                    <a:pt x="7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0" name="Freeform 96">
              <a:extLst>
                <a:ext uri="{FF2B5EF4-FFF2-40B4-BE49-F238E27FC236}">
                  <a16:creationId xmlns:a16="http://schemas.microsoft.com/office/drawing/2014/main" id="{CD9411BD-236D-48CB-A161-A1DE3C85AED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74288" y="403226"/>
              <a:ext cx="119063" cy="149225"/>
            </a:xfrm>
            <a:custGeom>
              <a:avLst/>
              <a:gdLst>
                <a:gd name="T0" fmla="*/ 71 w 75"/>
                <a:gd name="T1" fmla="*/ 0 h 94"/>
                <a:gd name="T2" fmla="*/ 0 w 75"/>
                <a:gd name="T3" fmla="*/ 18 h 94"/>
                <a:gd name="T4" fmla="*/ 5 w 75"/>
                <a:gd name="T5" fmla="*/ 41 h 94"/>
                <a:gd name="T6" fmla="*/ 18 w 75"/>
                <a:gd name="T7" fmla="*/ 37 h 94"/>
                <a:gd name="T8" fmla="*/ 16 w 75"/>
                <a:gd name="T9" fmla="*/ 28 h 94"/>
                <a:gd name="T10" fmla="*/ 30 w 75"/>
                <a:gd name="T11" fmla="*/ 23 h 94"/>
                <a:gd name="T12" fmla="*/ 46 w 75"/>
                <a:gd name="T13" fmla="*/ 80 h 94"/>
                <a:gd name="T14" fmla="*/ 39 w 75"/>
                <a:gd name="T15" fmla="*/ 84 h 94"/>
                <a:gd name="T16" fmla="*/ 41 w 75"/>
                <a:gd name="T17" fmla="*/ 94 h 94"/>
                <a:gd name="T18" fmla="*/ 73 w 75"/>
                <a:gd name="T19" fmla="*/ 84 h 94"/>
                <a:gd name="T20" fmla="*/ 71 w 75"/>
                <a:gd name="T21" fmla="*/ 75 h 94"/>
                <a:gd name="T22" fmla="*/ 62 w 75"/>
                <a:gd name="T23" fmla="*/ 75 h 94"/>
                <a:gd name="T24" fmla="*/ 46 w 75"/>
                <a:gd name="T25" fmla="*/ 18 h 94"/>
                <a:gd name="T26" fmla="*/ 62 w 75"/>
                <a:gd name="T27" fmla="*/ 16 h 94"/>
                <a:gd name="T28" fmla="*/ 64 w 75"/>
                <a:gd name="T29" fmla="*/ 23 h 94"/>
                <a:gd name="T30" fmla="*/ 75 w 75"/>
                <a:gd name="T31" fmla="*/ 21 h 94"/>
                <a:gd name="T32" fmla="*/ 71 w 75"/>
                <a:gd name="T33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5" h="94">
                  <a:moveTo>
                    <a:pt x="71" y="0"/>
                  </a:moveTo>
                  <a:lnTo>
                    <a:pt x="0" y="18"/>
                  </a:lnTo>
                  <a:lnTo>
                    <a:pt x="5" y="41"/>
                  </a:lnTo>
                  <a:lnTo>
                    <a:pt x="18" y="37"/>
                  </a:lnTo>
                  <a:lnTo>
                    <a:pt x="16" y="28"/>
                  </a:lnTo>
                  <a:lnTo>
                    <a:pt x="30" y="23"/>
                  </a:lnTo>
                  <a:lnTo>
                    <a:pt x="46" y="80"/>
                  </a:lnTo>
                  <a:lnTo>
                    <a:pt x="39" y="84"/>
                  </a:lnTo>
                  <a:lnTo>
                    <a:pt x="41" y="94"/>
                  </a:lnTo>
                  <a:lnTo>
                    <a:pt x="73" y="84"/>
                  </a:lnTo>
                  <a:lnTo>
                    <a:pt x="71" y="75"/>
                  </a:lnTo>
                  <a:lnTo>
                    <a:pt x="62" y="75"/>
                  </a:lnTo>
                  <a:lnTo>
                    <a:pt x="46" y="18"/>
                  </a:lnTo>
                  <a:lnTo>
                    <a:pt x="62" y="16"/>
                  </a:lnTo>
                  <a:lnTo>
                    <a:pt x="64" y="23"/>
                  </a:lnTo>
                  <a:lnTo>
                    <a:pt x="75" y="21"/>
                  </a:lnTo>
                  <a:lnTo>
                    <a:pt x="7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1" name="Freeform 97">
              <a:extLst>
                <a:ext uri="{FF2B5EF4-FFF2-40B4-BE49-F238E27FC236}">
                  <a16:creationId xmlns:a16="http://schemas.microsoft.com/office/drawing/2014/main" id="{C5E684D3-58C5-4F8C-8085-BFE46716AE9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04463" y="392113"/>
              <a:ext cx="127000" cy="138113"/>
            </a:xfrm>
            <a:custGeom>
              <a:avLst/>
              <a:gdLst>
                <a:gd name="T0" fmla="*/ 28 w 80"/>
                <a:gd name="T1" fmla="*/ 50 h 87"/>
                <a:gd name="T2" fmla="*/ 32 w 80"/>
                <a:gd name="T3" fmla="*/ 19 h 87"/>
                <a:gd name="T4" fmla="*/ 35 w 80"/>
                <a:gd name="T5" fmla="*/ 19 h 87"/>
                <a:gd name="T6" fmla="*/ 46 w 80"/>
                <a:gd name="T7" fmla="*/ 48 h 87"/>
                <a:gd name="T8" fmla="*/ 28 w 80"/>
                <a:gd name="T9" fmla="*/ 50 h 87"/>
                <a:gd name="T10" fmla="*/ 39 w 80"/>
                <a:gd name="T11" fmla="*/ 0 h 87"/>
                <a:gd name="T12" fmla="*/ 23 w 80"/>
                <a:gd name="T13" fmla="*/ 3 h 87"/>
                <a:gd name="T14" fmla="*/ 7 w 80"/>
                <a:gd name="T15" fmla="*/ 76 h 87"/>
                <a:gd name="T16" fmla="*/ 0 w 80"/>
                <a:gd name="T17" fmla="*/ 78 h 87"/>
                <a:gd name="T18" fmla="*/ 3 w 80"/>
                <a:gd name="T19" fmla="*/ 87 h 87"/>
                <a:gd name="T20" fmla="*/ 30 w 80"/>
                <a:gd name="T21" fmla="*/ 85 h 87"/>
                <a:gd name="T22" fmla="*/ 30 w 80"/>
                <a:gd name="T23" fmla="*/ 73 h 87"/>
                <a:gd name="T24" fmla="*/ 23 w 80"/>
                <a:gd name="T25" fmla="*/ 73 h 87"/>
                <a:gd name="T26" fmla="*/ 25 w 80"/>
                <a:gd name="T27" fmla="*/ 62 h 87"/>
                <a:gd name="T28" fmla="*/ 53 w 80"/>
                <a:gd name="T29" fmla="*/ 60 h 87"/>
                <a:gd name="T30" fmla="*/ 57 w 80"/>
                <a:gd name="T31" fmla="*/ 69 h 87"/>
                <a:gd name="T32" fmla="*/ 51 w 80"/>
                <a:gd name="T33" fmla="*/ 71 h 87"/>
                <a:gd name="T34" fmla="*/ 53 w 80"/>
                <a:gd name="T35" fmla="*/ 80 h 87"/>
                <a:gd name="T36" fmla="*/ 80 w 80"/>
                <a:gd name="T37" fmla="*/ 78 h 87"/>
                <a:gd name="T38" fmla="*/ 80 w 80"/>
                <a:gd name="T39" fmla="*/ 69 h 87"/>
                <a:gd name="T40" fmla="*/ 73 w 80"/>
                <a:gd name="T41" fmla="*/ 66 h 87"/>
                <a:gd name="T42" fmla="*/ 39 w 80"/>
                <a:gd name="T43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80" h="87">
                  <a:moveTo>
                    <a:pt x="28" y="50"/>
                  </a:moveTo>
                  <a:lnTo>
                    <a:pt x="32" y="19"/>
                  </a:lnTo>
                  <a:lnTo>
                    <a:pt x="35" y="19"/>
                  </a:lnTo>
                  <a:lnTo>
                    <a:pt x="46" y="48"/>
                  </a:lnTo>
                  <a:lnTo>
                    <a:pt x="28" y="50"/>
                  </a:lnTo>
                  <a:close/>
                  <a:moveTo>
                    <a:pt x="39" y="0"/>
                  </a:moveTo>
                  <a:lnTo>
                    <a:pt x="23" y="3"/>
                  </a:lnTo>
                  <a:lnTo>
                    <a:pt x="7" y="76"/>
                  </a:lnTo>
                  <a:lnTo>
                    <a:pt x="0" y="78"/>
                  </a:lnTo>
                  <a:lnTo>
                    <a:pt x="3" y="87"/>
                  </a:lnTo>
                  <a:lnTo>
                    <a:pt x="30" y="85"/>
                  </a:lnTo>
                  <a:lnTo>
                    <a:pt x="30" y="73"/>
                  </a:lnTo>
                  <a:lnTo>
                    <a:pt x="23" y="73"/>
                  </a:lnTo>
                  <a:lnTo>
                    <a:pt x="25" y="62"/>
                  </a:lnTo>
                  <a:lnTo>
                    <a:pt x="53" y="60"/>
                  </a:lnTo>
                  <a:lnTo>
                    <a:pt x="57" y="69"/>
                  </a:lnTo>
                  <a:lnTo>
                    <a:pt x="51" y="71"/>
                  </a:lnTo>
                  <a:lnTo>
                    <a:pt x="53" y="80"/>
                  </a:lnTo>
                  <a:lnTo>
                    <a:pt x="80" y="78"/>
                  </a:lnTo>
                  <a:lnTo>
                    <a:pt x="80" y="69"/>
                  </a:lnTo>
                  <a:lnTo>
                    <a:pt x="73" y="66"/>
                  </a:lnTo>
                  <a:lnTo>
                    <a:pt x="3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2" name="Freeform 98">
              <a:extLst>
                <a:ext uri="{FF2B5EF4-FFF2-40B4-BE49-F238E27FC236}">
                  <a16:creationId xmlns:a16="http://schemas.microsoft.com/office/drawing/2014/main" id="{67997136-81C0-4C9B-A0A7-C360E351A1B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04463" y="392113"/>
              <a:ext cx="127000" cy="138113"/>
            </a:xfrm>
            <a:custGeom>
              <a:avLst/>
              <a:gdLst>
                <a:gd name="T0" fmla="*/ 28 w 80"/>
                <a:gd name="T1" fmla="*/ 50 h 87"/>
                <a:gd name="T2" fmla="*/ 32 w 80"/>
                <a:gd name="T3" fmla="*/ 19 h 87"/>
                <a:gd name="T4" fmla="*/ 35 w 80"/>
                <a:gd name="T5" fmla="*/ 19 h 87"/>
                <a:gd name="T6" fmla="*/ 46 w 80"/>
                <a:gd name="T7" fmla="*/ 48 h 87"/>
                <a:gd name="T8" fmla="*/ 28 w 80"/>
                <a:gd name="T9" fmla="*/ 50 h 87"/>
                <a:gd name="T10" fmla="*/ 39 w 80"/>
                <a:gd name="T11" fmla="*/ 0 h 87"/>
                <a:gd name="T12" fmla="*/ 23 w 80"/>
                <a:gd name="T13" fmla="*/ 3 h 87"/>
                <a:gd name="T14" fmla="*/ 7 w 80"/>
                <a:gd name="T15" fmla="*/ 76 h 87"/>
                <a:gd name="T16" fmla="*/ 0 w 80"/>
                <a:gd name="T17" fmla="*/ 78 h 87"/>
                <a:gd name="T18" fmla="*/ 3 w 80"/>
                <a:gd name="T19" fmla="*/ 87 h 87"/>
                <a:gd name="T20" fmla="*/ 30 w 80"/>
                <a:gd name="T21" fmla="*/ 85 h 87"/>
                <a:gd name="T22" fmla="*/ 30 w 80"/>
                <a:gd name="T23" fmla="*/ 73 h 87"/>
                <a:gd name="T24" fmla="*/ 23 w 80"/>
                <a:gd name="T25" fmla="*/ 73 h 87"/>
                <a:gd name="T26" fmla="*/ 25 w 80"/>
                <a:gd name="T27" fmla="*/ 62 h 87"/>
                <a:gd name="T28" fmla="*/ 53 w 80"/>
                <a:gd name="T29" fmla="*/ 60 h 87"/>
                <a:gd name="T30" fmla="*/ 57 w 80"/>
                <a:gd name="T31" fmla="*/ 69 h 87"/>
                <a:gd name="T32" fmla="*/ 51 w 80"/>
                <a:gd name="T33" fmla="*/ 71 h 87"/>
                <a:gd name="T34" fmla="*/ 53 w 80"/>
                <a:gd name="T35" fmla="*/ 80 h 87"/>
                <a:gd name="T36" fmla="*/ 80 w 80"/>
                <a:gd name="T37" fmla="*/ 78 h 87"/>
                <a:gd name="T38" fmla="*/ 80 w 80"/>
                <a:gd name="T39" fmla="*/ 69 h 87"/>
                <a:gd name="T40" fmla="*/ 73 w 80"/>
                <a:gd name="T41" fmla="*/ 66 h 87"/>
                <a:gd name="T42" fmla="*/ 39 w 80"/>
                <a:gd name="T43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80" h="87">
                  <a:moveTo>
                    <a:pt x="28" y="50"/>
                  </a:moveTo>
                  <a:lnTo>
                    <a:pt x="32" y="19"/>
                  </a:lnTo>
                  <a:lnTo>
                    <a:pt x="35" y="19"/>
                  </a:lnTo>
                  <a:lnTo>
                    <a:pt x="46" y="48"/>
                  </a:lnTo>
                  <a:lnTo>
                    <a:pt x="28" y="50"/>
                  </a:lnTo>
                  <a:moveTo>
                    <a:pt x="39" y="0"/>
                  </a:moveTo>
                  <a:lnTo>
                    <a:pt x="23" y="3"/>
                  </a:lnTo>
                  <a:lnTo>
                    <a:pt x="7" y="76"/>
                  </a:lnTo>
                  <a:lnTo>
                    <a:pt x="0" y="78"/>
                  </a:lnTo>
                  <a:lnTo>
                    <a:pt x="3" y="87"/>
                  </a:lnTo>
                  <a:lnTo>
                    <a:pt x="30" y="85"/>
                  </a:lnTo>
                  <a:lnTo>
                    <a:pt x="30" y="73"/>
                  </a:lnTo>
                  <a:lnTo>
                    <a:pt x="23" y="73"/>
                  </a:lnTo>
                  <a:lnTo>
                    <a:pt x="25" y="62"/>
                  </a:lnTo>
                  <a:lnTo>
                    <a:pt x="53" y="60"/>
                  </a:lnTo>
                  <a:lnTo>
                    <a:pt x="57" y="69"/>
                  </a:lnTo>
                  <a:lnTo>
                    <a:pt x="51" y="71"/>
                  </a:lnTo>
                  <a:lnTo>
                    <a:pt x="53" y="80"/>
                  </a:lnTo>
                  <a:lnTo>
                    <a:pt x="80" y="78"/>
                  </a:lnTo>
                  <a:lnTo>
                    <a:pt x="80" y="69"/>
                  </a:lnTo>
                  <a:lnTo>
                    <a:pt x="73" y="66"/>
                  </a:lnTo>
                  <a:lnTo>
                    <a:pt x="3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3" name="Freeform 99">
              <a:extLst>
                <a:ext uri="{FF2B5EF4-FFF2-40B4-BE49-F238E27FC236}">
                  <a16:creationId xmlns:a16="http://schemas.microsoft.com/office/drawing/2014/main" id="{43C1F9AE-AA8D-426A-8AC2-FB939175C50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31463" y="385763"/>
              <a:ext cx="134938" cy="133350"/>
            </a:xfrm>
            <a:custGeom>
              <a:avLst/>
              <a:gdLst>
                <a:gd name="T0" fmla="*/ 0 w 37"/>
                <a:gd name="T1" fmla="*/ 0 h 37"/>
                <a:gd name="T2" fmla="*/ 0 w 37"/>
                <a:gd name="T3" fmla="*/ 4 h 37"/>
                <a:gd name="T4" fmla="*/ 4 w 37"/>
                <a:gd name="T5" fmla="*/ 5 h 37"/>
                <a:gd name="T6" fmla="*/ 3 w 37"/>
                <a:gd name="T7" fmla="*/ 24 h 37"/>
                <a:gd name="T8" fmla="*/ 7 w 37"/>
                <a:gd name="T9" fmla="*/ 33 h 37"/>
                <a:gd name="T10" fmla="*/ 17 w 37"/>
                <a:gd name="T11" fmla="*/ 37 h 37"/>
                <a:gd name="T12" fmla="*/ 18 w 37"/>
                <a:gd name="T13" fmla="*/ 37 h 37"/>
                <a:gd name="T14" fmla="*/ 28 w 37"/>
                <a:gd name="T15" fmla="*/ 34 h 37"/>
                <a:gd name="T16" fmla="*/ 32 w 37"/>
                <a:gd name="T17" fmla="*/ 25 h 37"/>
                <a:gd name="T18" fmla="*/ 33 w 37"/>
                <a:gd name="T19" fmla="*/ 6 h 37"/>
                <a:gd name="T20" fmla="*/ 37 w 37"/>
                <a:gd name="T21" fmla="*/ 6 h 37"/>
                <a:gd name="T22" fmla="*/ 37 w 37"/>
                <a:gd name="T23" fmla="*/ 1 h 37"/>
                <a:gd name="T24" fmla="*/ 22 w 37"/>
                <a:gd name="T25" fmla="*/ 1 h 37"/>
                <a:gd name="T26" fmla="*/ 22 w 37"/>
                <a:gd name="T27" fmla="*/ 5 h 37"/>
                <a:gd name="T28" fmla="*/ 26 w 37"/>
                <a:gd name="T29" fmla="*/ 6 h 37"/>
                <a:gd name="T30" fmla="*/ 25 w 37"/>
                <a:gd name="T31" fmla="*/ 25 h 37"/>
                <a:gd name="T32" fmla="*/ 23 w 37"/>
                <a:gd name="T33" fmla="*/ 30 h 37"/>
                <a:gd name="T34" fmla="*/ 18 w 37"/>
                <a:gd name="T35" fmla="*/ 32 h 37"/>
                <a:gd name="T36" fmla="*/ 17 w 37"/>
                <a:gd name="T37" fmla="*/ 32 h 37"/>
                <a:gd name="T38" fmla="*/ 12 w 37"/>
                <a:gd name="T39" fmla="*/ 30 h 37"/>
                <a:gd name="T40" fmla="*/ 10 w 37"/>
                <a:gd name="T41" fmla="*/ 24 h 37"/>
                <a:gd name="T42" fmla="*/ 11 w 37"/>
                <a:gd name="T43" fmla="*/ 5 h 37"/>
                <a:gd name="T44" fmla="*/ 15 w 37"/>
                <a:gd name="T45" fmla="*/ 5 h 37"/>
                <a:gd name="T46" fmla="*/ 15 w 37"/>
                <a:gd name="T47" fmla="*/ 0 h 37"/>
                <a:gd name="T48" fmla="*/ 11 w 37"/>
                <a:gd name="T49" fmla="*/ 0 h 37"/>
                <a:gd name="T50" fmla="*/ 4 w 37"/>
                <a:gd name="T51" fmla="*/ 0 h 37"/>
                <a:gd name="T52" fmla="*/ 0 w 37"/>
                <a:gd name="T53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7" h="37">
                  <a:moveTo>
                    <a:pt x="0" y="0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3" y="28"/>
                    <a:pt x="4" y="31"/>
                    <a:pt x="7" y="33"/>
                  </a:cubicBezTo>
                  <a:cubicBezTo>
                    <a:pt x="9" y="36"/>
                    <a:pt x="13" y="37"/>
                    <a:pt x="17" y="37"/>
                  </a:cubicBezTo>
                  <a:cubicBezTo>
                    <a:pt x="17" y="37"/>
                    <a:pt x="18" y="37"/>
                    <a:pt x="18" y="37"/>
                  </a:cubicBezTo>
                  <a:cubicBezTo>
                    <a:pt x="22" y="37"/>
                    <a:pt x="25" y="36"/>
                    <a:pt x="28" y="34"/>
                  </a:cubicBezTo>
                  <a:cubicBezTo>
                    <a:pt x="31" y="32"/>
                    <a:pt x="32" y="29"/>
                    <a:pt x="32" y="25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7" y="6"/>
                    <a:pt x="37" y="6"/>
                    <a:pt x="37" y="6"/>
                  </a:cubicBezTo>
                  <a:cubicBezTo>
                    <a:pt x="37" y="1"/>
                    <a:pt x="37" y="1"/>
                    <a:pt x="37" y="1"/>
                  </a:cubicBezTo>
                  <a:cubicBezTo>
                    <a:pt x="22" y="1"/>
                    <a:pt x="22" y="1"/>
                    <a:pt x="22" y="1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26" y="6"/>
                    <a:pt x="26" y="6"/>
                    <a:pt x="26" y="6"/>
                  </a:cubicBezTo>
                  <a:cubicBezTo>
                    <a:pt x="25" y="25"/>
                    <a:pt x="25" y="25"/>
                    <a:pt x="25" y="25"/>
                  </a:cubicBezTo>
                  <a:cubicBezTo>
                    <a:pt x="25" y="27"/>
                    <a:pt x="24" y="29"/>
                    <a:pt x="23" y="30"/>
                  </a:cubicBezTo>
                  <a:cubicBezTo>
                    <a:pt x="22" y="31"/>
                    <a:pt x="20" y="32"/>
                    <a:pt x="18" y="32"/>
                  </a:cubicBezTo>
                  <a:cubicBezTo>
                    <a:pt x="18" y="32"/>
                    <a:pt x="18" y="32"/>
                    <a:pt x="17" y="32"/>
                  </a:cubicBezTo>
                  <a:cubicBezTo>
                    <a:pt x="15" y="31"/>
                    <a:pt x="13" y="31"/>
                    <a:pt x="12" y="30"/>
                  </a:cubicBezTo>
                  <a:cubicBezTo>
                    <a:pt x="11" y="28"/>
                    <a:pt x="10" y="27"/>
                    <a:pt x="10" y="24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4" name="Freeform 100">
              <a:extLst>
                <a:ext uri="{FF2B5EF4-FFF2-40B4-BE49-F238E27FC236}">
                  <a16:creationId xmlns:a16="http://schemas.microsoft.com/office/drawing/2014/main" id="{0B56EF7C-814B-45BA-887D-2102B0FAC58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561638" y="392113"/>
              <a:ext cx="127000" cy="152400"/>
            </a:xfrm>
            <a:custGeom>
              <a:avLst/>
              <a:gdLst>
                <a:gd name="T0" fmla="*/ 22 w 35"/>
                <a:gd name="T1" fmla="*/ 20 h 42"/>
                <a:gd name="T2" fmla="*/ 20 w 35"/>
                <a:gd name="T3" fmla="*/ 19 h 42"/>
                <a:gd name="T4" fmla="*/ 15 w 35"/>
                <a:gd name="T5" fmla="*/ 18 h 42"/>
                <a:gd name="T6" fmla="*/ 17 w 35"/>
                <a:gd name="T7" fmla="*/ 8 h 42"/>
                <a:gd name="T8" fmla="*/ 22 w 35"/>
                <a:gd name="T9" fmla="*/ 9 h 42"/>
                <a:gd name="T10" fmla="*/ 26 w 35"/>
                <a:gd name="T11" fmla="*/ 12 h 42"/>
                <a:gd name="T12" fmla="*/ 27 w 35"/>
                <a:gd name="T13" fmla="*/ 16 h 42"/>
                <a:gd name="T14" fmla="*/ 25 w 35"/>
                <a:gd name="T15" fmla="*/ 19 h 42"/>
                <a:gd name="T16" fmla="*/ 22 w 35"/>
                <a:gd name="T17" fmla="*/ 20 h 42"/>
                <a:gd name="T18" fmla="*/ 7 w 35"/>
                <a:gd name="T19" fmla="*/ 0 h 42"/>
                <a:gd name="T20" fmla="*/ 7 w 35"/>
                <a:gd name="T21" fmla="*/ 5 h 42"/>
                <a:gd name="T22" fmla="*/ 10 w 35"/>
                <a:gd name="T23" fmla="*/ 6 h 42"/>
                <a:gd name="T24" fmla="*/ 5 w 35"/>
                <a:gd name="T25" fmla="*/ 31 h 42"/>
                <a:gd name="T26" fmla="*/ 1 w 35"/>
                <a:gd name="T27" fmla="*/ 31 h 42"/>
                <a:gd name="T28" fmla="*/ 0 w 35"/>
                <a:gd name="T29" fmla="*/ 36 h 42"/>
                <a:gd name="T30" fmla="*/ 14 w 35"/>
                <a:gd name="T31" fmla="*/ 39 h 42"/>
                <a:gd name="T32" fmla="*/ 15 w 35"/>
                <a:gd name="T33" fmla="*/ 35 h 42"/>
                <a:gd name="T34" fmla="*/ 12 w 35"/>
                <a:gd name="T35" fmla="*/ 33 h 42"/>
                <a:gd name="T36" fmla="*/ 14 w 35"/>
                <a:gd name="T37" fmla="*/ 24 h 42"/>
                <a:gd name="T38" fmla="*/ 20 w 35"/>
                <a:gd name="T39" fmla="*/ 25 h 42"/>
                <a:gd name="T40" fmla="*/ 23 w 35"/>
                <a:gd name="T41" fmla="*/ 27 h 42"/>
                <a:gd name="T42" fmla="*/ 24 w 35"/>
                <a:gd name="T43" fmla="*/ 32 h 42"/>
                <a:gd name="T44" fmla="*/ 23 w 35"/>
                <a:gd name="T45" fmla="*/ 34 h 42"/>
                <a:gd name="T46" fmla="*/ 24 w 35"/>
                <a:gd name="T47" fmla="*/ 39 h 42"/>
                <a:gd name="T48" fmla="*/ 28 w 35"/>
                <a:gd name="T49" fmla="*/ 42 h 42"/>
                <a:gd name="T50" fmla="*/ 32 w 35"/>
                <a:gd name="T51" fmla="*/ 42 h 42"/>
                <a:gd name="T52" fmla="*/ 33 w 35"/>
                <a:gd name="T53" fmla="*/ 38 h 42"/>
                <a:gd name="T54" fmla="*/ 32 w 35"/>
                <a:gd name="T55" fmla="*/ 38 h 42"/>
                <a:gd name="T56" fmla="*/ 30 w 35"/>
                <a:gd name="T57" fmla="*/ 37 h 42"/>
                <a:gd name="T58" fmla="*/ 30 w 35"/>
                <a:gd name="T59" fmla="*/ 35 h 42"/>
                <a:gd name="T60" fmla="*/ 31 w 35"/>
                <a:gd name="T61" fmla="*/ 33 h 42"/>
                <a:gd name="T62" fmla="*/ 30 w 35"/>
                <a:gd name="T63" fmla="*/ 28 h 42"/>
                <a:gd name="T64" fmla="*/ 27 w 35"/>
                <a:gd name="T65" fmla="*/ 23 h 42"/>
                <a:gd name="T66" fmla="*/ 31 w 35"/>
                <a:gd name="T67" fmla="*/ 21 h 42"/>
                <a:gd name="T68" fmla="*/ 34 w 35"/>
                <a:gd name="T69" fmla="*/ 17 h 42"/>
                <a:gd name="T70" fmla="*/ 32 w 35"/>
                <a:gd name="T71" fmla="*/ 9 h 42"/>
                <a:gd name="T72" fmla="*/ 23 w 35"/>
                <a:gd name="T73" fmla="*/ 4 h 42"/>
                <a:gd name="T74" fmla="*/ 11 w 35"/>
                <a:gd name="T75" fmla="*/ 1 h 42"/>
                <a:gd name="T76" fmla="*/ 7 w 35"/>
                <a:gd name="T77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5" h="42">
                  <a:moveTo>
                    <a:pt x="22" y="20"/>
                  </a:moveTo>
                  <a:cubicBezTo>
                    <a:pt x="21" y="20"/>
                    <a:pt x="21" y="19"/>
                    <a:pt x="20" y="19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4" y="10"/>
                    <a:pt x="25" y="10"/>
                    <a:pt x="26" y="12"/>
                  </a:cubicBezTo>
                  <a:cubicBezTo>
                    <a:pt x="27" y="13"/>
                    <a:pt x="27" y="14"/>
                    <a:pt x="27" y="16"/>
                  </a:cubicBezTo>
                  <a:cubicBezTo>
                    <a:pt x="26" y="17"/>
                    <a:pt x="26" y="18"/>
                    <a:pt x="25" y="19"/>
                  </a:cubicBezTo>
                  <a:cubicBezTo>
                    <a:pt x="24" y="19"/>
                    <a:pt x="23" y="20"/>
                    <a:pt x="22" y="20"/>
                  </a:cubicBezTo>
                  <a:moveTo>
                    <a:pt x="7" y="0"/>
                  </a:moveTo>
                  <a:cubicBezTo>
                    <a:pt x="7" y="5"/>
                    <a:pt x="7" y="5"/>
                    <a:pt x="7" y="5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5" y="31"/>
                    <a:pt x="5" y="31"/>
                    <a:pt x="5" y="31"/>
                  </a:cubicBezTo>
                  <a:cubicBezTo>
                    <a:pt x="1" y="31"/>
                    <a:pt x="1" y="31"/>
                    <a:pt x="1" y="31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14" y="39"/>
                    <a:pt x="14" y="39"/>
                    <a:pt x="14" y="39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2" y="33"/>
                    <a:pt x="12" y="33"/>
                    <a:pt x="12" y="33"/>
                  </a:cubicBezTo>
                  <a:cubicBezTo>
                    <a:pt x="14" y="24"/>
                    <a:pt x="14" y="24"/>
                    <a:pt x="14" y="24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21" y="25"/>
                    <a:pt x="22" y="26"/>
                    <a:pt x="23" y="27"/>
                  </a:cubicBezTo>
                  <a:cubicBezTo>
                    <a:pt x="24" y="28"/>
                    <a:pt x="24" y="30"/>
                    <a:pt x="24" y="32"/>
                  </a:cubicBezTo>
                  <a:cubicBezTo>
                    <a:pt x="23" y="34"/>
                    <a:pt x="23" y="34"/>
                    <a:pt x="23" y="34"/>
                  </a:cubicBezTo>
                  <a:cubicBezTo>
                    <a:pt x="23" y="36"/>
                    <a:pt x="23" y="37"/>
                    <a:pt x="24" y="39"/>
                  </a:cubicBezTo>
                  <a:cubicBezTo>
                    <a:pt x="24" y="40"/>
                    <a:pt x="26" y="41"/>
                    <a:pt x="28" y="42"/>
                  </a:cubicBezTo>
                  <a:cubicBezTo>
                    <a:pt x="32" y="42"/>
                    <a:pt x="32" y="42"/>
                    <a:pt x="32" y="42"/>
                  </a:cubicBezTo>
                  <a:cubicBezTo>
                    <a:pt x="33" y="38"/>
                    <a:pt x="33" y="38"/>
                    <a:pt x="33" y="38"/>
                  </a:cubicBezTo>
                  <a:cubicBezTo>
                    <a:pt x="32" y="38"/>
                    <a:pt x="32" y="38"/>
                    <a:pt x="32" y="38"/>
                  </a:cubicBezTo>
                  <a:cubicBezTo>
                    <a:pt x="31" y="38"/>
                    <a:pt x="31" y="37"/>
                    <a:pt x="30" y="37"/>
                  </a:cubicBezTo>
                  <a:cubicBezTo>
                    <a:pt x="30" y="36"/>
                    <a:pt x="30" y="36"/>
                    <a:pt x="30" y="35"/>
                  </a:cubicBezTo>
                  <a:cubicBezTo>
                    <a:pt x="31" y="33"/>
                    <a:pt x="31" y="33"/>
                    <a:pt x="31" y="33"/>
                  </a:cubicBezTo>
                  <a:cubicBezTo>
                    <a:pt x="31" y="31"/>
                    <a:pt x="31" y="29"/>
                    <a:pt x="30" y="28"/>
                  </a:cubicBezTo>
                  <a:cubicBezTo>
                    <a:pt x="30" y="26"/>
                    <a:pt x="29" y="25"/>
                    <a:pt x="27" y="23"/>
                  </a:cubicBezTo>
                  <a:cubicBezTo>
                    <a:pt x="29" y="23"/>
                    <a:pt x="30" y="22"/>
                    <a:pt x="31" y="21"/>
                  </a:cubicBezTo>
                  <a:cubicBezTo>
                    <a:pt x="33" y="20"/>
                    <a:pt x="34" y="19"/>
                    <a:pt x="34" y="17"/>
                  </a:cubicBezTo>
                  <a:cubicBezTo>
                    <a:pt x="35" y="14"/>
                    <a:pt x="34" y="11"/>
                    <a:pt x="32" y="9"/>
                  </a:cubicBezTo>
                  <a:cubicBezTo>
                    <a:pt x="30" y="6"/>
                    <a:pt x="27" y="5"/>
                    <a:pt x="23" y="4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7" y="0"/>
                    <a:pt x="7" y="0"/>
                    <a:pt x="7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5" name="Freeform 101">
              <a:extLst>
                <a:ext uri="{FF2B5EF4-FFF2-40B4-BE49-F238E27FC236}">
                  <a16:creationId xmlns:a16="http://schemas.microsoft.com/office/drawing/2014/main" id="{10D63DD4-AA36-4076-953A-8A7AF99AC87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679113" y="442913"/>
              <a:ext cx="119063" cy="149225"/>
            </a:xfrm>
            <a:custGeom>
              <a:avLst/>
              <a:gdLst>
                <a:gd name="T0" fmla="*/ 57 w 75"/>
                <a:gd name="T1" fmla="*/ 50 h 94"/>
                <a:gd name="T2" fmla="*/ 41 w 75"/>
                <a:gd name="T3" fmla="*/ 44 h 94"/>
                <a:gd name="T4" fmla="*/ 59 w 75"/>
                <a:gd name="T5" fmla="*/ 21 h 94"/>
                <a:gd name="T6" fmla="*/ 59 w 75"/>
                <a:gd name="T7" fmla="*/ 21 h 94"/>
                <a:gd name="T8" fmla="*/ 57 w 75"/>
                <a:gd name="T9" fmla="*/ 50 h 94"/>
                <a:gd name="T10" fmla="*/ 59 w 75"/>
                <a:gd name="T11" fmla="*/ 0 h 94"/>
                <a:gd name="T12" fmla="*/ 9 w 75"/>
                <a:gd name="T13" fmla="*/ 57 h 94"/>
                <a:gd name="T14" fmla="*/ 2 w 75"/>
                <a:gd name="T15" fmla="*/ 55 h 94"/>
                <a:gd name="T16" fmla="*/ 0 w 75"/>
                <a:gd name="T17" fmla="*/ 64 h 94"/>
                <a:gd name="T18" fmla="*/ 25 w 75"/>
                <a:gd name="T19" fmla="*/ 75 h 94"/>
                <a:gd name="T20" fmla="*/ 29 w 75"/>
                <a:gd name="T21" fmla="*/ 66 h 94"/>
                <a:gd name="T22" fmla="*/ 25 w 75"/>
                <a:gd name="T23" fmla="*/ 64 h 94"/>
                <a:gd name="T24" fmla="*/ 31 w 75"/>
                <a:gd name="T25" fmla="*/ 55 h 94"/>
                <a:gd name="T26" fmla="*/ 57 w 75"/>
                <a:gd name="T27" fmla="*/ 64 h 94"/>
                <a:gd name="T28" fmla="*/ 57 w 75"/>
                <a:gd name="T29" fmla="*/ 75 h 94"/>
                <a:gd name="T30" fmla="*/ 50 w 75"/>
                <a:gd name="T31" fmla="*/ 75 h 94"/>
                <a:gd name="T32" fmla="*/ 45 w 75"/>
                <a:gd name="T33" fmla="*/ 85 h 94"/>
                <a:gd name="T34" fmla="*/ 73 w 75"/>
                <a:gd name="T35" fmla="*/ 94 h 94"/>
                <a:gd name="T36" fmla="*/ 75 w 75"/>
                <a:gd name="T37" fmla="*/ 85 h 94"/>
                <a:gd name="T38" fmla="*/ 70 w 75"/>
                <a:gd name="T39" fmla="*/ 82 h 94"/>
                <a:gd name="T40" fmla="*/ 75 w 75"/>
                <a:gd name="T41" fmla="*/ 7 h 94"/>
                <a:gd name="T42" fmla="*/ 59 w 75"/>
                <a:gd name="T43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5" h="94">
                  <a:moveTo>
                    <a:pt x="57" y="50"/>
                  </a:moveTo>
                  <a:lnTo>
                    <a:pt x="41" y="44"/>
                  </a:lnTo>
                  <a:lnTo>
                    <a:pt x="59" y="21"/>
                  </a:lnTo>
                  <a:lnTo>
                    <a:pt x="59" y="21"/>
                  </a:lnTo>
                  <a:lnTo>
                    <a:pt x="57" y="50"/>
                  </a:lnTo>
                  <a:close/>
                  <a:moveTo>
                    <a:pt x="59" y="0"/>
                  </a:moveTo>
                  <a:lnTo>
                    <a:pt x="9" y="57"/>
                  </a:lnTo>
                  <a:lnTo>
                    <a:pt x="2" y="55"/>
                  </a:lnTo>
                  <a:lnTo>
                    <a:pt x="0" y="64"/>
                  </a:lnTo>
                  <a:lnTo>
                    <a:pt x="25" y="75"/>
                  </a:lnTo>
                  <a:lnTo>
                    <a:pt x="29" y="66"/>
                  </a:lnTo>
                  <a:lnTo>
                    <a:pt x="25" y="64"/>
                  </a:lnTo>
                  <a:lnTo>
                    <a:pt x="31" y="55"/>
                  </a:lnTo>
                  <a:lnTo>
                    <a:pt x="57" y="64"/>
                  </a:lnTo>
                  <a:lnTo>
                    <a:pt x="57" y="75"/>
                  </a:lnTo>
                  <a:lnTo>
                    <a:pt x="50" y="75"/>
                  </a:lnTo>
                  <a:lnTo>
                    <a:pt x="45" y="85"/>
                  </a:lnTo>
                  <a:lnTo>
                    <a:pt x="73" y="94"/>
                  </a:lnTo>
                  <a:lnTo>
                    <a:pt x="75" y="85"/>
                  </a:lnTo>
                  <a:lnTo>
                    <a:pt x="70" y="82"/>
                  </a:lnTo>
                  <a:lnTo>
                    <a:pt x="75" y="7"/>
                  </a:lnTo>
                  <a:lnTo>
                    <a:pt x="5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6" name="Freeform 102">
              <a:extLst>
                <a:ext uri="{FF2B5EF4-FFF2-40B4-BE49-F238E27FC236}">
                  <a16:creationId xmlns:a16="http://schemas.microsoft.com/office/drawing/2014/main" id="{5D32DA72-2EFB-4894-8A5D-0CADBC7FBF2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679113" y="442913"/>
              <a:ext cx="119063" cy="149225"/>
            </a:xfrm>
            <a:custGeom>
              <a:avLst/>
              <a:gdLst>
                <a:gd name="T0" fmla="*/ 57 w 75"/>
                <a:gd name="T1" fmla="*/ 50 h 94"/>
                <a:gd name="T2" fmla="*/ 41 w 75"/>
                <a:gd name="T3" fmla="*/ 44 h 94"/>
                <a:gd name="T4" fmla="*/ 59 w 75"/>
                <a:gd name="T5" fmla="*/ 21 h 94"/>
                <a:gd name="T6" fmla="*/ 59 w 75"/>
                <a:gd name="T7" fmla="*/ 21 h 94"/>
                <a:gd name="T8" fmla="*/ 57 w 75"/>
                <a:gd name="T9" fmla="*/ 50 h 94"/>
                <a:gd name="T10" fmla="*/ 59 w 75"/>
                <a:gd name="T11" fmla="*/ 0 h 94"/>
                <a:gd name="T12" fmla="*/ 9 w 75"/>
                <a:gd name="T13" fmla="*/ 57 h 94"/>
                <a:gd name="T14" fmla="*/ 2 w 75"/>
                <a:gd name="T15" fmla="*/ 55 h 94"/>
                <a:gd name="T16" fmla="*/ 0 w 75"/>
                <a:gd name="T17" fmla="*/ 64 h 94"/>
                <a:gd name="T18" fmla="*/ 25 w 75"/>
                <a:gd name="T19" fmla="*/ 75 h 94"/>
                <a:gd name="T20" fmla="*/ 29 w 75"/>
                <a:gd name="T21" fmla="*/ 66 h 94"/>
                <a:gd name="T22" fmla="*/ 25 w 75"/>
                <a:gd name="T23" fmla="*/ 64 h 94"/>
                <a:gd name="T24" fmla="*/ 31 w 75"/>
                <a:gd name="T25" fmla="*/ 55 h 94"/>
                <a:gd name="T26" fmla="*/ 57 w 75"/>
                <a:gd name="T27" fmla="*/ 64 h 94"/>
                <a:gd name="T28" fmla="*/ 57 w 75"/>
                <a:gd name="T29" fmla="*/ 75 h 94"/>
                <a:gd name="T30" fmla="*/ 50 w 75"/>
                <a:gd name="T31" fmla="*/ 75 h 94"/>
                <a:gd name="T32" fmla="*/ 45 w 75"/>
                <a:gd name="T33" fmla="*/ 85 h 94"/>
                <a:gd name="T34" fmla="*/ 73 w 75"/>
                <a:gd name="T35" fmla="*/ 94 h 94"/>
                <a:gd name="T36" fmla="*/ 75 w 75"/>
                <a:gd name="T37" fmla="*/ 85 h 94"/>
                <a:gd name="T38" fmla="*/ 70 w 75"/>
                <a:gd name="T39" fmla="*/ 82 h 94"/>
                <a:gd name="T40" fmla="*/ 75 w 75"/>
                <a:gd name="T41" fmla="*/ 7 h 94"/>
                <a:gd name="T42" fmla="*/ 59 w 75"/>
                <a:gd name="T43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5" h="94">
                  <a:moveTo>
                    <a:pt x="57" y="50"/>
                  </a:moveTo>
                  <a:lnTo>
                    <a:pt x="41" y="44"/>
                  </a:lnTo>
                  <a:lnTo>
                    <a:pt x="59" y="21"/>
                  </a:lnTo>
                  <a:lnTo>
                    <a:pt x="59" y="21"/>
                  </a:lnTo>
                  <a:lnTo>
                    <a:pt x="57" y="50"/>
                  </a:lnTo>
                  <a:moveTo>
                    <a:pt x="59" y="0"/>
                  </a:moveTo>
                  <a:lnTo>
                    <a:pt x="9" y="57"/>
                  </a:lnTo>
                  <a:lnTo>
                    <a:pt x="2" y="55"/>
                  </a:lnTo>
                  <a:lnTo>
                    <a:pt x="0" y="64"/>
                  </a:lnTo>
                  <a:lnTo>
                    <a:pt x="25" y="75"/>
                  </a:lnTo>
                  <a:lnTo>
                    <a:pt x="29" y="66"/>
                  </a:lnTo>
                  <a:lnTo>
                    <a:pt x="25" y="64"/>
                  </a:lnTo>
                  <a:lnTo>
                    <a:pt x="31" y="55"/>
                  </a:lnTo>
                  <a:lnTo>
                    <a:pt x="57" y="64"/>
                  </a:lnTo>
                  <a:lnTo>
                    <a:pt x="57" y="75"/>
                  </a:lnTo>
                  <a:lnTo>
                    <a:pt x="50" y="75"/>
                  </a:lnTo>
                  <a:lnTo>
                    <a:pt x="45" y="85"/>
                  </a:lnTo>
                  <a:lnTo>
                    <a:pt x="73" y="94"/>
                  </a:lnTo>
                  <a:lnTo>
                    <a:pt x="75" y="85"/>
                  </a:lnTo>
                  <a:lnTo>
                    <a:pt x="70" y="82"/>
                  </a:lnTo>
                  <a:lnTo>
                    <a:pt x="75" y="7"/>
                  </a:lnTo>
                  <a:lnTo>
                    <a:pt x="5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7" name="Freeform 103">
              <a:extLst>
                <a:ext uri="{FF2B5EF4-FFF2-40B4-BE49-F238E27FC236}">
                  <a16:creationId xmlns:a16="http://schemas.microsoft.com/office/drawing/2014/main" id="{72AE5C3B-E781-4C0C-AC4F-0CDF3050985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95000" y="482601"/>
              <a:ext cx="184150" cy="174625"/>
            </a:xfrm>
            <a:custGeom>
              <a:avLst/>
              <a:gdLst>
                <a:gd name="T0" fmla="*/ 43 w 116"/>
                <a:gd name="T1" fmla="*/ 0 h 110"/>
                <a:gd name="T2" fmla="*/ 38 w 116"/>
                <a:gd name="T3" fmla="*/ 9 h 110"/>
                <a:gd name="T4" fmla="*/ 45 w 116"/>
                <a:gd name="T5" fmla="*/ 14 h 110"/>
                <a:gd name="T6" fmla="*/ 13 w 116"/>
                <a:gd name="T7" fmla="*/ 64 h 110"/>
                <a:gd name="T8" fmla="*/ 6 w 116"/>
                <a:gd name="T9" fmla="*/ 62 h 110"/>
                <a:gd name="T10" fmla="*/ 0 w 116"/>
                <a:gd name="T11" fmla="*/ 69 h 110"/>
                <a:gd name="T12" fmla="*/ 29 w 116"/>
                <a:gd name="T13" fmla="*/ 87 h 110"/>
                <a:gd name="T14" fmla="*/ 34 w 116"/>
                <a:gd name="T15" fmla="*/ 80 h 110"/>
                <a:gd name="T16" fmla="*/ 27 w 116"/>
                <a:gd name="T17" fmla="*/ 73 h 110"/>
                <a:gd name="T18" fmla="*/ 52 w 116"/>
                <a:gd name="T19" fmla="*/ 37 h 110"/>
                <a:gd name="T20" fmla="*/ 52 w 116"/>
                <a:gd name="T21" fmla="*/ 37 h 110"/>
                <a:gd name="T22" fmla="*/ 50 w 116"/>
                <a:gd name="T23" fmla="*/ 101 h 110"/>
                <a:gd name="T24" fmla="*/ 64 w 116"/>
                <a:gd name="T25" fmla="*/ 110 h 110"/>
                <a:gd name="T26" fmla="*/ 102 w 116"/>
                <a:gd name="T27" fmla="*/ 50 h 110"/>
                <a:gd name="T28" fmla="*/ 109 w 116"/>
                <a:gd name="T29" fmla="*/ 53 h 110"/>
                <a:gd name="T30" fmla="*/ 116 w 116"/>
                <a:gd name="T31" fmla="*/ 44 h 110"/>
                <a:gd name="T32" fmla="*/ 107 w 116"/>
                <a:gd name="T33" fmla="*/ 39 h 110"/>
                <a:gd name="T34" fmla="*/ 86 w 116"/>
                <a:gd name="T35" fmla="*/ 25 h 110"/>
                <a:gd name="T36" fmla="*/ 82 w 116"/>
                <a:gd name="T37" fmla="*/ 34 h 110"/>
                <a:gd name="T38" fmla="*/ 89 w 116"/>
                <a:gd name="T39" fmla="*/ 41 h 110"/>
                <a:gd name="T40" fmla="*/ 64 w 116"/>
                <a:gd name="T41" fmla="*/ 78 h 110"/>
                <a:gd name="T42" fmla="*/ 64 w 116"/>
                <a:gd name="T43" fmla="*/ 78 h 110"/>
                <a:gd name="T44" fmla="*/ 66 w 116"/>
                <a:gd name="T45" fmla="*/ 14 h 110"/>
                <a:gd name="T46" fmla="*/ 52 w 116"/>
                <a:gd name="T47" fmla="*/ 5 h 110"/>
                <a:gd name="T48" fmla="*/ 43 w 116"/>
                <a:gd name="T49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16" h="110">
                  <a:moveTo>
                    <a:pt x="43" y="0"/>
                  </a:moveTo>
                  <a:lnTo>
                    <a:pt x="38" y="9"/>
                  </a:lnTo>
                  <a:lnTo>
                    <a:pt x="45" y="14"/>
                  </a:lnTo>
                  <a:lnTo>
                    <a:pt x="13" y="64"/>
                  </a:lnTo>
                  <a:lnTo>
                    <a:pt x="6" y="62"/>
                  </a:lnTo>
                  <a:lnTo>
                    <a:pt x="0" y="69"/>
                  </a:lnTo>
                  <a:lnTo>
                    <a:pt x="29" y="87"/>
                  </a:lnTo>
                  <a:lnTo>
                    <a:pt x="34" y="80"/>
                  </a:lnTo>
                  <a:lnTo>
                    <a:pt x="27" y="73"/>
                  </a:lnTo>
                  <a:lnTo>
                    <a:pt x="52" y="37"/>
                  </a:lnTo>
                  <a:lnTo>
                    <a:pt x="52" y="37"/>
                  </a:lnTo>
                  <a:lnTo>
                    <a:pt x="50" y="101"/>
                  </a:lnTo>
                  <a:lnTo>
                    <a:pt x="64" y="110"/>
                  </a:lnTo>
                  <a:lnTo>
                    <a:pt x="102" y="50"/>
                  </a:lnTo>
                  <a:lnTo>
                    <a:pt x="109" y="53"/>
                  </a:lnTo>
                  <a:lnTo>
                    <a:pt x="116" y="44"/>
                  </a:lnTo>
                  <a:lnTo>
                    <a:pt x="107" y="39"/>
                  </a:lnTo>
                  <a:lnTo>
                    <a:pt x="86" y="25"/>
                  </a:lnTo>
                  <a:lnTo>
                    <a:pt x="82" y="34"/>
                  </a:lnTo>
                  <a:lnTo>
                    <a:pt x="89" y="41"/>
                  </a:lnTo>
                  <a:lnTo>
                    <a:pt x="64" y="78"/>
                  </a:lnTo>
                  <a:lnTo>
                    <a:pt x="64" y="78"/>
                  </a:lnTo>
                  <a:lnTo>
                    <a:pt x="66" y="14"/>
                  </a:lnTo>
                  <a:lnTo>
                    <a:pt x="52" y="5"/>
                  </a:lnTo>
                  <a:lnTo>
                    <a:pt x="43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8" name="Freeform 104">
              <a:extLst>
                <a:ext uri="{FF2B5EF4-FFF2-40B4-BE49-F238E27FC236}">
                  <a16:creationId xmlns:a16="http://schemas.microsoft.com/office/drawing/2014/main" id="{776043E6-8EA8-4D44-849D-B085757840F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95000" y="482601"/>
              <a:ext cx="184150" cy="174625"/>
            </a:xfrm>
            <a:custGeom>
              <a:avLst/>
              <a:gdLst>
                <a:gd name="T0" fmla="*/ 43 w 116"/>
                <a:gd name="T1" fmla="*/ 0 h 110"/>
                <a:gd name="T2" fmla="*/ 38 w 116"/>
                <a:gd name="T3" fmla="*/ 9 h 110"/>
                <a:gd name="T4" fmla="*/ 45 w 116"/>
                <a:gd name="T5" fmla="*/ 14 h 110"/>
                <a:gd name="T6" fmla="*/ 13 w 116"/>
                <a:gd name="T7" fmla="*/ 64 h 110"/>
                <a:gd name="T8" fmla="*/ 6 w 116"/>
                <a:gd name="T9" fmla="*/ 62 h 110"/>
                <a:gd name="T10" fmla="*/ 0 w 116"/>
                <a:gd name="T11" fmla="*/ 69 h 110"/>
                <a:gd name="T12" fmla="*/ 29 w 116"/>
                <a:gd name="T13" fmla="*/ 87 h 110"/>
                <a:gd name="T14" fmla="*/ 34 w 116"/>
                <a:gd name="T15" fmla="*/ 80 h 110"/>
                <a:gd name="T16" fmla="*/ 27 w 116"/>
                <a:gd name="T17" fmla="*/ 73 h 110"/>
                <a:gd name="T18" fmla="*/ 52 w 116"/>
                <a:gd name="T19" fmla="*/ 37 h 110"/>
                <a:gd name="T20" fmla="*/ 52 w 116"/>
                <a:gd name="T21" fmla="*/ 37 h 110"/>
                <a:gd name="T22" fmla="*/ 50 w 116"/>
                <a:gd name="T23" fmla="*/ 101 h 110"/>
                <a:gd name="T24" fmla="*/ 64 w 116"/>
                <a:gd name="T25" fmla="*/ 110 h 110"/>
                <a:gd name="T26" fmla="*/ 102 w 116"/>
                <a:gd name="T27" fmla="*/ 50 h 110"/>
                <a:gd name="T28" fmla="*/ 109 w 116"/>
                <a:gd name="T29" fmla="*/ 53 h 110"/>
                <a:gd name="T30" fmla="*/ 116 w 116"/>
                <a:gd name="T31" fmla="*/ 44 h 110"/>
                <a:gd name="T32" fmla="*/ 107 w 116"/>
                <a:gd name="T33" fmla="*/ 39 h 110"/>
                <a:gd name="T34" fmla="*/ 86 w 116"/>
                <a:gd name="T35" fmla="*/ 25 h 110"/>
                <a:gd name="T36" fmla="*/ 82 w 116"/>
                <a:gd name="T37" fmla="*/ 34 h 110"/>
                <a:gd name="T38" fmla="*/ 89 w 116"/>
                <a:gd name="T39" fmla="*/ 41 h 110"/>
                <a:gd name="T40" fmla="*/ 64 w 116"/>
                <a:gd name="T41" fmla="*/ 78 h 110"/>
                <a:gd name="T42" fmla="*/ 64 w 116"/>
                <a:gd name="T43" fmla="*/ 78 h 110"/>
                <a:gd name="T44" fmla="*/ 66 w 116"/>
                <a:gd name="T45" fmla="*/ 14 h 110"/>
                <a:gd name="T46" fmla="*/ 52 w 116"/>
                <a:gd name="T47" fmla="*/ 5 h 110"/>
                <a:gd name="T48" fmla="*/ 43 w 116"/>
                <a:gd name="T49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16" h="110">
                  <a:moveTo>
                    <a:pt x="43" y="0"/>
                  </a:moveTo>
                  <a:lnTo>
                    <a:pt x="38" y="9"/>
                  </a:lnTo>
                  <a:lnTo>
                    <a:pt x="45" y="14"/>
                  </a:lnTo>
                  <a:lnTo>
                    <a:pt x="13" y="64"/>
                  </a:lnTo>
                  <a:lnTo>
                    <a:pt x="6" y="62"/>
                  </a:lnTo>
                  <a:lnTo>
                    <a:pt x="0" y="69"/>
                  </a:lnTo>
                  <a:lnTo>
                    <a:pt x="29" y="87"/>
                  </a:lnTo>
                  <a:lnTo>
                    <a:pt x="34" y="80"/>
                  </a:lnTo>
                  <a:lnTo>
                    <a:pt x="27" y="73"/>
                  </a:lnTo>
                  <a:lnTo>
                    <a:pt x="52" y="37"/>
                  </a:lnTo>
                  <a:lnTo>
                    <a:pt x="52" y="37"/>
                  </a:lnTo>
                  <a:lnTo>
                    <a:pt x="50" y="101"/>
                  </a:lnTo>
                  <a:lnTo>
                    <a:pt x="64" y="110"/>
                  </a:lnTo>
                  <a:lnTo>
                    <a:pt x="102" y="50"/>
                  </a:lnTo>
                  <a:lnTo>
                    <a:pt x="109" y="53"/>
                  </a:lnTo>
                  <a:lnTo>
                    <a:pt x="116" y="44"/>
                  </a:lnTo>
                  <a:lnTo>
                    <a:pt x="107" y="39"/>
                  </a:lnTo>
                  <a:lnTo>
                    <a:pt x="86" y="25"/>
                  </a:lnTo>
                  <a:lnTo>
                    <a:pt x="82" y="34"/>
                  </a:lnTo>
                  <a:lnTo>
                    <a:pt x="89" y="41"/>
                  </a:lnTo>
                  <a:lnTo>
                    <a:pt x="64" y="78"/>
                  </a:lnTo>
                  <a:lnTo>
                    <a:pt x="64" y="78"/>
                  </a:lnTo>
                  <a:lnTo>
                    <a:pt x="66" y="14"/>
                  </a:lnTo>
                  <a:lnTo>
                    <a:pt x="52" y="5"/>
                  </a:lnTo>
                  <a:lnTo>
                    <a:pt x="4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9" name="Freeform 105">
              <a:extLst>
                <a:ext uri="{FF2B5EF4-FFF2-40B4-BE49-F238E27FC236}">
                  <a16:creationId xmlns:a16="http://schemas.microsoft.com/office/drawing/2014/main" id="{971D3BED-5FC5-4C34-85D9-4FA478465F6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31525" y="566738"/>
              <a:ext cx="152400" cy="155575"/>
            </a:xfrm>
            <a:custGeom>
              <a:avLst/>
              <a:gdLst>
                <a:gd name="T0" fmla="*/ 41 w 96"/>
                <a:gd name="T1" fmla="*/ 0 h 98"/>
                <a:gd name="T2" fmla="*/ 25 w 96"/>
                <a:gd name="T3" fmla="*/ 18 h 98"/>
                <a:gd name="T4" fmla="*/ 35 w 96"/>
                <a:gd name="T5" fmla="*/ 25 h 98"/>
                <a:gd name="T6" fmla="*/ 41 w 96"/>
                <a:gd name="T7" fmla="*/ 18 h 98"/>
                <a:gd name="T8" fmla="*/ 53 w 96"/>
                <a:gd name="T9" fmla="*/ 29 h 98"/>
                <a:gd name="T10" fmla="*/ 14 w 96"/>
                <a:gd name="T11" fmla="*/ 73 h 98"/>
                <a:gd name="T12" fmla="*/ 7 w 96"/>
                <a:gd name="T13" fmla="*/ 68 h 98"/>
                <a:gd name="T14" fmla="*/ 0 w 96"/>
                <a:gd name="T15" fmla="*/ 75 h 98"/>
                <a:gd name="T16" fmla="*/ 25 w 96"/>
                <a:gd name="T17" fmla="*/ 98 h 98"/>
                <a:gd name="T18" fmla="*/ 32 w 96"/>
                <a:gd name="T19" fmla="*/ 91 h 98"/>
                <a:gd name="T20" fmla="*/ 28 w 96"/>
                <a:gd name="T21" fmla="*/ 84 h 98"/>
                <a:gd name="T22" fmla="*/ 67 w 96"/>
                <a:gd name="T23" fmla="*/ 41 h 98"/>
                <a:gd name="T24" fmla="*/ 78 w 96"/>
                <a:gd name="T25" fmla="*/ 50 h 98"/>
                <a:gd name="T26" fmla="*/ 71 w 96"/>
                <a:gd name="T27" fmla="*/ 57 h 98"/>
                <a:gd name="T28" fmla="*/ 80 w 96"/>
                <a:gd name="T29" fmla="*/ 66 h 98"/>
                <a:gd name="T30" fmla="*/ 96 w 96"/>
                <a:gd name="T31" fmla="*/ 50 h 98"/>
                <a:gd name="T32" fmla="*/ 41 w 96"/>
                <a:gd name="T33" fmla="*/ 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6" h="98">
                  <a:moveTo>
                    <a:pt x="41" y="0"/>
                  </a:moveTo>
                  <a:lnTo>
                    <a:pt x="25" y="18"/>
                  </a:lnTo>
                  <a:lnTo>
                    <a:pt x="35" y="25"/>
                  </a:lnTo>
                  <a:lnTo>
                    <a:pt x="41" y="18"/>
                  </a:lnTo>
                  <a:lnTo>
                    <a:pt x="53" y="29"/>
                  </a:lnTo>
                  <a:lnTo>
                    <a:pt x="14" y="73"/>
                  </a:lnTo>
                  <a:lnTo>
                    <a:pt x="7" y="68"/>
                  </a:lnTo>
                  <a:lnTo>
                    <a:pt x="0" y="75"/>
                  </a:lnTo>
                  <a:lnTo>
                    <a:pt x="25" y="98"/>
                  </a:lnTo>
                  <a:lnTo>
                    <a:pt x="32" y="91"/>
                  </a:lnTo>
                  <a:lnTo>
                    <a:pt x="28" y="84"/>
                  </a:lnTo>
                  <a:lnTo>
                    <a:pt x="67" y="41"/>
                  </a:lnTo>
                  <a:lnTo>
                    <a:pt x="78" y="50"/>
                  </a:lnTo>
                  <a:lnTo>
                    <a:pt x="71" y="57"/>
                  </a:lnTo>
                  <a:lnTo>
                    <a:pt x="80" y="66"/>
                  </a:lnTo>
                  <a:lnTo>
                    <a:pt x="96" y="50"/>
                  </a:lnTo>
                  <a:lnTo>
                    <a:pt x="4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0" name="Freeform 106">
              <a:extLst>
                <a:ext uri="{FF2B5EF4-FFF2-40B4-BE49-F238E27FC236}">
                  <a16:creationId xmlns:a16="http://schemas.microsoft.com/office/drawing/2014/main" id="{9931228F-DD73-45D8-A971-6ACA2DD786E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31525" y="566738"/>
              <a:ext cx="152400" cy="155575"/>
            </a:xfrm>
            <a:custGeom>
              <a:avLst/>
              <a:gdLst>
                <a:gd name="T0" fmla="*/ 41 w 96"/>
                <a:gd name="T1" fmla="*/ 0 h 98"/>
                <a:gd name="T2" fmla="*/ 25 w 96"/>
                <a:gd name="T3" fmla="*/ 18 h 98"/>
                <a:gd name="T4" fmla="*/ 35 w 96"/>
                <a:gd name="T5" fmla="*/ 25 h 98"/>
                <a:gd name="T6" fmla="*/ 41 w 96"/>
                <a:gd name="T7" fmla="*/ 18 h 98"/>
                <a:gd name="T8" fmla="*/ 53 w 96"/>
                <a:gd name="T9" fmla="*/ 29 h 98"/>
                <a:gd name="T10" fmla="*/ 14 w 96"/>
                <a:gd name="T11" fmla="*/ 73 h 98"/>
                <a:gd name="T12" fmla="*/ 7 w 96"/>
                <a:gd name="T13" fmla="*/ 68 h 98"/>
                <a:gd name="T14" fmla="*/ 0 w 96"/>
                <a:gd name="T15" fmla="*/ 75 h 98"/>
                <a:gd name="T16" fmla="*/ 25 w 96"/>
                <a:gd name="T17" fmla="*/ 98 h 98"/>
                <a:gd name="T18" fmla="*/ 32 w 96"/>
                <a:gd name="T19" fmla="*/ 91 h 98"/>
                <a:gd name="T20" fmla="*/ 28 w 96"/>
                <a:gd name="T21" fmla="*/ 84 h 98"/>
                <a:gd name="T22" fmla="*/ 67 w 96"/>
                <a:gd name="T23" fmla="*/ 41 h 98"/>
                <a:gd name="T24" fmla="*/ 78 w 96"/>
                <a:gd name="T25" fmla="*/ 50 h 98"/>
                <a:gd name="T26" fmla="*/ 71 w 96"/>
                <a:gd name="T27" fmla="*/ 57 h 98"/>
                <a:gd name="T28" fmla="*/ 80 w 96"/>
                <a:gd name="T29" fmla="*/ 66 h 98"/>
                <a:gd name="T30" fmla="*/ 96 w 96"/>
                <a:gd name="T31" fmla="*/ 50 h 98"/>
                <a:gd name="T32" fmla="*/ 41 w 96"/>
                <a:gd name="T33" fmla="*/ 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6" h="98">
                  <a:moveTo>
                    <a:pt x="41" y="0"/>
                  </a:moveTo>
                  <a:lnTo>
                    <a:pt x="25" y="18"/>
                  </a:lnTo>
                  <a:lnTo>
                    <a:pt x="35" y="25"/>
                  </a:lnTo>
                  <a:lnTo>
                    <a:pt x="41" y="18"/>
                  </a:lnTo>
                  <a:lnTo>
                    <a:pt x="53" y="29"/>
                  </a:lnTo>
                  <a:lnTo>
                    <a:pt x="14" y="73"/>
                  </a:lnTo>
                  <a:lnTo>
                    <a:pt x="7" y="68"/>
                  </a:lnTo>
                  <a:lnTo>
                    <a:pt x="0" y="75"/>
                  </a:lnTo>
                  <a:lnTo>
                    <a:pt x="25" y="98"/>
                  </a:lnTo>
                  <a:lnTo>
                    <a:pt x="32" y="91"/>
                  </a:lnTo>
                  <a:lnTo>
                    <a:pt x="28" y="84"/>
                  </a:lnTo>
                  <a:lnTo>
                    <a:pt x="67" y="41"/>
                  </a:lnTo>
                  <a:lnTo>
                    <a:pt x="78" y="50"/>
                  </a:lnTo>
                  <a:lnTo>
                    <a:pt x="71" y="57"/>
                  </a:lnTo>
                  <a:lnTo>
                    <a:pt x="80" y="66"/>
                  </a:lnTo>
                  <a:lnTo>
                    <a:pt x="96" y="50"/>
                  </a:lnTo>
                  <a:lnTo>
                    <a:pt x="4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1" name="Freeform 107">
              <a:extLst>
                <a:ext uri="{FF2B5EF4-FFF2-40B4-BE49-F238E27FC236}">
                  <a16:creationId xmlns:a16="http://schemas.microsoft.com/office/drawing/2014/main" id="{9B468267-77CA-49F6-8794-60E50CD6151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91863" y="754063"/>
              <a:ext cx="53975" cy="47625"/>
            </a:xfrm>
            <a:custGeom>
              <a:avLst/>
              <a:gdLst>
                <a:gd name="T0" fmla="*/ 16 w 34"/>
                <a:gd name="T1" fmla="*/ 0 h 30"/>
                <a:gd name="T2" fmla="*/ 11 w 34"/>
                <a:gd name="T3" fmla="*/ 9 h 30"/>
                <a:gd name="T4" fmla="*/ 0 w 34"/>
                <a:gd name="T5" fmla="*/ 12 h 30"/>
                <a:gd name="T6" fmla="*/ 9 w 34"/>
                <a:gd name="T7" fmla="*/ 21 h 30"/>
                <a:gd name="T8" fmla="*/ 7 w 34"/>
                <a:gd name="T9" fmla="*/ 30 h 30"/>
                <a:gd name="T10" fmla="*/ 16 w 34"/>
                <a:gd name="T11" fmla="*/ 25 h 30"/>
                <a:gd name="T12" fmla="*/ 27 w 34"/>
                <a:gd name="T13" fmla="*/ 30 h 30"/>
                <a:gd name="T14" fmla="*/ 25 w 34"/>
                <a:gd name="T15" fmla="*/ 21 h 30"/>
                <a:gd name="T16" fmla="*/ 34 w 34"/>
                <a:gd name="T17" fmla="*/ 12 h 30"/>
                <a:gd name="T18" fmla="*/ 23 w 34"/>
                <a:gd name="T19" fmla="*/ 9 h 30"/>
                <a:gd name="T20" fmla="*/ 16 w 34"/>
                <a:gd name="T21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" h="30">
                  <a:moveTo>
                    <a:pt x="16" y="0"/>
                  </a:moveTo>
                  <a:lnTo>
                    <a:pt x="11" y="9"/>
                  </a:lnTo>
                  <a:lnTo>
                    <a:pt x="0" y="12"/>
                  </a:lnTo>
                  <a:lnTo>
                    <a:pt x="9" y="21"/>
                  </a:lnTo>
                  <a:lnTo>
                    <a:pt x="7" y="30"/>
                  </a:lnTo>
                  <a:lnTo>
                    <a:pt x="16" y="25"/>
                  </a:lnTo>
                  <a:lnTo>
                    <a:pt x="27" y="30"/>
                  </a:lnTo>
                  <a:lnTo>
                    <a:pt x="25" y="21"/>
                  </a:lnTo>
                  <a:lnTo>
                    <a:pt x="34" y="12"/>
                  </a:lnTo>
                  <a:lnTo>
                    <a:pt x="23" y="9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2" name="Freeform 108">
              <a:extLst>
                <a:ext uri="{FF2B5EF4-FFF2-40B4-BE49-F238E27FC236}">
                  <a16:creationId xmlns:a16="http://schemas.microsoft.com/office/drawing/2014/main" id="{B54DC614-DFF7-4D80-ABCF-BE0D75B950CE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91863" y="754063"/>
              <a:ext cx="53975" cy="47625"/>
            </a:xfrm>
            <a:custGeom>
              <a:avLst/>
              <a:gdLst>
                <a:gd name="T0" fmla="*/ 16 w 34"/>
                <a:gd name="T1" fmla="*/ 0 h 30"/>
                <a:gd name="T2" fmla="*/ 11 w 34"/>
                <a:gd name="T3" fmla="*/ 9 h 30"/>
                <a:gd name="T4" fmla="*/ 0 w 34"/>
                <a:gd name="T5" fmla="*/ 12 h 30"/>
                <a:gd name="T6" fmla="*/ 9 w 34"/>
                <a:gd name="T7" fmla="*/ 21 h 30"/>
                <a:gd name="T8" fmla="*/ 7 w 34"/>
                <a:gd name="T9" fmla="*/ 30 h 30"/>
                <a:gd name="T10" fmla="*/ 16 w 34"/>
                <a:gd name="T11" fmla="*/ 25 h 30"/>
                <a:gd name="T12" fmla="*/ 27 w 34"/>
                <a:gd name="T13" fmla="*/ 30 h 30"/>
                <a:gd name="T14" fmla="*/ 25 w 34"/>
                <a:gd name="T15" fmla="*/ 21 h 30"/>
                <a:gd name="T16" fmla="*/ 34 w 34"/>
                <a:gd name="T17" fmla="*/ 12 h 30"/>
                <a:gd name="T18" fmla="*/ 23 w 34"/>
                <a:gd name="T19" fmla="*/ 9 h 30"/>
                <a:gd name="T20" fmla="*/ 16 w 34"/>
                <a:gd name="T21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" h="30">
                  <a:moveTo>
                    <a:pt x="16" y="0"/>
                  </a:moveTo>
                  <a:lnTo>
                    <a:pt x="11" y="9"/>
                  </a:lnTo>
                  <a:lnTo>
                    <a:pt x="0" y="12"/>
                  </a:lnTo>
                  <a:lnTo>
                    <a:pt x="9" y="21"/>
                  </a:lnTo>
                  <a:lnTo>
                    <a:pt x="7" y="30"/>
                  </a:lnTo>
                  <a:lnTo>
                    <a:pt x="16" y="25"/>
                  </a:lnTo>
                  <a:lnTo>
                    <a:pt x="27" y="30"/>
                  </a:lnTo>
                  <a:lnTo>
                    <a:pt x="25" y="21"/>
                  </a:lnTo>
                  <a:lnTo>
                    <a:pt x="34" y="12"/>
                  </a:lnTo>
                  <a:lnTo>
                    <a:pt x="23" y="9"/>
                  </a:lnTo>
                  <a:lnTo>
                    <a:pt x="1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3" name="Freeform 109">
              <a:extLst>
                <a:ext uri="{FF2B5EF4-FFF2-40B4-BE49-F238E27FC236}">
                  <a16:creationId xmlns:a16="http://schemas.microsoft.com/office/drawing/2014/main" id="{F838EC0A-E2AE-4455-9570-2DCD5938104B}"/>
                </a:ext>
              </a:extLst>
            </p:cNvPr>
            <p:cNvSpPr>
              <a:spLocks/>
            </p:cNvSpPr>
            <p:nvPr/>
          </p:nvSpPr>
          <p:spPr bwMode="auto">
            <a:xfrm>
              <a:off x="9779000" y="754063"/>
              <a:ext cx="50800" cy="47625"/>
            </a:xfrm>
            <a:custGeom>
              <a:avLst/>
              <a:gdLst>
                <a:gd name="T0" fmla="*/ 16 w 32"/>
                <a:gd name="T1" fmla="*/ 0 h 30"/>
                <a:gd name="T2" fmla="*/ 12 w 32"/>
                <a:gd name="T3" fmla="*/ 9 h 30"/>
                <a:gd name="T4" fmla="*/ 0 w 32"/>
                <a:gd name="T5" fmla="*/ 12 h 30"/>
                <a:gd name="T6" fmla="*/ 9 w 32"/>
                <a:gd name="T7" fmla="*/ 21 h 30"/>
                <a:gd name="T8" fmla="*/ 7 w 32"/>
                <a:gd name="T9" fmla="*/ 30 h 30"/>
                <a:gd name="T10" fmla="*/ 16 w 32"/>
                <a:gd name="T11" fmla="*/ 25 h 30"/>
                <a:gd name="T12" fmla="*/ 28 w 32"/>
                <a:gd name="T13" fmla="*/ 30 h 30"/>
                <a:gd name="T14" fmla="*/ 25 w 32"/>
                <a:gd name="T15" fmla="*/ 21 h 30"/>
                <a:gd name="T16" fmla="*/ 32 w 32"/>
                <a:gd name="T17" fmla="*/ 12 h 30"/>
                <a:gd name="T18" fmla="*/ 23 w 32"/>
                <a:gd name="T19" fmla="*/ 9 h 30"/>
                <a:gd name="T20" fmla="*/ 16 w 32"/>
                <a:gd name="T21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2" h="30">
                  <a:moveTo>
                    <a:pt x="16" y="0"/>
                  </a:moveTo>
                  <a:lnTo>
                    <a:pt x="12" y="9"/>
                  </a:lnTo>
                  <a:lnTo>
                    <a:pt x="0" y="12"/>
                  </a:lnTo>
                  <a:lnTo>
                    <a:pt x="9" y="21"/>
                  </a:lnTo>
                  <a:lnTo>
                    <a:pt x="7" y="30"/>
                  </a:lnTo>
                  <a:lnTo>
                    <a:pt x="16" y="25"/>
                  </a:lnTo>
                  <a:lnTo>
                    <a:pt x="28" y="30"/>
                  </a:lnTo>
                  <a:lnTo>
                    <a:pt x="25" y="21"/>
                  </a:lnTo>
                  <a:lnTo>
                    <a:pt x="32" y="12"/>
                  </a:lnTo>
                  <a:lnTo>
                    <a:pt x="23" y="9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4" name="Freeform 110">
              <a:extLst>
                <a:ext uri="{FF2B5EF4-FFF2-40B4-BE49-F238E27FC236}">
                  <a16:creationId xmlns:a16="http://schemas.microsoft.com/office/drawing/2014/main" id="{3A652DC6-15DC-4675-93D4-BBEEFFF16ED8}"/>
                </a:ext>
              </a:extLst>
            </p:cNvPr>
            <p:cNvSpPr>
              <a:spLocks/>
            </p:cNvSpPr>
            <p:nvPr/>
          </p:nvSpPr>
          <p:spPr bwMode="auto">
            <a:xfrm>
              <a:off x="9779000" y="754063"/>
              <a:ext cx="50800" cy="47625"/>
            </a:xfrm>
            <a:custGeom>
              <a:avLst/>
              <a:gdLst>
                <a:gd name="T0" fmla="*/ 16 w 32"/>
                <a:gd name="T1" fmla="*/ 0 h 30"/>
                <a:gd name="T2" fmla="*/ 12 w 32"/>
                <a:gd name="T3" fmla="*/ 9 h 30"/>
                <a:gd name="T4" fmla="*/ 0 w 32"/>
                <a:gd name="T5" fmla="*/ 12 h 30"/>
                <a:gd name="T6" fmla="*/ 9 w 32"/>
                <a:gd name="T7" fmla="*/ 21 h 30"/>
                <a:gd name="T8" fmla="*/ 7 w 32"/>
                <a:gd name="T9" fmla="*/ 30 h 30"/>
                <a:gd name="T10" fmla="*/ 16 w 32"/>
                <a:gd name="T11" fmla="*/ 25 h 30"/>
                <a:gd name="T12" fmla="*/ 28 w 32"/>
                <a:gd name="T13" fmla="*/ 30 h 30"/>
                <a:gd name="T14" fmla="*/ 25 w 32"/>
                <a:gd name="T15" fmla="*/ 21 h 30"/>
                <a:gd name="T16" fmla="*/ 32 w 32"/>
                <a:gd name="T17" fmla="*/ 12 h 30"/>
                <a:gd name="T18" fmla="*/ 23 w 32"/>
                <a:gd name="T19" fmla="*/ 9 h 30"/>
                <a:gd name="T20" fmla="*/ 16 w 32"/>
                <a:gd name="T21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2" h="30">
                  <a:moveTo>
                    <a:pt x="16" y="0"/>
                  </a:moveTo>
                  <a:lnTo>
                    <a:pt x="12" y="9"/>
                  </a:lnTo>
                  <a:lnTo>
                    <a:pt x="0" y="12"/>
                  </a:lnTo>
                  <a:lnTo>
                    <a:pt x="9" y="21"/>
                  </a:lnTo>
                  <a:lnTo>
                    <a:pt x="7" y="30"/>
                  </a:lnTo>
                  <a:lnTo>
                    <a:pt x="16" y="25"/>
                  </a:lnTo>
                  <a:lnTo>
                    <a:pt x="28" y="30"/>
                  </a:lnTo>
                  <a:lnTo>
                    <a:pt x="25" y="21"/>
                  </a:lnTo>
                  <a:lnTo>
                    <a:pt x="32" y="12"/>
                  </a:lnTo>
                  <a:lnTo>
                    <a:pt x="23" y="9"/>
                  </a:lnTo>
                  <a:lnTo>
                    <a:pt x="1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5" name="Freeform 111">
              <a:extLst>
                <a:ext uri="{FF2B5EF4-FFF2-40B4-BE49-F238E27FC236}">
                  <a16:creationId xmlns:a16="http://schemas.microsoft.com/office/drawing/2014/main" id="{90C00105-511F-4D75-964C-0F14247E25A4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91863" y="1658938"/>
              <a:ext cx="53975" cy="46038"/>
            </a:xfrm>
            <a:custGeom>
              <a:avLst/>
              <a:gdLst>
                <a:gd name="T0" fmla="*/ 16 w 34"/>
                <a:gd name="T1" fmla="*/ 0 h 29"/>
                <a:gd name="T2" fmla="*/ 11 w 34"/>
                <a:gd name="T3" fmla="*/ 9 h 29"/>
                <a:gd name="T4" fmla="*/ 0 w 34"/>
                <a:gd name="T5" fmla="*/ 11 h 29"/>
                <a:gd name="T6" fmla="*/ 9 w 34"/>
                <a:gd name="T7" fmla="*/ 18 h 29"/>
                <a:gd name="T8" fmla="*/ 7 w 34"/>
                <a:gd name="T9" fmla="*/ 29 h 29"/>
                <a:gd name="T10" fmla="*/ 16 w 34"/>
                <a:gd name="T11" fmla="*/ 25 h 29"/>
                <a:gd name="T12" fmla="*/ 27 w 34"/>
                <a:gd name="T13" fmla="*/ 29 h 29"/>
                <a:gd name="T14" fmla="*/ 25 w 34"/>
                <a:gd name="T15" fmla="*/ 18 h 29"/>
                <a:gd name="T16" fmla="*/ 34 w 34"/>
                <a:gd name="T17" fmla="*/ 11 h 29"/>
                <a:gd name="T18" fmla="*/ 23 w 34"/>
                <a:gd name="T19" fmla="*/ 9 h 29"/>
                <a:gd name="T20" fmla="*/ 16 w 34"/>
                <a:gd name="T21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" h="29">
                  <a:moveTo>
                    <a:pt x="16" y="0"/>
                  </a:moveTo>
                  <a:lnTo>
                    <a:pt x="11" y="9"/>
                  </a:lnTo>
                  <a:lnTo>
                    <a:pt x="0" y="11"/>
                  </a:lnTo>
                  <a:lnTo>
                    <a:pt x="9" y="18"/>
                  </a:lnTo>
                  <a:lnTo>
                    <a:pt x="7" y="29"/>
                  </a:lnTo>
                  <a:lnTo>
                    <a:pt x="16" y="25"/>
                  </a:lnTo>
                  <a:lnTo>
                    <a:pt x="27" y="29"/>
                  </a:lnTo>
                  <a:lnTo>
                    <a:pt x="25" y="18"/>
                  </a:lnTo>
                  <a:lnTo>
                    <a:pt x="34" y="11"/>
                  </a:lnTo>
                  <a:lnTo>
                    <a:pt x="23" y="9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6" name="Freeform 112">
              <a:extLst>
                <a:ext uri="{FF2B5EF4-FFF2-40B4-BE49-F238E27FC236}">
                  <a16:creationId xmlns:a16="http://schemas.microsoft.com/office/drawing/2014/main" id="{9F5A9393-1939-4709-8836-2E6E2751E537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91863" y="1658938"/>
              <a:ext cx="53975" cy="46038"/>
            </a:xfrm>
            <a:custGeom>
              <a:avLst/>
              <a:gdLst>
                <a:gd name="T0" fmla="*/ 16 w 34"/>
                <a:gd name="T1" fmla="*/ 0 h 29"/>
                <a:gd name="T2" fmla="*/ 11 w 34"/>
                <a:gd name="T3" fmla="*/ 9 h 29"/>
                <a:gd name="T4" fmla="*/ 0 w 34"/>
                <a:gd name="T5" fmla="*/ 11 h 29"/>
                <a:gd name="T6" fmla="*/ 9 w 34"/>
                <a:gd name="T7" fmla="*/ 18 h 29"/>
                <a:gd name="T8" fmla="*/ 7 w 34"/>
                <a:gd name="T9" fmla="*/ 29 h 29"/>
                <a:gd name="T10" fmla="*/ 16 w 34"/>
                <a:gd name="T11" fmla="*/ 25 h 29"/>
                <a:gd name="T12" fmla="*/ 27 w 34"/>
                <a:gd name="T13" fmla="*/ 29 h 29"/>
                <a:gd name="T14" fmla="*/ 25 w 34"/>
                <a:gd name="T15" fmla="*/ 18 h 29"/>
                <a:gd name="T16" fmla="*/ 34 w 34"/>
                <a:gd name="T17" fmla="*/ 11 h 29"/>
                <a:gd name="T18" fmla="*/ 23 w 34"/>
                <a:gd name="T19" fmla="*/ 9 h 29"/>
                <a:gd name="T20" fmla="*/ 16 w 34"/>
                <a:gd name="T21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" h="29">
                  <a:moveTo>
                    <a:pt x="16" y="0"/>
                  </a:moveTo>
                  <a:lnTo>
                    <a:pt x="11" y="9"/>
                  </a:lnTo>
                  <a:lnTo>
                    <a:pt x="0" y="11"/>
                  </a:lnTo>
                  <a:lnTo>
                    <a:pt x="9" y="18"/>
                  </a:lnTo>
                  <a:lnTo>
                    <a:pt x="7" y="29"/>
                  </a:lnTo>
                  <a:lnTo>
                    <a:pt x="16" y="25"/>
                  </a:lnTo>
                  <a:lnTo>
                    <a:pt x="27" y="29"/>
                  </a:lnTo>
                  <a:lnTo>
                    <a:pt x="25" y="18"/>
                  </a:lnTo>
                  <a:lnTo>
                    <a:pt x="34" y="11"/>
                  </a:lnTo>
                  <a:lnTo>
                    <a:pt x="23" y="9"/>
                  </a:lnTo>
                  <a:lnTo>
                    <a:pt x="1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7" name="Freeform 113">
              <a:extLst>
                <a:ext uri="{FF2B5EF4-FFF2-40B4-BE49-F238E27FC236}">
                  <a16:creationId xmlns:a16="http://schemas.microsoft.com/office/drawing/2014/main" id="{04BDF9AE-578A-436C-B7B0-CF3C1F943200}"/>
                </a:ext>
              </a:extLst>
            </p:cNvPr>
            <p:cNvSpPr>
              <a:spLocks/>
            </p:cNvSpPr>
            <p:nvPr/>
          </p:nvSpPr>
          <p:spPr bwMode="auto">
            <a:xfrm>
              <a:off x="9779000" y="1658938"/>
              <a:ext cx="50800" cy="46038"/>
            </a:xfrm>
            <a:custGeom>
              <a:avLst/>
              <a:gdLst>
                <a:gd name="T0" fmla="*/ 16 w 32"/>
                <a:gd name="T1" fmla="*/ 0 h 29"/>
                <a:gd name="T2" fmla="*/ 12 w 32"/>
                <a:gd name="T3" fmla="*/ 9 h 29"/>
                <a:gd name="T4" fmla="*/ 0 w 32"/>
                <a:gd name="T5" fmla="*/ 11 h 29"/>
                <a:gd name="T6" fmla="*/ 9 w 32"/>
                <a:gd name="T7" fmla="*/ 18 h 29"/>
                <a:gd name="T8" fmla="*/ 7 w 32"/>
                <a:gd name="T9" fmla="*/ 29 h 29"/>
                <a:gd name="T10" fmla="*/ 16 w 32"/>
                <a:gd name="T11" fmla="*/ 25 h 29"/>
                <a:gd name="T12" fmla="*/ 28 w 32"/>
                <a:gd name="T13" fmla="*/ 29 h 29"/>
                <a:gd name="T14" fmla="*/ 25 w 32"/>
                <a:gd name="T15" fmla="*/ 18 h 29"/>
                <a:gd name="T16" fmla="*/ 32 w 32"/>
                <a:gd name="T17" fmla="*/ 11 h 29"/>
                <a:gd name="T18" fmla="*/ 23 w 32"/>
                <a:gd name="T19" fmla="*/ 9 h 29"/>
                <a:gd name="T20" fmla="*/ 16 w 32"/>
                <a:gd name="T21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2" h="29">
                  <a:moveTo>
                    <a:pt x="16" y="0"/>
                  </a:moveTo>
                  <a:lnTo>
                    <a:pt x="12" y="9"/>
                  </a:lnTo>
                  <a:lnTo>
                    <a:pt x="0" y="11"/>
                  </a:lnTo>
                  <a:lnTo>
                    <a:pt x="9" y="18"/>
                  </a:lnTo>
                  <a:lnTo>
                    <a:pt x="7" y="29"/>
                  </a:lnTo>
                  <a:lnTo>
                    <a:pt x="16" y="25"/>
                  </a:lnTo>
                  <a:lnTo>
                    <a:pt x="28" y="29"/>
                  </a:lnTo>
                  <a:lnTo>
                    <a:pt x="25" y="18"/>
                  </a:lnTo>
                  <a:lnTo>
                    <a:pt x="32" y="11"/>
                  </a:lnTo>
                  <a:lnTo>
                    <a:pt x="23" y="9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8" name="Freeform 114">
              <a:extLst>
                <a:ext uri="{FF2B5EF4-FFF2-40B4-BE49-F238E27FC236}">
                  <a16:creationId xmlns:a16="http://schemas.microsoft.com/office/drawing/2014/main" id="{1510EB89-1262-424A-9AB7-1830BCBB2873}"/>
                </a:ext>
              </a:extLst>
            </p:cNvPr>
            <p:cNvSpPr>
              <a:spLocks/>
            </p:cNvSpPr>
            <p:nvPr/>
          </p:nvSpPr>
          <p:spPr bwMode="auto">
            <a:xfrm>
              <a:off x="9779000" y="1658938"/>
              <a:ext cx="50800" cy="46038"/>
            </a:xfrm>
            <a:custGeom>
              <a:avLst/>
              <a:gdLst>
                <a:gd name="T0" fmla="*/ 16 w 32"/>
                <a:gd name="T1" fmla="*/ 0 h 29"/>
                <a:gd name="T2" fmla="*/ 12 w 32"/>
                <a:gd name="T3" fmla="*/ 9 h 29"/>
                <a:gd name="T4" fmla="*/ 0 w 32"/>
                <a:gd name="T5" fmla="*/ 11 h 29"/>
                <a:gd name="T6" fmla="*/ 9 w 32"/>
                <a:gd name="T7" fmla="*/ 18 h 29"/>
                <a:gd name="T8" fmla="*/ 7 w 32"/>
                <a:gd name="T9" fmla="*/ 29 h 29"/>
                <a:gd name="T10" fmla="*/ 16 w 32"/>
                <a:gd name="T11" fmla="*/ 25 h 29"/>
                <a:gd name="T12" fmla="*/ 28 w 32"/>
                <a:gd name="T13" fmla="*/ 29 h 29"/>
                <a:gd name="T14" fmla="*/ 25 w 32"/>
                <a:gd name="T15" fmla="*/ 18 h 29"/>
                <a:gd name="T16" fmla="*/ 32 w 32"/>
                <a:gd name="T17" fmla="*/ 11 h 29"/>
                <a:gd name="T18" fmla="*/ 23 w 32"/>
                <a:gd name="T19" fmla="*/ 9 h 29"/>
                <a:gd name="T20" fmla="*/ 16 w 32"/>
                <a:gd name="T21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2" h="29">
                  <a:moveTo>
                    <a:pt x="16" y="0"/>
                  </a:moveTo>
                  <a:lnTo>
                    <a:pt x="12" y="9"/>
                  </a:lnTo>
                  <a:lnTo>
                    <a:pt x="0" y="11"/>
                  </a:lnTo>
                  <a:lnTo>
                    <a:pt x="9" y="18"/>
                  </a:lnTo>
                  <a:lnTo>
                    <a:pt x="7" y="29"/>
                  </a:lnTo>
                  <a:lnTo>
                    <a:pt x="16" y="25"/>
                  </a:lnTo>
                  <a:lnTo>
                    <a:pt x="28" y="29"/>
                  </a:lnTo>
                  <a:lnTo>
                    <a:pt x="25" y="18"/>
                  </a:lnTo>
                  <a:lnTo>
                    <a:pt x="32" y="11"/>
                  </a:lnTo>
                  <a:lnTo>
                    <a:pt x="23" y="9"/>
                  </a:lnTo>
                  <a:lnTo>
                    <a:pt x="1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9" name="Freeform 115">
              <a:extLst>
                <a:ext uri="{FF2B5EF4-FFF2-40B4-BE49-F238E27FC236}">
                  <a16:creationId xmlns:a16="http://schemas.microsoft.com/office/drawing/2014/main" id="{7D4FA449-BEB3-4965-A206-BEDEFF1E68D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956800" y="787401"/>
              <a:ext cx="754063" cy="736600"/>
            </a:xfrm>
            <a:custGeom>
              <a:avLst/>
              <a:gdLst>
                <a:gd name="T0" fmla="*/ 152 w 208"/>
                <a:gd name="T1" fmla="*/ 139 h 204"/>
                <a:gd name="T2" fmla="*/ 140 w 208"/>
                <a:gd name="T3" fmla="*/ 152 h 204"/>
                <a:gd name="T4" fmla="*/ 183 w 208"/>
                <a:gd name="T5" fmla="*/ 198 h 204"/>
                <a:gd name="T6" fmla="*/ 196 w 208"/>
                <a:gd name="T7" fmla="*/ 204 h 204"/>
                <a:gd name="T8" fmla="*/ 199 w 208"/>
                <a:gd name="T9" fmla="*/ 185 h 204"/>
                <a:gd name="T10" fmla="*/ 152 w 208"/>
                <a:gd name="T11" fmla="*/ 139 h 204"/>
                <a:gd name="T12" fmla="*/ 25 w 208"/>
                <a:gd name="T13" fmla="*/ 0 h 204"/>
                <a:gd name="T14" fmla="*/ 26 w 208"/>
                <a:gd name="T15" fmla="*/ 6 h 204"/>
                <a:gd name="T16" fmla="*/ 53 w 208"/>
                <a:gd name="T17" fmla="*/ 38 h 204"/>
                <a:gd name="T18" fmla="*/ 53 w 208"/>
                <a:gd name="T19" fmla="*/ 42 h 204"/>
                <a:gd name="T20" fmla="*/ 49 w 208"/>
                <a:gd name="T21" fmla="*/ 39 h 204"/>
                <a:gd name="T22" fmla="*/ 18 w 208"/>
                <a:gd name="T23" fmla="*/ 12 h 204"/>
                <a:gd name="T24" fmla="*/ 16 w 208"/>
                <a:gd name="T25" fmla="*/ 11 h 204"/>
                <a:gd name="T26" fmla="*/ 19 w 208"/>
                <a:gd name="T27" fmla="*/ 16 h 204"/>
                <a:gd name="T28" fmla="*/ 43 w 208"/>
                <a:gd name="T29" fmla="*/ 43 h 204"/>
                <a:gd name="T30" fmla="*/ 43 w 208"/>
                <a:gd name="T31" fmla="*/ 48 h 204"/>
                <a:gd name="T32" fmla="*/ 41 w 208"/>
                <a:gd name="T33" fmla="*/ 47 h 204"/>
                <a:gd name="T34" fmla="*/ 12 w 208"/>
                <a:gd name="T35" fmla="*/ 20 h 204"/>
                <a:gd name="T36" fmla="*/ 9 w 208"/>
                <a:gd name="T37" fmla="*/ 18 h 204"/>
                <a:gd name="T38" fmla="*/ 9 w 208"/>
                <a:gd name="T39" fmla="*/ 22 h 204"/>
                <a:gd name="T40" fmla="*/ 37 w 208"/>
                <a:gd name="T41" fmla="*/ 52 h 204"/>
                <a:gd name="T42" fmla="*/ 36 w 208"/>
                <a:gd name="T43" fmla="*/ 55 h 204"/>
                <a:gd name="T44" fmla="*/ 33 w 208"/>
                <a:gd name="T45" fmla="*/ 54 h 204"/>
                <a:gd name="T46" fmla="*/ 4 w 208"/>
                <a:gd name="T47" fmla="*/ 28 h 204"/>
                <a:gd name="T48" fmla="*/ 1 w 208"/>
                <a:gd name="T49" fmla="*/ 27 h 204"/>
                <a:gd name="T50" fmla="*/ 1 w 208"/>
                <a:gd name="T51" fmla="*/ 30 h 204"/>
                <a:gd name="T52" fmla="*/ 53 w 208"/>
                <a:gd name="T53" fmla="*/ 85 h 204"/>
                <a:gd name="T54" fmla="*/ 68 w 208"/>
                <a:gd name="T55" fmla="*/ 92 h 204"/>
                <a:gd name="T56" fmla="*/ 80 w 208"/>
                <a:gd name="T57" fmla="*/ 88 h 204"/>
                <a:gd name="T58" fmla="*/ 90 w 208"/>
                <a:gd name="T59" fmla="*/ 98 h 204"/>
                <a:gd name="T60" fmla="*/ 127 w 208"/>
                <a:gd name="T61" fmla="*/ 139 h 204"/>
                <a:gd name="T62" fmla="*/ 138 w 208"/>
                <a:gd name="T63" fmla="*/ 127 h 204"/>
                <a:gd name="T64" fmla="*/ 103 w 208"/>
                <a:gd name="T65" fmla="*/ 92 h 204"/>
                <a:gd name="T66" fmla="*/ 96 w 208"/>
                <a:gd name="T67" fmla="*/ 89 h 204"/>
                <a:gd name="T68" fmla="*/ 88 w 208"/>
                <a:gd name="T69" fmla="*/ 82 h 204"/>
                <a:gd name="T70" fmla="*/ 85 w 208"/>
                <a:gd name="T71" fmla="*/ 56 h 204"/>
                <a:gd name="T72" fmla="*/ 33 w 208"/>
                <a:gd name="T73" fmla="*/ 6 h 204"/>
                <a:gd name="T74" fmla="*/ 25 w 208"/>
                <a:gd name="T75" fmla="*/ 0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08" h="204">
                  <a:moveTo>
                    <a:pt x="152" y="139"/>
                  </a:moveTo>
                  <a:cubicBezTo>
                    <a:pt x="148" y="143"/>
                    <a:pt x="144" y="148"/>
                    <a:pt x="140" y="152"/>
                  </a:cubicBezTo>
                  <a:cubicBezTo>
                    <a:pt x="161" y="175"/>
                    <a:pt x="181" y="196"/>
                    <a:pt x="183" y="198"/>
                  </a:cubicBezTo>
                  <a:cubicBezTo>
                    <a:pt x="188" y="203"/>
                    <a:pt x="192" y="204"/>
                    <a:pt x="196" y="204"/>
                  </a:cubicBezTo>
                  <a:cubicBezTo>
                    <a:pt x="204" y="204"/>
                    <a:pt x="208" y="194"/>
                    <a:pt x="199" y="185"/>
                  </a:cubicBezTo>
                  <a:cubicBezTo>
                    <a:pt x="193" y="179"/>
                    <a:pt x="172" y="159"/>
                    <a:pt x="152" y="139"/>
                  </a:cubicBezTo>
                  <a:moveTo>
                    <a:pt x="25" y="0"/>
                  </a:moveTo>
                  <a:cubicBezTo>
                    <a:pt x="23" y="0"/>
                    <a:pt x="23" y="2"/>
                    <a:pt x="26" y="6"/>
                  </a:cubicBezTo>
                  <a:cubicBezTo>
                    <a:pt x="31" y="13"/>
                    <a:pt x="53" y="38"/>
                    <a:pt x="53" y="38"/>
                  </a:cubicBezTo>
                  <a:cubicBezTo>
                    <a:pt x="55" y="41"/>
                    <a:pt x="54" y="42"/>
                    <a:pt x="53" y="42"/>
                  </a:cubicBezTo>
                  <a:cubicBezTo>
                    <a:pt x="52" y="42"/>
                    <a:pt x="51" y="41"/>
                    <a:pt x="49" y="39"/>
                  </a:cubicBezTo>
                  <a:cubicBezTo>
                    <a:pt x="45" y="36"/>
                    <a:pt x="19" y="12"/>
                    <a:pt x="18" y="12"/>
                  </a:cubicBezTo>
                  <a:cubicBezTo>
                    <a:pt x="17" y="11"/>
                    <a:pt x="17" y="11"/>
                    <a:pt x="16" y="11"/>
                  </a:cubicBezTo>
                  <a:cubicBezTo>
                    <a:pt x="15" y="11"/>
                    <a:pt x="17" y="13"/>
                    <a:pt x="19" y="16"/>
                  </a:cubicBezTo>
                  <a:cubicBezTo>
                    <a:pt x="21" y="20"/>
                    <a:pt x="43" y="43"/>
                    <a:pt x="43" y="43"/>
                  </a:cubicBezTo>
                  <a:cubicBezTo>
                    <a:pt x="44" y="46"/>
                    <a:pt x="44" y="48"/>
                    <a:pt x="43" y="48"/>
                  </a:cubicBezTo>
                  <a:cubicBezTo>
                    <a:pt x="42" y="48"/>
                    <a:pt x="41" y="48"/>
                    <a:pt x="41" y="47"/>
                  </a:cubicBezTo>
                  <a:cubicBezTo>
                    <a:pt x="38" y="44"/>
                    <a:pt x="12" y="20"/>
                    <a:pt x="12" y="20"/>
                  </a:cubicBezTo>
                  <a:cubicBezTo>
                    <a:pt x="11" y="19"/>
                    <a:pt x="10" y="18"/>
                    <a:pt x="9" y="18"/>
                  </a:cubicBezTo>
                  <a:cubicBezTo>
                    <a:pt x="8" y="18"/>
                    <a:pt x="8" y="20"/>
                    <a:pt x="9" y="22"/>
                  </a:cubicBezTo>
                  <a:cubicBezTo>
                    <a:pt x="11" y="25"/>
                    <a:pt x="37" y="52"/>
                    <a:pt x="37" y="52"/>
                  </a:cubicBezTo>
                  <a:cubicBezTo>
                    <a:pt x="39" y="54"/>
                    <a:pt x="38" y="55"/>
                    <a:pt x="36" y="55"/>
                  </a:cubicBezTo>
                  <a:cubicBezTo>
                    <a:pt x="36" y="55"/>
                    <a:pt x="34" y="55"/>
                    <a:pt x="33" y="54"/>
                  </a:cubicBezTo>
                  <a:cubicBezTo>
                    <a:pt x="31" y="52"/>
                    <a:pt x="6" y="30"/>
                    <a:pt x="4" y="28"/>
                  </a:cubicBezTo>
                  <a:cubicBezTo>
                    <a:pt x="3" y="28"/>
                    <a:pt x="2" y="27"/>
                    <a:pt x="1" y="27"/>
                  </a:cubicBezTo>
                  <a:cubicBezTo>
                    <a:pt x="0" y="27"/>
                    <a:pt x="0" y="29"/>
                    <a:pt x="1" y="30"/>
                  </a:cubicBezTo>
                  <a:cubicBezTo>
                    <a:pt x="3" y="32"/>
                    <a:pt x="53" y="85"/>
                    <a:pt x="53" y="85"/>
                  </a:cubicBezTo>
                  <a:cubicBezTo>
                    <a:pt x="58" y="90"/>
                    <a:pt x="63" y="92"/>
                    <a:pt x="68" y="92"/>
                  </a:cubicBezTo>
                  <a:cubicBezTo>
                    <a:pt x="74" y="92"/>
                    <a:pt x="80" y="88"/>
                    <a:pt x="80" y="88"/>
                  </a:cubicBezTo>
                  <a:cubicBezTo>
                    <a:pt x="90" y="98"/>
                    <a:pt x="90" y="98"/>
                    <a:pt x="90" y="98"/>
                  </a:cubicBezTo>
                  <a:cubicBezTo>
                    <a:pt x="91" y="100"/>
                    <a:pt x="108" y="118"/>
                    <a:pt x="127" y="139"/>
                  </a:cubicBezTo>
                  <a:cubicBezTo>
                    <a:pt x="138" y="127"/>
                    <a:pt x="138" y="127"/>
                    <a:pt x="138" y="127"/>
                  </a:cubicBezTo>
                  <a:cubicBezTo>
                    <a:pt x="119" y="108"/>
                    <a:pt x="103" y="92"/>
                    <a:pt x="103" y="92"/>
                  </a:cubicBezTo>
                  <a:cubicBezTo>
                    <a:pt x="99" y="89"/>
                    <a:pt x="99" y="91"/>
                    <a:pt x="96" y="89"/>
                  </a:cubicBezTo>
                  <a:cubicBezTo>
                    <a:pt x="93" y="86"/>
                    <a:pt x="88" y="82"/>
                    <a:pt x="88" y="82"/>
                  </a:cubicBezTo>
                  <a:cubicBezTo>
                    <a:pt x="94" y="73"/>
                    <a:pt x="91" y="62"/>
                    <a:pt x="85" y="56"/>
                  </a:cubicBezTo>
                  <a:cubicBezTo>
                    <a:pt x="85" y="56"/>
                    <a:pt x="36" y="9"/>
                    <a:pt x="33" y="6"/>
                  </a:cubicBezTo>
                  <a:cubicBezTo>
                    <a:pt x="30" y="2"/>
                    <a:pt x="27" y="0"/>
                    <a:pt x="25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0" name="Freeform 116">
              <a:extLst>
                <a:ext uri="{FF2B5EF4-FFF2-40B4-BE49-F238E27FC236}">
                  <a16:creationId xmlns:a16="http://schemas.microsoft.com/office/drawing/2014/main" id="{D5D8F56F-1AEE-4565-B781-442746ABAF3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07625" y="782638"/>
              <a:ext cx="692150" cy="763588"/>
            </a:xfrm>
            <a:custGeom>
              <a:avLst/>
              <a:gdLst>
                <a:gd name="T0" fmla="*/ 188 w 191"/>
                <a:gd name="T1" fmla="*/ 0 h 211"/>
                <a:gd name="T2" fmla="*/ 185 w 191"/>
                <a:gd name="T3" fmla="*/ 3 h 211"/>
                <a:gd name="T4" fmla="*/ 69 w 191"/>
                <a:gd name="T5" fmla="*/ 128 h 211"/>
                <a:gd name="T6" fmla="*/ 58 w 191"/>
                <a:gd name="T7" fmla="*/ 140 h 211"/>
                <a:gd name="T8" fmla="*/ 8 w 191"/>
                <a:gd name="T9" fmla="*/ 194 h 211"/>
                <a:gd name="T10" fmla="*/ 9 w 191"/>
                <a:gd name="T11" fmla="*/ 211 h 211"/>
                <a:gd name="T12" fmla="*/ 26 w 191"/>
                <a:gd name="T13" fmla="*/ 202 h 211"/>
                <a:gd name="T14" fmla="*/ 71 w 191"/>
                <a:gd name="T15" fmla="*/ 153 h 211"/>
                <a:gd name="T16" fmla="*/ 83 w 191"/>
                <a:gd name="T17" fmla="*/ 140 h 211"/>
                <a:gd name="T18" fmla="*/ 111 w 191"/>
                <a:gd name="T19" fmla="*/ 108 h 211"/>
                <a:gd name="T20" fmla="*/ 123 w 191"/>
                <a:gd name="T21" fmla="*/ 122 h 211"/>
                <a:gd name="T22" fmla="*/ 124 w 191"/>
                <a:gd name="T23" fmla="*/ 122 h 211"/>
                <a:gd name="T24" fmla="*/ 125 w 191"/>
                <a:gd name="T25" fmla="*/ 118 h 211"/>
                <a:gd name="T26" fmla="*/ 125 w 191"/>
                <a:gd name="T27" fmla="*/ 116 h 211"/>
                <a:gd name="T28" fmla="*/ 128 w 191"/>
                <a:gd name="T29" fmla="*/ 118 h 211"/>
                <a:gd name="T30" fmla="*/ 129 w 191"/>
                <a:gd name="T31" fmla="*/ 112 h 211"/>
                <a:gd name="T32" fmla="*/ 133 w 191"/>
                <a:gd name="T33" fmla="*/ 113 h 211"/>
                <a:gd name="T34" fmla="*/ 133 w 191"/>
                <a:gd name="T35" fmla="*/ 106 h 211"/>
                <a:gd name="T36" fmla="*/ 138 w 191"/>
                <a:gd name="T37" fmla="*/ 107 h 211"/>
                <a:gd name="T38" fmla="*/ 137 w 191"/>
                <a:gd name="T39" fmla="*/ 101 h 211"/>
                <a:gd name="T40" fmla="*/ 142 w 191"/>
                <a:gd name="T41" fmla="*/ 102 h 211"/>
                <a:gd name="T42" fmla="*/ 142 w 191"/>
                <a:gd name="T43" fmla="*/ 96 h 211"/>
                <a:gd name="T44" fmla="*/ 147 w 191"/>
                <a:gd name="T45" fmla="*/ 98 h 211"/>
                <a:gd name="T46" fmla="*/ 147 w 191"/>
                <a:gd name="T47" fmla="*/ 91 h 211"/>
                <a:gd name="T48" fmla="*/ 151 w 191"/>
                <a:gd name="T49" fmla="*/ 93 h 211"/>
                <a:gd name="T50" fmla="*/ 151 w 191"/>
                <a:gd name="T51" fmla="*/ 87 h 211"/>
                <a:gd name="T52" fmla="*/ 155 w 191"/>
                <a:gd name="T53" fmla="*/ 87 h 211"/>
                <a:gd name="T54" fmla="*/ 155 w 191"/>
                <a:gd name="T55" fmla="*/ 81 h 211"/>
                <a:gd name="T56" fmla="*/ 159 w 191"/>
                <a:gd name="T57" fmla="*/ 82 h 211"/>
                <a:gd name="T58" fmla="*/ 160 w 191"/>
                <a:gd name="T59" fmla="*/ 75 h 211"/>
                <a:gd name="T60" fmla="*/ 164 w 191"/>
                <a:gd name="T61" fmla="*/ 76 h 211"/>
                <a:gd name="T62" fmla="*/ 166 w 191"/>
                <a:gd name="T63" fmla="*/ 69 h 211"/>
                <a:gd name="T64" fmla="*/ 170 w 191"/>
                <a:gd name="T65" fmla="*/ 69 h 211"/>
                <a:gd name="T66" fmla="*/ 171 w 191"/>
                <a:gd name="T67" fmla="*/ 63 h 211"/>
                <a:gd name="T68" fmla="*/ 175 w 191"/>
                <a:gd name="T69" fmla="*/ 62 h 211"/>
                <a:gd name="T70" fmla="*/ 175 w 191"/>
                <a:gd name="T71" fmla="*/ 56 h 211"/>
                <a:gd name="T72" fmla="*/ 179 w 191"/>
                <a:gd name="T73" fmla="*/ 55 h 211"/>
                <a:gd name="T74" fmla="*/ 179 w 191"/>
                <a:gd name="T75" fmla="*/ 50 h 211"/>
                <a:gd name="T76" fmla="*/ 182 w 191"/>
                <a:gd name="T77" fmla="*/ 47 h 211"/>
                <a:gd name="T78" fmla="*/ 182 w 191"/>
                <a:gd name="T79" fmla="*/ 42 h 211"/>
                <a:gd name="T80" fmla="*/ 186 w 191"/>
                <a:gd name="T81" fmla="*/ 41 h 211"/>
                <a:gd name="T82" fmla="*/ 185 w 191"/>
                <a:gd name="T83" fmla="*/ 36 h 211"/>
                <a:gd name="T84" fmla="*/ 189 w 191"/>
                <a:gd name="T85" fmla="*/ 33 h 211"/>
                <a:gd name="T86" fmla="*/ 186 w 191"/>
                <a:gd name="T87" fmla="*/ 29 h 211"/>
                <a:gd name="T88" fmla="*/ 190 w 191"/>
                <a:gd name="T89" fmla="*/ 26 h 211"/>
                <a:gd name="T90" fmla="*/ 188 w 191"/>
                <a:gd name="T91" fmla="*/ 22 h 211"/>
                <a:gd name="T92" fmla="*/ 191 w 191"/>
                <a:gd name="T93" fmla="*/ 19 h 211"/>
                <a:gd name="T94" fmla="*/ 188 w 191"/>
                <a:gd name="T95" fmla="*/ 14 h 211"/>
                <a:gd name="T96" fmla="*/ 191 w 191"/>
                <a:gd name="T97" fmla="*/ 12 h 211"/>
                <a:gd name="T98" fmla="*/ 188 w 191"/>
                <a:gd name="T99" fmla="*/ 8 h 211"/>
                <a:gd name="T100" fmla="*/ 190 w 191"/>
                <a:gd name="T101" fmla="*/ 5 h 211"/>
                <a:gd name="T102" fmla="*/ 188 w 191"/>
                <a:gd name="T103" fmla="*/ 4 h 211"/>
                <a:gd name="T104" fmla="*/ 188 w 191"/>
                <a:gd name="T105" fmla="*/ 0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91" h="211">
                  <a:moveTo>
                    <a:pt x="188" y="0"/>
                  </a:moveTo>
                  <a:cubicBezTo>
                    <a:pt x="185" y="3"/>
                    <a:pt x="185" y="3"/>
                    <a:pt x="185" y="3"/>
                  </a:cubicBezTo>
                  <a:cubicBezTo>
                    <a:pt x="69" y="128"/>
                    <a:pt x="69" y="128"/>
                    <a:pt x="69" y="128"/>
                  </a:cubicBezTo>
                  <a:cubicBezTo>
                    <a:pt x="58" y="140"/>
                    <a:pt x="58" y="140"/>
                    <a:pt x="58" y="140"/>
                  </a:cubicBezTo>
                  <a:cubicBezTo>
                    <a:pt x="8" y="194"/>
                    <a:pt x="8" y="194"/>
                    <a:pt x="8" y="194"/>
                  </a:cubicBezTo>
                  <a:cubicBezTo>
                    <a:pt x="0" y="202"/>
                    <a:pt x="2" y="211"/>
                    <a:pt x="9" y="211"/>
                  </a:cubicBezTo>
                  <a:cubicBezTo>
                    <a:pt x="14" y="211"/>
                    <a:pt x="20" y="209"/>
                    <a:pt x="26" y="202"/>
                  </a:cubicBezTo>
                  <a:cubicBezTo>
                    <a:pt x="35" y="193"/>
                    <a:pt x="53" y="173"/>
                    <a:pt x="71" y="153"/>
                  </a:cubicBezTo>
                  <a:cubicBezTo>
                    <a:pt x="75" y="149"/>
                    <a:pt x="79" y="144"/>
                    <a:pt x="83" y="140"/>
                  </a:cubicBezTo>
                  <a:cubicBezTo>
                    <a:pt x="98" y="122"/>
                    <a:pt x="111" y="108"/>
                    <a:pt x="111" y="108"/>
                  </a:cubicBezTo>
                  <a:cubicBezTo>
                    <a:pt x="123" y="122"/>
                    <a:pt x="123" y="122"/>
                    <a:pt x="123" y="122"/>
                  </a:cubicBezTo>
                  <a:cubicBezTo>
                    <a:pt x="124" y="122"/>
                    <a:pt x="124" y="122"/>
                    <a:pt x="124" y="122"/>
                  </a:cubicBezTo>
                  <a:cubicBezTo>
                    <a:pt x="125" y="122"/>
                    <a:pt x="124" y="120"/>
                    <a:pt x="125" y="118"/>
                  </a:cubicBezTo>
                  <a:cubicBezTo>
                    <a:pt x="125" y="116"/>
                    <a:pt x="125" y="116"/>
                    <a:pt x="125" y="116"/>
                  </a:cubicBezTo>
                  <a:cubicBezTo>
                    <a:pt x="128" y="118"/>
                    <a:pt x="128" y="118"/>
                    <a:pt x="128" y="118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3" y="113"/>
                    <a:pt x="133" y="113"/>
                    <a:pt x="133" y="113"/>
                  </a:cubicBezTo>
                  <a:cubicBezTo>
                    <a:pt x="133" y="106"/>
                    <a:pt x="133" y="106"/>
                    <a:pt x="133" y="106"/>
                  </a:cubicBezTo>
                  <a:cubicBezTo>
                    <a:pt x="138" y="107"/>
                    <a:pt x="138" y="107"/>
                    <a:pt x="138" y="107"/>
                  </a:cubicBezTo>
                  <a:cubicBezTo>
                    <a:pt x="137" y="101"/>
                    <a:pt x="137" y="101"/>
                    <a:pt x="137" y="101"/>
                  </a:cubicBezTo>
                  <a:cubicBezTo>
                    <a:pt x="142" y="102"/>
                    <a:pt x="142" y="102"/>
                    <a:pt x="142" y="102"/>
                  </a:cubicBezTo>
                  <a:cubicBezTo>
                    <a:pt x="142" y="96"/>
                    <a:pt x="142" y="96"/>
                    <a:pt x="142" y="96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7" y="91"/>
                    <a:pt x="147" y="91"/>
                    <a:pt x="147" y="91"/>
                  </a:cubicBezTo>
                  <a:cubicBezTo>
                    <a:pt x="151" y="93"/>
                    <a:pt x="151" y="93"/>
                    <a:pt x="151" y="93"/>
                  </a:cubicBezTo>
                  <a:cubicBezTo>
                    <a:pt x="151" y="87"/>
                    <a:pt x="151" y="87"/>
                    <a:pt x="151" y="87"/>
                  </a:cubicBezTo>
                  <a:cubicBezTo>
                    <a:pt x="155" y="87"/>
                    <a:pt x="155" y="87"/>
                    <a:pt x="155" y="87"/>
                  </a:cubicBezTo>
                  <a:cubicBezTo>
                    <a:pt x="155" y="81"/>
                    <a:pt x="155" y="81"/>
                    <a:pt x="155" y="81"/>
                  </a:cubicBezTo>
                  <a:cubicBezTo>
                    <a:pt x="159" y="82"/>
                    <a:pt x="159" y="82"/>
                    <a:pt x="159" y="82"/>
                  </a:cubicBezTo>
                  <a:cubicBezTo>
                    <a:pt x="160" y="75"/>
                    <a:pt x="160" y="75"/>
                    <a:pt x="160" y="75"/>
                  </a:cubicBezTo>
                  <a:cubicBezTo>
                    <a:pt x="164" y="76"/>
                    <a:pt x="164" y="76"/>
                    <a:pt x="164" y="76"/>
                  </a:cubicBezTo>
                  <a:cubicBezTo>
                    <a:pt x="166" y="69"/>
                    <a:pt x="166" y="69"/>
                    <a:pt x="166" y="69"/>
                  </a:cubicBezTo>
                  <a:cubicBezTo>
                    <a:pt x="170" y="69"/>
                    <a:pt x="170" y="69"/>
                    <a:pt x="170" y="69"/>
                  </a:cubicBezTo>
                  <a:cubicBezTo>
                    <a:pt x="171" y="63"/>
                    <a:pt x="171" y="63"/>
                    <a:pt x="171" y="63"/>
                  </a:cubicBezTo>
                  <a:cubicBezTo>
                    <a:pt x="175" y="62"/>
                    <a:pt x="175" y="62"/>
                    <a:pt x="175" y="62"/>
                  </a:cubicBezTo>
                  <a:cubicBezTo>
                    <a:pt x="175" y="56"/>
                    <a:pt x="175" y="56"/>
                    <a:pt x="175" y="56"/>
                  </a:cubicBezTo>
                  <a:cubicBezTo>
                    <a:pt x="179" y="55"/>
                    <a:pt x="179" y="55"/>
                    <a:pt x="179" y="55"/>
                  </a:cubicBezTo>
                  <a:cubicBezTo>
                    <a:pt x="179" y="50"/>
                    <a:pt x="179" y="50"/>
                    <a:pt x="179" y="50"/>
                  </a:cubicBezTo>
                  <a:cubicBezTo>
                    <a:pt x="182" y="47"/>
                    <a:pt x="182" y="47"/>
                    <a:pt x="182" y="47"/>
                  </a:cubicBezTo>
                  <a:cubicBezTo>
                    <a:pt x="182" y="42"/>
                    <a:pt x="182" y="42"/>
                    <a:pt x="182" y="42"/>
                  </a:cubicBezTo>
                  <a:cubicBezTo>
                    <a:pt x="186" y="41"/>
                    <a:pt x="186" y="41"/>
                    <a:pt x="186" y="41"/>
                  </a:cubicBezTo>
                  <a:cubicBezTo>
                    <a:pt x="185" y="36"/>
                    <a:pt x="185" y="36"/>
                    <a:pt x="185" y="36"/>
                  </a:cubicBezTo>
                  <a:cubicBezTo>
                    <a:pt x="189" y="33"/>
                    <a:pt x="189" y="33"/>
                    <a:pt x="189" y="33"/>
                  </a:cubicBezTo>
                  <a:cubicBezTo>
                    <a:pt x="186" y="29"/>
                    <a:pt x="186" y="29"/>
                    <a:pt x="186" y="29"/>
                  </a:cubicBezTo>
                  <a:cubicBezTo>
                    <a:pt x="190" y="26"/>
                    <a:pt x="190" y="26"/>
                    <a:pt x="190" y="26"/>
                  </a:cubicBezTo>
                  <a:cubicBezTo>
                    <a:pt x="188" y="22"/>
                    <a:pt x="188" y="22"/>
                    <a:pt x="188" y="22"/>
                  </a:cubicBezTo>
                  <a:cubicBezTo>
                    <a:pt x="191" y="19"/>
                    <a:pt x="191" y="19"/>
                    <a:pt x="191" y="19"/>
                  </a:cubicBezTo>
                  <a:cubicBezTo>
                    <a:pt x="188" y="14"/>
                    <a:pt x="188" y="14"/>
                    <a:pt x="188" y="14"/>
                  </a:cubicBezTo>
                  <a:cubicBezTo>
                    <a:pt x="191" y="12"/>
                    <a:pt x="191" y="12"/>
                    <a:pt x="191" y="12"/>
                  </a:cubicBezTo>
                  <a:cubicBezTo>
                    <a:pt x="188" y="8"/>
                    <a:pt x="188" y="8"/>
                    <a:pt x="188" y="8"/>
                  </a:cubicBezTo>
                  <a:cubicBezTo>
                    <a:pt x="190" y="5"/>
                    <a:pt x="190" y="5"/>
                    <a:pt x="190" y="5"/>
                  </a:cubicBezTo>
                  <a:cubicBezTo>
                    <a:pt x="188" y="4"/>
                    <a:pt x="188" y="4"/>
                    <a:pt x="188" y="4"/>
                  </a:cubicBezTo>
                  <a:cubicBezTo>
                    <a:pt x="188" y="0"/>
                    <a:pt x="188" y="0"/>
                    <a:pt x="188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1" name="Freeform 117">
              <a:extLst>
                <a:ext uri="{FF2B5EF4-FFF2-40B4-BE49-F238E27FC236}">
                  <a16:creationId xmlns:a16="http://schemas.microsoft.com/office/drawing/2014/main" id="{9ACAFC39-1033-4723-8C81-5D753BBDBF8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815638" y="1098551"/>
              <a:ext cx="228600" cy="444500"/>
            </a:xfrm>
            <a:custGeom>
              <a:avLst/>
              <a:gdLst>
                <a:gd name="T0" fmla="*/ 57 w 63"/>
                <a:gd name="T1" fmla="*/ 82 h 123"/>
                <a:gd name="T2" fmla="*/ 29 w 63"/>
                <a:gd name="T3" fmla="*/ 105 h 123"/>
                <a:gd name="T4" fmla="*/ 33 w 63"/>
                <a:gd name="T5" fmla="*/ 104 h 123"/>
                <a:gd name="T6" fmla="*/ 49 w 63"/>
                <a:gd name="T7" fmla="*/ 101 h 123"/>
                <a:gd name="T8" fmla="*/ 60 w 63"/>
                <a:gd name="T9" fmla="*/ 77 h 123"/>
                <a:gd name="T10" fmla="*/ 5 w 63"/>
                <a:gd name="T11" fmla="*/ 72 h 123"/>
                <a:gd name="T12" fmla="*/ 20 w 63"/>
                <a:gd name="T13" fmla="*/ 95 h 123"/>
                <a:gd name="T14" fmla="*/ 24 w 63"/>
                <a:gd name="T15" fmla="*/ 94 h 123"/>
                <a:gd name="T16" fmla="*/ 3 w 63"/>
                <a:gd name="T17" fmla="*/ 69 h 123"/>
                <a:gd name="T18" fmla="*/ 62 w 63"/>
                <a:gd name="T19" fmla="*/ 55 h 123"/>
                <a:gd name="T20" fmla="*/ 39 w 63"/>
                <a:gd name="T21" fmla="*/ 77 h 123"/>
                <a:gd name="T22" fmla="*/ 38 w 63"/>
                <a:gd name="T23" fmla="*/ 81 h 123"/>
                <a:gd name="T24" fmla="*/ 44 w 63"/>
                <a:gd name="T25" fmla="*/ 82 h 123"/>
                <a:gd name="T26" fmla="*/ 62 w 63"/>
                <a:gd name="T27" fmla="*/ 57 h 123"/>
                <a:gd name="T28" fmla="*/ 5 w 63"/>
                <a:gd name="T29" fmla="*/ 54 h 123"/>
                <a:gd name="T30" fmla="*/ 25 w 63"/>
                <a:gd name="T31" fmla="*/ 74 h 123"/>
                <a:gd name="T32" fmla="*/ 30 w 63"/>
                <a:gd name="T33" fmla="*/ 76 h 123"/>
                <a:gd name="T34" fmla="*/ 13 w 63"/>
                <a:gd name="T35" fmla="*/ 55 h 123"/>
                <a:gd name="T36" fmla="*/ 10 w 63"/>
                <a:gd name="T37" fmla="*/ 36 h 123"/>
                <a:gd name="T38" fmla="*/ 17 w 63"/>
                <a:gd name="T39" fmla="*/ 45 h 123"/>
                <a:gd name="T40" fmla="*/ 29 w 63"/>
                <a:gd name="T41" fmla="*/ 54 h 123"/>
                <a:gd name="T42" fmla="*/ 27 w 63"/>
                <a:gd name="T43" fmla="*/ 42 h 123"/>
                <a:gd name="T44" fmla="*/ 10 w 63"/>
                <a:gd name="T45" fmla="*/ 36 h 123"/>
                <a:gd name="T46" fmla="*/ 6 w 63"/>
                <a:gd name="T47" fmla="*/ 24 h 123"/>
                <a:gd name="T48" fmla="*/ 15 w 63"/>
                <a:gd name="T49" fmla="*/ 30 h 123"/>
                <a:gd name="T50" fmla="*/ 28 w 63"/>
                <a:gd name="T51" fmla="*/ 35 h 123"/>
                <a:gd name="T52" fmla="*/ 24 w 63"/>
                <a:gd name="T53" fmla="*/ 25 h 123"/>
                <a:gd name="T54" fmla="*/ 13 w 63"/>
                <a:gd name="T55" fmla="*/ 23 h 123"/>
                <a:gd name="T56" fmla="*/ 13 w 63"/>
                <a:gd name="T57" fmla="*/ 1 h 123"/>
                <a:gd name="T58" fmla="*/ 18 w 63"/>
                <a:gd name="T59" fmla="*/ 10 h 123"/>
                <a:gd name="T60" fmla="*/ 26 w 63"/>
                <a:gd name="T61" fmla="*/ 19 h 123"/>
                <a:gd name="T62" fmla="*/ 18 w 63"/>
                <a:gd name="T63" fmla="*/ 119 h 123"/>
                <a:gd name="T64" fmla="*/ 37 w 63"/>
                <a:gd name="T65" fmla="*/ 61 h 123"/>
                <a:gd name="T66" fmla="*/ 41 w 63"/>
                <a:gd name="T67" fmla="*/ 60 h 123"/>
                <a:gd name="T68" fmla="*/ 52 w 63"/>
                <a:gd name="T69" fmla="*/ 56 h 123"/>
                <a:gd name="T70" fmla="*/ 58 w 63"/>
                <a:gd name="T71" fmla="*/ 35 h 123"/>
                <a:gd name="T72" fmla="*/ 49 w 63"/>
                <a:gd name="T73" fmla="*/ 44 h 123"/>
                <a:gd name="T74" fmla="*/ 36 w 63"/>
                <a:gd name="T75" fmla="*/ 43 h 123"/>
                <a:gd name="T76" fmla="*/ 39 w 63"/>
                <a:gd name="T77" fmla="*/ 41 h 123"/>
                <a:gd name="T78" fmla="*/ 49 w 63"/>
                <a:gd name="T79" fmla="*/ 36 h 123"/>
                <a:gd name="T80" fmla="*/ 52 w 63"/>
                <a:gd name="T81" fmla="*/ 16 h 123"/>
                <a:gd name="T82" fmla="*/ 45 w 63"/>
                <a:gd name="T83" fmla="*/ 26 h 123"/>
                <a:gd name="T84" fmla="*/ 30 w 63"/>
                <a:gd name="T85" fmla="*/ 21 h 123"/>
                <a:gd name="T86" fmla="*/ 28 w 63"/>
                <a:gd name="T87" fmla="*/ 19 h 123"/>
                <a:gd name="T88" fmla="*/ 14 w 63"/>
                <a:gd name="T89" fmla="*/ 1 h 123"/>
                <a:gd name="T90" fmla="*/ 39 w 63"/>
                <a:gd name="T91" fmla="*/ 0 h 123"/>
                <a:gd name="T92" fmla="*/ 32 w 63"/>
                <a:gd name="T93" fmla="*/ 22 h 123"/>
                <a:gd name="T94" fmla="*/ 34 w 63"/>
                <a:gd name="T95" fmla="*/ 25 h 123"/>
                <a:gd name="T96" fmla="*/ 40 w 63"/>
                <a:gd name="T97" fmla="*/ 2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3" h="123">
                  <a:moveTo>
                    <a:pt x="60" y="77"/>
                  </a:moveTo>
                  <a:cubicBezTo>
                    <a:pt x="60" y="77"/>
                    <a:pt x="60" y="77"/>
                    <a:pt x="60" y="77"/>
                  </a:cubicBezTo>
                  <a:cubicBezTo>
                    <a:pt x="60" y="77"/>
                    <a:pt x="59" y="79"/>
                    <a:pt x="57" y="82"/>
                  </a:cubicBezTo>
                  <a:cubicBezTo>
                    <a:pt x="56" y="85"/>
                    <a:pt x="52" y="86"/>
                    <a:pt x="47" y="86"/>
                  </a:cubicBezTo>
                  <a:cubicBezTo>
                    <a:pt x="37" y="88"/>
                    <a:pt x="32" y="96"/>
                    <a:pt x="33" y="100"/>
                  </a:cubicBezTo>
                  <a:cubicBezTo>
                    <a:pt x="33" y="103"/>
                    <a:pt x="32" y="103"/>
                    <a:pt x="29" y="105"/>
                  </a:cubicBezTo>
                  <a:cubicBezTo>
                    <a:pt x="29" y="105"/>
                    <a:pt x="30" y="105"/>
                    <a:pt x="30" y="105"/>
                  </a:cubicBezTo>
                  <a:cubicBezTo>
                    <a:pt x="30" y="105"/>
                    <a:pt x="31" y="105"/>
                    <a:pt x="32" y="105"/>
                  </a:cubicBezTo>
                  <a:cubicBezTo>
                    <a:pt x="32" y="104"/>
                    <a:pt x="33" y="104"/>
                    <a:pt x="33" y="104"/>
                  </a:cubicBezTo>
                  <a:cubicBezTo>
                    <a:pt x="33" y="104"/>
                    <a:pt x="34" y="104"/>
                    <a:pt x="34" y="104"/>
                  </a:cubicBezTo>
                  <a:cubicBezTo>
                    <a:pt x="35" y="105"/>
                    <a:pt x="37" y="105"/>
                    <a:pt x="38" y="105"/>
                  </a:cubicBezTo>
                  <a:cubicBezTo>
                    <a:pt x="41" y="105"/>
                    <a:pt x="45" y="104"/>
                    <a:pt x="49" y="101"/>
                  </a:cubicBezTo>
                  <a:cubicBezTo>
                    <a:pt x="55" y="96"/>
                    <a:pt x="57" y="89"/>
                    <a:pt x="58" y="86"/>
                  </a:cubicBezTo>
                  <a:cubicBezTo>
                    <a:pt x="59" y="84"/>
                    <a:pt x="60" y="82"/>
                    <a:pt x="60" y="80"/>
                  </a:cubicBezTo>
                  <a:cubicBezTo>
                    <a:pt x="61" y="78"/>
                    <a:pt x="60" y="77"/>
                    <a:pt x="60" y="77"/>
                  </a:cubicBezTo>
                  <a:moveTo>
                    <a:pt x="1" y="69"/>
                  </a:moveTo>
                  <a:cubicBezTo>
                    <a:pt x="0" y="69"/>
                    <a:pt x="0" y="69"/>
                    <a:pt x="1" y="70"/>
                  </a:cubicBezTo>
                  <a:cubicBezTo>
                    <a:pt x="1" y="70"/>
                    <a:pt x="3" y="71"/>
                    <a:pt x="5" y="72"/>
                  </a:cubicBezTo>
                  <a:cubicBezTo>
                    <a:pt x="8" y="73"/>
                    <a:pt x="8" y="77"/>
                    <a:pt x="9" y="82"/>
                  </a:cubicBezTo>
                  <a:cubicBezTo>
                    <a:pt x="9" y="90"/>
                    <a:pt x="17" y="95"/>
                    <a:pt x="20" y="95"/>
                  </a:cubicBezTo>
                  <a:cubicBezTo>
                    <a:pt x="20" y="95"/>
                    <a:pt x="20" y="95"/>
                    <a:pt x="20" y="95"/>
                  </a:cubicBezTo>
                  <a:cubicBezTo>
                    <a:pt x="21" y="95"/>
                    <a:pt x="21" y="95"/>
                    <a:pt x="21" y="95"/>
                  </a:cubicBezTo>
                  <a:cubicBezTo>
                    <a:pt x="23" y="95"/>
                    <a:pt x="23" y="96"/>
                    <a:pt x="25" y="98"/>
                  </a:cubicBezTo>
                  <a:cubicBezTo>
                    <a:pt x="27" y="98"/>
                    <a:pt x="24" y="95"/>
                    <a:pt x="24" y="94"/>
                  </a:cubicBezTo>
                  <a:cubicBezTo>
                    <a:pt x="26" y="91"/>
                    <a:pt x="26" y="86"/>
                    <a:pt x="22" y="80"/>
                  </a:cubicBezTo>
                  <a:cubicBezTo>
                    <a:pt x="17" y="74"/>
                    <a:pt x="11" y="73"/>
                    <a:pt x="9" y="72"/>
                  </a:cubicBezTo>
                  <a:cubicBezTo>
                    <a:pt x="7" y="71"/>
                    <a:pt x="5" y="70"/>
                    <a:pt x="3" y="69"/>
                  </a:cubicBezTo>
                  <a:cubicBezTo>
                    <a:pt x="2" y="69"/>
                    <a:pt x="2" y="69"/>
                    <a:pt x="1" y="69"/>
                  </a:cubicBezTo>
                  <a:moveTo>
                    <a:pt x="62" y="55"/>
                  </a:moveTo>
                  <a:cubicBezTo>
                    <a:pt x="62" y="55"/>
                    <a:pt x="62" y="55"/>
                    <a:pt x="62" y="55"/>
                  </a:cubicBezTo>
                  <a:cubicBezTo>
                    <a:pt x="62" y="55"/>
                    <a:pt x="61" y="57"/>
                    <a:pt x="60" y="60"/>
                  </a:cubicBezTo>
                  <a:cubicBezTo>
                    <a:pt x="59" y="63"/>
                    <a:pt x="55" y="63"/>
                    <a:pt x="51" y="64"/>
                  </a:cubicBezTo>
                  <a:cubicBezTo>
                    <a:pt x="42" y="66"/>
                    <a:pt x="38" y="74"/>
                    <a:pt x="39" y="77"/>
                  </a:cubicBezTo>
                  <a:cubicBezTo>
                    <a:pt x="39" y="80"/>
                    <a:pt x="38" y="80"/>
                    <a:pt x="36" y="81"/>
                  </a:cubicBezTo>
                  <a:cubicBezTo>
                    <a:pt x="36" y="82"/>
                    <a:pt x="36" y="82"/>
                    <a:pt x="37" y="82"/>
                  </a:cubicBezTo>
                  <a:cubicBezTo>
                    <a:pt x="37" y="82"/>
                    <a:pt x="37" y="82"/>
                    <a:pt x="38" y="81"/>
                  </a:cubicBezTo>
                  <a:cubicBezTo>
                    <a:pt x="39" y="81"/>
                    <a:pt x="39" y="81"/>
                    <a:pt x="40" y="81"/>
                  </a:cubicBezTo>
                  <a:cubicBezTo>
                    <a:pt x="40" y="81"/>
                    <a:pt x="40" y="81"/>
                    <a:pt x="40" y="81"/>
                  </a:cubicBezTo>
                  <a:cubicBezTo>
                    <a:pt x="41" y="81"/>
                    <a:pt x="42" y="82"/>
                    <a:pt x="44" y="82"/>
                  </a:cubicBezTo>
                  <a:cubicBezTo>
                    <a:pt x="46" y="82"/>
                    <a:pt x="50" y="80"/>
                    <a:pt x="53" y="77"/>
                  </a:cubicBezTo>
                  <a:cubicBezTo>
                    <a:pt x="59" y="72"/>
                    <a:pt x="60" y="66"/>
                    <a:pt x="61" y="63"/>
                  </a:cubicBezTo>
                  <a:cubicBezTo>
                    <a:pt x="61" y="61"/>
                    <a:pt x="62" y="60"/>
                    <a:pt x="62" y="57"/>
                  </a:cubicBezTo>
                  <a:cubicBezTo>
                    <a:pt x="63" y="56"/>
                    <a:pt x="62" y="55"/>
                    <a:pt x="62" y="55"/>
                  </a:cubicBezTo>
                  <a:moveTo>
                    <a:pt x="6" y="53"/>
                  </a:moveTo>
                  <a:cubicBezTo>
                    <a:pt x="5" y="53"/>
                    <a:pt x="4" y="54"/>
                    <a:pt x="5" y="54"/>
                  </a:cubicBezTo>
                  <a:cubicBezTo>
                    <a:pt x="5" y="54"/>
                    <a:pt x="7" y="55"/>
                    <a:pt x="10" y="56"/>
                  </a:cubicBezTo>
                  <a:cubicBezTo>
                    <a:pt x="12" y="56"/>
                    <a:pt x="13" y="60"/>
                    <a:pt x="14" y="64"/>
                  </a:cubicBezTo>
                  <a:cubicBezTo>
                    <a:pt x="15" y="71"/>
                    <a:pt x="22" y="74"/>
                    <a:pt x="25" y="74"/>
                  </a:cubicBezTo>
                  <a:cubicBezTo>
                    <a:pt x="25" y="74"/>
                    <a:pt x="26" y="74"/>
                    <a:pt x="26" y="74"/>
                  </a:cubicBezTo>
                  <a:cubicBezTo>
                    <a:pt x="26" y="74"/>
                    <a:pt x="27" y="74"/>
                    <a:pt x="27" y="74"/>
                  </a:cubicBezTo>
                  <a:cubicBezTo>
                    <a:pt x="29" y="74"/>
                    <a:pt x="29" y="75"/>
                    <a:pt x="30" y="76"/>
                  </a:cubicBezTo>
                  <a:cubicBezTo>
                    <a:pt x="32" y="76"/>
                    <a:pt x="29" y="74"/>
                    <a:pt x="29" y="73"/>
                  </a:cubicBezTo>
                  <a:cubicBezTo>
                    <a:pt x="30" y="70"/>
                    <a:pt x="30" y="66"/>
                    <a:pt x="25" y="61"/>
                  </a:cubicBezTo>
                  <a:cubicBezTo>
                    <a:pt x="21" y="56"/>
                    <a:pt x="15" y="56"/>
                    <a:pt x="13" y="55"/>
                  </a:cubicBezTo>
                  <a:cubicBezTo>
                    <a:pt x="11" y="54"/>
                    <a:pt x="9" y="54"/>
                    <a:pt x="7" y="54"/>
                  </a:cubicBezTo>
                  <a:cubicBezTo>
                    <a:pt x="7" y="53"/>
                    <a:pt x="6" y="53"/>
                    <a:pt x="6" y="53"/>
                  </a:cubicBezTo>
                  <a:moveTo>
                    <a:pt x="10" y="36"/>
                  </a:moveTo>
                  <a:cubicBezTo>
                    <a:pt x="8" y="36"/>
                    <a:pt x="8" y="37"/>
                    <a:pt x="9" y="37"/>
                  </a:cubicBezTo>
                  <a:cubicBezTo>
                    <a:pt x="9" y="37"/>
                    <a:pt x="10" y="37"/>
                    <a:pt x="13" y="38"/>
                  </a:cubicBezTo>
                  <a:cubicBezTo>
                    <a:pt x="15" y="39"/>
                    <a:pt x="16" y="42"/>
                    <a:pt x="17" y="45"/>
                  </a:cubicBezTo>
                  <a:cubicBezTo>
                    <a:pt x="18" y="51"/>
                    <a:pt x="24" y="54"/>
                    <a:pt x="27" y="54"/>
                  </a:cubicBezTo>
                  <a:cubicBezTo>
                    <a:pt x="27" y="54"/>
                    <a:pt x="27" y="54"/>
                    <a:pt x="28" y="54"/>
                  </a:cubicBezTo>
                  <a:cubicBezTo>
                    <a:pt x="28" y="54"/>
                    <a:pt x="28" y="54"/>
                    <a:pt x="29" y="54"/>
                  </a:cubicBezTo>
                  <a:cubicBezTo>
                    <a:pt x="30" y="54"/>
                    <a:pt x="30" y="55"/>
                    <a:pt x="31" y="56"/>
                  </a:cubicBezTo>
                  <a:cubicBezTo>
                    <a:pt x="33" y="56"/>
                    <a:pt x="30" y="54"/>
                    <a:pt x="31" y="53"/>
                  </a:cubicBezTo>
                  <a:cubicBezTo>
                    <a:pt x="32" y="50"/>
                    <a:pt x="31" y="47"/>
                    <a:pt x="27" y="42"/>
                  </a:cubicBezTo>
                  <a:cubicBezTo>
                    <a:pt x="23" y="38"/>
                    <a:pt x="18" y="38"/>
                    <a:pt x="15" y="37"/>
                  </a:cubicBezTo>
                  <a:cubicBezTo>
                    <a:pt x="14" y="37"/>
                    <a:pt x="12" y="36"/>
                    <a:pt x="10" y="36"/>
                  </a:cubicBezTo>
                  <a:cubicBezTo>
                    <a:pt x="10" y="36"/>
                    <a:pt x="10" y="36"/>
                    <a:pt x="10" y="36"/>
                  </a:cubicBezTo>
                  <a:moveTo>
                    <a:pt x="10" y="23"/>
                  </a:moveTo>
                  <a:cubicBezTo>
                    <a:pt x="9" y="23"/>
                    <a:pt x="9" y="23"/>
                    <a:pt x="8" y="23"/>
                  </a:cubicBezTo>
                  <a:cubicBezTo>
                    <a:pt x="6" y="23"/>
                    <a:pt x="6" y="24"/>
                    <a:pt x="6" y="24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6" y="24"/>
                    <a:pt x="8" y="24"/>
                    <a:pt x="10" y="24"/>
                  </a:cubicBezTo>
                  <a:cubicBezTo>
                    <a:pt x="12" y="24"/>
                    <a:pt x="14" y="27"/>
                    <a:pt x="15" y="30"/>
                  </a:cubicBezTo>
                  <a:cubicBezTo>
                    <a:pt x="17" y="34"/>
                    <a:pt x="22" y="36"/>
                    <a:pt x="25" y="36"/>
                  </a:cubicBezTo>
                  <a:cubicBezTo>
                    <a:pt x="25" y="36"/>
                    <a:pt x="26" y="36"/>
                    <a:pt x="26" y="35"/>
                  </a:cubicBezTo>
                  <a:cubicBezTo>
                    <a:pt x="27" y="35"/>
                    <a:pt x="27" y="35"/>
                    <a:pt x="28" y="35"/>
                  </a:cubicBezTo>
                  <a:cubicBezTo>
                    <a:pt x="29" y="35"/>
                    <a:pt x="29" y="36"/>
                    <a:pt x="30" y="36"/>
                  </a:cubicBezTo>
                  <a:cubicBezTo>
                    <a:pt x="31" y="36"/>
                    <a:pt x="29" y="35"/>
                    <a:pt x="29" y="34"/>
                  </a:cubicBezTo>
                  <a:cubicBezTo>
                    <a:pt x="29" y="31"/>
                    <a:pt x="28" y="28"/>
                    <a:pt x="24" y="25"/>
                  </a:cubicBezTo>
                  <a:cubicBezTo>
                    <a:pt x="20" y="23"/>
                    <a:pt x="17" y="23"/>
                    <a:pt x="15" y="23"/>
                  </a:cubicBezTo>
                  <a:cubicBezTo>
                    <a:pt x="15" y="23"/>
                    <a:pt x="14" y="23"/>
                    <a:pt x="14" y="23"/>
                  </a:cubicBezTo>
                  <a:cubicBezTo>
                    <a:pt x="14" y="23"/>
                    <a:pt x="13" y="23"/>
                    <a:pt x="13" y="23"/>
                  </a:cubicBezTo>
                  <a:cubicBezTo>
                    <a:pt x="13" y="23"/>
                    <a:pt x="13" y="23"/>
                    <a:pt x="13" y="23"/>
                  </a:cubicBezTo>
                  <a:cubicBezTo>
                    <a:pt x="11" y="23"/>
                    <a:pt x="11" y="23"/>
                    <a:pt x="10" y="23"/>
                  </a:cubicBezTo>
                  <a:moveTo>
                    <a:pt x="13" y="1"/>
                  </a:moveTo>
                  <a:cubicBezTo>
                    <a:pt x="12" y="1"/>
                    <a:pt x="12" y="1"/>
                    <a:pt x="12" y="2"/>
                  </a:cubicBezTo>
                  <a:cubicBezTo>
                    <a:pt x="12" y="2"/>
                    <a:pt x="14" y="2"/>
                    <a:pt x="15" y="3"/>
                  </a:cubicBezTo>
                  <a:cubicBezTo>
                    <a:pt x="17" y="4"/>
                    <a:pt x="17" y="7"/>
                    <a:pt x="18" y="10"/>
                  </a:cubicBezTo>
                  <a:cubicBezTo>
                    <a:pt x="18" y="16"/>
                    <a:pt x="23" y="19"/>
                    <a:pt x="25" y="19"/>
                  </a:cubicBezTo>
                  <a:cubicBezTo>
                    <a:pt x="25" y="19"/>
                    <a:pt x="25" y="19"/>
                    <a:pt x="25" y="19"/>
                  </a:cubicBezTo>
                  <a:cubicBezTo>
                    <a:pt x="26" y="19"/>
                    <a:pt x="26" y="19"/>
                    <a:pt x="26" y="19"/>
                  </a:cubicBezTo>
                  <a:cubicBezTo>
                    <a:pt x="27" y="19"/>
                    <a:pt x="27" y="20"/>
                    <a:pt x="28" y="21"/>
                  </a:cubicBezTo>
                  <a:cubicBezTo>
                    <a:pt x="28" y="21"/>
                    <a:pt x="28" y="22"/>
                    <a:pt x="28" y="24"/>
                  </a:cubicBezTo>
                  <a:cubicBezTo>
                    <a:pt x="30" y="27"/>
                    <a:pt x="44" y="67"/>
                    <a:pt x="18" y="119"/>
                  </a:cubicBezTo>
                  <a:cubicBezTo>
                    <a:pt x="17" y="122"/>
                    <a:pt x="18" y="123"/>
                    <a:pt x="19" y="123"/>
                  </a:cubicBezTo>
                  <a:cubicBezTo>
                    <a:pt x="20" y="123"/>
                    <a:pt x="21" y="122"/>
                    <a:pt x="22" y="121"/>
                  </a:cubicBezTo>
                  <a:cubicBezTo>
                    <a:pt x="25" y="116"/>
                    <a:pt x="36" y="90"/>
                    <a:pt x="37" y="61"/>
                  </a:cubicBezTo>
                  <a:cubicBezTo>
                    <a:pt x="38" y="62"/>
                    <a:pt x="38" y="62"/>
                    <a:pt x="38" y="62"/>
                  </a:cubicBezTo>
                  <a:cubicBezTo>
                    <a:pt x="38" y="62"/>
                    <a:pt x="39" y="61"/>
                    <a:pt x="39" y="61"/>
                  </a:cubicBezTo>
                  <a:cubicBezTo>
                    <a:pt x="40" y="61"/>
                    <a:pt x="40" y="60"/>
                    <a:pt x="41" y="60"/>
                  </a:cubicBezTo>
                  <a:cubicBezTo>
                    <a:pt x="41" y="60"/>
                    <a:pt x="41" y="60"/>
                    <a:pt x="41" y="60"/>
                  </a:cubicBezTo>
                  <a:cubicBezTo>
                    <a:pt x="41" y="61"/>
                    <a:pt x="42" y="61"/>
                    <a:pt x="43" y="61"/>
                  </a:cubicBezTo>
                  <a:cubicBezTo>
                    <a:pt x="46" y="61"/>
                    <a:pt x="49" y="60"/>
                    <a:pt x="52" y="56"/>
                  </a:cubicBezTo>
                  <a:cubicBezTo>
                    <a:pt x="57" y="50"/>
                    <a:pt x="57" y="45"/>
                    <a:pt x="57" y="43"/>
                  </a:cubicBezTo>
                  <a:cubicBezTo>
                    <a:pt x="58" y="40"/>
                    <a:pt x="58" y="39"/>
                    <a:pt x="58" y="37"/>
                  </a:cubicBezTo>
                  <a:cubicBezTo>
                    <a:pt x="58" y="35"/>
                    <a:pt x="58" y="35"/>
                    <a:pt x="58" y="35"/>
                  </a:cubicBezTo>
                  <a:cubicBezTo>
                    <a:pt x="58" y="35"/>
                    <a:pt x="58" y="35"/>
                    <a:pt x="58" y="35"/>
                  </a:cubicBezTo>
                  <a:cubicBezTo>
                    <a:pt x="58" y="35"/>
                    <a:pt x="57" y="37"/>
                    <a:pt x="56" y="39"/>
                  </a:cubicBezTo>
                  <a:cubicBezTo>
                    <a:pt x="56" y="42"/>
                    <a:pt x="52" y="43"/>
                    <a:pt x="49" y="44"/>
                  </a:cubicBezTo>
                  <a:cubicBezTo>
                    <a:pt x="41" y="47"/>
                    <a:pt x="38" y="54"/>
                    <a:pt x="39" y="57"/>
                  </a:cubicBezTo>
                  <a:cubicBezTo>
                    <a:pt x="40" y="60"/>
                    <a:pt x="39" y="60"/>
                    <a:pt x="37" y="61"/>
                  </a:cubicBezTo>
                  <a:cubicBezTo>
                    <a:pt x="38" y="55"/>
                    <a:pt x="37" y="49"/>
                    <a:pt x="36" y="43"/>
                  </a:cubicBezTo>
                  <a:cubicBezTo>
                    <a:pt x="37" y="43"/>
                    <a:pt x="37" y="43"/>
                    <a:pt x="37" y="43"/>
                  </a:cubicBezTo>
                  <a:cubicBezTo>
                    <a:pt x="37" y="43"/>
                    <a:pt x="38" y="43"/>
                    <a:pt x="38" y="42"/>
                  </a:cubicBezTo>
                  <a:cubicBezTo>
                    <a:pt x="38" y="42"/>
                    <a:pt x="39" y="41"/>
                    <a:pt x="39" y="41"/>
                  </a:cubicBezTo>
                  <a:cubicBezTo>
                    <a:pt x="39" y="41"/>
                    <a:pt x="39" y="41"/>
                    <a:pt x="39" y="41"/>
                  </a:cubicBezTo>
                  <a:cubicBezTo>
                    <a:pt x="40" y="41"/>
                    <a:pt x="40" y="41"/>
                    <a:pt x="40" y="41"/>
                  </a:cubicBezTo>
                  <a:cubicBezTo>
                    <a:pt x="43" y="41"/>
                    <a:pt x="46" y="40"/>
                    <a:pt x="49" y="36"/>
                  </a:cubicBezTo>
                  <a:cubicBezTo>
                    <a:pt x="53" y="31"/>
                    <a:pt x="52" y="26"/>
                    <a:pt x="52" y="24"/>
                  </a:cubicBezTo>
                  <a:cubicBezTo>
                    <a:pt x="52" y="22"/>
                    <a:pt x="52" y="20"/>
                    <a:pt x="52" y="18"/>
                  </a:cubicBezTo>
                  <a:cubicBezTo>
                    <a:pt x="52" y="17"/>
                    <a:pt x="52" y="16"/>
                    <a:pt x="52" y="16"/>
                  </a:cubicBezTo>
                  <a:cubicBezTo>
                    <a:pt x="51" y="16"/>
                    <a:pt x="51" y="16"/>
                    <a:pt x="51" y="17"/>
                  </a:cubicBezTo>
                  <a:cubicBezTo>
                    <a:pt x="51" y="17"/>
                    <a:pt x="51" y="18"/>
                    <a:pt x="51" y="21"/>
                  </a:cubicBezTo>
                  <a:cubicBezTo>
                    <a:pt x="51" y="23"/>
                    <a:pt x="48" y="25"/>
                    <a:pt x="45" y="26"/>
                  </a:cubicBezTo>
                  <a:cubicBezTo>
                    <a:pt x="38" y="29"/>
                    <a:pt x="37" y="36"/>
                    <a:pt x="38" y="38"/>
                  </a:cubicBezTo>
                  <a:cubicBezTo>
                    <a:pt x="39" y="41"/>
                    <a:pt x="38" y="41"/>
                    <a:pt x="36" y="43"/>
                  </a:cubicBezTo>
                  <a:cubicBezTo>
                    <a:pt x="35" y="35"/>
                    <a:pt x="33" y="28"/>
                    <a:pt x="30" y="21"/>
                  </a:cubicBezTo>
                  <a:cubicBezTo>
                    <a:pt x="30" y="21"/>
                    <a:pt x="29" y="20"/>
                    <a:pt x="29" y="20"/>
                  </a:cubicBezTo>
                  <a:cubicBezTo>
                    <a:pt x="29" y="20"/>
                    <a:pt x="29" y="20"/>
                    <a:pt x="29" y="20"/>
                  </a:cubicBezTo>
                  <a:cubicBezTo>
                    <a:pt x="28" y="20"/>
                    <a:pt x="28" y="19"/>
                    <a:pt x="28" y="19"/>
                  </a:cubicBezTo>
                  <a:cubicBezTo>
                    <a:pt x="29" y="17"/>
                    <a:pt x="30" y="13"/>
                    <a:pt x="27" y="9"/>
                  </a:cubicBezTo>
                  <a:cubicBezTo>
                    <a:pt x="24" y="5"/>
                    <a:pt x="20" y="4"/>
                    <a:pt x="18" y="3"/>
                  </a:cubicBezTo>
                  <a:cubicBezTo>
                    <a:pt x="16" y="2"/>
                    <a:pt x="15" y="2"/>
                    <a:pt x="14" y="1"/>
                  </a:cubicBezTo>
                  <a:cubicBezTo>
                    <a:pt x="13" y="1"/>
                    <a:pt x="13" y="1"/>
                    <a:pt x="13" y="1"/>
                  </a:cubicBezTo>
                  <a:moveTo>
                    <a:pt x="39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39" y="0"/>
                    <a:pt x="39" y="2"/>
                    <a:pt x="39" y="4"/>
                  </a:cubicBezTo>
                  <a:cubicBezTo>
                    <a:pt x="40" y="6"/>
                    <a:pt x="37" y="8"/>
                    <a:pt x="35" y="10"/>
                  </a:cubicBezTo>
                  <a:cubicBezTo>
                    <a:pt x="30" y="14"/>
                    <a:pt x="31" y="21"/>
                    <a:pt x="32" y="22"/>
                  </a:cubicBezTo>
                  <a:cubicBezTo>
                    <a:pt x="34" y="24"/>
                    <a:pt x="33" y="24"/>
                    <a:pt x="32" y="26"/>
                  </a:cubicBezTo>
                  <a:cubicBezTo>
                    <a:pt x="32" y="27"/>
                    <a:pt x="32" y="27"/>
                    <a:pt x="33" y="27"/>
                  </a:cubicBezTo>
                  <a:cubicBezTo>
                    <a:pt x="33" y="27"/>
                    <a:pt x="34" y="25"/>
                    <a:pt x="34" y="25"/>
                  </a:cubicBezTo>
                  <a:cubicBezTo>
                    <a:pt x="37" y="24"/>
                    <a:pt x="40" y="23"/>
                    <a:pt x="41" y="17"/>
                  </a:cubicBezTo>
                  <a:cubicBezTo>
                    <a:pt x="43" y="12"/>
                    <a:pt x="41" y="8"/>
                    <a:pt x="41" y="6"/>
                  </a:cubicBezTo>
                  <a:cubicBezTo>
                    <a:pt x="41" y="4"/>
                    <a:pt x="40" y="3"/>
                    <a:pt x="40" y="2"/>
                  </a:cubicBezTo>
                  <a:cubicBezTo>
                    <a:pt x="40" y="0"/>
                    <a:pt x="39" y="0"/>
                    <a:pt x="39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2" name="Freeform 118">
              <a:extLst>
                <a:ext uri="{FF2B5EF4-FFF2-40B4-BE49-F238E27FC236}">
                  <a16:creationId xmlns:a16="http://schemas.microsoft.com/office/drawing/2014/main" id="{509BF308-7659-49A8-983A-C59F6A2032D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877425" y="1098551"/>
              <a:ext cx="228600" cy="444500"/>
            </a:xfrm>
            <a:custGeom>
              <a:avLst/>
              <a:gdLst>
                <a:gd name="T0" fmla="*/ 5 w 63"/>
                <a:gd name="T1" fmla="*/ 86 h 123"/>
                <a:gd name="T2" fmla="*/ 30 w 63"/>
                <a:gd name="T3" fmla="*/ 104 h 123"/>
                <a:gd name="T4" fmla="*/ 33 w 63"/>
                <a:gd name="T5" fmla="*/ 105 h 123"/>
                <a:gd name="T6" fmla="*/ 16 w 63"/>
                <a:gd name="T7" fmla="*/ 86 h 123"/>
                <a:gd name="T8" fmla="*/ 3 w 63"/>
                <a:gd name="T9" fmla="*/ 77 h 123"/>
                <a:gd name="T10" fmla="*/ 54 w 63"/>
                <a:gd name="T11" fmla="*/ 72 h 123"/>
                <a:gd name="T12" fmla="*/ 39 w 63"/>
                <a:gd name="T13" fmla="*/ 98 h 123"/>
                <a:gd name="T14" fmla="*/ 43 w 63"/>
                <a:gd name="T15" fmla="*/ 95 h 123"/>
                <a:gd name="T16" fmla="*/ 63 w 63"/>
                <a:gd name="T17" fmla="*/ 70 h 123"/>
                <a:gd name="T18" fmla="*/ 1 w 63"/>
                <a:gd name="T19" fmla="*/ 57 h 123"/>
                <a:gd name="T20" fmla="*/ 20 w 63"/>
                <a:gd name="T21" fmla="*/ 82 h 123"/>
                <a:gd name="T22" fmla="*/ 25 w 63"/>
                <a:gd name="T23" fmla="*/ 81 h 123"/>
                <a:gd name="T24" fmla="*/ 25 w 63"/>
                <a:gd name="T25" fmla="*/ 77 h 123"/>
                <a:gd name="T26" fmla="*/ 2 w 63"/>
                <a:gd name="T27" fmla="*/ 55 h 123"/>
                <a:gd name="T28" fmla="*/ 56 w 63"/>
                <a:gd name="T29" fmla="*/ 54 h 123"/>
                <a:gd name="T30" fmla="*/ 34 w 63"/>
                <a:gd name="T31" fmla="*/ 73 h 123"/>
                <a:gd name="T32" fmla="*/ 37 w 63"/>
                <a:gd name="T33" fmla="*/ 74 h 123"/>
                <a:gd name="T34" fmla="*/ 54 w 63"/>
                <a:gd name="T35" fmla="*/ 56 h 123"/>
                <a:gd name="T36" fmla="*/ 54 w 63"/>
                <a:gd name="T37" fmla="*/ 36 h 123"/>
                <a:gd name="T38" fmla="*/ 36 w 63"/>
                <a:gd name="T39" fmla="*/ 42 h 123"/>
                <a:gd name="T40" fmla="*/ 34 w 63"/>
                <a:gd name="T41" fmla="*/ 54 h 123"/>
                <a:gd name="T42" fmla="*/ 47 w 63"/>
                <a:gd name="T43" fmla="*/ 45 h 123"/>
                <a:gd name="T44" fmla="*/ 54 w 63"/>
                <a:gd name="T45" fmla="*/ 36 h 123"/>
                <a:gd name="T46" fmla="*/ 50 w 63"/>
                <a:gd name="T47" fmla="*/ 23 h 123"/>
                <a:gd name="T48" fmla="*/ 40 w 63"/>
                <a:gd name="T49" fmla="*/ 25 h 123"/>
                <a:gd name="T50" fmla="*/ 35 w 63"/>
                <a:gd name="T51" fmla="*/ 35 h 123"/>
                <a:gd name="T52" fmla="*/ 48 w 63"/>
                <a:gd name="T53" fmla="*/ 30 h 123"/>
                <a:gd name="T54" fmla="*/ 57 w 63"/>
                <a:gd name="T55" fmla="*/ 24 h 123"/>
                <a:gd name="T56" fmla="*/ 50 w 63"/>
                <a:gd name="T57" fmla="*/ 1 h 123"/>
                <a:gd name="T58" fmla="*/ 36 w 63"/>
                <a:gd name="T59" fmla="*/ 9 h 123"/>
                <a:gd name="T60" fmla="*/ 35 w 63"/>
                <a:gd name="T61" fmla="*/ 20 h 123"/>
                <a:gd name="T62" fmla="*/ 26 w 63"/>
                <a:gd name="T63" fmla="*/ 38 h 123"/>
                <a:gd name="T64" fmla="*/ 12 w 63"/>
                <a:gd name="T65" fmla="*/ 17 h 123"/>
                <a:gd name="T66" fmla="*/ 11 w 63"/>
                <a:gd name="T67" fmla="*/ 24 h 123"/>
                <a:gd name="T68" fmla="*/ 24 w 63"/>
                <a:gd name="T69" fmla="*/ 41 h 123"/>
                <a:gd name="T70" fmla="*/ 26 w 63"/>
                <a:gd name="T71" fmla="*/ 43 h 123"/>
                <a:gd name="T72" fmla="*/ 24 w 63"/>
                <a:gd name="T73" fmla="*/ 57 h 123"/>
                <a:gd name="T74" fmla="*/ 6 w 63"/>
                <a:gd name="T75" fmla="*/ 35 h 123"/>
                <a:gd name="T76" fmla="*/ 6 w 63"/>
                <a:gd name="T77" fmla="*/ 43 h 123"/>
                <a:gd name="T78" fmla="*/ 22 w 63"/>
                <a:gd name="T79" fmla="*/ 60 h 123"/>
                <a:gd name="T80" fmla="*/ 25 w 63"/>
                <a:gd name="T81" fmla="*/ 62 h 123"/>
                <a:gd name="T82" fmla="*/ 44 w 63"/>
                <a:gd name="T83" fmla="*/ 123 h 123"/>
                <a:gd name="T84" fmla="*/ 35 w 63"/>
                <a:gd name="T85" fmla="*/ 21 h 123"/>
                <a:gd name="T86" fmla="*/ 38 w 63"/>
                <a:gd name="T87" fmla="*/ 19 h 123"/>
                <a:gd name="T88" fmla="*/ 51 w 63"/>
                <a:gd name="T89" fmla="*/ 2 h 123"/>
                <a:gd name="T90" fmla="*/ 23 w 63"/>
                <a:gd name="T91" fmla="*/ 2 h 123"/>
                <a:gd name="T92" fmla="*/ 29 w 63"/>
                <a:gd name="T93" fmla="*/ 25 h 123"/>
                <a:gd name="T94" fmla="*/ 31 w 63"/>
                <a:gd name="T95" fmla="*/ 22 h 123"/>
                <a:gd name="T96" fmla="*/ 25 w 63"/>
                <a:gd name="T97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3" h="123">
                  <a:moveTo>
                    <a:pt x="3" y="77"/>
                  </a:moveTo>
                  <a:cubicBezTo>
                    <a:pt x="3" y="77"/>
                    <a:pt x="2" y="78"/>
                    <a:pt x="3" y="80"/>
                  </a:cubicBezTo>
                  <a:cubicBezTo>
                    <a:pt x="4" y="82"/>
                    <a:pt x="4" y="84"/>
                    <a:pt x="5" y="86"/>
                  </a:cubicBezTo>
                  <a:cubicBezTo>
                    <a:pt x="7" y="89"/>
                    <a:pt x="8" y="96"/>
                    <a:pt x="14" y="101"/>
                  </a:cubicBezTo>
                  <a:cubicBezTo>
                    <a:pt x="18" y="104"/>
                    <a:pt x="22" y="105"/>
                    <a:pt x="25" y="105"/>
                  </a:cubicBezTo>
                  <a:cubicBezTo>
                    <a:pt x="27" y="105"/>
                    <a:pt x="28" y="105"/>
                    <a:pt x="30" y="104"/>
                  </a:cubicBezTo>
                  <a:cubicBezTo>
                    <a:pt x="30" y="104"/>
                    <a:pt x="30" y="104"/>
                    <a:pt x="30" y="104"/>
                  </a:cubicBezTo>
                  <a:cubicBezTo>
                    <a:pt x="30" y="104"/>
                    <a:pt x="31" y="104"/>
                    <a:pt x="32" y="105"/>
                  </a:cubicBezTo>
                  <a:cubicBezTo>
                    <a:pt x="32" y="105"/>
                    <a:pt x="33" y="105"/>
                    <a:pt x="33" y="105"/>
                  </a:cubicBezTo>
                  <a:cubicBezTo>
                    <a:pt x="34" y="105"/>
                    <a:pt x="34" y="105"/>
                    <a:pt x="34" y="105"/>
                  </a:cubicBezTo>
                  <a:cubicBezTo>
                    <a:pt x="32" y="103"/>
                    <a:pt x="30" y="103"/>
                    <a:pt x="31" y="100"/>
                  </a:cubicBezTo>
                  <a:cubicBezTo>
                    <a:pt x="31" y="96"/>
                    <a:pt x="26" y="88"/>
                    <a:pt x="16" y="86"/>
                  </a:cubicBezTo>
                  <a:cubicBezTo>
                    <a:pt x="12" y="86"/>
                    <a:pt x="7" y="85"/>
                    <a:pt x="6" y="82"/>
                  </a:cubicBezTo>
                  <a:cubicBezTo>
                    <a:pt x="4" y="79"/>
                    <a:pt x="3" y="77"/>
                    <a:pt x="3" y="77"/>
                  </a:cubicBezTo>
                  <a:cubicBezTo>
                    <a:pt x="3" y="77"/>
                    <a:pt x="3" y="77"/>
                    <a:pt x="3" y="77"/>
                  </a:cubicBezTo>
                  <a:moveTo>
                    <a:pt x="62" y="69"/>
                  </a:moveTo>
                  <a:cubicBezTo>
                    <a:pt x="61" y="69"/>
                    <a:pt x="61" y="69"/>
                    <a:pt x="60" y="69"/>
                  </a:cubicBezTo>
                  <a:cubicBezTo>
                    <a:pt x="58" y="70"/>
                    <a:pt x="57" y="71"/>
                    <a:pt x="54" y="72"/>
                  </a:cubicBezTo>
                  <a:cubicBezTo>
                    <a:pt x="52" y="73"/>
                    <a:pt x="46" y="74"/>
                    <a:pt x="41" y="80"/>
                  </a:cubicBezTo>
                  <a:cubicBezTo>
                    <a:pt x="37" y="86"/>
                    <a:pt x="37" y="91"/>
                    <a:pt x="39" y="94"/>
                  </a:cubicBezTo>
                  <a:cubicBezTo>
                    <a:pt x="39" y="95"/>
                    <a:pt x="37" y="98"/>
                    <a:pt x="39" y="98"/>
                  </a:cubicBezTo>
                  <a:cubicBezTo>
                    <a:pt x="40" y="96"/>
                    <a:pt x="40" y="95"/>
                    <a:pt x="42" y="95"/>
                  </a:cubicBezTo>
                  <a:cubicBezTo>
                    <a:pt x="42" y="95"/>
                    <a:pt x="43" y="95"/>
                    <a:pt x="43" y="95"/>
                  </a:cubicBezTo>
                  <a:cubicBezTo>
                    <a:pt x="43" y="95"/>
                    <a:pt x="43" y="95"/>
                    <a:pt x="43" y="95"/>
                  </a:cubicBezTo>
                  <a:cubicBezTo>
                    <a:pt x="47" y="95"/>
                    <a:pt x="54" y="90"/>
                    <a:pt x="54" y="82"/>
                  </a:cubicBezTo>
                  <a:cubicBezTo>
                    <a:pt x="55" y="77"/>
                    <a:pt x="55" y="73"/>
                    <a:pt x="58" y="72"/>
                  </a:cubicBezTo>
                  <a:cubicBezTo>
                    <a:pt x="61" y="71"/>
                    <a:pt x="63" y="70"/>
                    <a:pt x="63" y="70"/>
                  </a:cubicBezTo>
                  <a:cubicBezTo>
                    <a:pt x="63" y="69"/>
                    <a:pt x="63" y="69"/>
                    <a:pt x="62" y="69"/>
                  </a:cubicBezTo>
                  <a:moveTo>
                    <a:pt x="1" y="55"/>
                  </a:moveTo>
                  <a:cubicBezTo>
                    <a:pt x="1" y="55"/>
                    <a:pt x="0" y="56"/>
                    <a:pt x="1" y="57"/>
                  </a:cubicBezTo>
                  <a:cubicBezTo>
                    <a:pt x="1" y="60"/>
                    <a:pt x="2" y="61"/>
                    <a:pt x="3" y="63"/>
                  </a:cubicBezTo>
                  <a:cubicBezTo>
                    <a:pt x="4" y="66"/>
                    <a:pt x="4" y="72"/>
                    <a:pt x="10" y="77"/>
                  </a:cubicBezTo>
                  <a:cubicBezTo>
                    <a:pt x="14" y="80"/>
                    <a:pt x="17" y="82"/>
                    <a:pt x="20" y="82"/>
                  </a:cubicBezTo>
                  <a:cubicBezTo>
                    <a:pt x="21" y="82"/>
                    <a:pt x="22" y="81"/>
                    <a:pt x="23" y="81"/>
                  </a:cubicBezTo>
                  <a:cubicBezTo>
                    <a:pt x="23" y="81"/>
                    <a:pt x="24" y="81"/>
                    <a:pt x="24" y="81"/>
                  </a:cubicBezTo>
                  <a:cubicBezTo>
                    <a:pt x="24" y="81"/>
                    <a:pt x="25" y="81"/>
                    <a:pt x="25" y="81"/>
                  </a:cubicBezTo>
                  <a:cubicBezTo>
                    <a:pt x="26" y="82"/>
                    <a:pt x="26" y="82"/>
                    <a:pt x="27" y="82"/>
                  </a:cubicBezTo>
                  <a:cubicBezTo>
                    <a:pt x="27" y="82"/>
                    <a:pt x="27" y="82"/>
                    <a:pt x="27" y="81"/>
                  </a:cubicBezTo>
                  <a:cubicBezTo>
                    <a:pt x="25" y="80"/>
                    <a:pt x="24" y="80"/>
                    <a:pt x="25" y="77"/>
                  </a:cubicBezTo>
                  <a:cubicBezTo>
                    <a:pt x="25" y="74"/>
                    <a:pt x="21" y="66"/>
                    <a:pt x="13" y="64"/>
                  </a:cubicBezTo>
                  <a:cubicBezTo>
                    <a:pt x="8" y="63"/>
                    <a:pt x="4" y="63"/>
                    <a:pt x="3" y="60"/>
                  </a:cubicBezTo>
                  <a:cubicBezTo>
                    <a:pt x="2" y="57"/>
                    <a:pt x="2" y="55"/>
                    <a:pt x="2" y="55"/>
                  </a:cubicBezTo>
                  <a:cubicBezTo>
                    <a:pt x="1" y="55"/>
                    <a:pt x="1" y="55"/>
                    <a:pt x="1" y="55"/>
                  </a:cubicBezTo>
                  <a:moveTo>
                    <a:pt x="57" y="53"/>
                  </a:moveTo>
                  <a:cubicBezTo>
                    <a:pt x="57" y="53"/>
                    <a:pt x="56" y="53"/>
                    <a:pt x="56" y="54"/>
                  </a:cubicBezTo>
                  <a:cubicBezTo>
                    <a:pt x="54" y="54"/>
                    <a:pt x="53" y="54"/>
                    <a:pt x="51" y="55"/>
                  </a:cubicBezTo>
                  <a:cubicBezTo>
                    <a:pt x="48" y="56"/>
                    <a:pt x="43" y="56"/>
                    <a:pt x="38" y="61"/>
                  </a:cubicBezTo>
                  <a:cubicBezTo>
                    <a:pt x="33" y="66"/>
                    <a:pt x="33" y="70"/>
                    <a:pt x="34" y="73"/>
                  </a:cubicBezTo>
                  <a:cubicBezTo>
                    <a:pt x="34" y="74"/>
                    <a:pt x="31" y="76"/>
                    <a:pt x="33" y="76"/>
                  </a:cubicBezTo>
                  <a:cubicBezTo>
                    <a:pt x="34" y="75"/>
                    <a:pt x="35" y="74"/>
                    <a:pt x="36" y="74"/>
                  </a:cubicBezTo>
                  <a:cubicBezTo>
                    <a:pt x="36" y="74"/>
                    <a:pt x="37" y="74"/>
                    <a:pt x="37" y="74"/>
                  </a:cubicBezTo>
                  <a:cubicBezTo>
                    <a:pt x="38" y="74"/>
                    <a:pt x="38" y="74"/>
                    <a:pt x="38" y="74"/>
                  </a:cubicBezTo>
                  <a:cubicBezTo>
                    <a:pt x="41" y="74"/>
                    <a:pt x="48" y="71"/>
                    <a:pt x="49" y="64"/>
                  </a:cubicBezTo>
                  <a:cubicBezTo>
                    <a:pt x="50" y="60"/>
                    <a:pt x="51" y="56"/>
                    <a:pt x="54" y="56"/>
                  </a:cubicBezTo>
                  <a:cubicBezTo>
                    <a:pt x="56" y="55"/>
                    <a:pt x="58" y="54"/>
                    <a:pt x="58" y="54"/>
                  </a:cubicBezTo>
                  <a:cubicBezTo>
                    <a:pt x="59" y="54"/>
                    <a:pt x="58" y="53"/>
                    <a:pt x="57" y="53"/>
                  </a:cubicBezTo>
                  <a:moveTo>
                    <a:pt x="54" y="36"/>
                  </a:moveTo>
                  <a:cubicBezTo>
                    <a:pt x="53" y="36"/>
                    <a:pt x="53" y="36"/>
                    <a:pt x="53" y="36"/>
                  </a:cubicBezTo>
                  <a:cubicBezTo>
                    <a:pt x="51" y="36"/>
                    <a:pt x="50" y="37"/>
                    <a:pt x="48" y="37"/>
                  </a:cubicBezTo>
                  <a:cubicBezTo>
                    <a:pt x="46" y="38"/>
                    <a:pt x="41" y="38"/>
                    <a:pt x="36" y="42"/>
                  </a:cubicBezTo>
                  <a:cubicBezTo>
                    <a:pt x="32" y="47"/>
                    <a:pt x="32" y="50"/>
                    <a:pt x="32" y="53"/>
                  </a:cubicBezTo>
                  <a:cubicBezTo>
                    <a:pt x="33" y="54"/>
                    <a:pt x="30" y="56"/>
                    <a:pt x="32" y="56"/>
                  </a:cubicBezTo>
                  <a:cubicBezTo>
                    <a:pt x="33" y="55"/>
                    <a:pt x="33" y="54"/>
                    <a:pt x="34" y="54"/>
                  </a:cubicBezTo>
                  <a:cubicBezTo>
                    <a:pt x="35" y="54"/>
                    <a:pt x="35" y="54"/>
                    <a:pt x="36" y="54"/>
                  </a:cubicBezTo>
                  <a:cubicBezTo>
                    <a:pt x="36" y="54"/>
                    <a:pt x="36" y="54"/>
                    <a:pt x="37" y="54"/>
                  </a:cubicBezTo>
                  <a:cubicBezTo>
                    <a:pt x="39" y="54"/>
                    <a:pt x="45" y="51"/>
                    <a:pt x="47" y="45"/>
                  </a:cubicBezTo>
                  <a:cubicBezTo>
                    <a:pt x="48" y="42"/>
                    <a:pt x="48" y="39"/>
                    <a:pt x="51" y="38"/>
                  </a:cubicBezTo>
                  <a:cubicBezTo>
                    <a:pt x="53" y="37"/>
                    <a:pt x="55" y="37"/>
                    <a:pt x="55" y="37"/>
                  </a:cubicBezTo>
                  <a:cubicBezTo>
                    <a:pt x="55" y="37"/>
                    <a:pt x="55" y="36"/>
                    <a:pt x="54" y="36"/>
                  </a:cubicBezTo>
                  <a:moveTo>
                    <a:pt x="53" y="23"/>
                  </a:moveTo>
                  <a:cubicBezTo>
                    <a:pt x="53" y="23"/>
                    <a:pt x="52" y="23"/>
                    <a:pt x="51" y="23"/>
                  </a:cubicBezTo>
                  <a:cubicBezTo>
                    <a:pt x="51" y="23"/>
                    <a:pt x="50" y="23"/>
                    <a:pt x="50" y="23"/>
                  </a:cubicBezTo>
                  <a:cubicBezTo>
                    <a:pt x="50" y="23"/>
                    <a:pt x="50" y="23"/>
                    <a:pt x="49" y="23"/>
                  </a:cubicBezTo>
                  <a:cubicBezTo>
                    <a:pt x="49" y="23"/>
                    <a:pt x="49" y="23"/>
                    <a:pt x="48" y="23"/>
                  </a:cubicBezTo>
                  <a:cubicBezTo>
                    <a:pt x="46" y="23"/>
                    <a:pt x="43" y="23"/>
                    <a:pt x="40" y="25"/>
                  </a:cubicBezTo>
                  <a:cubicBezTo>
                    <a:pt x="35" y="28"/>
                    <a:pt x="34" y="31"/>
                    <a:pt x="34" y="34"/>
                  </a:cubicBezTo>
                  <a:cubicBezTo>
                    <a:pt x="34" y="35"/>
                    <a:pt x="32" y="36"/>
                    <a:pt x="33" y="36"/>
                  </a:cubicBezTo>
                  <a:cubicBezTo>
                    <a:pt x="34" y="36"/>
                    <a:pt x="35" y="35"/>
                    <a:pt x="35" y="35"/>
                  </a:cubicBezTo>
                  <a:cubicBezTo>
                    <a:pt x="36" y="35"/>
                    <a:pt x="36" y="35"/>
                    <a:pt x="37" y="35"/>
                  </a:cubicBezTo>
                  <a:cubicBezTo>
                    <a:pt x="37" y="36"/>
                    <a:pt x="38" y="36"/>
                    <a:pt x="39" y="36"/>
                  </a:cubicBezTo>
                  <a:cubicBezTo>
                    <a:pt x="41" y="36"/>
                    <a:pt x="46" y="34"/>
                    <a:pt x="48" y="30"/>
                  </a:cubicBezTo>
                  <a:cubicBezTo>
                    <a:pt x="50" y="27"/>
                    <a:pt x="51" y="24"/>
                    <a:pt x="53" y="24"/>
                  </a:cubicBezTo>
                  <a:cubicBezTo>
                    <a:pt x="55" y="24"/>
                    <a:pt x="57" y="24"/>
                    <a:pt x="57" y="24"/>
                  </a:cubicBezTo>
                  <a:cubicBezTo>
                    <a:pt x="57" y="24"/>
                    <a:pt x="57" y="24"/>
                    <a:pt x="57" y="24"/>
                  </a:cubicBezTo>
                  <a:cubicBezTo>
                    <a:pt x="57" y="24"/>
                    <a:pt x="57" y="23"/>
                    <a:pt x="55" y="23"/>
                  </a:cubicBezTo>
                  <a:cubicBezTo>
                    <a:pt x="55" y="23"/>
                    <a:pt x="54" y="23"/>
                    <a:pt x="53" y="23"/>
                  </a:cubicBezTo>
                  <a:moveTo>
                    <a:pt x="50" y="1"/>
                  </a:moveTo>
                  <a:cubicBezTo>
                    <a:pt x="50" y="1"/>
                    <a:pt x="50" y="1"/>
                    <a:pt x="49" y="1"/>
                  </a:cubicBezTo>
                  <a:cubicBezTo>
                    <a:pt x="48" y="2"/>
                    <a:pt x="47" y="2"/>
                    <a:pt x="45" y="3"/>
                  </a:cubicBezTo>
                  <a:cubicBezTo>
                    <a:pt x="44" y="4"/>
                    <a:pt x="39" y="5"/>
                    <a:pt x="36" y="9"/>
                  </a:cubicBezTo>
                  <a:cubicBezTo>
                    <a:pt x="33" y="13"/>
                    <a:pt x="34" y="17"/>
                    <a:pt x="35" y="19"/>
                  </a:cubicBezTo>
                  <a:cubicBezTo>
                    <a:pt x="35" y="19"/>
                    <a:pt x="35" y="20"/>
                    <a:pt x="35" y="20"/>
                  </a:cubicBezTo>
                  <a:cubicBezTo>
                    <a:pt x="35" y="20"/>
                    <a:pt x="35" y="20"/>
                    <a:pt x="35" y="20"/>
                  </a:cubicBezTo>
                  <a:cubicBezTo>
                    <a:pt x="34" y="20"/>
                    <a:pt x="34" y="21"/>
                    <a:pt x="33" y="21"/>
                  </a:cubicBezTo>
                  <a:cubicBezTo>
                    <a:pt x="30" y="28"/>
                    <a:pt x="28" y="35"/>
                    <a:pt x="27" y="43"/>
                  </a:cubicBezTo>
                  <a:cubicBezTo>
                    <a:pt x="26" y="41"/>
                    <a:pt x="25" y="41"/>
                    <a:pt x="26" y="38"/>
                  </a:cubicBezTo>
                  <a:cubicBezTo>
                    <a:pt x="27" y="36"/>
                    <a:pt x="25" y="29"/>
                    <a:pt x="19" y="26"/>
                  </a:cubicBezTo>
                  <a:cubicBezTo>
                    <a:pt x="16" y="25"/>
                    <a:pt x="13" y="23"/>
                    <a:pt x="12" y="21"/>
                  </a:cubicBezTo>
                  <a:cubicBezTo>
                    <a:pt x="12" y="18"/>
                    <a:pt x="12" y="17"/>
                    <a:pt x="12" y="17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1" y="16"/>
                    <a:pt x="11" y="17"/>
                    <a:pt x="11" y="18"/>
                  </a:cubicBezTo>
                  <a:cubicBezTo>
                    <a:pt x="11" y="20"/>
                    <a:pt x="11" y="22"/>
                    <a:pt x="11" y="24"/>
                  </a:cubicBezTo>
                  <a:cubicBezTo>
                    <a:pt x="11" y="26"/>
                    <a:pt x="11" y="31"/>
                    <a:pt x="14" y="36"/>
                  </a:cubicBezTo>
                  <a:cubicBezTo>
                    <a:pt x="17" y="40"/>
                    <a:pt x="20" y="41"/>
                    <a:pt x="23" y="41"/>
                  </a:cubicBezTo>
                  <a:cubicBezTo>
                    <a:pt x="23" y="41"/>
                    <a:pt x="24" y="41"/>
                    <a:pt x="24" y="41"/>
                  </a:cubicBezTo>
                  <a:cubicBezTo>
                    <a:pt x="24" y="41"/>
                    <a:pt x="24" y="41"/>
                    <a:pt x="24" y="41"/>
                  </a:cubicBezTo>
                  <a:cubicBezTo>
                    <a:pt x="24" y="41"/>
                    <a:pt x="25" y="42"/>
                    <a:pt x="25" y="42"/>
                  </a:cubicBezTo>
                  <a:cubicBezTo>
                    <a:pt x="26" y="43"/>
                    <a:pt x="26" y="43"/>
                    <a:pt x="26" y="43"/>
                  </a:cubicBezTo>
                  <a:cubicBezTo>
                    <a:pt x="27" y="43"/>
                    <a:pt x="27" y="43"/>
                    <a:pt x="27" y="43"/>
                  </a:cubicBezTo>
                  <a:cubicBezTo>
                    <a:pt x="26" y="49"/>
                    <a:pt x="26" y="55"/>
                    <a:pt x="26" y="61"/>
                  </a:cubicBezTo>
                  <a:cubicBezTo>
                    <a:pt x="24" y="60"/>
                    <a:pt x="23" y="60"/>
                    <a:pt x="24" y="57"/>
                  </a:cubicBezTo>
                  <a:cubicBezTo>
                    <a:pt x="25" y="54"/>
                    <a:pt x="22" y="47"/>
                    <a:pt x="15" y="44"/>
                  </a:cubicBezTo>
                  <a:cubicBezTo>
                    <a:pt x="11" y="43"/>
                    <a:pt x="7" y="42"/>
                    <a:pt x="7" y="39"/>
                  </a:cubicBezTo>
                  <a:cubicBezTo>
                    <a:pt x="6" y="37"/>
                    <a:pt x="6" y="35"/>
                    <a:pt x="6" y="35"/>
                  </a:cubicBezTo>
                  <a:cubicBezTo>
                    <a:pt x="6" y="35"/>
                    <a:pt x="6" y="35"/>
                    <a:pt x="5" y="35"/>
                  </a:cubicBezTo>
                  <a:cubicBezTo>
                    <a:pt x="5" y="35"/>
                    <a:pt x="5" y="35"/>
                    <a:pt x="5" y="37"/>
                  </a:cubicBezTo>
                  <a:cubicBezTo>
                    <a:pt x="5" y="39"/>
                    <a:pt x="5" y="40"/>
                    <a:pt x="6" y="43"/>
                  </a:cubicBezTo>
                  <a:cubicBezTo>
                    <a:pt x="6" y="45"/>
                    <a:pt x="6" y="50"/>
                    <a:pt x="11" y="56"/>
                  </a:cubicBezTo>
                  <a:cubicBezTo>
                    <a:pt x="14" y="60"/>
                    <a:pt x="18" y="61"/>
                    <a:pt x="20" y="61"/>
                  </a:cubicBezTo>
                  <a:cubicBezTo>
                    <a:pt x="21" y="61"/>
                    <a:pt x="22" y="61"/>
                    <a:pt x="22" y="60"/>
                  </a:cubicBezTo>
                  <a:cubicBezTo>
                    <a:pt x="23" y="60"/>
                    <a:pt x="23" y="60"/>
                    <a:pt x="23" y="60"/>
                  </a:cubicBezTo>
                  <a:cubicBezTo>
                    <a:pt x="23" y="60"/>
                    <a:pt x="24" y="61"/>
                    <a:pt x="24" y="61"/>
                  </a:cubicBezTo>
                  <a:cubicBezTo>
                    <a:pt x="24" y="61"/>
                    <a:pt x="25" y="62"/>
                    <a:pt x="25" y="62"/>
                  </a:cubicBezTo>
                  <a:cubicBezTo>
                    <a:pt x="26" y="62"/>
                    <a:pt x="26" y="62"/>
                    <a:pt x="26" y="61"/>
                  </a:cubicBezTo>
                  <a:cubicBezTo>
                    <a:pt x="27" y="90"/>
                    <a:pt x="39" y="116"/>
                    <a:pt x="41" y="121"/>
                  </a:cubicBezTo>
                  <a:cubicBezTo>
                    <a:pt x="42" y="122"/>
                    <a:pt x="43" y="123"/>
                    <a:pt x="44" y="123"/>
                  </a:cubicBezTo>
                  <a:cubicBezTo>
                    <a:pt x="45" y="123"/>
                    <a:pt x="46" y="122"/>
                    <a:pt x="45" y="119"/>
                  </a:cubicBezTo>
                  <a:cubicBezTo>
                    <a:pt x="20" y="67"/>
                    <a:pt x="33" y="27"/>
                    <a:pt x="35" y="24"/>
                  </a:cubicBezTo>
                  <a:cubicBezTo>
                    <a:pt x="36" y="22"/>
                    <a:pt x="36" y="21"/>
                    <a:pt x="35" y="21"/>
                  </a:cubicBezTo>
                  <a:cubicBezTo>
                    <a:pt x="36" y="20"/>
                    <a:pt x="36" y="19"/>
                    <a:pt x="37" y="19"/>
                  </a:cubicBezTo>
                  <a:cubicBezTo>
                    <a:pt x="38" y="19"/>
                    <a:pt x="38" y="19"/>
                    <a:pt x="38" y="19"/>
                  </a:cubicBezTo>
                  <a:cubicBezTo>
                    <a:pt x="38" y="19"/>
                    <a:pt x="38" y="19"/>
                    <a:pt x="38" y="19"/>
                  </a:cubicBezTo>
                  <a:cubicBezTo>
                    <a:pt x="40" y="19"/>
                    <a:pt x="45" y="16"/>
                    <a:pt x="46" y="10"/>
                  </a:cubicBezTo>
                  <a:cubicBezTo>
                    <a:pt x="46" y="7"/>
                    <a:pt x="46" y="4"/>
                    <a:pt x="48" y="3"/>
                  </a:cubicBezTo>
                  <a:cubicBezTo>
                    <a:pt x="50" y="2"/>
                    <a:pt x="51" y="2"/>
                    <a:pt x="51" y="2"/>
                  </a:cubicBezTo>
                  <a:cubicBezTo>
                    <a:pt x="51" y="1"/>
                    <a:pt x="51" y="1"/>
                    <a:pt x="50" y="1"/>
                  </a:cubicBezTo>
                  <a:moveTo>
                    <a:pt x="24" y="0"/>
                  </a:moveTo>
                  <a:cubicBezTo>
                    <a:pt x="24" y="0"/>
                    <a:pt x="24" y="0"/>
                    <a:pt x="23" y="2"/>
                  </a:cubicBezTo>
                  <a:cubicBezTo>
                    <a:pt x="23" y="3"/>
                    <a:pt x="22" y="4"/>
                    <a:pt x="22" y="6"/>
                  </a:cubicBezTo>
                  <a:cubicBezTo>
                    <a:pt x="22" y="8"/>
                    <a:pt x="20" y="12"/>
                    <a:pt x="22" y="17"/>
                  </a:cubicBezTo>
                  <a:cubicBezTo>
                    <a:pt x="23" y="23"/>
                    <a:pt x="26" y="24"/>
                    <a:pt x="29" y="25"/>
                  </a:cubicBezTo>
                  <a:cubicBezTo>
                    <a:pt x="30" y="25"/>
                    <a:pt x="30" y="27"/>
                    <a:pt x="31" y="27"/>
                  </a:cubicBezTo>
                  <a:cubicBezTo>
                    <a:pt x="31" y="27"/>
                    <a:pt x="31" y="27"/>
                    <a:pt x="31" y="26"/>
                  </a:cubicBezTo>
                  <a:cubicBezTo>
                    <a:pt x="30" y="24"/>
                    <a:pt x="30" y="24"/>
                    <a:pt x="31" y="22"/>
                  </a:cubicBezTo>
                  <a:cubicBezTo>
                    <a:pt x="33" y="21"/>
                    <a:pt x="33" y="14"/>
                    <a:pt x="28" y="10"/>
                  </a:cubicBezTo>
                  <a:cubicBezTo>
                    <a:pt x="26" y="8"/>
                    <a:pt x="24" y="6"/>
                    <a:pt x="24" y="4"/>
                  </a:cubicBezTo>
                  <a:cubicBezTo>
                    <a:pt x="24" y="2"/>
                    <a:pt x="25" y="0"/>
                    <a:pt x="25" y="0"/>
                  </a:cubicBezTo>
                  <a:cubicBezTo>
                    <a:pt x="25" y="0"/>
                    <a:pt x="25" y="0"/>
                    <a:pt x="24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06" name="TextBox 205">
            <a:extLst>
              <a:ext uri="{FF2B5EF4-FFF2-40B4-BE49-F238E27FC236}">
                <a16:creationId xmlns:a16="http://schemas.microsoft.com/office/drawing/2014/main" id="{C8EE3AA3-448D-4ED7-B709-1190F091B29B}"/>
              </a:ext>
            </a:extLst>
          </p:cNvPr>
          <p:cNvSpPr txBox="1"/>
          <p:nvPr/>
        </p:nvSpPr>
        <p:spPr>
          <a:xfrm>
            <a:off x="858172" y="5505450"/>
            <a:ext cx="2551778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Welcome</a:t>
            </a:r>
          </a:p>
        </p:txBody>
      </p:sp>
      <p:sp>
        <p:nvSpPr>
          <p:cNvPr id="207" name="TextBox 206">
            <a:extLst>
              <a:ext uri="{FF2B5EF4-FFF2-40B4-BE49-F238E27FC236}">
                <a16:creationId xmlns:a16="http://schemas.microsoft.com/office/drawing/2014/main" id="{235210E5-D05B-487D-9D55-E88533B362F3}"/>
              </a:ext>
            </a:extLst>
          </p:cNvPr>
          <p:cNvSpPr txBox="1"/>
          <p:nvPr/>
        </p:nvSpPr>
        <p:spPr>
          <a:xfrm>
            <a:off x="858172" y="5935183"/>
            <a:ext cx="3635375" cy="6882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00"/>
              </a:lnSpc>
            </a:pPr>
            <a:r>
              <a:rPr lang="en-US" sz="1000" dirty="0">
                <a:latin typeface="Roboto Slab" pitchFamily="2" charset="0"/>
                <a:ea typeface="Roboto Slab" pitchFamily="2" charset="0"/>
              </a:rPr>
              <a:t>Lorem ipsum dolor sit </a:t>
            </a:r>
            <a:r>
              <a:rPr lang="en-US" sz="10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0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000" dirty="0" err="1">
                <a:latin typeface="Roboto Slab" pitchFamily="2" charset="0"/>
                <a:ea typeface="Roboto Slab" pitchFamily="2" charset="0"/>
              </a:rPr>
              <a:t>consectetuer</a:t>
            </a:r>
            <a:r>
              <a:rPr lang="en-US" sz="10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000" dirty="0" err="1">
                <a:latin typeface="Roboto Slab" pitchFamily="2" charset="0"/>
                <a:ea typeface="Roboto Slab" pitchFamily="2" charset="0"/>
              </a:rPr>
              <a:t>odio</a:t>
            </a:r>
            <a:r>
              <a:rPr lang="en-US" sz="1000" dirty="0">
                <a:latin typeface="Roboto Slab" pitchFamily="2" charset="0"/>
                <a:ea typeface="Roboto Slab" pitchFamily="2" charset="0"/>
              </a:rPr>
              <a:t> non </a:t>
            </a:r>
            <a:r>
              <a:rPr lang="en-US" sz="1000" dirty="0" err="1">
                <a:latin typeface="Roboto Slab" pitchFamily="2" charset="0"/>
                <a:ea typeface="Roboto Slab" pitchFamily="2" charset="0"/>
              </a:rPr>
              <a:t>tellus</a:t>
            </a:r>
            <a:r>
              <a:rPr lang="en-US" sz="10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000" dirty="0" err="1">
                <a:latin typeface="Roboto Slab" pitchFamily="2" charset="0"/>
                <a:ea typeface="Roboto Slab" pitchFamily="2" charset="0"/>
              </a:rPr>
              <a:t>natoque</a:t>
            </a:r>
            <a:r>
              <a:rPr lang="en-US" sz="10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000" dirty="0" err="1">
                <a:latin typeface="Roboto Slab" pitchFamily="2" charset="0"/>
                <a:ea typeface="Roboto Slab" pitchFamily="2" charset="0"/>
              </a:rPr>
              <a:t>accumsan</a:t>
            </a:r>
            <a:r>
              <a:rPr lang="en-US" sz="1000" dirty="0">
                <a:latin typeface="Roboto Slab" pitchFamily="2" charset="0"/>
                <a:ea typeface="Roboto Slab" pitchFamily="2" charset="0"/>
              </a:rPr>
              <a:t>. Sed </a:t>
            </a:r>
            <a:r>
              <a:rPr lang="en-US" sz="1000" dirty="0" err="1">
                <a:latin typeface="Roboto Slab" pitchFamily="2" charset="0"/>
                <a:ea typeface="Roboto Slab" pitchFamily="2" charset="0"/>
              </a:rPr>
              <a:t>hac</a:t>
            </a:r>
            <a:r>
              <a:rPr lang="en-US" sz="10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000" dirty="0" err="1">
                <a:latin typeface="Roboto Slab" pitchFamily="2" charset="0"/>
                <a:ea typeface="Roboto Slab" pitchFamily="2" charset="0"/>
              </a:rPr>
              <a:t>enim</a:t>
            </a:r>
            <a:r>
              <a:rPr lang="en-US" sz="1000" dirty="0">
                <a:latin typeface="Roboto Slab" pitchFamily="2" charset="0"/>
                <a:ea typeface="Roboto Slab" pitchFamily="2" charset="0"/>
              </a:rPr>
              <a:t> Lorem tempus </a:t>
            </a:r>
            <a:r>
              <a:rPr lang="en-US" sz="1000" dirty="0" err="1">
                <a:latin typeface="Roboto Slab" pitchFamily="2" charset="0"/>
                <a:ea typeface="Roboto Slab" pitchFamily="2" charset="0"/>
              </a:rPr>
              <a:t>tortor</a:t>
            </a:r>
            <a:r>
              <a:rPr lang="en-US" sz="10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000" dirty="0" err="1">
                <a:latin typeface="Roboto Slab" pitchFamily="2" charset="0"/>
                <a:ea typeface="Roboto Slab" pitchFamily="2" charset="0"/>
              </a:rPr>
              <a:t>justo</a:t>
            </a:r>
            <a:r>
              <a:rPr lang="en-US" sz="10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000" dirty="0" err="1">
                <a:latin typeface="Roboto Slab" pitchFamily="2" charset="0"/>
                <a:ea typeface="Roboto Slab" pitchFamily="2" charset="0"/>
              </a:rPr>
              <a:t>eget</a:t>
            </a:r>
            <a:r>
              <a:rPr lang="en-US" sz="10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000" dirty="0" err="1">
                <a:latin typeface="Roboto Slab" pitchFamily="2" charset="0"/>
                <a:ea typeface="Roboto Slab" pitchFamily="2" charset="0"/>
              </a:rPr>
              <a:t>scelerisque</a:t>
            </a:r>
            <a:r>
              <a:rPr lang="en-US" sz="1000" dirty="0">
                <a:latin typeface="Roboto Slab" pitchFamily="2" charset="0"/>
                <a:ea typeface="Roboto Slab" pitchFamily="2" charset="0"/>
              </a:rPr>
              <a:t> sed </a:t>
            </a:r>
            <a:r>
              <a:rPr lang="en-US" sz="1000" dirty="0" err="1">
                <a:latin typeface="Roboto Slab" pitchFamily="2" charset="0"/>
                <a:ea typeface="Roboto Slab" pitchFamily="2" charset="0"/>
              </a:rPr>
              <a:t>morbi</a:t>
            </a:r>
            <a:r>
              <a:rPr lang="en-US" sz="1000" dirty="0">
                <a:latin typeface="Roboto Slab" pitchFamily="2" charset="0"/>
                <a:ea typeface="Roboto Slab" pitchFamily="2" charset="0"/>
              </a:rPr>
              <a:t>. </a:t>
            </a:r>
            <a:r>
              <a:rPr lang="en-US" sz="1000" dirty="0" err="1">
                <a:latin typeface="Roboto Slab" pitchFamily="2" charset="0"/>
                <a:ea typeface="Roboto Slab" pitchFamily="2" charset="0"/>
              </a:rPr>
              <a:t>Senectus</a:t>
            </a:r>
            <a:r>
              <a:rPr lang="en-US" sz="10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000" dirty="0" err="1">
                <a:latin typeface="Roboto Slab" pitchFamily="2" charset="0"/>
                <a:ea typeface="Roboto Slab" pitchFamily="2" charset="0"/>
              </a:rPr>
              <a:t>urna</a:t>
            </a:r>
            <a:r>
              <a:rPr lang="en-US" sz="1000" dirty="0">
                <a:latin typeface="Roboto Slab" pitchFamily="2" charset="0"/>
                <a:ea typeface="Roboto Slab" pitchFamily="2" charset="0"/>
              </a:rPr>
              <a:t>.</a:t>
            </a:r>
          </a:p>
        </p:txBody>
      </p:sp>
      <p:sp>
        <p:nvSpPr>
          <p:cNvPr id="211" name="Freeform 122">
            <a:extLst>
              <a:ext uri="{FF2B5EF4-FFF2-40B4-BE49-F238E27FC236}">
                <a16:creationId xmlns:a16="http://schemas.microsoft.com/office/drawing/2014/main" id="{6C7433C1-A589-410F-A6C3-34E5D65645E4}"/>
              </a:ext>
            </a:extLst>
          </p:cNvPr>
          <p:cNvSpPr>
            <a:spLocks noEditPoints="1"/>
          </p:cNvSpPr>
          <p:nvPr/>
        </p:nvSpPr>
        <p:spPr bwMode="auto">
          <a:xfrm>
            <a:off x="5022848" y="6105525"/>
            <a:ext cx="241300" cy="368300"/>
          </a:xfrm>
          <a:custGeom>
            <a:avLst/>
            <a:gdLst>
              <a:gd name="T0" fmla="*/ 19 w 152"/>
              <a:gd name="T1" fmla="*/ 193 h 232"/>
              <a:gd name="T2" fmla="*/ 19 w 152"/>
              <a:gd name="T3" fmla="*/ 37 h 232"/>
              <a:gd name="T4" fmla="*/ 121 w 152"/>
              <a:gd name="T5" fmla="*/ 116 h 232"/>
              <a:gd name="T6" fmla="*/ 19 w 152"/>
              <a:gd name="T7" fmla="*/ 193 h 232"/>
              <a:gd name="T8" fmla="*/ 0 w 152"/>
              <a:gd name="T9" fmla="*/ 0 h 232"/>
              <a:gd name="T10" fmla="*/ 0 w 152"/>
              <a:gd name="T11" fmla="*/ 232 h 232"/>
              <a:gd name="T12" fmla="*/ 152 w 152"/>
              <a:gd name="T13" fmla="*/ 116 h 232"/>
              <a:gd name="T14" fmla="*/ 0 w 152"/>
              <a:gd name="T15" fmla="*/ 0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52" h="232">
                <a:moveTo>
                  <a:pt x="19" y="193"/>
                </a:moveTo>
                <a:lnTo>
                  <a:pt x="19" y="37"/>
                </a:lnTo>
                <a:lnTo>
                  <a:pt x="121" y="116"/>
                </a:lnTo>
                <a:lnTo>
                  <a:pt x="19" y="193"/>
                </a:lnTo>
                <a:close/>
                <a:moveTo>
                  <a:pt x="0" y="0"/>
                </a:moveTo>
                <a:lnTo>
                  <a:pt x="0" y="232"/>
                </a:lnTo>
                <a:lnTo>
                  <a:pt x="152" y="116"/>
                </a:lnTo>
                <a:lnTo>
                  <a:pt x="0" y="0"/>
                </a:lnTo>
                <a:close/>
              </a:path>
            </a:pathLst>
          </a:custGeom>
          <a:solidFill>
            <a:srgbClr val="BCBDC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6" name="Picture Placeholder 5">
            <a:extLst>
              <a:ext uri="{FF2B5EF4-FFF2-40B4-BE49-F238E27FC236}">
                <a16:creationId xmlns:a16="http://schemas.microsoft.com/office/drawing/2014/main" id="{BDF5388F-1ABB-4F98-B04B-647903110D9B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674" t="21103" r="30674" b="21103"/>
          <a:stretch/>
        </p:blipFill>
        <p:spPr>
          <a:xfrm>
            <a:off x="2534218" y="2990883"/>
            <a:ext cx="2260862" cy="2260862"/>
          </a:xfrm>
        </p:spPr>
      </p:pic>
      <p:sp>
        <p:nvSpPr>
          <p:cNvPr id="219" name="Oval 218">
            <a:extLst>
              <a:ext uri="{FF2B5EF4-FFF2-40B4-BE49-F238E27FC236}">
                <a16:creationId xmlns:a16="http://schemas.microsoft.com/office/drawing/2014/main" id="{086883F1-C842-4B99-A629-0530D126C91E}"/>
              </a:ext>
            </a:extLst>
          </p:cNvPr>
          <p:cNvSpPr/>
          <p:nvPr/>
        </p:nvSpPr>
        <p:spPr>
          <a:xfrm>
            <a:off x="3766249" y="2336595"/>
            <a:ext cx="1701325" cy="1701325"/>
          </a:xfrm>
          <a:prstGeom prst="ellipse">
            <a:avLst/>
          </a:prstGeom>
          <a:solidFill>
            <a:schemeClr val="accent3"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Placeholder 8">
            <a:extLst>
              <a:ext uri="{FF2B5EF4-FFF2-40B4-BE49-F238E27FC236}">
                <a16:creationId xmlns:a16="http://schemas.microsoft.com/office/drawing/2014/main" id="{2C6DA5BC-C19F-4D6D-88A5-318E95FA89B3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96" t="7596" r="7596" b="7596"/>
          <a:stretch/>
        </p:blipFill>
        <p:spPr>
          <a:xfrm>
            <a:off x="3664649" y="2197090"/>
            <a:ext cx="1701326" cy="1701326"/>
          </a:xfrm>
        </p:spPr>
      </p:pic>
    </p:spTree>
    <p:extLst>
      <p:ext uri="{BB962C8B-B14F-4D97-AF65-F5344CB8AC3E}">
        <p14:creationId xmlns:p14="http://schemas.microsoft.com/office/powerpoint/2010/main" val="6477548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5" name="Picture Placeholder 354">
            <a:extLst>
              <a:ext uri="{FF2B5EF4-FFF2-40B4-BE49-F238E27FC236}">
                <a16:creationId xmlns:a16="http://schemas.microsoft.com/office/drawing/2014/main" id="{57AC75C6-BE04-490D-9DE4-690A4FE02605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95" t="3172" r="25531"/>
          <a:stretch/>
        </p:blipFill>
        <p:spPr>
          <a:xfrm>
            <a:off x="1" y="-3175"/>
            <a:ext cx="7559674" cy="7562850"/>
          </a:xfrm>
        </p:spPr>
      </p:pic>
      <p:grpSp>
        <p:nvGrpSpPr>
          <p:cNvPr id="209" name="Group 208">
            <a:extLst>
              <a:ext uri="{FF2B5EF4-FFF2-40B4-BE49-F238E27FC236}">
                <a16:creationId xmlns:a16="http://schemas.microsoft.com/office/drawing/2014/main" id="{0D2EDC4C-748F-40DA-931F-D34D23EEF165}"/>
              </a:ext>
            </a:extLst>
          </p:cNvPr>
          <p:cNvGrpSpPr/>
          <p:nvPr/>
        </p:nvGrpSpPr>
        <p:grpSpPr>
          <a:xfrm>
            <a:off x="5944947" y="543153"/>
            <a:ext cx="835186" cy="852487"/>
            <a:chOff x="9620250" y="385763"/>
            <a:chExt cx="1685926" cy="1720850"/>
          </a:xfrm>
        </p:grpSpPr>
        <p:sp>
          <p:nvSpPr>
            <p:cNvPr id="210" name="Freeform 10">
              <a:extLst>
                <a:ext uri="{FF2B5EF4-FFF2-40B4-BE49-F238E27FC236}">
                  <a16:creationId xmlns:a16="http://schemas.microsoft.com/office/drawing/2014/main" id="{F50D327C-079D-4843-BC1C-AC4AAA0B402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23513" y="692151"/>
              <a:ext cx="50800" cy="73025"/>
            </a:xfrm>
            <a:custGeom>
              <a:avLst/>
              <a:gdLst>
                <a:gd name="T0" fmla="*/ 7 w 14"/>
                <a:gd name="T1" fmla="*/ 0 h 20"/>
                <a:gd name="T2" fmla="*/ 2 w 14"/>
                <a:gd name="T3" fmla="*/ 1 h 20"/>
                <a:gd name="T4" fmla="*/ 0 w 14"/>
                <a:gd name="T5" fmla="*/ 5 h 20"/>
                <a:gd name="T6" fmla="*/ 2 w 14"/>
                <a:gd name="T7" fmla="*/ 9 h 20"/>
                <a:gd name="T8" fmla="*/ 6 w 14"/>
                <a:gd name="T9" fmla="*/ 11 h 20"/>
                <a:gd name="T10" fmla="*/ 10 w 14"/>
                <a:gd name="T11" fmla="*/ 13 h 20"/>
                <a:gd name="T12" fmla="*/ 11 w 14"/>
                <a:gd name="T13" fmla="*/ 15 h 20"/>
                <a:gd name="T14" fmla="*/ 10 w 14"/>
                <a:gd name="T15" fmla="*/ 17 h 20"/>
                <a:gd name="T16" fmla="*/ 7 w 14"/>
                <a:gd name="T17" fmla="*/ 18 h 20"/>
                <a:gd name="T18" fmla="*/ 4 w 14"/>
                <a:gd name="T19" fmla="*/ 18 h 20"/>
                <a:gd name="T20" fmla="*/ 2 w 14"/>
                <a:gd name="T21" fmla="*/ 17 h 20"/>
                <a:gd name="T22" fmla="*/ 2 w 14"/>
                <a:gd name="T23" fmla="*/ 14 h 20"/>
                <a:gd name="T24" fmla="*/ 0 w 14"/>
                <a:gd name="T25" fmla="*/ 14 h 20"/>
                <a:gd name="T26" fmla="*/ 0 w 14"/>
                <a:gd name="T27" fmla="*/ 17 h 20"/>
                <a:gd name="T28" fmla="*/ 3 w 14"/>
                <a:gd name="T29" fmla="*/ 19 h 20"/>
                <a:gd name="T30" fmla="*/ 7 w 14"/>
                <a:gd name="T31" fmla="*/ 20 h 20"/>
                <a:gd name="T32" fmla="*/ 12 w 14"/>
                <a:gd name="T33" fmla="*/ 19 h 20"/>
                <a:gd name="T34" fmla="*/ 14 w 14"/>
                <a:gd name="T35" fmla="*/ 15 h 20"/>
                <a:gd name="T36" fmla="*/ 12 w 14"/>
                <a:gd name="T37" fmla="*/ 11 h 20"/>
                <a:gd name="T38" fmla="*/ 7 w 14"/>
                <a:gd name="T39" fmla="*/ 9 h 20"/>
                <a:gd name="T40" fmla="*/ 4 w 14"/>
                <a:gd name="T41" fmla="*/ 7 h 20"/>
                <a:gd name="T42" fmla="*/ 3 w 14"/>
                <a:gd name="T43" fmla="*/ 5 h 20"/>
                <a:gd name="T44" fmla="*/ 4 w 14"/>
                <a:gd name="T45" fmla="*/ 3 h 20"/>
                <a:gd name="T46" fmla="*/ 7 w 14"/>
                <a:gd name="T47" fmla="*/ 2 h 20"/>
                <a:gd name="T48" fmla="*/ 9 w 14"/>
                <a:gd name="T49" fmla="*/ 2 h 20"/>
                <a:gd name="T50" fmla="*/ 11 w 14"/>
                <a:gd name="T51" fmla="*/ 3 h 20"/>
                <a:gd name="T52" fmla="*/ 11 w 14"/>
                <a:gd name="T53" fmla="*/ 6 h 20"/>
                <a:gd name="T54" fmla="*/ 13 w 14"/>
                <a:gd name="T55" fmla="*/ 6 h 20"/>
                <a:gd name="T56" fmla="*/ 13 w 14"/>
                <a:gd name="T57" fmla="*/ 2 h 20"/>
                <a:gd name="T58" fmla="*/ 11 w 14"/>
                <a:gd name="T59" fmla="*/ 1 h 20"/>
                <a:gd name="T60" fmla="*/ 7 w 14"/>
                <a:gd name="T61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4" h="20">
                  <a:moveTo>
                    <a:pt x="7" y="0"/>
                  </a:moveTo>
                  <a:cubicBezTo>
                    <a:pt x="5" y="0"/>
                    <a:pt x="3" y="0"/>
                    <a:pt x="2" y="1"/>
                  </a:cubicBezTo>
                  <a:cubicBezTo>
                    <a:pt x="1" y="2"/>
                    <a:pt x="0" y="4"/>
                    <a:pt x="0" y="5"/>
                  </a:cubicBezTo>
                  <a:cubicBezTo>
                    <a:pt x="0" y="7"/>
                    <a:pt x="0" y="8"/>
                    <a:pt x="2" y="9"/>
                  </a:cubicBezTo>
                  <a:cubicBezTo>
                    <a:pt x="3" y="10"/>
                    <a:pt x="4" y="11"/>
                    <a:pt x="6" y="11"/>
                  </a:cubicBezTo>
                  <a:cubicBezTo>
                    <a:pt x="8" y="11"/>
                    <a:pt x="9" y="12"/>
                    <a:pt x="10" y="13"/>
                  </a:cubicBezTo>
                  <a:cubicBezTo>
                    <a:pt x="11" y="13"/>
                    <a:pt x="11" y="14"/>
                    <a:pt x="11" y="15"/>
                  </a:cubicBezTo>
                  <a:cubicBezTo>
                    <a:pt x="11" y="16"/>
                    <a:pt x="11" y="17"/>
                    <a:pt x="10" y="17"/>
                  </a:cubicBezTo>
                  <a:cubicBezTo>
                    <a:pt x="9" y="18"/>
                    <a:pt x="8" y="18"/>
                    <a:pt x="7" y="18"/>
                  </a:cubicBezTo>
                  <a:cubicBezTo>
                    <a:pt x="6" y="18"/>
                    <a:pt x="5" y="18"/>
                    <a:pt x="4" y="18"/>
                  </a:cubicBezTo>
                  <a:cubicBezTo>
                    <a:pt x="3" y="17"/>
                    <a:pt x="3" y="17"/>
                    <a:pt x="2" y="17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1" y="18"/>
                    <a:pt x="2" y="19"/>
                    <a:pt x="3" y="19"/>
                  </a:cubicBezTo>
                  <a:cubicBezTo>
                    <a:pt x="4" y="20"/>
                    <a:pt x="5" y="20"/>
                    <a:pt x="7" y="20"/>
                  </a:cubicBezTo>
                  <a:cubicBezTo>
                    <a:pt x="9" y="20"/>
                    <a:pt x="10" y="20"/>
                    <a:pt x="12" y="19"/>
                  </a:cubicBezTo>
                  <a:cubicBezTo>
                    <a:pt x="13" y="18"/>
                    <a:pt x="14" y="16"/>
                    <a:pt x="14" y="15"/>
                  </a:cubicBezTo>
                  <a:cubicBezTo>
                    <a:pt x="14" y="13"/>
                    <a:pt x="13" y="12"/>
                    <a:pt x="12" y="11"/>
                  </a:cubicBezTo>
                  <a:cubicBezTo>
                    <a:pt x="11" y="10"/>
                    <a:pt x="9" y="9"/>
                    <a:pt x="7" y="9"/>
                  </a:cubicBezTo>
                  <a:cubicBezTo>
                    <a:pt x="6" y="8"/>
                    <a:pt x="4" y="8"/>
                    <a:pt x="4" y="7"/>
                  </a:cubicBezTo>
                  <a:cubicBezTo>
                    <a:pt x="3" y="7"/>
                    <a:pt x="3" y="6"/>
                    <a:pt x="3" y="5"/>
                  </a:cubicBezTo>
                  <a:cubicBezTo>
                    <a:pt x="3" y="4"/>
                    <a:pt x="3" y="3"/>
                    <a:pt x="4" y="3"/>
                  </a:cubicBezTo>
                  <a:cubicBezTo>
                    <a:pt x="4" y="2"/>
                    <a:pt x="5" y="2"/>
                    <a:pt x="7" y="2"/>
                  </a:cubicBezTo>
                  <a:cubicBezTo>
                    <a:pt x="8" y="2"/>
                    <a:pt x="9" y="2"/>
                    <a:pt x="9" y="2"/>
                  </a:cubicBezTo>
                  <a:cubicBezTo>
                    <a:pt x="10" y="3"/>
                    <a:pt x="10" y="3"/>
                    <a:pt x="11" y="3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2"/>
                    <a:pt x="12" y="1"/>
                    <a:pt x="11" y="1"/>
                  </a:cubicBezTo>
                  <a:cubicBezTo>
                    <a:pt x="9" y="0"/>
                    <a:pt x="8" y="0"/>
                    <a:pt x="7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2" name="Freeform 11">
              <a:extLst>
                <a:ext uri="{FF2B5EF4-FFF2-40B4-BE49-F238E27FC236}">
                  <a16:creationId xmlns:a16="http://schemas.microsoft.com/office/drawing/2014/main" id="{F0B78CBB-070C-44DD-AD1D-AAFE07924AB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80663" y="688976"/>
              <a:ext cx="25400" cy="76200"/>
            </a:xfrm>
            <a:custGeom>
              <a:avLst/>
              <a:gdLst>
                <a:gd name="T0" fmla="*/ 12 w 16"/>
                <a:gd name="T1" fmla="*/ 14 h 48"/>
                <a:gd name="T2" fmla="*/ 0 w 16"/>
                <a:gd name="T3" fmla="*/ 14 h 48"/>
                <a:gd name="T4" fmla="*/ 0 w 16"/>
                <a:gd name="T5" fmla="*/ 18 h 48"/>
                <a:gd name="T6" fmla="*/ 5 w 16"/>
                <a:gd name="T7" fmla="*/ 18 h 48"/>
                <a:gd name="T8" fmla="*/ 5 w 16"/>
                <a:gd name="T9" fmla="*/ 43 h 48"/>
                <a:gd name="T10" fmla="*/ 0 w 16"/>
                <a:gd name="T11" fmla="*/ 43 h 48"/>
                <a:gd name="T12" fmla="*/ 0 w 16"/>
                <a:gd name="T13" fmla="*/ 48 h 48"/>
                <a:gd name="T14" fmla="*/ 16 w 16"/>
                <a:gd name="T15" fmla="*/ 48 h 48"/>
                <a:gd name="T16" fmla="*/ 16 w 16"/>
                <a:gd name="T17" fmla="*/ 43 h 48"/>
                <a:gd name="T18" fmla="*/ 12 w 16"/>
                <a:gd name="T19" fmla="*/ 43 h 48"/>
                <a:gd name="T20" fmla="*/ 12 w 16"/>
                <a:gd name="T21" fmla="*/ 14 h 48"/>
                <a:gd name="T22" fmla="*/ 12 w 16"/>
                <a:gd name="T23" fmla="*/ 0 h 48"/>
                <a:gd name="T24" fmla="*/ 5 w 16"/>
                <a:gd name="T25" fmla="*/ 0 h 48"/>
                <a:gd name="T26" fmla="*/ 5 w 16"/>
                <a:gd name="T27" fmla="*/ 7 h 48"/>
                <a:gd name="T28" fmla="*/ 12 w 16"/>
                <a:gd name="T29" fmla="*/ 7 h 48"/>
                <a:gd name="T30" fmla="*/ 12 w 16"/>
                <a:gd name="T31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6" h="48">
                  <a:moveTo>
                    <a:pt x="12" y="14"/>
                  </a:moveTo>
                  <a:lnTo>
                    <a:pt x="0" y="14"/>
                  </a:lnTo>
                  <a:lnTo>
                    <a:pt x="0" y="18"/>
                  </a:lnTo>
                  <a:lnTo>
                    <a:pt x="5" y="18"/>
                  </a:lnTo>
                  <a:lnTo>
                    <a:pt x="5" y="43"/>
                  </a:lnTo>
                  <a:lnTo>
                    <a:pt x="0" y="43"/>
                  </a:lnTo>
                  <a:lnTo>
                    <a:pt x="0" y="48"/>
                  </a:lnTo>
                  <a:lnTo>
                    <a:pt x="16" y="48"/>
                  </a:lnTo>
                  <a:lnTo>
                    <a:pt x="16" y="43"/>
                  </a:lnTo>
                  <a:lnTo>
                    <a:pt x="12" y="43"/>
                  </a:lnTo>
                  <a:lnTo>
                    <a:pt x="12" y="14"/>
                  </a:lnTo>
                  <a:close/>
                  <a:moveTo>
                    <a:pt x="12" y="0"/>
                  </a:moveTo>
                  <a:lnTo>
                    <a:pt x="5" y="0"/>
                  </a:lnTo>
                  <a:lnTo>
                    <a:pt x="5" y="7"/>
                  </a:lnTo>
                  <a:lnTo>
                    <a:pt x="12" y="7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3" name="Freeform 12">
              <a:extLst>
                <a:ext uri="{FF2B5EF4-FFF2-40B4-BE49-F238E27FC236}">
                  <a16:creationId xmlns:a16="http://schemas.microsoft.com/office/drawing/2014/main" id="{621C0555-B4A5-46FF-8D74-CEA6BA45C47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80663" y="688976"/>
              <a:ext cx="25400" cy="76200"/>
            </a:xfrm>
            <a:custGeom>
              <a:avLst/>
              <a:gdLst>
                <a:gd name="T0" fmla="*/ 12 w 16"/>
                <a:gd name="T1" fmla="*/ 14 h 48"/>
                <a:gd name="T2" fmla="*/ 0 w 16"/>
                <a:gd name="T3" fmla="*/ 14 h 48"/>
                <a:gd name="T4" fmla="*/ 0 w 16"/>
                <a:gd name="T5" fmla="*/ 18 h 48"/>
                <a:gd name="T6" fmla="*/ 5 w 16"/>
                <a:gd name="T7" fmla="*/ 18 h 48"/>
                <a:gd name="T8" fmla="*/ 5 w 16"/>
                <a:gd name="T9" fmla="*/ 43 h 48"/>
                <a:gd name="T10" fmla="*/ 0 w 16"/>
                <a:gd name="T11" fmla="*/ 43 h 48"/>
                <a:gd name="T12" fmla="*/ 0 w 16"/>
                <a:gd name="T13" fmla="*/ 48 h 48"/>
                <a:gd name="T14" fmla="*/ 16 w 16"/>
                <a:gd name="T15" fmla="*/ 48 h 48"/>
                <a:gd name="T16" fmla="*/ 16 w 16"/>
                <a:gd name="T17" fmla="*/ 43 h 48"/>
                <a:gd name="T18" fmla="*/ 12 w 16"/>
                <a:gd name="T19" fmla="*/ 43 h 48"/>
                <a:gd name="T20" fmla="*/ 12 w 16"/>
                <a:gd name="T21" fmla="*/ 14 h 48"/>
                <a:gd name="T22" fmla="*/ 12 w 16"/>
                <a:gd name="T23" fmla="*/ 0 h 48"/>
                <a:gd name="T24" fmla="*/ 5 w 16"/>
                <a:gd name="T25" fmla="*/ 0 h 48"/>
                <a:gd name="T26" fmla="*/ 5 w 16"/>
                <a:gd name="T27" fmla="*/ 7 h 48"/>
                <a:gd name="T28" fmla="*/ 12 w 16"/>
                <a:gd name="T29" fmla="*/ 7 h 48"/>
                <a:gd name="T30" fmla="*/ 12 w 16"/>
                <a:gd name="T31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6" h="48">
                  <a:moveTo>
                    <a:pt x="12" y="14"/>
                  </a:moveTo>
                  <a:lnTo>
                    <a:pt x="0" y="14"/>
                  </a:lnTo>
                  <a:lnTo>
                    <a:pt x="0" y="18"/>
                  </a:lnTo>
                  <a:lnTo>
                    <a:pt x="5" y="18"/>
                  </a:lnTo>
                  <a:lnTo>
                    <a:pt x="5" y="43"/>
                  </a:lnTo>
                  <a:lnTo>
                    <a:pt x="0" y="43"/>
                  </a:lnTo>
                  <a:lnTo>
                    <a:pt x="0" y="48"/>
                  </a:lnTo>
                  <a:lnTo>
                    <a:pt x="16" y="48"/>
                  </a:lnTo>
                  <a:lnTo>
                    <a:pt x="16" y="43"/>
                  </a:lnTo>
                  <a:lnTo>
                    <a:pt x="12" y="43"/>
                  </a:lnTo>
                  <a:lnTo>
                    <a:pt x="12" y="14"/>
                  </a:lnTo>
                  <a:moveTo>
                    <a:pt x="12" y="0"/>
                  </a:moveTo>
                  <a:lnTo>
                    <a:pt x="5" y="0"/>
                  </a:lnTo>
                  <a:lnTo>
                    <a:pt x="5" y="7"/>
                  </a:lnTo>
                  <a:lnTo>
                    <a:pt x="12" y="7"/>
                  </a:lnTo>
                  <a:lnTo>
                    <a:pt x="1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4" name="Freeform 13">
              <a:extLst>
                <a:ext uri="{FF2B5EF4-FFF2-40B4-BE49-F238E27FC236}">
                  <a16:creationId xmlns:a16="http://schemas.microsoft.com/office/drawing/2014/main" id="{F9EE4404-6FBB-4EE2-A6FE-0EDA2AEC35E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14000" y="711201"/>
              <a:ext cx="57150" cy="53975"/>
            </a:xfrm>
            <a:custGeom>
              <a:avLst/>
              <a:gdLst>
                <a:gd name="T0" fmla="*/ 9 w 16"/>
                <a:gd name="T1" fmla="*/ 0 h 15"/>
                <a:gd name="T2" fmla="*/ 6 w 16"/>
                <a:gd name="T3" fmla="*/ 1 h 15"/>
                <a:gd name="T4" fmla="*/ 5 w 16"/>
                <a:gd name="T5" fmla="*/ 2 h 15"/>
                <a:gd name="T6" fmla="*/ 4 w 16"/>
                <a:gd name="T7" fmla="*/ 0 h 15"/>
                <a:gd name="T8" fmla="*/ 0 w 16"/>
                <a:gd name="T9" fmla="*/ 0 h 15"/>
                <a:gd name="T10" fmla="*/ 0 w 16"/>
                <a:gd name="T11" fmla="*/ 2 h 15"/>
                <a:gd name="T12" fmla="*/ 2 w 16"/>
                <a:gd name="T13" fmla="*/ 2 h 15"/>
                <a:gd name="T14" fmla="*/ 2 w 16"/>
                <a:gd name="T15" fmla="*/ 13 h 15"/>
                <a:gd name="T16" fmla="*/ 0 w 16"/>
                <a:gd name="T17" fmla="*/ 13 h 15"/>
                <a:gd name="T18" fmla="*/ 0 w 16"/>
                <a:gd name="T19" fmla="*/ 15 h 15"/>
                <a:gd name="T20" fmla="*/ 7 w 16"/>
                <a:gd name="T21" fmla="*/ 15 h 15"/>
                <a:gd name="T22" fmla="*/ 7 w 16"/>
                <a:gd name="T23" fmla="*/ 13 h 15"/>
                <a:gd name="T24" fmla="*/ 5 w 16"/>
                <a:gd name="T25" fmla="*/ 13 h 15"/>
                <a:gd name="T26" fmla="*/ 5 w 16"/>
                <a:gd name="T27" fmla="*/ 4 h 15"/>
                <a:gd name="T28" fmla="*/ 6 w 16"/>
                <a:gd name="T29" fmla="*/ 3 h 15"/>
                <a:gd name="T30" fmla="*/ 8 w 16"/>
                <a:gd name="T31" fmla="*/ 2 h 15"/>
                <a:gd name="T32" fmla="*/ 10 w 16"/>
                <a:gd name="T33" fmla="*/ 3 h 15"/>
                <a:gd name="T34" fmla="*/ 11 w 16"/>
                <a:gd name="T35" fmla="*/ 6 h 15"/>
                <a:gd name="T36" fmla="*/ 11 w 16"/>
                <a:gd name="T37" fmla="*/ 13 h 15"/>
                <a:gd name="T38" fmla="*/ 9 w 16"/>
                <a:gd name="T39" fmla="*/ 13 h 15"/>
                <a:gd name="T40" fmla="*/ 9 w 16"/>
                <a:gd name="T41" fmla="*/ 15 h 15"/>
                <a:gd name="T42" fmla="*/ 16 w 16"/>
                <a:gd name="T43" fmla="*/ 15 h 15"/>
                <a:gd name="T44" fmla="*/ 16 w 16"/>
                <a:gd name="T45" fmla="*/ 13 h 15"/>
                <a:gd name="T46" fmla="*/ 14 w 16"/>
                <a:gd name="T47" fmla="*/ 13 h 15"/>
                <a:gd name="T48" fmla="*/ 14 w 16"/>
                <a:gd name="T49" fmla="*/ 6 h 15"/>
                <a:gd name="T50" fmla="*/ 12 w 16"/>
                <a:gd name="T51" fmla="*/ 1 h 15"/>
                <a:gd name="T52" fmla="*/ 9 w 16"/>
                <a:gd name="T53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6" h="15">
                  <a:moveTo>
                    <a:pt x="9" y="0"/>
                  </a:moveTo>
                  <a:cubicBezTo>
                    <a:pt x="8" y="0"/>
                    <a:pt x="7" y="0"/>
                    <a:pt x="6" y="1"/>
                  </a:cubicBezTo>
                  <a:cubicBezTo>
                    <a:pt x="6" y="1"/>
                    <a:pt x="5" y="2"/>
                    <a:pt x="5" y="2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3"/>
                    <a:pt x="6" y="3"/>
                  </a:cubicBezTo>
                  <a:cubicBezTo>
                    <a:pt x="7" y="2"/>
                    <a:pt x="7" y="2"/>
                    <a:pt x="8" y="2"/>
                  </a:cubicBezTo>
                  <a:cubicBezTo>
                    <a:pt x="9" y="2"/>
                    <a:pt x="10" y="2"/>
                    <a:pt x="10" y="3"/>
                  </a:cubicBezTo>
                  <a:cubicBezTo>
                    <a:pt x="11" y="3"/>
                    <a:pt x="11" y="4"/>
                    <a:pt x="11" y="6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16" y="15"/>
                    <a:pt x="16" y="15"/>
                    <a:pt x="16" y="15"/>
                  </a:cubicBezTo>
                  <a:cubicBezTo>
                    <a:pt x="16" y="13"/>
                    <a:pt x="16" y="13"/>
                    <a:pt x="16" y="13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4" y="4"/>
                    <a:pt x="13" y="2"/>
                    <a:pt x="12" y="1"/>
                  </a:cubicBezTo>
                  <a:cubicBezTo>
                    <a:pt x="12" y="0"/>
                    <a:pt x="10" y="0"/>
                    <a:pt x="9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" name="Freeform 14">
              <a:extLst>
                <a:ext uri="{FF2B5EF4-FFF2-40B4-BE49-F238E27FC236}">
                  <a16:creationId xmlns:a16="http://schemas.microsoft.com/office/drawing/2014/main" id="{EE310170-5A89-40F1-9A99-EDADBCAF2D6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79088" y="711201"/>
              <a:ext cx="42863" cy="53975"/>
            </a:xfrm>
            <a:custGeom>
              <a:avLst/>
              <a:gdLst>
                <a:gd name="T0" fmla="*/ 6 w 12"/>
                <a:gd name="T1" fmla="*/ 0 h 15"/>
                <a:gd name="T2" fmla="*/ 1 w 12"/>
                <a:gd name="T3" fmla="*/ 2 h 15"/>
                <a:gd name="T4" fmla="*/ 0 w 12"/>
                <a:gd name="T5" fmla="*/ 7 h 15"/>
                <a:gd name="T6" fmla="*/ 0 w 12"/>
                <a:gd name="T7" fmla="*/ 8 h 15"/>
                <a:gd name="T8" fmla="*/ 1 w 12"/>
                <a:gd name="T9" fmla="*/ 13 h 15"/>
                <a:gd name="T10" fmla="*/ 6 w 12"/>
                <a:gd name="T11" fmla="*/ 15 h 15"/>
                <a:gd name="T12" fmla="*/ 10 w 12"/>
                <a:gd name="T13" fmla="*/ 14 h 15"/>
                <a:gd name="T14" fmla="*/ 12 w 12"/>
                <a:gd name="T15" fmla="*/ 10 h 15"/>
                <a:gd name="T16" fmla="*/ 12 w 12"/>
                <a:gd name="T17" fmla="*/ 10 h 15"/>
                <a:gd name="T18" fmla="*/ 10 w 12"/>
                <a:gd name="T19" fmla="*/ 10 h 15"/>
                <a:gd name="T20" fmla="*/ 9 w 12"/>
                <a:gd name="T21" fmla="*/ 12 h 15"/>
                <a:gd name="T22" fmla="*/ 6 w 12"/>
                <a:gd name="T23" fmla="*/ 13 h 15"/>
                <a:gd name="T24" fmla="*/ 3 w 12"/>
                <a:gd name="T25" fmla="*/ 11 h 15"/>
                <a:gd name="T26" fmla="*/ 2 w 12"/>
                <a:gd name="T27" fmla="*/ 8 h 15"/>
                <a:gd name="T28" fmla="*/ 2 w 12"/>
                <a:gd name="T29" fmla="*/ 7 h 15"/>
                <a:gd name="T30" fmla="*/ 3 w 12"/>
                <a:gd name="T31" fmla="*/ 4 h 15"/>
                <a:gd name="T32" fmla="*/ 6 w 12"/>
                <a:gd name="T33" fmla="*/ 2 h 15"/>
                <a:gd name="T34" fmla="*/ 8 w 12"/>
                <a:gd name="T35" fmla="*/ 2 h 15"/>
                <a:gd name="T36" fmla="*/ 9 w 12"/>
                <a:gd name="T37" fmla="*/ 3 h 15"/>
                <a:gd name="T38" fmla="*/ 10 w 12"/>
                <a:gd name="T39" fmla="*/ 5 h 15"/>
                <a:gd name="T40" fmla="*/ 12 w 12"/>
                <a:gd name="T41" fmla="*/ 5 h 15"/>
                <a:gd name="T42" fmla="*/ 12 w 12"/>
                <a:gd name="T43" fmla="*/ 2 h 15"/>
                <a:gd name="T44" fmla="*/ 9 w 12"/>
                <a:gd name="T45" fmla="*/ 1 h 15"/>
                <a:gd name="T46" fmla="*/ 6 w 12"/>
                <a:gd name="T47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2" h="15">
                  <a:moveTo>
                    <a:pt x="6" y="0"/>
                  </a:moveTo>
                  <a:cubicBezTo>
                    <a:pt x="4" y="0"/>
                    <a:pt x="3" y="1"/>
                    <a:pt x="1" y="2"/>
                  </a:cubicBezTo>
                  <a:cubicBezTo>
                    <a:pt x="0" y="3"/>
                    <a:pt x="0" y="5"/>
                    <a:pt x="0" y="7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10"/>
                    <a:pt x="0" y="12"/>
                    <a:pt x="1" y="13"/>
                  </a:cubicBezTo>
                  <a:cubicBezTo>
                    <a:pt x="3" y="14"/>
                    <a:pt x="4" y="15"/>
                    <a:pt x="6" y="15"/>
                  </a:cubicBezTo>
                  <a:cubicBezTo>
                    <a:pt x="8" y="15"/>
                    <a:pt x="9" y="15"/>
                    <a:pt x="10" y="14"/>
                  </a:cubicBezTo>
                  <a:cubicBezTo>
                    <a:pt x="11" y="13"/>
                    <a:pt x="12" y="11"/>
                    <a:pt x="12" y="10"/>
                  </a:cubicBezTo>
                  <a:cubicBezTo>
                    <a:pt x="12" y="10"/>
                    <a:pt x="12" y="10"/>
                    <a:pt x="12" y="10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0" y="11"/>
                    <a:pt x="9" y="12"/>
                    <a:pt x="9" y="12"/>
                  </a:cubicBezTo>
                  <a:cubicBezTo>
                    <a:pt x="8" y="13"/>
                    <a:pt x="7" y="13"/>
                    <a:pt x="6" y="13"/>
                  </a:cubicBezTo>
                  <a:cubicBezTo>
                    <a:pt x="5" y="13"/>
                    <a:pt x="4" y="12"/>
                    <a:pt x="3" y="11"/>
                  </a:cubicBezTo>
                  <a:cubicBezTo>
                    <a:pt x="3" y="10"/>
                    <a:pt x="2" y="9"/>
                    <a:pt x="2" y="8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6"/>
                    <a:pt x="3" y="5"/>
                    <a:pt x="3" y="4"/>
                  </a:cubicBezTo>
                  <a:cubicBezTo>
                    <a:pt x="4" y="3"/>
                    <a:pt x="5" y="2"/>
                    <a:pt x="6" y="2"/>
                  </a:cubicBezTo>
                  <a:cubicBezTo>
                    <a:pt x="7" y="2"/>
                    <a:pt x="7" y="2"/>
                    <a:pt x="8" y="2"/>
                  </a:cubicBezTo>
                  <a:cubicBezTo>
                    <a:pt x="8" y="3"/>
                    <a:pt x="9" y="3"/>
                    <a:pt x="9" y="3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1" y="1"/>
                    <a:pt x="10" y="1"/>
                    <a:pt x="9" y="1"/>
                  </a:cubicBezTo>
                  <a:cubicBezTo>
                    <a:pt x="8" y="0"/>
                    <a:pt x="7" y="0"/>
                    <a:pt x="6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6" name="Freeform 15">
              <a:extLst>
                <a:ext uri="{FF2B5EF4-FFF2-40B4-BE49-F238E27FC236}">
                  <a16:creationId xmlns:a16="http://schemas.microsoft.com/office/drawing/2014/main" id="{A1F95DEF-DCBC-42E7-A815-486BE37DD6E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533063" y="711201"/>
              <a:ext cx="44450" cy="53975"/>
            </a:xfrm>
            <a:custGeom>
              <a:avLst/>
              <a:gdLst>
                <a:gd name="T0" fmla="*/ 2 w 12"/>
                <a:gd name="T1" fmla="*/ 6 h 15"/>
                <a:gd name="T2" fmla="*/ 2 w 12"/>
                <a:gd name="T3" fmla="*/ 6 h 15"/>
                <a:gd name="T4" fmla="*/ 4 w 12"/>
                <a:gd name="T5" fmla="*/ 3 h 15"/>
                <a:gd name="T6" fmla="*/ 6 w 12"/>
                <a:gd name="T7" fmla="*/ 2 h 15"/>
                <a:gd name="T8" fmla="*/ 8 w 12"/>
                <a:gd name="T9" fmla="*/ 3 h 15"/>
                <a:gd name="T10" fmla="*/ 9 w 12"/>
                <a:gd name="T11" fmla="*/ 6 h 15"/>
                <a:gd name="T12" fmla="*/ 9 w 12"/>
                <a:gd name="T13" fmla="*/ 6 h 15"/>
                <a:gd name="T14" fmla="*/ 2 w 12"/>
                <a:gd name="T15" fmla="*/ 6 h 15"/>
                <a:gd name="T16" fmla="*/ 6 w 12"/>
                <a:gd name="T17" fmla="*/ 0 h 15"/>
                <a:gd name="T18" fmla="*/ 1 w 12"/>
                <a:gd name="T19" fmla="*/ 2 h 15"/>
                <a:gd name="T20" fmla="*/ 0 w 12"/>
                <a:gd name="T21" fmla="*/ 7 h 15"/>
                <a:gd name="T22" fmla="*/ 0 w 12"/>
                <a:gd name="T23" fmla="*/ 8 h 15"/>
                <a:gd name="T24" fmla="*/ 1 w 12"/>
                <a:gd name="T25" fmla="*/ 13 h 15"/>
                <a:gd name="T26" fmla="*/ 6 w 12"/>
                <a:gd name="T27" fmla="*/ 15 h 15"/>
                <a:gd name="T28" fmla="*/ 9 w 12"/>
                <a:gd name="T29" fmla="*/ 15 h 15"/>
                <a:gd name="T30" fmla="*/ 11 w 12"/>
                <a:gd name="T31" fmla="*/ 13 h 15"/>
                <a:gd name="T32" fmla="*/ 10 w 12"/>
                <a:gd name="T33" fmla="*/ 12 h 15"/>
                <a:gd name="T34" fmla="*/ 9 w 12"/>
                <a:gd name="T35" fmla="*/ 13 h 15"/>
                <a:gd name="T36" fmla="*/ 6 w 12"/>
                <a:gd name="T37" fmla="*/ 13 h 15"/>
                <a:gd name="T38" fmla="*/ 3 w 12"/>
                <a:gd name="T39" fmla="*/ 12 h 15"/>
                <a:gd name="T40" fmla="*/ 2 w 12"/>
                <a:gd name="T41" fmla="*/ 8 h 15"/>
                <a:gd name="T42" fmla="*/ 2 w 12"/>
                <a:gd name="T43" fmla="*/ 8 h 15"/>
                <a:gd name="T44" fmla="*/ 12 w 12"/>
                <a:gd name="T45" fmla="*/ 8 h 15"/>
                <a:gd name="T46" fmla="*/ 12 w 12"/>
                <a:gd name="T47" fmla="*/ 6 h 15"/>
                <a:gd name="T48" fmla="*/ 10 w 12"/>
                <a:gd name="T49" fmla="*/ 2 h 15"/>
                <a:gd name="T50" fmla="*/ 6 w 12"/>
                <a:gd name="T51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2" h="15">
                  <a:moveTo>
                    <a:pt x="2" y="6"/>
                  </a:moveTo>
                  <a:cubicBezTo>
                    <a:pt x="2" y="6"/>
                    <a:pt x="2" y="6"/>
                    <a:pt x="2" y="6"/>
                  </a:cubicBezTo>
                  <a:cubicBezTo>
                    <a:pt x="3" y="5"/>
                    <a:pt x="3" y="4"/>
                    <a:pt x="4" y="3"/>
                  </a:cubicBezTo>
                  <a:cubicBezTo>
                    <a:pt x="4" y="2"/>
                    <a:pt x="5" y="2"/>
                    <a:pt x="6" y="2"/>
                  </a:cubicBezTo>
                  <a:cubicBezTo>
                    <a:pt x="7" y="2"/>
                    <a:pt x="8" y="2"/>
                    <a:pt x="8" y="3"/>
                  </a:cubicBezTo>
                  <a:cubicBezTo>
                    <a:pt x="9" y="4"/>
                    <a:pt x="9" y="5"/>
                    <a:pt x="9" y="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2" y="6"/>
                    <a:pt x="2" y="6"/>
                    <a:pt x="2" y="6"/>
                  </a:cubicBezTo>
                  <a:moveTo>
                    <a:pt x="6" y="0"/>
                  </a:moveTo>
                  <a:cubicBezTo>
                    <a:pt x="4" y="0"/>
                    <a:pt x="3" y="1"/>
                    <a:pt x="1" y="2"/>
                  </a:cubicBezTo>
                  <a:cubicBezTo>
                    <a:pt x="0" y="3"/>
                    <a:pt x="0" y="5"/>
                    <a:pt x="0" y="7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10"/>
                    <a:pt x="0" y="12"/>
                    <a:pt x="1" y="13"/>
                  </a:cubicBezTo>
                  <a:cubicBezTo>
                    <a:pt x="3" y="14"/>
                    <a:pt x="4" y="15"/>
                    <a:pt x="6" y="15"/>
                  </a:cubicBezTo>
                  <a:cubicBezTo>
                    <a:pt x="7" y="15"/>
                    <a:pt x="8" y="15"/>
                    <a:pt x="9" y="15"/>
                  </a:cubicBezTo>
                  <a:cubicBezTo>
                    <a:pt x="10" y="14"/>
                    <a:pt x="11" y="14"/>
                    <a:pt x="11" y="13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10" y="12"/>
                    <a:pt x="9" y="12"/>
                    <a:pt x="9" y="13"/>
                  </a:cubicBezTo>
                  <a:cubicBezTo>
                    <a:pt x="8" y="13"/>
                    <a:pt x="7" y="13"/>
                    <a:pt x="6" y="13"/>
                  </a:cubicBezTo>
                  <a:cubicBezTo>
                    <a:pt x="5" y="13"/>
                    <a:pt x="4" y="13"/>
                    <a:pt x="3" y="12"/>
                  </a:cubicBezTo>
                  <a:cubicBezTo>
                    <a:pt x="3" y="11"/>
                    <a:pt x="2" y="10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2" y="4"/>
                    <a:pt x="11" y="3"/>
                    <a:pt x="10" y="2"/>
                  </a:cubicBezTo>
                  <a:cubicBezTo>
                    <a:pt x="9" y="1"/>
                    <a:pt x="8" y="0"/>
                    <a:pt x="6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7" name="Freeform 16">
              <a:extLst>
                <a:ext uri="{FF2B5EF4-FFF2-40B4-BE49-F238E27FC236}">
                  <a16:creationId xmlns:a16="http://schemas.microsoft.com/office/drawing/2014/main" id="{B87609D8-1FCA-4B91-9A89-3C464C16C81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52088" y="808038"/>
              <a:ext cx="33338" cy="69850"/>
            </a:xfrm>
            <a:custGeom>
              <a:avLst/>
              <a:gdLst>
                <a:gd name="T0" fmla="*/ 14 w 21"/>
                <a:gd name="T1" fmla="*/ 0 h 44"/>
                <a:gd name="T2" fmla="*/ 0 w 21"/>
                <a:gd name="T3" fmla="*/ 3 h 44"/>
                <a:gd name="T4" fmla="*/ 0 w 21"/>
                <a:gd name="T5" fmla="*/ 7 h 44"/>
                <a:gd name="T6" fmla="*/ 7 w 21"/>
                <a:gd name="T7" fmla="*/ 7 h 44"/>
                <a:gd name="T8" fmla="*/ 7 w 21"/>
                <a:gd name="T9" fmla="*/ 39 h 44"/>
                <a:gd name="T10" fmla="*/ 0 w 21"/>
                <a:gd name="T11" fmla="*/ 41 h 44"/>
                <a:gd name="T12" fmla="*/ 0 w 21"/>
                <a:gd name="T13" fmla="*/ 44 h 44"/>
                <a:gd name="T14" fmla="*/ 21 w 21"/>
                <a:gd name="T15" fmla="*/ 44 h 44"/>
                <a:gd name="T16" fmla="*/ 21 w 21"/>
                <a:gd name="T17" fmla="*/ 41 h 44"/>
                <a:gd name="T18" fmla="*/ 14 w 21"/>
                <a:gd name="T19" fmla="*/ 39 h 44"/>
                <a:gd name="T20" fmla="*/ 14 w 21"/>
                <a:gd name="T21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" h="44">
                  <a:moveTo>
                    <a:pt x="14" y="0"/>
                  </a:moveTo>
                  <a:lnTo>
                    <a:pt x="0" y="3"/>
                  </a:lnTo>
                  <a:lnTo>
                    <a:pt x="0" y="7"/>
                  </a:lnTo>
                  <a:lnTo>
                    <a:pt x="7" y="7"/>
                  </a:lnTo>
                  <a:lnTo>
                    <a:pt x="7" y="39"/>
                  </a:lnTo>
                  <a:lnTo>
                    <a:pt x="0" y="41"/>
                  </a:lnTo>
                  <a:lnTo>
                    <a:pt x="0" y="44"/>
                  </a:lnTo>
                  <a:lnTo>
                    <a:pt x="21" y="44"/>
                  </a:lnTo>
                  <a:lnTo>
                    <a:pt x="21" y="41"/>
                  </a:lnTo>
                  <a:lnTo>
                    <a:pt x="14" y="39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8" name="Freeform 17">
              <a:extLst>
                <a:ext uri="{FF2B5EF4-FFF2-40B4-BE49-F238E27FC236}">
                  <a16:creationId xmlns:a16="http://schemas.microsoft.com/office/drawing/2014/main" id="{9EAEAA4E-85D4-42F7-8AB2-B7BDCE14662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52088" y="808038"/>
              <a:ext cx="33338" cy="69850"/>
            </a:xfrm>
            <a:custGeom>
              <a:avLst/>
              <a:gdLst>
                <a:gd name="T0" fmla="*/ 14 w 21"/>
                <a:gd name="T1" fmla="*/ 0 h 44"/>
                <a:gd name="T2" fmla="*/ 0 w 21"/>
                <a:gd name="T3" fmla="*/ 3 h 44"/>
                <a:gd name="T4" fmla="*/ 0 w 21"/>
                <a:gd name="T5" fmla="*/ 7 h 44"/>
                <a:gd name="T6" fmla="*/ 7 w 21"/>
                <a:gd name="T7" fmla="*/ 7 h 44"/>
                <a:gd name="T8" fmla="*/ 7 w 21"/>
                <a:gd name="T9" fmla="*/ 39 h 44"/>
                <a:gd name="T10" fmla="*/ 0 w 21"/>
                <a:gd name="T11" fmla="*/ 41 h 44"/>
                <a:gd name="T12" fmla="*/ 0 w 21"/>
                <a:gd name="T13" fmla="*/ 44 h 44"/>
                <a:gd name="T14" fmla="*/ 21 w 21"/>
                <a:gd name="T15" fmla="*/ 44 h 44"/>
                <a:gd name="T16" fmla="*/ 21 w 21"/>
                <a:gd name="T17" fmla="*/ 41 h 44"/>
                <a:gd name="T18" fmla="*/ 14 w 21"/>
                <a:gd name="T19" fmla="*/ 39 h 44"/>
                <a:gd name="T20" fmla="*/ 14 w 21"/>
                <a:gd name="T21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" h="44">
                  <a:moveTo>
                    <a:pt x="14" y="0"/>
                  </a:moveTo>
                  <a:lnTo>
                    <a:pt x="0" y="3"/>
                  </a:lnTo>
                  <a:lnTo>
                    <a:pt x="0" y="7"/>
                  </a:lnTo>
                  <a:lnTo>
                    <a:pt x="7" y="7"/>
                  </a:lnTo>
                  <a:lnTo>
                    <a:pt x="7" y="39"/>
                  </a:lnTo>
                  <a:lnTo>
                    <a:pt x="0" y="41"/>
                  </a:lnTo>
                  <a:lnTo>
                    <a:pt x="0" y="44"/>
                  </a:lnTo>
                  <a:lnTo>
                    <a:pt x="21" y="44"/>
                  </a:lnTo>
                  <a:lnTo>
                    <a:pt x="21" y="41"/>
                  </a:lnTo>
                  <a:lnTo>
                    <a:pt x="14" y="39"/>
                  </a:lnTo>
                  <a:lnTo>
                    <a:pt x="1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0" name="Freeform 18">
              <a:extLst>
                <a:ext uri="{FF2B5EF4-FFF2-40B4-BE49-F238E27FC236}">
                  <a16:creationId xmlns:a16="http://schemas.microsoft.com/office/drawing/2014/main" id="{6B29AAF5-D13D-49A6-BDCC-B55BF9CA261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91775" y="808038"/>
              <a:ext cx="42863" cy="73025"/>
            </a:xfrm>
            <a:custGeom>
              <a:avLst/>
              <a:gdLst>
                <a:gd name="T0" fmla="*/ 6 w 12"/>
                <a:gd name="T1" fmla="*/ 11 h 20"/>
                <a:gd name="T2" fmla="*/ 3 w 12"/>
                <a:gd name="T3" fmla="*/ 10 h 20"/>
                <a:gd name="T4" fmla="*/ 2 w 12"/>
                <a:gd name="T5" fmla="*/ 7 h 20"/>
                <a:gd name="T6" fmla="*/ 3 w 12"/>
                <a:gd name="T7" fmla="*/ 3 h 20"/>
                <a:gd name="T8" fmla="*/ 6 w 12"/>
                <a:gd name="T9" fmla="*/ 2 h 20"/>
                <a:gd name="T10" fmla="*/ 9 w 12"/>
                <a:gd name="T11" fmla="*/ 3 h 20"/>
                <a:gd name="T12" fmla="*/ 10 w 12"/>
                <a:gd name="T13" fmla="*/ 7 h 20"/>
                <a:gd name="T14" fmla="*/ 10 w 12"/>
                <a:gd name="T15" fmla="*/ 9 h 20"/>
                <a:gd name="T16" fmla="*/ 8 w 12"/>
                <a:gd name="T17" fmla="*/ 11 h 20"/>
                <a:gd name="T18" fmla="*/ 6 w 12"/>
                <a:gd name="T19" fmla="*/ 11 h 20"/>
                <a:gd name="T20" fmla="*/ 6 w 12"/>
                <a:gd name="T21" fmla="*/ 0 h 20"/>
                <a:gd name="T22" fmla="*/ 2 w 12"/>
                <a:gd name="T23" fmla="*/ 2 h 20"/>
                <a:gd name="T24" fmla="*/ 0 w 12"/>
                <a:gd name="T25" fmla="*/ 7 h 20"/>
                <a:gd name="T26" fmla="*/ 1 w 12"/>
                <a:gd name="T27" fmla="*/ 12 h 20"/>
                <a:gd name="T28" fmla="*/ 6 w 12"/>
                <a:gd name="T29" fmla="*/ 13 h 20"/>
                <a:gd name="T30" fmla="*/ 8 w 12"/>
                <a:gd name="T31" fmla="*/ 13 h 20"/>
                <a:gd name="T32" fmla="*/ 10 w 12"/>
                <a:gd name="T33" fmla="*/ 11 h 20"/>
                <a:gd name="T34" fmla="*/ 10 w 12"/>
                <a:gd name="T35" fmla="*/ 12 h 20"/>
                <a:gd name="T36" fmla="*/ 8 w 12"/>
                <a:gd name="T37" fmla="*/ 16 h 20"/>
                <a:gd name="T38" fmla="*/ 5 w 12"/>
                <a:gd name="T39" fmla="*/ 18 h 20"/>
                <a:gd name="T40" fmla="*/ 4 w 12"/>
                <a:gd name="T41" fmla="*/ 18 h 20"/>
                <a:gd name="T42" fmla="*/ 2 w 12"/>
                <a:gd name="T43" fmla="*/ 17 h 20"/>
                <a:gd name="T44" fmla="*/ 1 w 12"/>
                <a:gd name="T45" fmla="*/ 19 h 20"/>
                <a:gd name="T46" fmla="*/ 3 w 12"/>
                <a:gd name="T47" fmla="*/ 20 h 20"/>
                <a:gd name="T48" fmla="*/ 5 w 12"/>
                <a:gd name="T49" fmla="*/ 20 h 20"/>
                <a:gd name="T50" fmla="*/ 11 w 12"/>
                <a:gd name="T51" fmla="*/ 18 h 20"/>
                <a:gd name="T52" fmla="*/ 12 w 12"/>
                <a:gd name="T53" fmla="*/ 11 h 20"/>
                <a:gd name="T54" fmla="*/ 12 w 12"/>
                <a:gd name="T55" fmla="*/ 7 h 20"/>
                <a:gd name="T56" fmla="*/ 11 w 12"/>
                <a:gd name="T57" fmla="*/ 2 h 20"/>
                <a:gd name="T58" fmla="*/ 6 w 12"/>
                <a:gd name="T59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" h="20">
                  <a:moveTo>
                    <a:pt x="6" y="11"/>
                  </a:moveTo>
                  <a:cubicBezTo>
                    <a:pt x="5" y="11"/>
                    <a:pt x="4" y="11"/>
                    <a:pt x="3" y="10"/>
                  </a:cubicBezTo>
                  <a:cubicBezTo>
                    <a:pt x="3" y="9"/>
                    <a:pt x="2" y="8"/>
                    <a:pt x="2" y="7"/>
                  </a:cubicBezTo>
                  <a:cubicBezTo>
                    <a:pt x="2" y="5"/>
                    <a:pt x="3" y="4"/>
                    <a:pt x="3" y="3"/>
                  </a:cubicBezTo>
                  <a:cubicBezTo>
                    <a:pt x="4" y="2"/>
                    <a:pt x="5" y="2"/>
                    <a:pt x="6" y="2"/>
                  </a:cubicBezTo>
                  <a:cubicBezTo>
                    <a:pt x="7" y="2"/>
                    <a:pt x="8" y="2"/>
                    <a:pt x="9" y="3"/>
                  </a:cubicBezTo>
                  <a:cubicBezTo>
                    <a:pt x="9" y="4"/>
                    <a:pt x="10" y="5"/>
                    <a:pt x="10" y="7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9" y="10"/>
                    <a:pt x="9" y="10"/>
                    <a:pt x="8" y="11"/>
                  </a:cubicBezTo>
                  <a:cubicBezTo>
                    <a:pt x="8" y="11"/>
                    <a:pt x="7" y="11"/>
                    <a:pt x="6" y="11"/>
                  </a:cubicBezTo>
                  <a:moveTo>
                    <a:pt x="6" y="0"/>
                  </a:moveTo>
                  <a:cubicBezTo>
                    <a:pt x="4" y="0"/>
                    <a:pt x="3" y="0"/>
                    <a:pt x="2" y="2"/>
                  </a:cubicBezTo>
                  <a:cubicBezTo>
                    <a:pt x="0" y="3"/>
                    <a:pt x="0" y="5"/>
                    <a:pt x="0" y="7"/>
                  </a:cubicBezTo>
                  <a:cubicBezTo>
                    <a:pt x="0" y="9"/>
                    <a:pt x="0" y="10"/>
                    <a:pt x="1" y="12"/>
                  </a:cubicBezTo>
                  <a:cubicBezTo>
                    <a:pt x="2" y="13"/>
                    <a:pt x="4" y="13"/>
                    <a:pt x="6" y="13"/>
                  </a:cubicBezTo>
                  <a:cubicBezTo>
                    <a:pt x="7" y="13"/>
                    <a:pt x="7" y="13"/>
                    <a:pt x="8" y="13"/>
                  </a:cubicBezTo>
                  <a:cubicBezTo>
                    <a:pt x="9" y="13"/>
                    <a:pt x="9" y="12"/>
                    <a:pt x="10" y="11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10" y="14"/>
                    <a:pt x="9" y="15"/>
                    <a:pt x="8" y="16"/>
                  </a:cubicBezTo>
                  <a:cubicBezTo>
                    <a:pt x="8" y="17"/>
                    <a:pt x="7" y="18"/>
                    <a:pt x="5" y="18"/>
                  </a:cubicBezTo>
                  <a:cubicBezTo>
                    <a:pt x="5" y="18"/>
                    <a:pt x="4" y="18"/>
                    <a:pt x="4" y="18"/>
                  </a:cubicBezTo>
                  <a:cubicBezTo>
                    <a:pt x="3" y="17"/>
                    <a:pt x="2" y="17"/>
                    <a:pt x="2" y="17"/>
                  </a:cubicBezTo>
                  <a:cubicBezTo>
                    <a:pt x="1" y="19"/>
                    <a:pt x="1" y="19"/>
                    <a:pt x="1" y="19"/>
                  </a:cubicBezTo>
                  <a:cubicBezTo>
                    <a:pt x="2" y="19"/>
                    <a:pt x="3" y="19"/>
                    <a:pt x="3" y="20"/>
                  </a:cubicBezTo>
                  <a:cubicBezTo>
                    <a:pt x="4" y="20"/>
                    <a:pt x="5" y="20"/>
                    <a:pt x="5" y="20"/>
                  </a:cubicBezTo>
                  <a:cubicBezTo>
                    <a:pt x="8" y="20"/>
                    <a:pt x="9" y="19"/>
                    <a:pt x="11" y="18"/>
                  </a:cubicBezTo>
                  <a:cubicBezTo>
                    <a:pt x="12" y="16"/>
                    <a:pt x="12" y="14"/>
                    <a:pt x="12" y="11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5"/>
                    <a:pt x="12" y="3"/>
                    <a:pt x="11" y="2"/>
                  </a:cubicBezTo>
                  <a:cubicBezTo>
                    <a:pt x="9" y="0"/>
                    <a:pt x="8" y="0"/>
                    <a:pt x="6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1" name="Freeform 19">
              <a:extLst>
                <a:ext uri="{FF2B5EF4-FFF2-40B4-BE49-F238E27FC236}">
                  <a16:creationId xmlns:a16="http://schemas.microsoft.com/office/drawing/2014/main" id="{24430404-AED5-4EAF-80D6-DD5856A8BEB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45750" y="808038"/>
              <a:ext cx="47625" cy="69850"/>
            </a:xfrm>
            <a:custGeom>
              <a:avLst/>
              <a:gdLst>
                <a:gd name="T0" fmla="*/ 13 w 13"/>
                <a:gd name="T1" fmla="*/ 0 h 19"/>
                <a:gd name="T2" fmla="*/ 0 w 13"/>
                <a:gd name="T3" fmla="*/ 0 h 19"/>
                <a:gd name="T4" fmla="*/ 0 w 13"/>
                <a:gd name="T5" fmla="*/ 4 h 19"/>
                <a:gd name="T6" fmla="*/ 2 w 13"/>
                <a:gd name="T7" fmla="*/ 4 h 19"/>
                <a:gd name="T8" fmla="*/ 3 w 13"/>
                <a:gd name="T9" fmla="*/ 2 h 19"/>
                <a:gd name="T10" fmla="*/ 11 w 13"/>
                <a:gd name="T11" fmla="*/ 2 h 19"/>
                <a:gd name="T12" fmla="*/ 6 w 13"/>
                <a:gd name="T13" fmla="*/ 9 h 19"/>
                <a:gd name="T14" fmla="*/ 4 w 13"/>
                <a:gd name="T15" fmla="*/ 17 h 19"/>
                <a:gd name="T16" fmla="*/ 4 w 13"/>
                <a:gd name="T17" fmla="*/ 19 h 19"/>
                <a:gd name="T18" fmla="*/ 7 w 13"/>
                <a:gd name="T19" fmla="*/ 19 h 19"/>
                <a:gd name="T20" fmla="*/ 7 w 13"/>
                <a:gd name="T21" fmla="*/ 17 h 19"/>
                <a:gd name="T22" fmla="*/ 9 w 13"/>
                <a:gd name="T23" fmla="*/ 9 h 19"/>
                <a:gd name="T24" fmla="*/ 13 w 13"/>
                <a:gd name="T25" fmla="*/ 2 h 19"/>
                <a:gd name="T26" fmla="*/ 13 w 13"/>
                <a:gd name="T27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" h="19">
                  <a:moveTo>
                    <a:pt x="13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9" y="4"/>
                    <a:pt x="7" y="7"/>
                    <a:pt x="6" y="9"/>
                  </a:cubicBezTo>
                  <a:cubicBezTo>
                    <a:pt x="5" y="12"/>
                    <a:pt x="4" y="14"/>
                    <a:pt x="4" y="17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7" y="14"/>
                    <a:pt x="8" y="12"/>
                    <a:pt x="9" y="9"/>
                  </a:cubicBezTo>
                  <a:cubicBezTo>
                    <a:pt x="9" y="7"/>
                    <a:pt x="11" y="5"/>
                    <a:pt x="13" y="2"/>
                  </a:cubicBezTo>
                  <a:cubicBezTo>
                    <a:pt x="13" y="0"/>
                    <a:pt x="13" y="0"/>
                    <a:pt x="13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2" name="Freeform 20">
              <a:extLst>
                <a:ext uri="{FF2B5EF4-FFF2-40B4-BE49-F238E27FC236}">
                  <a16:creationId xmlns:a16="http://schemas.microsoft.com/office/drawing/2014/main" id="{AA8C09FC-6619-487C-AF17-4C330CAE41F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01313" y="808038"/>
              <a:ext cx="46038" cy="73025"/>
            </a:xfrm>
            <a:custGeom>
              <a:avLst/>
              <a:gdLst>
                <a:gd name="T0" fmla="*/ 6 w 13"/>
                <a:gd name="T1" fmla="*/ 0 h 20"/>
                <a:gd name="T2" fmla="*/ 2 w 13"/>
                <a:gd name="T3" fmla="*/ 1 h 20"/>
                <a:gd name="T4" fmla="*/ 0 w 13"/>
                <a:gd name="T5" fmla="*/ 5 h 20"/>
                <a:gd name="T6" fmla="*/ 0 w 13"/>
                <a:gd name="T7" fmla="*/ 5 h 20"/>
                <a:gd name="T8" fmla="*/ 3 w 13"/>
                <a:gd name="T9" fmla="*/ 5 h 20"/>
                <a:gd name="T10" fmla="*/ 4 w 13"/>
                <a:gd name="T11" fmla="*/ 3 h 20"/>
                <a:gd name="T12" fmla="*/ 6 w 13"/>
                <a:gd name="T13" fmla="*/ 2 h 20"/>
                <a:gd name="T14" fmla="*/ 9 w 13"/>
                <a:gd name="T15" fmla="*/ 3 h 20"/>
                <a:gd name="T16" fmla="*/ 10 w 13"/>
                <a:gd name="T17" fmla="*/ 5 h 20"/>
                <a:gd name="T18" fmla="*/ 9 w 13"/>
                <a:gd name="T19" fmla="*/ 8 h 20"/>
                <a:gd name="T20" fmla="*/ 6 w 13"/>
                <a:gd name="T21" fmla="*/ 8 h 20"/>
                <a:gd name="T22" fmla="*/ 4 w 13"/>
                <a:gd name="T23" fmla="*/ 8 h 20"/>
                <a:gd name="T24" fmla="*/ 4 w 13"/>
                <a:gd name="T25" fmla="*/ 11 h 20"/>
                <a:gd name="T26" fmla="*/ 6 w 13"/>
                <a:gd name="T27" fmla="*/ 11 h 20"/>
                <a:gd name="T28" fmla="*/ 9 w 13"/>
                <a:gd name="T29" fmla="*/ 11 h 20"/>
                <a:gd name="T30" fmla="*/ 10 w 13"/>
                <a:gd name="T31" fmla="*/ 14 h 20"/>
                <a:gd name="T32" fmla="*/ 9 w 13"/>
                <a:gd name="T33" fmla="*/ 17 h 20"/>
                <a:gd name="T34" fmla="*/ 6 w 13"/>
                <a:gd name="T35" fmla="*/ 18 h 20"/>
                <a:gd name="T36" fmla="*/ 4 w 13"/>
                <a:gd name="T37" fmla="*/ 17 h 20"/>
                <a:gd name="T38" fmla="*/ 3 w 13"/>
                <a:gd name="T39" fmla="*/ 14 h 20"/>
                <a:gd name="T40" fmla="*/ 0 w 13"/>
                <a:gd name="T41" fmla="*/ 14 h 20"/>
                <a:gd name="T42" fmla="*/ 0 w 13"/>
                <a:gd name="T43" fmla="*/ 14 h 20"/>
                <a:gd name="T44" fmla="*/ 2 w 13"/>
                <a:gd name="T45" fmla="*/ 18 h 20"/>
                <a:gd name="T46" fmla="*/ 6 w 13"/>
                <a:gd name="T47" fmla="*/ 20 h 20"/>
                <a:gd name="T48" fmla="*/ 11 w 13"/>
                <a:gd name="T49" fmla="*/ 18 h 20"/>
                <a:gd name="T50" fmla="*/ 13 w 13"/>
                <a:gd name="T51" fmla="*/ 14 h 20"/>
                <a:gd name="T52" fmla="*/ 12 w 13"/>
                <a:gd name="T53" fmla="*/ 11 h 20"/>
                <a:gd name="T54" fmla="*/ 9 w 13"/>
                <a:gd name="T55" fmla="*/ 9 h 20"/>
                <a:gd name="T56" fmla="*/ 12 w 13"/>
                <a:gd name="T57" fmla="*/ 8 h 20"/>
                <a:gd name="T58" fmla="*/ 12 w 13"/>
                <a:gd name="T59" fmla="*/ 5 h 20"/>
                <a:gd name="T60" fmla="*/ 11 w 13"/>
                <a:gd name="T61" fmla="*/ 1 h 20"/>
                <a:gd name="T62" fmla="*/ 6 w 13"/>
                <a:gd name="T6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3" h="20">
                  <a:moveTo>
                    <a:pt x="6" y="0"/>
                  </a:moveTo>
                  <a:cubicBezTo>
                    <a:pt x="5" y="0"/>
                    <a:pt x="3" y="0"/>
                    <a:pt x="2" y="1"/>
                  </a:cubicBezTo>
                  <a:cubicBezTo>
                    <a:pt x="1" y="2"/>
                    <a:pt x="0" y="3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4"/>
                    <a:pt x="3" y="3"/>
                    <a:pt x="4" y="3"/>
                  </a:cubicBezTo>
                  <a:cubicBezTo>
                    <a:pt x="5" y="2"/>
                    <a:pt x="5" y="2"/>
                    <a:pt x="6" y="2"/>
                  </a:cubicBezTo>
                  <a:cubicBezTo>
                    <a:pt x="7" y="2"/>
                    <a:pt x="8" y="2"/>
                    <a:pt x="9" y="3"/>
                  </a:cubicBezTo>
                  <a:cubicBezTo>
                    <a:pt x="9" y="3"/>
                    <a:pt x="10" y="4"/>
                    <a:pt x="10" y="5"/>
                  </a:cubicBezTo>
                  <a:cubicBezTo>
                    <a:pt x="10" y="6"/>
                    <a:pt x="9" y="7"/>
                    <a:pt x="9" y="8"/>
                  </a:cubicBezTo>
                  <a:cubicBezTo>
                    <a:pt x="8" y="8"/>
                    <a:pt x="8" y="8"/>
                    <a:pt x="6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8" y="11"/>
                    <a:pt x="9" y="11"/>
                    <a:pt x="9" y="11"/>
                  </a:cubicBezTo>
                  <a:cubicBezTo>
                    <a:pt x="10" y="12"/>
                    <a:pt x="10" y="13"/>
                    <a:pt x="10" y="14"/>
                  </a:cubicBezTo>
                  <a:cubicBezTo>
                    <a:pt x="10" y="15"/>
                    <a:pt x="10" y="16"/>
                    <a:pt x="9" y="17"/>
                  </a:cubicBezTo>
                  <a:cubicBezTo>
                    <a:pt x="8" y="17"/>
                    <a:pt x="7" y="18"/>
                    <a:pt x="6" y="18"/>
                  </a:cubicBezTo>
                  <a:cubicBezTo>
                    <a:pt x="5" y="18"/>
                    <a:pt x="4" y="17"/>
                    <a:pt x="4" y="17"/>
                  </a:cubicBezTo>
                  <a:cubicBezTo>
                    <a:pt x="3" y="16"/>
                    <a:pt x="3" y="15"/>
                    <a:pt x="3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6"/>
                    <a:pt x="1" y="17"/>
                    <a:pt x="2" y="18"/>
                  </a:cubicBezTo>
                  <a:cubicBezTo>
                    <a:pt x="3" y="19"/>
                    <a:pt x="5" y="20"/>
                    <a:pt x="6" y="20"/>
                  </a:cubicBezTo>
                  <a:cubicBezTo>
                    <a:pt x="8" y="20"/>
                    <a:pt x="10" y="19"/>
                    <a:pt x="11" y="18"/>
                  </a:cubicBezTo>
                  <a:cubicBezTo>
                    <a:pt x="12" y="17"/>
                    <a:pt x="13" y="16"/>
                    <a:pt x="13" y="14"/>
                  </a:cubicBezTo>
                  <a:cubicBezTo>
                    <a:pt x="13" y="13"/>
                    <a:pt x="12" y="12"/>
                    <a:pt x="12" y="11"/>
                  </a:cubicBezTo>
                  <a:cubicBezTo>
                    <a:pt x="11" y="10"/>
                    <a:pt x="11" y="10"/>
                    <a:pt x="9" y="9"/>
                  </a:cubicBezTo>
                  <a:cubicBezTo>
                    <a:pt x="10" y="9"/>
                    <a:pt x="11" y="8"/>
                    <a:pt x="12" y="8"/>
                  </a:cubicBezTo>
                  <a:cubicBezTo>
                    <a:pt x="12" y="7"/>
                    <a:pt x="12" y="6"/>
                    <a:pt x="12" y="5"/>
                  </a:cubicBezTo>
                  <a:cubicBezTo>
                    <a:pt x="12" y="3"/>
                    <a:pt x="12" y="2"/>
                    <a:pt x="11" y="1"/>
                  </a:cubicBezTo>
                  <a:cubicBezTo>
                    <a:pt x="10" y="0"/>
                    <a:pt x="8" y="0"/>
                    <a:pt x="6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3" name="Freeform 21">
              <a:extLst>
                <a:ext uri="{FF2B5EF4-FFF2-40B4-BE49-F238E27FC236}">
                  <a16:creationId xmlns:a16="http://schemas.microsoft.com/office/drawing/2014/main" id="{CEA2A97E-F714-4A59-B2AA-67A332E7A05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106025" y="1614488"/>
              <a:ext cx="65088" cy="76200"/>
            </a:xfrm>
            <a:custGeom>
              <a:avLst/>
              <a:gdLst>
                <a:gd name="T0" fmla="*/ 9 w 18"/>
                <a:gd name="T1" fmla="*/ 18 h 21"/>
                <a:gd name="T2" fmla="*/ 4 w 18"/>
                <a:gd name="T3" fmla="*/ 16 h 21"/>
                <a:gd name="T4" fmla="*/ 3 w 18"/>
                <a:gd name="T5" fmla="*/ 11 h 21"/>
                <a:gd name="T6" fmla="*/ 3 w 18"/>
                <a:gd name="T7" fmla="*/ 10 h 21"/>
                <a:gd name="T8" fmla="*/ 4 w 18"/>
                <a:gd name="T9" fmla="*/ 5 h 21"/>
                <a:gd name="T10" fmla="*/ 9 w 18"/>
                <a:gd name="T11" fmla="*/ 3 h 21"/>
                <a:gd name="T12" fmla="*/ 13 w 18"/>
                <a:gd name="T13" fmla="*/ 5 h 21"/>
                <a:gd name="T14" fmla="*/ 15 w 18"/>
                <a:gd name="T15" fmla="*/ 10 h 21"/>
                <a:gd name="T16" fmla="*/ 15 w 18"/>
                <a:gd name="T17" fmla="*/ 11 h 21"/>
                <a:gd name="T18" fmla="*/ 13 w 18"/>
                <a:gd name="T19" fmla="*/ 16 h 21"/>
                <a:gd name="T20" fmla="*/ 9 w 18"/>
                <a:gd name="T21" fmla="*/ 18 h 21"/>
                <a:gd name="T22" fmla="*/ 9 w 18"/>
                <a:gd name="T23" fmla="*/ 0 h 21"/>
                <a:gd name="T24" fmla="*/ 3 w 18"/>
                <a:gd name="T25" fmla="*/ 3 h 21"/>
                <a:gd name="T26" fmla="*/ 0 w 18"/>
                <a:gd name="T27" fmla="*/ 10 h 21"/>
                <a:gd name="T28" fmla="*/ 0 w 18"/>
                <a:gd name="T29" fmla="*/ 11 h 21"/>
                <a:gd name="T30" fmla="*/ 3 w 18"/>
                <a:gd name="T31" fmla="*/ 18 h 21"/>
                <a:gd name="T32" fmla="*/ 9 w 18"/>
                <a:gd name="T33" fmla="*/ 21 h 21"/>
                <a:gd name="T34" fmla="*/ 15 w 18"/>
                <a:gd name="T35" fmla="*/ 18 h 21"/>
                <a:gd name="T36" fmla="*/ 18 w 18"/>
                <a:gd name="T37" fmla="*/ 11 h 21"/>
                <a:gd name="T38" fmla="*/ 18 w 18"/>
                <a:gd name="T39" fmla="*/ 10 h 21"/>
                <a:gd name="T40" fmla="*/ 15 w 18"/>
                <a:gd name="T41" fmla="*/ 3 h 21"/>
                <a:gd name="T42" fmla="*/ 9 w 18"/>
                <a:gd name="T43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" h="21">
                  <a:moveTo>
                    <a:pt x="9" y="18"/>
                  </a:moveTo>
                  <a:cubicBezTo>
                    <a:pt x="7" y="18"/>
                    <a:pt x="6" y="18"/>
                    <a:pt x="4" y="16"/>
                  </a:cubicBezTo>
                  <a:cubicBezTo>
                    <a:pt x="3" y="15"/>
                    <a:pt x="3" y="13"/>
                    <a:pt x="3" y="11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8"/>
                    <a:pt x="3" y="6"/>
                    <a:pt x="4" y="5"/>
                  </a:cubicBezTo>
                  <a:cubicBezTo>
                    <a:pt x="6" y="3"/>
                    <a:pt x="7" y="3"/>
                    <a:pt x="9" y="3"/>
                  </a:cubicBezTo>
                  <a:cubicBezTo>
                    <a:pt x="11" y="3"/>
                    <a:pt x="12" y="3"/>
                    <a:pt x="13" y="5"/>
                  </a:cubicBezTo>
                  <a:cubicBezTo>
                    <a:pt x="14" y="6"/>
                    <a:pt x="15" y="8"/>
                    <a:pt x="15" y="10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15" y="13"/>
                    <a:pt x="14" y="15"/>
                    <a:pt x="13" y="16"/>
                  </a:cubicBezTo>
                  <a:cubicBezTo>
                    <a:pt x="12" y="18"/>
                    <a:pt x="11" y="18"/>
                    <a:pt x="9" y="18"/>
                  </a:cubicBezTo>
                  <a:moveTo>
                    <a:pt x="9" y="0"/>
                  </a:moveTo>
                  <a:cubicBezTo>
                    <a:pt x="6" y="0"/>
                    <a:pt x="4" y="1"/>
                    <a:pt x="3" y="3"/>
                  </a:cubicBezTo>
                  <a:cubicBezTo>
                    <a:pt x="1" y="5"/>
                    <a:pt x="0" y="8"/>
                    <a:pt x="0" y="10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4"/>
                    <a:pt x="1" y="16"/>
                    <a:pt x="3" y="18"/>
                  </a:cubicBezTo>
                  <a:cubicBezTo>
                    <a:pt x="4" y="20"/>
                    <a:pt x="6" y="21"/>
                    <a:pt x="9" y="21"/>
                  </a:cubicBezTo>
                  <a:cubicBezTo>
                    <a:pt x="11" y="21"/>
                    <a:pt x="14" y="20"/>
                    <a:pt x="15" y="18"/>
                  </a:cubicBezTo>
                  <a:cubicBezTo>
                    <a:pt x="17" y="16"/>
                    <a:pt x="18" y="14"/>
                    <a:pt x="18" y="11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8" y="8"/>
                    <a:pt x="17" y="5"/>
                    <a:pt x="15" y="3"/>
                  </a:cubicBezTo>
                  <a:cubicBezTo>
                    <a:pt x="14" y="1"/>
                    <a:pt x="11" y="0"/>
                    <a:pt x="9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6" name="Freeform 22">
              <a:extLst>
                <a:ext uri="{FF2B5EF4-FFF2-40B4-BE49-F238E27FC236}">
                  <a16:creationId xmlns:a16="http://schemas.microsoft.com/office/drawing/2014/main" id="{B20B6E9B-2E3F-445B-9A7C-74BF4912A6A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77463" y="1633538"/>
              <a:ext cx="33338" cy="53975"/>
            </a:xfrm>
            <a:custGeom>
              <a:avLst/>
              <a:gdLst>
                <a:gd name="T0" fmla="*/ 8 w 9"/>
                <a:gd name="T1" fmla="*/ 0 h 15"/>
                <a:gd name="T2" fmla="*/ 6 w 9"/>
                <a:gd name="T3" fmla="*/ 1 h 15"/>
                <a:gd name="T4" fmla="*/ 5 w 9"/>
                <a:gd name="T5" fmla="*/ 3 h 15"/>
                <a:gd name="T6" fmla="*/ 4 w 9"/>
                <a:gd name="T7" fmla="*/ 1 h 15"/>
                <a:gd name="T8" fmla="*/ 0 w 9"/>
                <a:gd name="T9" fmla="*/ 1 h 15"/>
                <a:gd name="T10" fmla="*/ 0 w 9"/>
                <a:gd name="T11" fmla="*/ 2 h 15"/>
                <a:gd name="T12" fmla="*/ 2 w 9"/>
                <a:gd name="T13" fmla="*/ 3 h 15"/>
                <a:gd name="T14" fmla="*/ 2 w 9"/>
                <a:gd name="T15" fmla="*/ 13 h 15"/>
                <a:gd name="T16" fmla="*/ 0 w 9"/>
                <a:gd name="T17" fmla="*/ 14 h 15"/>
                <a:gd name="T18" fmla="*/ 0 w 9"/>
                <a:gd name="T19" fmla="*/ 15 h 15"/>
                <a:gd name="T20" fmla="*/ 7 w 9"/>
                <a:gd name="T21" fmla="*/ 15 h 15"/>
                <a:gd name="T22" fmla="*/ 7 w 9"/>
                <a:gd name="T23" fmla="*/ 14 h 15"/>
                <a:gd name="T24" fmla="*/ 5 w 9"/>
                <a:gd name="T25" fmla="*/ 13 h 15"/>
                <a:gd name="T26" fmla="*/ 5 w 9"/>
                <a:gd name="T27" fmla="*/ 5 h 15"/>
                <a:gd name="T28" fmla="*/ 6 w 9"/>
                <a:gd name="T29" fmla="*/ 4 h 15"/>
                <a:gd name="T30" fmla="*/ 8 w 9"/>
                <a:gd name="T31" fmla="*/ 3 h 15"/>
                <a:gd name="T32" fmla="*/ 9 w 9"/>
                <a:gd name="T33" fmla="*/ 3 h 15"/>
                <a:gd name="T34" fmla="*/ 9 w 9"/>
                <a:gd name="T35" fmla="*/ 1 h 15"/>
                <a:gd name="T36" fmla="*/ 9 w 9"/>
                <a:gd name="T37" fmla="*/ 1 h 15"/>
                <a:gd name="T38" fmla="*/ 8 w 9"/>
                <a:gd name="T3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" h="15">
                  <a:moveTo>
                    <a:pt x="8" y="0"/>
                  </a:moveTo>
                  <a:cubicBezTo>
                    <a:pt x="7" y="0"/>
                    <a:pt x="7" y="1"/>
                    <a:pt x="6" y="1"/>
                  </a:cubicBezTo>
                  <a:cubicBezTo>
                    <a:pt x="6" y="2"/>
                    <a:pt x="5" y="2"/>
                    <a:pt x="5" y="3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4"/>
                    <a:pt x="5" y="4"/>
                    <a:pt x="6" y="4"/>
                  </a:cubicBezTo>
                  <a:cubicBezTo>
                    <a:pt x="6" y="3"/>
                    <a:pt x="7" y="3"/>
                    <a:pt x="8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8" y="0"/>
                    <a:pt x="8" y="0"/>
                    <a:pt x="8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7" name="Freeform 23">
              <a:extLst>
                <a:ext uri="{FF2B5EF4-FFF2-40B4-BE49-F238E27FC236}">
                  <a16:creationId xmlns:a16="http://schemas.microsoft.com/office/drawing/2014/main" id="{3A9EE3EC-2685-4BEC-A8C3-2570460DE82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217150" y="1611313"/>
              <a:ext cx="25400" cy="76200"/>
            </a:xfrm>
            <a:custGeom>
              <a:avLst/>
              <a:gdLst>
                <a:gd name="T0" fmla="*/ 12 w 16"/>
                <a:gd name="T1" fmla="*/ 16 h 48"/>
                <a:gd name="T2" fmla="*/ 0 w 16"/>
                <a:gd name="T3" fmla="*/ 16 h 48"/>
                <a:gd name="T4" fmla="*/ 0 w 16"/>
                <a:gd name="T5" fmla="*/ 18 h 48"/>
                <a:gd name="T6" fmla="*/ 5 w 16"/>
                <a:gd name="T7" fmla="*/ 21 h 48"/>
                <a:gd name="T8" fmla="*/ 5 w 16"/>
                <a:gd name="T9" fmla="*/ 43 h 48"/>
                <a:gd name="T10" fmla="*/ 0 w 16"/>
                <a:gd name="T11" fmla="*/ 46 h 48"/>
                <a:gd name="T12" fmla="*/ 0 w 16"/>
                <a:gd name="T13" fmla="*/ 48 h 48"/>
                <a:gd name="T14" fmla="*/ 16 w 16"/>
                <a:gd name="T15" fmla="*/ 48 h 48"/>
                <a:gd name="T16" fmla="*/ 16 w 16"/>
                <a:gd name="T17" fmla="*/ 46 h 48"/>
                <a:gd name="T18" fmla="*/ 12 w 16"/>
                <a:gd name="T19" fmla="*/ 43 h 48"/>
                <a:gd name="T20" fmla="*/ 12 w 16"/>
                <a:gd name="T21" fmla="*/ 16 h 48"/>
                <a:gd name="T22" fmla="*/ 12 w 16"/>
                <a:gd name="T23" fmla="*/ 0 h 48"/>
                <a:gd name="T24" fmla="*/ 5 w 16"/>
                <a:gd name="T25" fmla="*/ 0 h 48"/>
                <a:gd name="T26" fmla="*/ 5 w 16"/>
                <a:gd name="T27" fmla="*/ 7 h 48"/>
                <a:gd name="T28" fmla="*/ 12 w 16"/>
                <a:gd name="T29" fmla="*/ 7 h 48"/>
                <a:gd name="T30" fmla="*/ 12 w 16"/>
                <a:gd name="T31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6" h="48">
                  <a:moveTo>
                    <a:pt x="12" y="16"/>
                  </a:moveTo>
                  <a:lnTo>
                    <a:pt x="0" y="16"/>
                  </a:lnTo>
                  <a:lnTo>
                    <a:pt x="0" y="18"/>
                  </a:lnTo>
                  <a:lnTo>
                    <a:pt x="5" y="21"/>
                  </a:lnTo>
                  <a:lnTo>
                    <a:pt x="5" y="43"/>
                  </a:lnTo>
                  <a:lnTo>
                    <a:pt x="0" y="46"/>
                  </a:lnTo>
                  <a:lnTo>
                    <a:pt x="0" y="48"/>
                  </a:lnTo>
                  <a:lnTo>
                    <a:pt x="16" y="48"/>
                  </a:lnTo>
                  <a:lnTo>
                    <a:pt x="16" y="46"/>
                  </a:lnTo>
                  <a:lnTo>
                    <a:pt x="12" y="43"/>
                  </a:lnTo>
                  <a:lnTo>
                    <a:pt x="12" y="16"/>
                  </a:lnTo>
                  <a:close/>
                  <a:moveTo>
                    <a:pt x="12" y="0"/>
                  </a:moveTo>
                  <a:lnTo>
                    <a:pt x="5" y="0"/>
                  </a:lnTo>
                  <a:lnTo>
                    <a:pt x="5" y="7"/>
                  </a:lnTo>
                  <a:lnTo>
                    <a:pt x="12" y="7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8" name="Freeform 24">
              <a:extLst>
                <a:ext uri="{FF2B5EF4-FFF2-40B4-BE49-F238E27FC236}">
                  <a16:creationId xmlns:a16="http://schemas.microsoft.com/office/drawing/2014/main" id="{6F2CEA99-C47E-495C-87E0-8B16AE0D838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217150" y="1611313"/>
              <a:ext cx="25400" cy="76200"/>
            </a:xfrm>
            <a:custGeom>
              <a:avLst/>
              <a:gdLst>
                <a:gd name="T0" fmla="*/ 12 w 16"/>
                <a:gd name="T1" fmla="*/ 16 h 48"/>
                <a:gd name="T2" fmla="*/ 0 w 16"/>
                <a:gd name="T3" fmla="*/ 16 h 48"/>
                <a:gd name="T4" fmla="*/ 0 w 16"/>
                <a:gd name="T5" fmla="*/ 18 h 48"/>
                <a:gd name="T6" fmla="*/ 5 w 16"/>
                <a:gd name="T7" fmla="*/ 21 h 48"/>
                <a:gd name="T8" fmla="*/ 5 w 16"/>
                <a:gd name="T9" fmla="*/ 43 h 48"/>
                <a:gd name="T10" fmla="*/ 0 w 16"/>
                <a:gd name="T11" fmla="*/ 46 h 48"/>
                <a:gd name="T12" fmla="*/ 0 w 16"/>
                <a:gd name="T13" fmla="*/ 48 h 48"/>
                <a:gd name="T14" fmla="*/ 16 w 16"/>
                <a:gd name="T15" fmla="*/ 48 h 48"/>
                <a:gd name="T16" fmla="*/ 16 w 16"/>
                <a:gd name="T17" fmla="*/ 46 h 48"/>
                <a:gd name="T18" fmla="*/ 12 w 16"/>
                <a:gd name="T19" fmla="*/ 43 h 48"/>
                <a:gd name="T20" fmla="*/ 12 w 16"/>
                <a:gd name="T21" fmla="*/ 16 h 48"/>
                <a:gd name="T22" fmla="*/ 12 w 16"/>
                <a:gd name="T23" fmla="*/ 0 h 48"/>
                <a:gd name="T24" fmla="*/ 5 w 16"/>
                <a:gd name="T25" fmla="*/ 0 h 48"/>
                <a:gd name="T26" fmla="*/ 5 w 16"/>
                <a:gd name="T27" fmla="*/ 7 h 48"/>
                <a:gd name="T28" fmla="*/ 12 w 16"/>
                <a:gd name="T29" fmla="*/ 7 h 48"/>
                <a:gd name="T30" fmla="*/ 12 w 16"/>
                <a:gd name="T31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6" h="48">
                  <a:moveTo>
                    <a:pt x="12" y="16"/>
                  </a:moveTo>
                  <a:lnTo>
                    <a:pt x="0" y="16"/>
                  </a:lnTo>
                  <a:lnTo>
                    <a:pt x="0" y="18"/>
                  </a:lnTo>
                  <a:lnTo>
                    <a:pt x="5" y="21"/>
                  </a:lnTo>
                  <a:lnTo>
                    <a:pt x="5" y="43"/>
                  </a:lnTo>
                  <a:lnTo>
                    <a:pt x="0" y="46"/>
                  </a:lnTo>
                  <a:lnTo>
                    <a:pt x="0" y="48"/>
                  </a:lnTo>
                  <a:lnTo>
                    <a:pt x="16" y="48"/>
                  </a:lnTo>
                  <a:lnTo>
                    <a:pt x="16" y="46"/>
                  </a:lnTo>
                  <a:lnTo>
                    <a:pt x="12" y="43"/>
                  </a:lnTo>
                  <a:lnTo>
                    <a:pt x="12" y="16"/>
                  </a:lnTo>
                  <a:moveTo>
                    <a:pt x="12" y="0"/>
                  </a:moveTo>
                  <a:lnTo>
                    <a:pt x="5" y="0"/>
                  </a:lnTo>
                  <a:lnTo>
                    <a:pt x="5" y="7"/>
                  </a:lnTo>
                  <a:lnTo>
                    <a:pt x="12" y="7"/>
                  </a:lnTo>
                  <a:lnTo>
                    <a:pt x="1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9" name="Freeform 25">
              <a:extLst>
                <a:ext uri="{FF2B5EF4-FFF2-40B4-BE49-F238E27FC236}">
                  <a16:creationId xmlns:a16="http://schemas.microsoft.com/office/drawing/2014/main" id="{0715D9CC-B643-4F1C-BE32-16B107D442E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250488" y="1633538"/>
              <a:ext cx="47625" cy="76200"/>
            </a:xfrm>
            <a:custGeom>
              <a:avLst/>
              <a:gdLst>
                <a:gd name="T0" fmla="*/ 7 w 13"/>
                <a:gd name="T1" fmla="*/ 13 h 21"/>
                <a:gd name="T2" fmla="*/ 4 w 13"/>
                <a:gd name="T3" fmla="*/ 12 h 21"/>
                <a:gd name="T4" fmla="*/ 3 w 13"/>
                <a:gd name="T5" fmla="*/ 9 h 21"/>
                <a:gd name="T6" fmla="*/ 3 w 13"/>
                <a:gd name="T7" fmla="*/ 8 h 21"/>
                <a:gd name="T8" fmla="*/ 4 w 13"/>
                <a:gd name="T9" fmla="*/ 4 h 21"/>
                <a:gd name="T10" fmla="*/ 7 w 13"/>
                <a:gd name="T11" fmla="*/ 3 h 21"/>
                <a:gd name="T12" fmla="*/ 9 w 13"/>
                <a:gd name="T13" fmla="*/ 3 h 21"/>
                <a:gd name="T14" fmla="*/ 10 w 13"/>
                <a:gd name="T15" fmla="*/ 5 h 21"/>
                <a:gd name="T16" fmla="*/ 10 w 13"/>
                <a:gd name="T17" fmla="*/ 11 h 21"/>
                <a:gd name="T18" fmla="*/ 9 w 13"/>
                <a:gd name="T19" fmla="*/ 13 h 21"/>
                <a:gd name="T20" fmla="*/ 7 w 13"/>
                <a:gd name="T21" fmla="*/ 13 h 21"/>
                <a:gd name="T22" fmla="*/ 6 w 13"/>
                <a:gd name="T23" fmla="*/ 0 h 21"/>
                <a:gd name="T24" fmla="*/ 2 w 13"/>
                <a:gd name="T25" fmla="*/ 3 h 21"/>
                <a:gd name="T26" fmla="*/ 0 w 13"/>
                <a:gd name="T27" fmla="*/ 8 h 21"/>
                <a:gd name="T28" fmla="*/ 0 w 13"/>
                <a:gd name="T29" fmla="*/ 9 h 21"/>
                <a:gd name="T30" fmla="*/ 2 w 13"/>
                <a:gd name="T31" fmla="*/ 14 h 21"/>
                <a:gd name="T32" fmla="*/ 6 w 13"/>
                <a:gd name="T33" fmla="*/ 16 h 21"/>
                <a:gd name="T34" fmla="*/ 8 w 13"/>
                <a:gd name="T35" fmla="*/ 15 h 21"/>
                <a:gd name="T36" fmla="*/ 10 w 13"/>
                <a:gd name="T37" fmla="*/ 14 h 21"/>
                <a:gd name="T38" fmla="*/ 10 w 13"/>
                <a:gd name="T39" fmla="*/ 15 h 21"/>
                <a:gd name="T40" fmla="*/ 9 w 13"/>
                <a:gd name="T41" fmla="*/ 18 h 21"/>
                <a:gd name="T42" fmla="*/ 7 w 13"/>
                <a:gd name="T43" fmla="*/ 19 h 21"/>
                <a:gd name="T44" fmla="*/ 5 w 13"/>
                <a:gd name="T45" fmla="*/ 19 h 21"/>
                <a:gd name="T46" fmla="*/ 3 w 13"/>
                <a:gd name="T47" fmla="*/ 18 h 21"/>
                <a:gd name="T48" fmla="*/ 2 w 13"/>
                <a:gd name="T49" fmla="*/ 20 h 21"/>
                <a:gd name="T50" fmla="*/ 4 w 13"/>
                <a:gd name="T51" fmla="*/ 21 h 21"/>
                <a:gd name="T52" fmla="*/ 7 w 13"/>
                <a:gd name="T53" fmla="*/ 21 h 21"/>
                <a:gd name="T54" fmla="*/ 11 w 13"/>
                <a:gd name="T55" fmla="*/ 20 h 21"/>
                <a:gd name="T56" fmla="*/ 13 w 13"/>
                <a:gd name="T57" fmla="*/ 15 h 21"/>
                <a:gd name="T58" fmla="*/ 13 w 13"/>
                <a:gd name="T59" fmla="*/ 1 h 21"/>
                <a:gd name="T60" fmla="*/ 10 w 13"/>
                <a:gd name="T61" fmla="*/ 1 h 21"/>
                <a:gd name="T62" fmla="*/ 10 w 13"/>
                <a:gd name="T63" fmla="*/ 3 h 21"/>
                <a:gd name="T64" fmla="*/ 8 w 13"/>
                <a:gd name="T65" fmla="*/ 1 h 21"/>
                <a:gd name="T66" fmla="*/ 6 w 13"/>
                <a:gd name="T67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3" h="21">
                  <a:moveTo>
                    <a:pt x="7" y="13"/>
                  </a:moveTo>
                  <a:cubicBezTo>
                    <a:pt x="5" y="13"/>
                    <a:pt x="4" y="13"/>
                    <a:pt x="4" y="12"/>
                  </a:cubicBezTo>
                  <a:cubicBezTo>
                    <a:pt x="3" y="11"/>
                    <a:pt x="3" y="10"/>
                    <a:pt x="3" y="9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7"/>
                    <a:pt x="3" y="5"/>
                    <a:pt x="4" y="4"/>
                  </a:cubicBezTo>
                  <a:cubicBezTo>
                    <a:pt x="4" y="3"/>
                    <a:pt x="5" y="3"/>
                    <a:pt x="7" y="3"/>
                  </a:cubicBezTo>
                  <a:cubicBezTo>
                    <a:pt x="7" y="3"/>
                    <a:pt x="8" y="3"/>
                    <a:pt x="9" y="3"/>
                  </a:cubicBezTo>
                  <a:cubicBezTo>
                    <a:pt x="9" y="4"/>
                    <a:pt x="10" y="4"/>
                    <a:pt x="10" y="5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0" y="12"/>
                    <a:pt x="9" y="13"/>
                    <a:pt x="9" y="13"/>
                  </a:cubicBezTo>
                  <a:cubicBezTo>
                    <a:pt x="8" y="13"/>
                    <a:pt x="7" y="13"/>
                    <a:pt x="7" y="13"/>
                  </a:cubicBezTo>
                  <a:moveTo>
                    <a:pt x="6" y="0"/>
                  </a:moveTo>
                  <a:cubicBezTo>
                    <a:pt x="4" y="0"/>
                    <a:pt x="3" y="1"/>
                    <a:pt x="2" y="3"/>
                  </a:cubicBezTo>
                  <a:cubicBezTo>
                    <a:pt x="1" y="4"/>
                    <a:pt x="0" y="6"/>
                    <a:pt x="0" y="8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11"/>
                    <a:pt x="1" y="12"/>
                    <a:pt x="2" y="14"/>
                  </a:cubicBezTo>
                  <a:cubicBezTo>
                    <a:pt x="3" y="15"/>
                    <a:pt x="4" y="16"/>
                    <a:pt x="6" y="16"/>
                  </a:cubicBezTo>
                  <a:cubicBezTo>
                    <a:pt x="7" y="16"/>
                    <a:pt x="8" y="15"/>
                    <a:pt x="8" y="15"/>
                  </a:cubicBezTo>
                  <a:cubicBezTo>
                    <a:pt x="9" y="15"/>
                    <a:pt x="9" y="14"/>
                    <a:pt x="10" y="14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10" y="16"/>
                    <a:pt x="10" y="17"/>
                    <a:pt x="9" y="18"/>
                  </a:cubicBezTo>
                  <a:cubicBezTo>
                    <a:pt x="9" y="19"/>
                    <a:pt x="8" y="19"/>
                    <a:pt x="7" y="19"/>
                  </a:cubicBezTo>
                  <a:cubicBezTo>
                    <a:pt x="6" y="19"/>
                    <a:pt x="5" y="19"/>
                    <a:pt x="5" y="19"/>
                  </a:cubicBezTo>
                  <a:cubicBezTo>
                    <a:pt x="4" y="19"/>
                    <a:pt x="3" y="18"/>
                    <a:pt x="3" y="18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3" y="20"/>
                    <a:pt x="3" y="21"/>
                    <a:pt x="4" y="21"/>
                  </a:cubicBezTo>
                  <a:cubicBezTo>
                    <a:pt x="5" y="21"/>
                    <a:pt x="6" y="21"/>
                    <a:pt x="7" y="21"/>
                  </a:cubicBezTo>
                  <a:cubicBezTo>
                    <a:pt x="9" y="21"/>
                    <a:pt x="10" y="21"/>
                    <a:pt x="11" y="20"/>
                  </a:cubicBezTo>
                  <a:cubicBezTo>
                    <a:pt x="12" y="18"/>
                    <a:pt x="13" y="17"/>
                    <a:pt x="13" y="15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2"/>
                    <a:pt x="9" y="1"/>
                    <a:pt x="8" y="1"/>
                  </a:cubicBezTo>
                  <a:cubicBezTo>
                    <a:pt x="8" y="1"/>
                    <a:pt x="7" y="0"/>
                    <a:pt x="6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0" name="Freeform 26">
              <a:extLst>
                <a:ext uri="{FF2B5EF4-FFF2-40B4-BE49-F238E27FC236}">
                  <a16:creationId xmlns:a16="http://schemas.microsoft.com/office/drawing/2014/main" id="{628335E8-F6A4-4486-BFC7-46F8CB4D65C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09225" y="1611313"/>
              <a:ext cx="25400" cy="76200"/>
            </a:xfrm>
            <a:custGeom>
              <a:avLst/>
              <a:gdLst>
                <a:gd name="T0" fmla="*/ 11 w 16"/>
                <a:gd name="T1" fmla="*/ 16 h 48"/>
                <a:gd name="T2" fmla="*/ 0 w 16"/>
                <a:gd name="T3" fmla="*/ 16 h 48"/>
                <a:gd name="T4" fmla="*/ 0 w 16"/>
                <a:gd name="T5" fmla="*/ 18 h 48"/>
                <a:gd name="T6" fmla="*/ 4 w 16"/>
                <a:gd name="T7" fmla="*/ 21 h 48"/>
                <a:gd name="T8" fmla="*/ 4 w 16"/>
                <a:gd name="T9" fmla="*/ 43 h 48"/>
                <a:gd name="T10" fmla="*/ 0 w 16"/>
                <a:gd name="T11" fmla="*/ 46 h 48"/>
                <a:gd name="T12" fmla="*/ 0 w 16"/>
                <a:gd name="T13" fmla="*/ 48 h 48"/>
                <a:gd name="T14" fmla="*/ 16 w 16"/>
                <a:gd name="T15" fmla="*/ 48 h 48"/>
                <a:gd name="T16" fmla="*/ 16 w 16"/>
                <a:gd name="T17" fmla="*/ 46 h 48"/>
                <a:gd name="T18" fmla="*/ 11 w 16"/>
                <a:gd name="T19" fmla="*/ 43 h 48"/>
                <a:gd name="T20" fmla="*/ 11 w 16"/>
                <a:gd name="T21" fmla="*/ 16 h 48"/>
                <a:gd name="T22" fmla="*/ 11 w 16"/>
                <a:gd name="T23" fmla="*/ 0 h 48"/>
                <a:gd name="T24" fmla="*/ 4 w 16"/>
                <a:gd name="T25" fmla="*/ 0 h 48"/>
                <a:gd name="T26" fmla="*/ 4 w 16"/>
                <a:gd name="T27" fmla="*/ 7 h 48"/>
                <a:gd name="T28" fmla="*/ 11 w 16"/>
                <a:gd name="T29" fmla="*/ 7 h 48"/>
                <a:gd name="T30" fmla="*/ 11 w 16"/>
                <a:gd name="T31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6" h="48">
                  <a:moveTo>
                    <a:pt x="11" y="16"/>
                  </a:moveTo>
                  <a:lnTo>
                    <a:pt x="0" y="16"/>
                  </a:lnTo>
                  <a:lnTo>
                    <a:pt x="0" y="18"/>
                  </a:lnTo>
                  <a:lnTo>
                    <a:pt x="4" y="21"/>
                  </a:lnTo>
                  <a:lnTo>
                    <a:pt x="4" y="43"/>
                  </a:lnTo>
                  <a:lnTo>
                    <a:pt x="0" y="46"/>
                  </a:lnTo>
                  <a:lnTo>
                    <a:pt x="0" y="48"/>
                  </a:lnTo>
                  <a:lnTo>
                    <a:pt x="16" y="48"/>
                  </a:lnTo>
                  <a:lnTo>
                    <a:pt x="16" y="46"/>
                  </a:lnTo>
                  <a:lnTo>
                    <a:pt x="11" y="43"/>
                  </a:lnTo>
                  <a:lnTo>
                    <a:pt x="11" y="16"/>
                  </a:lnTo>
                  <a:close/>
                  <a:moveTo>
                    <a:pt x="11" y="0"/>
                  </a:moveTo>
                  <a:lnTo>
                    <a:pt x="4" y="0"/>
                  </a:lnTo>
                  <a:lnTo>
                    <a:pt x="4" y="7"/>
                  </a:lnTo>
                  <a:lnTo>
                    <a:pt x="11" y="7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1" name="Freeform 27">
              <a:extLst>
                <a:ext uri="{FF2B5EF4-FFF2-40B4-BE49-F238E27FC236}">
                  <a16:creationId xmlns:a16="http://schemas.microsoft.com/office/drawing/2014/main" id="{2DF8D664-1FDE-4861-BD2F-F8DCD55A269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09225" y="1611313"/>
              <a:ext cx="25400" cy="76200"/>
            </a:xfrm>
            <a:custGeom>
              <a:avLst/>
              <a:gdLst>
                <a:gd name="T0" fmla="*/ 11 w 16"/>
                <a:gd name="T1" fmla="*/ 16 h 48"/>
                <a:gd name="T2" fmla="*/ 0 w 16"/>
                <a:gd name="T3" fmla="*/ 16 h 48"/>
                <a:gd name="T4" fmla="*/ 0 w 16"/>
                <a:gd name="T5" fmla="*/ 18 h 48"/>
                <a:gd name="T6" fmla="*/ 4 w 16"/>
                <a:gd name="T7" fmla="*/ 21 h 48"/>
                <a:gd name="T8" fmla="*/ 4 w 16"/>
                <a:gd name="T9" fmla="*/ 43 h 48"/>
                <a:gd name="T10" fmla="*/ 0 w 16"/>
                <a:gd name="T11" fmla="*/ 46 h 48"/>
                <a:gd name="T12" fmla="*/ 0 w 16"/>
                <a:gd name="T13" fmla="*/ 48 h 48"/>
                <a:gd name="T14" fmla="*/ 16 w 16"/>
                <a:gd name="T15" fmla="*/ 48 h 48"/>
                <a:gd name="T16" fmla="*/ 16 w 16"/>
                <a:gd name="T17" fmla="*/ 46 h 48"/>
                <a:gd name="T18" fmla="*/ 11 w 16"/>
                <a:gd name="T19" fmla="*/ 43 h 48"/>
                <a:gd name="T20" fmla="*/ 11 w 16"/>
                <a:gd name="T21" fmla="*/ 16 h 48"/>
                <a:gd name="T22" fmla="*/ 11 w 16"/>
                <a:gd name="T23" fmla="*/ 0 h 48"/>
                <a:gd name="T24" fmla="*/ 4 w 16"/>
                <a:gd name="T25" fmla="*/ 0 h 48"/>
                <a:gd name="T26" fmla="*/ 4 w 16"/>
                <a:gd name="T27" fmla="*/ 7 h 48"/>
                <a:gd name="T28" fmla="*/ 11 w 16"/>
                <a:gd name="T29" fmla="*/ 7 h 48"/>
                <a:gd name="T30" fmla="*/ 11 w 16"/>
                <a:gd name="T31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6" h="48">
                  <a:moveTo>
                    <a:pt x="11" y="16"/>
                  </a:moveTo>
                  <a:lnTo>
                    <a:pt x="0" y="16"/>
                  </a:lnTo>
                  <a:lnTo>
                    <a:pt x="0" y="18"/>
                  </a:lnTo>
                  <a:lnTo>
                    <a:pt x="4" y="21"/>
                  </a:lnTo>
                  <a:lnTo>
                    <a:pt x="4" y="43"/>
                  </a:lnTo>
                  <a:lnTo>
                    <a:pt x="0" y="46"/>
                  </a:lnTo>
                  <a:lnTo>
                    <a:pt x="0" y="48"/>
                  </a:lnTo>
                  <a:lnTo>
                    <a:pt x="16" y="48"/>
                  </a:lnTo>
                  <a:lnTo>
                    <a:pt x="16" y="46"/>
                  </a:lnTo>
                  <a:lnTo>
                    <a:pt x="11" y="43"/>
                  </a:lnTo>
                  <a:lnTo>
                    <a:pt x="11" y="16"/>
                  </a:lnTo>
                  <a:moveTo>
                    <a:pt x="11" y="0"/>
                  </a:moveTo>
                  <a:lnTo>
                    <a:pt x="4" y="0"/>
                  </a:lnTo>
                  <a:lnTo>
                    <a:pt x="4" y="7"/>
                  </a:lnTo>
                  <a:lnTo>
                    <a:pt x="11" y="7"/>
                  </a:lnTo>
                  <a:lnTo>
                    <a:pt x="1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2" name="Freeform 28">
              <a:extLst>
                <a:ext uri="{FF2B5EF4-FFF2-40B4-BE49-F238E27FC236}">
                  <a16:creationId xmlns:a16="http://schemas.microsoft.com/office/drawing/2014/main" id="{2C0370BB-C4D4-4672-8929-BBEF5979244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37800" y="1633538"/>
              <a:ext cx="61913" cy="53975"/>
            </a:xfrm>
            <a:custGeom>
              <a:avLst/>
              <a:gdLst>
                <a:gd name="T0" fmla="*/ 9 w 17"/>
                <a:gd name="T1" fmla="*/ 0 h 15"/>
                <a:gd name="T2" fmla="*/ 7 w 17"/>
                <a:gd name="T3" fmla="*/ 1 h 15"/>
                <a:gd name="T4" fmla="*/ 5 w 17"/>
                <a:gd name="T5" fmla="*/ 3 h 15"/>
                <a:gd name="T6" fmla="*/ 5 w 17"/>
                <a:gd name="T7" fmla="*/ 1 h 15"/>
                <a:gd name="T8" fmla="*/ 0 w 17"/>
                <a:gd name="T9" fmla="*/ 1 h 15"/>
                <a:gd name="T10" fmla="*/ 0 w 17"/>
                <a:gd name="T11" fmla="*/ 2 h 15"/>
                <a:gd name="T12" fmla="*/ 3 w 17"/>
                <a:gd name="T13" fmla="*/ 3 h 15"/>
                <a:gd name="T14" fmla="*/ 3 w 17"/>
                <a:gd name="T15" fmla="*/ 13 h 15"/>
                <a:gd name="T16" fmla="*/ 0 w 17"/>
                <a:gd name="T17" fmla="*/ 14 h 15"/>
                <a:gd name="T18" fmla="*/ 0 w 17"/>
                <a:gd name="T19" fmla="*/ 15 h 15"/>
                <a:gd name="T20" fmla="*/ 7 w 17"/>
                <a:gd name="T21" fmla="*/ 15 h 15"/>
                <a:gd name="T22" fmla="*/ 7 w 17"/>
                <a:gd name="T23" fmla="*/ 14 h 15"/>
                <a:gd name="T24" fmla="*/ 5 w 17"/>
                <a:gd name="T25" fmla="*/ 13 h 15"/>
                <a:gd name="T26" fmla="*/ 5 w 17"/>
                <a:gd name="T27" fmla="*/ 5 h 15"/>
                <a:gd name="T28" fmla="*/ 7 w 17"/>
                <a:gd name="T29" fmla="*/ 3 h 15"/>
                <a:gd name="T30" fmla="*/ 9 w 17"/>
                <a:gd name="T31" fmla="*/ 3 h 15"/>
                <a:gd name="T32" fmla="*/ 11 w 17"/>
                <a:gd name="T33" fmla="*/ 3 h 15"/>
                <a:gd name="T34" fmla="*/ 12 w 17"/>
                <a:gd name="T35" fmla="*/ 6 h 15"/>
                <a:gd name="T36" fmla="*/ 12 w 17"/>
                <a:gd name="T37" fmla="*/ 13 h 15"/>
                <a:gd name="T38" fmla="*/ 10 w 17"/>
                <a:gd name="T39" fmla="*/ 14 h 15"/>
                <a:gd name="T40" fmla="*/ 10 w 17"/>
                <a:gd name="T41" fmla="*/ 15 h 15"/>
                <a:gd name="T42" fmla="*/ 17 w 17"/>
                <a:gd name="T43" fmla="*/ 15 h 15"/>
                <a:gd name="T44" fmla="*/ 17 w 17"/>
                <a:gd name="T45" fmla="*/ 14 h 15"/>
                <a:gd name="T46" fmla="*/ 14 w 17"/>
                <a:gd name="T47" fmla="*/ 13 h 15"/>
                <a:gd name="T48" fmla="*/ 14 w 17"/>
                <a:gd name="T49" fmla="*/ 6 h 15"/>
                <a:gd name="T50" fmla="*/ 13 w 17"/>
                <a:gd name="T51" fmla="*/ 2 h 15"/>
                <a:gd name="T52" fmla="*/ 9 w 17"/>
                <a:gd name="T53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7" h="15">
                  <a:moveTo>
                    <a:pt x="9" y="0"/>
                  </a:moveTo>
                  <a:cubicBezTo>
                    <a:pt x="9" y="0"/>
                    <a:pt x="8" y="1"/>
                    <a:pt x="7" y="1"/>
                  </a:cubicBezTo>
                  <a:cubicBezTo>
                    <a:pt x="6" y="2"/>
                    <a:pt x="6" y="2"/>
                    <a:pt x="5" y="3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6" y="4"/>
                    <a:pt x="6" y="4"/>
                    <a:pt x="7" y="3"/>
                  </a:cubicBezTo>
                  <a:cubicBezTo>
                    <a:pt x="7" y="3"/>
                    <a:pt x="8" y="3"/>
                    <a:pt x="9" y="3"/>
                  </a:cubicBezTo>
                  <a:cubicBezTo>
                    <a:pt x="10" y="3"/>
                    <a:pt x="11" y="3"/>
                    <a:pt x="11" y="3"/>
                  </a:cubicBezTo>
                  <a:cubicBezTo>
                    <a:pt x="12" y="4"/>
                    <a:pt x="12" y="5"/>
                    <a:pt x="12" y="6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17" y="15"/>
                    <a:pt x="17" y="15"/>
                    <a:pt x="17" y="15"/>
                  </a:cubicBezTo>
                  <a:cubicBezTo>
                    <a:pt x="17" y="14"/>
                    <a:pt x="17" y="14"/>
                    <a:pt x="17" y="14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4" y="4"/>
                    <a:pt x="14" y="3"/>
                    <a:pt x="13" y="2"/>
                  </a:cubicBezTo>
                  <a:cubicBezTo>
                    <a:pt x="12" y="1"/>
                    <a:pt x="11" y="0"/>
                    <a:pt x="9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3" name="Freeform 29">
              <a:extLst>
                <a:ext uri="{FF2B5EF4-FFF2-40B4-BE49-F238E27FC236}">
                  <a16:creationId xmlns:a16="http://schemas.microsoft.com/office/drawing/2014/main" id="{8C8734A1-D828-4F0E-80BF-14CFBFF79D5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406063" y="1633538"/>
              <a:ext cx="44450" cy="57150"/>
            </a:xfrm>
            <a:custGeom>
              <a:avLst/>
              <a:gdLst>
                <a:gd name="T0" fmla="*/ 5 w 12"/>
                <a:gd name="T1" fmla="*/ 13 h 16"/>
                <a:gd name="T2" fmla="*/ 3 w 12"/>
                <a:gd name="T3" fmla="*/ 13 h 16"/>
                <a:gd name="T4" fmla="*/ 2 w 12"/>
                <a:gd name="T5" fmla="*/ 11 h 16"/>
                <a:gd name="T6" fmla="*/ 3 w 12"/>
                <a:gd name="T7" fmla="*/ 10 h 16"/>
                <a:gd name="T8" fmla="*/ 6 w 12"/>
                <a:gd name="T9" fmla="*/ 9 h 16"/>
                <a:gd name="T10" fmla="*/ 9 w 12"/>
                <a:gd name="T11" fmla="*/ 9 h 16"/>
                <a:gd name="T12" fmla="*/ 9 w 12"/>
                <a:gd name="T13" fmla="*/ 11 h 16"/>
                <a:gd name="T14" fmla="*/ 7 w 12"/>
                <a:gd name="T15" fmla="*/ 13 h 16"/>
                <a:gd name="T16" fmla="*/ 5 w 12"/>
                <a:gd name="T17" fmla="*/ 13 h 16"/>
                <a:gd name="T18" fmla="*/ 6 w 12"/>
                <a:gd name="T19" fmla="*/ 0 h 16"/>
                <a:gd name="T20" fmla="*/ 3 w 12"/>
                <a:gd name="T21" fmla="*/ 1 h 16"/>
                <a:gd name="T22" fmla="*/ 0 w 12"/>
                <a:gd name="T23" fmla="*/ 2 h 16"/>
                <a:gd name="T24" fmla="*/ 0 w 12"/>
                <a:gd name="T25" fmla="*/ 5 h 16"/>
                <a:gd name="T26" fmla="*/ 2 w 12"/>
                <a:gd name="T27" fmla="*/ 5 h 16"/>
                <a:gd name="T28" fmla="*/ 3 w 12"/>
                <a:gd name="T29" fmla="*/ 4 h 16"/>
                <a:gd name="T30" fmla="*/ 4 w 12"/>
                <a:gd name="T31" fmla="*/ 3 h 16"/>
                <a:gd name="T32" fmla="*/ 6 w 12"/>
                <a:gd name="T33" fmla="*/ 3 h 16"/>
                <a:gd name="T34" fmla="*/ 8 w 12"/>
                <a:gd name="T35" fmla="*/ 3 h 16"/>
                <a:gd name="T36" fmla="*/ 9 w 12"/>
                <a:gd name="T37" fmla="*/ 5 h 16"/>
                <a:gd name="T38" fmla="*/ 9 w 12"/>
                <a:gd name="T39" fmla="*/ 7 h 16"/>
                <a:gd name="T40" fmla="*/ 6 w 12"/>
                <a:gd name="T41" fmla="*/ 7 h 16"/>
                <a:gd name="T42" fmla="*/ 1 w 12"/>
                <a:gd name="T43" fmla="*/ 8 h 16"/>
                <a:gd name="T44" fmla="*/ 0 w 12"/>
                <a:gd name="T45" fmla="*/ 11 h 16"/>
                <a:gd name="T46" fmla="*/ 1 w 12"/>
                <a:gd name="T47" fmla="*/ 14 h 16"/>
                <a:gd name="T48" fmla="*/ 4 w 12"/>
                <a:gd name="T49" fmla="*/ 16 h 16"/>
                <a:gd name="T50" fmla="*/ 7 w 12"/>
                <a:gd name="T51" fmla="*/ 15 h 16"/>
                <a:gd name="T52" fmla="*/ 9 w 12"/>
                <a:gd name="T53" fmla="*/ 13 h 16"/>
                <a:gd name="T54" fmla="*/ 9 w 12"/>
                <a:gd name="T55" fmla="*/ 14 h 16"/>
                <a:gd name="T56" fmla="*/ 9 w 12"/>
                <a:gd name="T57" fmla="*/ 15 h 16"/>
                <a:gd name="T58" fmla="*/ 12 w 12"/>
                <a:gd name="T59" fmla="*/ 15 h 16"/>
                <a:gd name="T60" fmla="*/ 12 w 12"/>
                <a:gd name="T61" fmla="*/ 14 h 16"/>
                <a:gd name="T62" fmla="*/ 11 w 12"/>
                <a:gd name="T63" fmla="*/ 13 h 16"/>
                <a:gd name="T64" fmla="*/ 11 w 12"/>
                <a:gd name="T65" fmla="*/ 13 h 16"/>
                <a:gd name="T66" fmla="*/ 11 w 12"/>
                <a:gd name="T67" fmla="*/ 12 h 16"/>
                <a:gd name="T68" fmla="*/ 11 w 12"/>
                <a:gd name="T69" fmla="*/ 5 h 16"/>
                <a:gd name="T70" fmla="*/ 10 w 12"/>
                <a:gd name="T71" fmla="*/ 2 h 16"/>
                <a:gd name="T72" fmla="*/ 6 w 12"/>
                <a:gd name="T7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2" h="16">
                  <a:moveTo>
                    <a:pt x="5" y="13"/>
                  </a:moveTo>
                  <a:cubicBezTo>
                    <a:pt x="4" y="13"/>
                    <a:pt x="3" y="13"/>
                    <a:pt x="3" y="13"/>
                  </a:cubicBezTo>
                  <a:cubicBezTo>
                    <a:pt x="3" y="13"/>
                    <a:pt x="2" y="12"/>
                    <a:pt x="2" y="11"/>
                  </a:cubicBezTo>
                  <a:cubicBezTo>
                    <a:pt x="2" y="11"/>
                    <a:pt x="3" y="10"/>
                    <a:pt x="3" y="10"/>
                  </a:cubicBezTo>
                  <a:cubicBezTo>
                    <a:pt x="4" y="9"/>
                    <a:pt x="5" y="9"/>
                    <a:pt x="6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8" y="12"/>
                    <a:pt x="8" y="12"/>
                    <a:pt x="7" y="13"/>
                  </a:cubicBezTo>
                  <a:cubicBezTo>
                    <a:pt x="6" y="13"/>
                    <a:pt x="6" y="13"/>
                    <a:pt x="5" y="13"/>
                  </a:cubicBezTo>
                  <a:moveTo>
                    <a:pt x="6" y="0"/>
                  </a:moveTo>
                  <a:cubicBezTo>
                    <a:pt x="5" y="0"/>
                    <a:pt x="4" y="1"/>
                    <a:pt x="3" y="1"/>
                  </a:cubicBezTo>
                  <a:cubicBezTo>
                    <a:pt x="2" y="1"/>
                    <a:pt x="1" y="2"/>
                    <a:pt x="0" y="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3"/>
                    <a:pt x="3" y="3"/>
                    <a:pt x="4" y="3"/>
                  </a:cubicBezTo>
                  <a:cubicBezTo>
                    <a:pt x="4" y="3"/>
                    <a:pt x="5" y="3"/>
                    <a:pt x="6" y="3"/>
                  </a:cubicBezTo>
                  <a:cubicBezTo>
                    <a:pt x="7" y="3"/>
                    <a:pt x="7" y="3"/>
                    <a:pt x="8" y="3"/>
                  </a:cubicBezTo>
                  <a:cubicBezTo>
                    <a:pt x="8" y="4"/>
                    <a:pt x="9" y="4"/>
                    <a:pt x="9" y="5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4" y="7"/>
                    <a:pt x="3" y="7"/>
                    <a:pt x="1" y="8"/>
                  </a:cubicBezTo>
                  <a:cubicBezTo>
                    <a:pt x="0" y="9"/>
                    <a:pt x="0" y="10"/>
                    <a:pt x="0" y="11"/>
                  </a:cubicBezTo>
                  <a:cubicBezTo>
                    <a:pt x="0" y="13"/>
                    <a:pt x="0" y="14"/>
                    <a:pt x="1" y="14"/>
                  </a:cubicBezTo>
                  <a:cubicBezTo>
                    <a:pt x="2" y="15"/>
                    <a:pt x="3" y="16"/>
                    <a:pt x="4" y="16"/>
                  </a:cubicBezTo>
                  <a:cubicBezTo>
                    <a:pt x="5" y="16"/>
                    <a:pt x="6" y="15"/>
                    <a:pt x="7" y="15"/>
                  </a:cubicBezTo>
                  <a:cubicBezTo>
                    <a:pt x="8" y="14"/>
                    <a:pt x="8" y="14"/>
                    <a:pt x="9" y="13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2" y="14"/>
                    <a:pt x="12" y="14"/>
                    <a:pt x="12" y="14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1" y="4"/>
                    <a:pt x="11" y="3"/>
                    <a:pt x="10" y="2"/>
                  </a:cubicBezTo>
                  <a:cubicBezTo>
                    <a:pt x="9" y="1"/>
                    <a:pt x="7" y="0"/>
                    <a:pt x="6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4" name="Freeform 30">
              <a:extLst>
                <a:ext uri="{FF2B5EF4-FFF2-40B4-BE49-F238E27FC236}">
                  <a16:creationId xmlns:a16="http://schemas.microsoft.com/office/drawing/2014/main" id="{D79877E7-E602-4E23-BD54-4E07D6A5D1C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56863" y="1611313"/>
              <a:ext cx="25400" cy="76200"/>
            </a:xfrm>
            <a:custGeom>
              <a:avLst/>
              <a:gdLst>
                <a:gd name="T0" fmla="*/ 12 w 16"/>
                <a:gd name="T1" fmla="*/ 0 h 48"/>
                <a:gd name="T2" fmla="*/ 0 w 16"/>
                <a:gd name="T3" fmla="*/ 0 h 48"/>
                <a:gd name="T4" fmla="*/ 0 w 16"/>
                <a:gd name="T5" fmla="*/ 5 h 48"/>
                <a:gd name="T6" fmla="*/ 5 w 16"/>
                <a:gd name="T7" fmla="*/ 5 h 48"/>
                <a:gd name="T8" fmla="*/ 5 w 16"/>
                <a:gd name="T9" fmla="*/ 43 h 48"/>
                <a:gd name="T10" fmla="*/ 0 w 16"/>
                <a:gd name="T11" fmla="*/ 46 h 48"/>
                <a:gd name="T12" fmla="*/ 0 w 16"/>
                <a:gd name="T13" fmla="*/ 48 h 48"/>
                <a:gd name="T14" fmla="*/ 16 w 16"/>
                <a:gd name="T15" fmla="*/ 48 h 48"/>
                <a:gd name="T16" fmla="*/ 16 w 16"/>
                <a:gd name="T17" fmla="*/ 46 h 48"/>
                <a:gd name="T18" fmla="*/ 12 w 16"/>
                <a:gd name="T19" fmla="*/ 43 h 48"/>
                <a:gd name="T20" fmla="*/ 12 w 16"/>
                <a:gd name="T21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" h="48">
                  <a:moveTo>
                    <a:pt x="12" y="0"/>
                  </a:moveTo>
                  <a:lnTo>
                    <a:pt x="0" y="0"/>
                  </a:lnTo>
                  <a:lnTo>
                    <a:pt x="0" y="5"/>
                  </a:lnTo>
                  <a:lnTo>
                    <a:pt x="5" y="5"/>
                  </a:lnTo>
                  <a:lnTo>
                    <a:pt x="5" y="43"/>
                  </a:lnTo>
                  <a:lnTo>
                    <a:pt x="0" y="46"/>
                  </a:lnTo>
                  <a:lnTo>
                    <a:pt x="0" y="48"/>
                  </a:lnTo>
                  <a:lnTo>
                    <a:pt x="16" y="48"/>
                  </a:lnTo>
                  <a:lnTo>
                    <a:pt x="16" y="46"/>
                  </a:lnTo>
                  <a:lnTo>
                    <a:pt x="12" y="43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5" name="Freeform 31">
              <a:extLst>
                <a:ext uri="{FF2B5EF4-FFF2-40B4-BE49-F238E27FC236}">
                  <a16:creationId xmlns:a16="http://schemas.microsoft.com/office/drawing/2014/main" id="{5A595E92-BE29-4CB7-B8B1-6B80ED44146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56863" y="1611313"/>
              <a:ext cx="25400" cy="76200"/>
            </a:xfrm>
            <a:custGeom>
              <a:avLst/>
              <a:gdLst>
                <a:gd name="T0" fmla="*/ 12 w 16"/>
                <a:gd name="T1" fmla="*/ 0 h 48"/>
                <a:gd name="T2" fmla="*/ 0 w 16"/>
                <a:gd name="T3" fmla="*/ 0 h 48"/>
                <a:gd name="T4" fmla="*/ 0 w 16"/>
                <a:gd name="T5" fmla="*/ 5 h 48"/>
                <a:gd name="T6" fmla="*/ 5 w 16"/>
                <a:gd name="T7" fmla="*/ 5 h 48"/>
                <a:gd name="T8" fmla="*/ 5 w 16"/>
                <a:gd name="T9" fmla="*/ 43 h 48"/>
                <a:gd name="T10" fmla="*/ 0 w 16"/>
                <a:gd name="T11" fmla="*/ 46 h 48"/>
                <a:gd name="T12" fmla="*/ 0 w 16"/>
                <a:gd name="T13" fmla="*/ 48 h 48"/>
                <a:gd name="T14" fmla="*/ 16 w 16"/>
                <a:gd name="T15" fmla="*/ 48 h 48"/>
                <a:gd name="T16" fmla="*/ 16 w 16"/>
                <a:gd name="T17" fmla="*/ 46 h 48"/>
                <a:gd name="T18" fmla="*/ 12 w 16"/>
                <a:gd name="T19" fmla="*/ 43 h 48"/>
                <a:gd name="T20" fmla="*/ 12 w 16"/>
                <a:gd name="T21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" h="48">
                  <a:moveTo>
                    <a:pt x="12" y="0"/>
                  </a:moveTo>
                  <a:lnTo>
                    <a:pt x="0" y="0"/>
                  </a:lnTo>
                  <a:lnTo>
                    <a:pt x="0" y="5"/>
                  </a:lnTo>
                  <a:lnTo>
                    <a:pt x="5" y="5"/>
                  </a:lnTo>
                  <a:lnTo>
                    <a:pt x="5" y="43"/>
                  </a:lnTo>
                  <a:lnTo>
                    <a:pt x="0" y="46"/>
                  </a:lnTo>
                  <a:lnTo>
                    <a:pt x="0" y="48"/>
                  </a:lnTo>
                  <a:lnTo>
                    <a:pt x="16" y="48"/>
                  </a:lnTo>
                  <a:lnTo>
                    <a:pt x="16" y="46"/>
                  </a:lnTo>
                  <a:lnTo>
                    <a:pt x="12" y="43"/>
                  </a:lnTo>
                  <a:lnTo>
                    <a:pt x="1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" name="Freeform 32">
              <a:extLst>
                <a:ext uri="{FF2B5EF4-FFF2-40B4-BE49-F238E27FC236}">
                  <a16:creationId xmlns:a16="http://schemas.microsoft.com/office/drawing/2014/main" id="{738F75B1-2F17-4B7A-8F5C-A174C4EFC36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15600" y="1619251"/>
              <a:ext cx="53975" cy="68263"/>
            </a:xfrm>
            <a:custGeom>
              <a:avLst/>
              <a:gdLst>
                <a:gd name="T0" fmla="*/ 34 w 34"/>
                <a:gd name="T1" fmla="*/ 0 h 43"/>
                <a:gd name="T2" fmla="*/ 0 w 34"/>
                <a:gd name="T3" fmla="*/ 0 h 43"/>
                <a:gd name="T4" fmla="*/ 0 w 34"/>
                <a:gd name="T5" fmla="*/ 2 h 43"/>
                <a:gd name="T6" fmla="*/ 4 w 34"/>
                <a:gd name="T7" fmla="*/ 4 h 43"/>
                <a:gd name="T8" fmla="*/ 4 w 34"/>
                <a:gd name="T9" fmla="*/ 38 h 43"/>
                <a:gd name="T10" fmla="*/ 0 w 34"/>
                <a:gd name="T11" fmla="*/ 41 h 43"/>
                <a:gd name="T12" fmla="*/ 0 w 34"/>
                <a:gd name="T13" fmla="*/ 43 h 43"/>
                <a:gd name="T14" fmla="*/ 16 w 34"/>
                <a:gd name="T15" fmla="*/ 43 h 43"/>
                <a:gd name="T16" fmla="*/ 16 w 34"/>
                <a:gd name="T17" fmla="*/ 41 h 43"/>
                <a:gd name="T18" fmla="*/ 11 w 34"/>
                <a:gd name="T19" fmla="*/ 38 h 43"/>
                <a:gd name="T20" fmla="*/ 11 w 34"/>
                <a:gd name="T21" fmla="*/ 25 h 43"/>
                <a:gd name="T22" fmla="*/ 27 w 34"/>
                <a:gd name="T23" fmla="*/ 25 h 43"/>
                <a:gd name="T24" fmla="*/ 27 w 34"/>
                <a:gd name="T25" fmla="*/ 20 h 43"/>
                <a:gd name="T26" fmla="*/ 11 w 34"/>
                <a:gd name="T27" fmla="*/ 20 h 43"/>
                <a:gd name="T28" fmla="*/ 11 w 34"/>
                <a:gd name="T29" fmla="*/ 4 h 43"/>
                <a:gd name="T30" fmla="*/ 29 w 34"/>
                <a:gd name="T31" fmla="*/ 4 h 43"/>
                <a:gd name="T32" fmla="*/ 29 w 34"/>
                <a:gd name="T33" fmla="*/ 9 h 43"/>
                <a:gd name="T34" fmla="*/ 34 w 34"/>
                <a:gd name="T35" fmla="*/ 9 h 43"/>
                <a:gd name="T36" fmla="*/ 34 w 34"/>
                <a:gd name="T37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4" h="43">
                  <a:moveTo>
                    <a:pt x="34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4" y="4"/>
                  </a:lnTo>
                  <a:lnTo>
                    <a:pt x="4" y="38"/>
                  </a:lnTo>
                  <a:lnTo>
                    <a:pt x="0" y="41"/>
                  </a:lnTo>
                  <a:lnTo>
                    <a:pt x="0" y="43"/>
                  </a:lnTo>
                  <a:lnTo>
                    <a:pt x="16" y="43"/>
                  </a:lnTo>
                  <a:lnTo>
                    <a:pt x="16" y="41"/>
                  </a:lnTo>
                  <a:lnTo>
                    <a:pt x="11" y="38"/>
                  </a:lnTo>
                  <a:lnTo>
                    <a:pt x="11" y="25"/>
                  </a:lnTo>
                  <a:lnTo>
                    <a:pt x="27" y="25"/>
                  </a:lnTo>
                  <a:lnTo>
                    <a:pt x="27" y="20"/>
                  </a:lnTo>
                  <a:lnTo>
                    <a:pt x="11" y="20"/>
                  </a:lnTo>
                  <a:lnTo>
                    <a:pt x="11" y="4"/>
                  </a:lnTo>
                  <a:lnTo>
                    <a:pt x="29" y="4"/>
                  </a:lnTo>
                  <a:lnTo>
                    <a:pt x="29" y="9"/>
                  </a:lnTo>
                  <a:lnTo>
                    <a:pt x="34" y="9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7" name="Freeform 33">
              <a:extLst>
                <a:ext uri="{FF2B5EF4-FFF2-40B4-BE49-F238E27FC236}">
                  <a16:creationId xmlns:a16="http://schemas.microsoft.com/office/drawing/2014/main" id="{4FD56F9A-8FD9-42F9-B92B-14D4D5FD54A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15600" y="1619251"/>
              <a:ext cx="53975" cy="68263"/>
            </a:xfrm>
            <a:custGeom>
              <a:avLst/>
              <a:gdLst>
                <a:gd name="T0" fmla="*/ 34 w 34"/>
                <a:gd name="T1" fmla="*/ 0 h 43"/>
                <a:gd name="T2" fmla="*/ 0 w 34"/>
                <a:gd name="T3" fmla="*/ 0 h 43"/>
                <a:gd name="T4" fmla="*/ 0 w 34"/>
                <a:gd name="T5" fmla="*/ 2 h 43"/>
                <a:gd name="T6" fmla="*/ 4 w 34"/>
                <a:gd name="T7" fmla="*/ 4 h 43"/>
                <a:gd name="T8" fmla="*/ 4 w 34"/>
                <a:gd name="T9" fmla="*/ 38 h 43"/>
                <a:gd name="T10" fmla="*/ 0 w 34"/>
                <a:gd name="T11" fmla="*/ 41 h 43"/>
                <a:gd name="T12" fmla="*/ 0 w 34"/>
                <a:gd name="T13" fmla="*/ 43 h 43"/>
                <a:gd name="T14" fmla="*/ 16 w 34"/>
                <a:gd name="T15" fmla="*/ 43 h 43"/>
                <a:gd name="T16" fmla="*/ 16 w 34"/>
                <a:gd name="T17" fmla="*/ 41 h 43"/>
                <a:gd name="T18" fmla="*/ 11 w 34"/>
                <a:gd name="T19" fmla="*/ 38 h 43"/>
                <a:gd name="T20" fmla="*/ 11 w 34"/>
                <a:gd name="T21" fmla="*/ 25 h 43"/>
                <a:gd name="T22" fmla="*/ 27 w 34"/>
                <a:gd name="T23" fmla="*/ 25 h 43"/>
                <a:gd name="T24" fmla="*/ 27 w 34"/>
                <a:gd name="T25" fmla="*/ 20 h 43"/>
                <a:gd name="T26" fmla="*/ 11 w 34"/>
                <a:gd name="T27" fmla="*/ 20 h 43"/>
                <a:gd name="T28" fmla="*/ 11 w 34"/>
                <a:gd name="T29" fmla="*/ 4 h 43"/>
                <a:gd name="T30" fmla="*/ 29 w 34"/>
                <a:gd name="T31" fmla="*/ 4 h 43"/>
                <a:gd name="T32" fmla="*/ 29 w 34"/>
                <a:gd name="T33" fmla="*/ 9 h 43"/>
                <a:gd name="T34" fmla="*/ 34 w 34"/>
                <a:gd name="T35" fmla="*/ 9 h 43"/>
                <a:gd name="T36" fmla="*/ 34 w 34"/>
                <a:gd name="T37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4" h="43">
                  <a:moveTo>
                    <a:pt x="34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4" y="4"/>
                  </a:lnTo>
                  <a:lnTo>
                    <a:pt x="4" y="38"/>
                  </a:lnTo>
                  <a:lnTo>
                    <a:pt x="0" y="41"/>
                  </a:lnTo>
                  <a:lnTo>
                    <a:pt x="0" y="43"/>
                  </a:lnTo>
                  <a:lnTo>
                    <a:pt x="16" y="43"/>
                  </a:lnTo>
                  <a:lnTo>
                    <a:pt x="16" y="41"/>
                  </a:lnTo>
                  <a:lnTo>
                    <a:pt x="11" y="38"/>
                  </a:lnTo>
                  <a:lnTo>
                    <a:pt x="11" y="25"/>
                  </a:lnTo>
                  <a:lnTo>
                    <a:pt x="27" y="25"/>
                  </a:lnTo>
                  <a:lnTo>
                    <a:pt x="27" y="20"/>
                  </a:lnTo>
                  <a:lnTo>
                    <a:pt x="11" y="20"/>
                  </a:lnTo>
                  <a:lnTo>
                    <a:pt x="11" y="4"/>
                  </a:lnTo>
                  <a:lnTo>
                    <a:pt x="29" y="4"/>
                  </a:lnTo>
                  <a:lnTo>
                    <a:pt x="29" y="9"/>
                  </a:lnTo>
                  <a:lnTo>
                    <a:pt x="34" y="9"/>
                  </a:lnTo>
                  <a:lnTo>
                    <a:pt x="3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8" name="Freeform 34">
              <a:extLst>
                <a:ext uri="{FF2B5EF4-FFF2-40B4-BE49-F238E27FC236}">
                  <a16:creationId xmlns:a16="http://schemas.microsoft.com/office/drawing/2014/main" id="{770DDB7A-1868-468C-A732-0F546EC4BA2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577513" y="1633538"/>
              <a:ext cx="46038" cy="57150"/>
            </a:xfrm>
            <a:custGeom>
              <a:avLst/>
              <a:gdLst>
                <a:gd name="T0" fmla="*/ 6 w 13"/>
                <a:gd name="T1" fmla="*/ 14 h 16"/>
                <a:gd name="T2" fmla="*/ 4 w 13"/>
                <a:gd name="T3" fmla="*/ 12 h 16"/>
                <a:gd name="T4" fmla="*/ 3 w 13"/>
                <a:gd name="T5" fmla="*/ 8 h 16"/>
                <a:gd name="T6" fmla="*/ 3 w 13"/>
                <a:gd name="T7" fmla="*/ 8 h 16"/>
                <a:gd name="T8" fmla="*/ 4 w 13"/>
                <a:gd name="T9" fmla="*/ 4 h 16"/>
                <a:gd name="T10" fmla="*/ 6 w 13"/>
                <a:gd name="T11" fmla="*/ 3 h 16"/>
                <a:gd name="T12" fmla="*/ 9 w 13"/>
                <a:gd name="T13" fmla="*/ 4 h 16"/>
                <a:gd name="T14" fmla="*/ 10 w 13"/>
                <a:gd name="T15" fmla="*/ 8 h 16"/>
                <a:gd name="T16" fmla="*/ 10 w 13"/>
                <a:gd name="T17" fmla="*/ 8 h 16"/>
                <a:gd name="T18" fmla="*/ 9 w 13"/>
                <a:gd name="T19" fmla="*/ 12 h 16"/>
                <a:gd name="T20" fmla="*/ 6 w 13"/>
                <a:gd name="T21" fmla="*/ 14 h 16"/>
                <a:gd name="T22" fmla="*/ 6 w 13"/>
                <a:gd name="T23" fmla="*/ 0 h 16"/>
                <a:gd name="T24" fmla="*/ 2 w 13"/>
                <a:gd name="T25" fmla="*/ 3 h 16"/>
                <a:gd name="T26" fmla="*/ 0 w 13"/>
                <a:gd name="T27" fmla="*/ 8 h 16"/>
                <a:gd name="T28" fmla="*/ 0 w 13"/>
                <a:gd name="T29" fmla="*/ 8 h 16"/>
                <a:gd name="T30" fmla="*/ 2 w 13"/>
                <a:gd name="T31" fmla="*/ 13 h 16"/>
                <a:gd name="T32" fmla="*/ 6 w 13"/>
                <a:gd name="T33" fmla="*/ 16 h 16"/>
                <a:gd name="T34" fmla="*/ 11 w 13"/>
                <a:gd name="T35" fmla="*/ 14 h 16"/>
                <a:gd name="T36" fmla="*/ 13 w 13"/>
                <a:gd name="T37" fmla="*/ 8 h 16"/>
                <a:gd name="T38" fmla="*/ 13 w 13"/>
                <a:gd name="T39" fmla="*/ 8 h 16"/>
                <a:gd name="T40" fmla="*/ 11 w 13"/>
                <a:gd name="T41" fmla="*/ 3 h 16"/>
                <a:gd name="T42" fmla="*/ 6 w 13"/>
                <a:gd name="T4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3" h="16">
                  <a:moveTo>
                    <a:pt x="6" y="14"/>
                  </a:moveTo>
                  <a:cubicBezTo>
                    <a:pt x="5" y="14"/>
                    <a:pt x="4" y="13"/>
                    <a:pt x="4" y="12"/>
                  </a:cubicBezTo>
                  <a:cubicBezTo>
                    <a:pt x="3" y="11"/>
                    <a:pt x="3" y="10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6"/>
                    <a:pt x="3" y="5"/>
                    <a:pt x="4" y="4"/>
                  </a:cubicBezTo>
                  <a:cubicBezTo>
                    <a:pt x="4" y="3"/>
                    <a:pt x="5" y="3"/>
                    <a:pt x="6" y="3"/>
                  </a:cubicBezTo>
                  <a:cubicBezTo>
                    <a:pt x="8" y="3"/>
                    <a:pt x="9" y="3"/>
                    <a:pt x="9" y="4"/>
                  </a:cubicBezTo>
                  <a:cubicBezTo>
                    <a:pt x="10" y="5"/>
                    <a:pt x="10" y="6"/>
                    <a:pt x="10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0" y="10"/>
                    <a:pt x="10" y="11"/>
                    <a:pt x="9" y="12"/>
                  </a:cubicBezTo>
                  <a:cubicBezTo>
                    <a:pt x="9" y="13"/>
                    <a:pt x="8" y="14"/>
                    <a:pt x="6" y="14"/>
                  </a:cubicBezTo>
                  <a:moveTo>
                    <a:pt x="6" y="0"/>
                  </a:moveTo>
                  <a:cubicBezTo>
                    <a:pt x="4" y="0"/>
                    <a:pt x="3" y="1"/>
                    <a:pt x="2" y="3"/>
                  </a:cubicBezTo>
                  <a:cubicBezTo>
                    <a:pt x="1" y="4"/>
                    <a:pt x="0" y="6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10"/>
                    <a:pt x="1" y="12"/>
                    <a:pt x="2" y="13"/>
                  </a:cubicBezTo>
                  <a:cubicBezTo>
                    <a:pt x="3" y="15"/>
                    <a:pt x="4" y="16"/>
                    <a:pt x="6" y="16"/>
                  </a:cubicBezTo>
                  <a:cubicBezTo>
                    <a:pt x="8" y="16"/>
                    <a:pt x="10" y="15"/>
                    <a:pt x="11" y="14"/>
                  </a:cubicBezTo>
                  <a:cubicBezTo>
                    <a:pt x="12" y="12"/>
                    <a:pt x="13" y="10"/>
                    <a:pt x="13" y="8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3" y="6"/>
                    <a:pt x="12" y="4"/>
                    <a:pt x="11" y="3"/>
                  </a:cubicBezTo>
                  <a:cubicBezTo>
                    <a:pt x="10" y="1"/>
                    <a:pt x="8" y="0"/>
                    <a:pt x="6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9" name="Freeform 35">
              <a:extLst>
                <a:ext uri="{FF2B5EF4-FFF2-40B4-BE49-F238E27FC236}">
                  <a16:creationId xmlns:a16="http://schemas.microsoft.com/office/drawing/2014/main" id="{B26C7AD8-A1B3-492E-A288-735EEDA8F89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631488" y="1633538"/>
              <a:ext cx="47625" cy="57150"/>
            </a:xfrm>
            <a:custGeom>
              <a:avLst/>
              <a:gdLst>
                <a:gd name="T0" fmla="*/ 7 w 13"/>
                <a:gd name="T1" fmla="*/ 14 h 16"/>
                <a:gd name="T2" fmla="*/ 4 w 13"/>
                <a:gd name="T3" fmla="*/ 12 h 16"/>
                <a:gd name="T4" fmla="*/ 3 w 13"/>
                <a:gd name="T5" fmla="*/ 8 h 16"/>
                <a:gd name="T6" fmla="*/ 3 w 13"/>
                <a:gd name="T7" fmla="*/ 8 h 16"/>
                <a:gd name="T8" fmla="*/ 4 w 13"/>
                <a:gd name="T9" fmla="*/ 4 h 16"/>
                <a:gd name="T10" fmla="*/ 7 w 13"/>
                <a:gd name="T11" fmla="*/ 3 h 16"/>
                <a:gd name="T12" fmla="*/ 10 w 13"/>
                <a:gd name="T13" fmla="*/ 4 h 16"/>
                <a:gd name="T14" fmla="*/ 11 w 13"/>
                <a:gd name="T15" fmla="*/ 8 h 16"/>
                <a:gd name="T16" fmla="*/ 11 w 13"/>
                <a:gd name="T17" fmla="*/ 8 h 16"/>
                <a:gd name="T18" fmla="*/ 10 w 13"/>
                <a:gd name="T19" fmla="*/ 12 h 16"/>
                <a:gd name="T20" fmla="*/ 7 w 13"/>
                <a:gd name="T21" fmla="*/ 14 h 16"/>
                <a:gd name="T22" fmla="*/ 7 w 13"/>
                <a:gd name="T23" fmla="*/ 0 h 16"/>
                <a:gd name="T24" fmla="*/ 2 w 13"/>
                <a:gd name="T25" fmla="*/ 3 h 16"/>
                <a:gd name="T26" fmla="*/ 0 w 13"/>
                <a:gd name="T27" fmla="*/ 8 h 16"/>
                <a:gd name="T28" fmla="*/ 0 w 13"/>
                <a:gd name="T29" fmla="*/ 8 h 16"/>
                <a:gd name="T30" fmla="*/ 2 w 13"/>
                <a:gd name="T31" fmla="*/ 13 h 16"/>
                <a:gd name="T32" fmla="*/ 7 w 13"/>
                <a:gd name="T33" fmla="*/ 16 h 16"/>
                <a:gd name="T34" fmla="*/ 12 w 13"/>
                <a:gd name="T35" fmla="*/ 14 h 16"/>
                <a:gd name="T36" fmla="*/ 13 w 13"/>
                <a:gd name="T37" fmla="*/ 8 h 16"/>
                <a:gd name="T38" fmla="*/ 13 w 13"/>
                <a:gd name="T39" fmla="*/ 8 h 16"/>
                <a:gd name="T40" fmla="*/ 12 w 13"/>
                <a:gd name="T41" fmla="*/ 3 h 16"/>
                <a:gd name="T42" fmla="*/ 7 w 13"/>
                <a:gd name="T4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3" h="16">
                  <a:moveTo>
                    <a:pt x="7" y="14"/>
                  </a:moveTo>
                  <a:cubicBezTo>
                    <a:pt x="6" y="14"/>
                    <a:pt x="5" y="13"/>
                    <a:pt x="4" y="12"/>
                  </a:cubicBezTo>
                  <a:cubicBezTo>
                    <a:pt x="3" y="11"/>
                    <a:pt x="3" y="10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6"/>
                    <a:pt x="3" y="5"/>
                    <a:pt x="4" y="4"/>
                  </a:cubicBezTo>
                  <a:cubicBezTo>
                    <a:pt x="5" y="3"/>
                    <a:pt x="6" y="3"/>
                    <a:pt x="7" y="3"/>
                  </a:cubicBezTo>
                  <a:cubicBezTo>
                    <a:pt x="8" y="3"/>
                    <a:pt x="9" y="3"/>
                    <a:pt x="10" y="4"/>
                  </a:cubicBezTo>
                  <a:cubicBezTo>
                    <a:pt x="10" y="5"/>
                    <a:pt x="11" y="6"/>
                    <a:pt x="11" y="8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1" y="10"/>
                    <a:pt x="10" y="11"/>
                    <a:pt x="10" y="12"/>
                  </a:cubicBezTo>
                  <a:cubicBezTo>
                    <a:pt x="9" y="13"/>
                    <a:pt x="8" y="14"/>
                    <a:pt x="7" y="14"/>
                  </a:cubicBezTo>
                  <a:moveTo>
                    <a:pt x="7" y="0"/>
                  </a:moveTo>
                  <a:cubicBezTo>
                    <a:pt x="5" y="0"/>
                    <a:pt x="3" y="1"/>
                    <a:pt x="2" y="3"/>
                  </a:cubicBezTo>
                  <a:cubicBezTo>
                    <a:pt x="1" y="4"/>
                    <a:pt x="0" y="6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10"/>
                    <a:pt x="1" y="12"/>
                    <a:pt x="2" y="13"/>
                  </a:cubicBezTo>
                  <a:cubicBezTo>
                    <a:pt x="3" y="15"/>
                    <a:pt x="5" y="16"/>
                    <a:pt x="7" y="16"/>
                  </a:cubicBezTo>
                  <a:cubicBezTo>
                    <a:pt x="9" y="16"/>
                    <a:pt x="10" y="15"/>
                    <a:pt x="12" y="14"/>
                  </a:cubicBezTo>
                  <a:cubicBezTo>
                    <a:pt x="13" y="12"/>
                    <a:pt x="13" y="10"/>
                    <a:pt x="13" y="8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3" y="6"/>
                    <a:pt x="13" y="4"/>
                    <a:pt x="12" y="3"/>
                  </a:cubicBezTo>
                  <a:cubicBezTo>
                    <a:pt x="10" y="1"/>
                    <a:pt x="9" y="0"/>
                    <a:pt x="7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0" name="Freeform 36">
              <a:extLst>
                <a:ext uri="{FF2B5EF4-FFF2-40B4-BE49-F238E27FC236}">
                  <a16:creationId xmlns:a16="http://schemas.microsoft.com/office/drawing/2014/main" id="{12B1796D-CC97-4CA5-B3EA-AD0F06CC9F3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688638" y="1611313"/>
              <a:ext cx="50800" cy="79375"/>
            </a:xfrm>
            <a:custGeom>
              <a:avLst/>
              <a:gdLst>
                <a:gd name="T0" fmla="*/ 6 w 14"/>
                <a:gd name="T1" fmla="*/ 19 h 22"/>
                <a:gd name="T2" fmla="*/ 3 w 14"/>
                <a:gd name="T3" fmla="*/ 18 h 22"/>
                <a:gd name="T4" fmla="*/ 2 w 14"/>
                <a:gd name="T5" fmla="*/ 15 h 22"/>
                <a:gd name="T6" fmla="*/ 2 w 14"/>
                <a:gd name="T7" fmla="*/ 14 h 22"/>
                <a:gd name="T8" fmla="*/ 3 w 14"/>
                <a:gd name="T9" fmla="*/ 10 h 22"/>
                <a:gd name="T10" fmla="*/ 6 w 14"/>
                <a:gd name="T11" fmla="*/ 9 h 22"/>
                <a:gd name="T12" fmla="*/ 8 w 14"/>
                <a:gd name="T13" fmla="*/ 9 h 22"/>
                <a:gd name="T14" fmla="*/ 9 w 14"/>
                <a:gd name="T15" fmla="*/ 11 h 22"/>
                <a:gd name="T16" fmla="*/ 9 w 14"/>
                <a:gd name="T17" fmla="*/ 17 h 22"/>
                <a:gd name="T18" fmla="*/ 8 w 14"/>
                <a:gd name="T19" fmla="*/ 19 h 22"/>
                <a:gd name="T20" fmla="*/ 6 w 14"/>
                <a:gd name="T21" fmla="*/ 19 h 22"/>
                <a:gd name="T22" fmla="*/ 12 w 14"/>
                <a:gd name="T23" fmla="*/ 0 h 22"/>
                <a:gd name="T24" fmla="*/ 9 w 14"/>
                <a:gd name="T25" fmla="*/ 0 h 22"/>
                <a:gd name="T26" fmla="*/ 7 w 14"/>
                <a:gd name="T27" fmla="*/ 0 h 22"/>
                <a:gd name="T28" fmla="*/ 7 w 14"/>
                <a:gd name="T29" fmla="*/ 2 h 22"/>
                <a:gd name="T30" fmla="*/ 9 w 14"/>
                <a:gd name="T31" fmla="*/ 2 h 22"/>
                <a:gd name="T32" fmla="*/ 9 w 14"/>
                <a:gd name="T33" fmla="*/ 8 h 22"/>
                <a:gd name="T34" fmla="*/ 8 w 14"/>
                <a:gd name="T35" fmla="*/ 7 h 22"/>
                <a:gd name="T36" fmla="*/ 6 w 14"/>
                <a:gd name="T37" fmla="*/ 6 h 22"/>
                <a:gd name="T38" fmla="*/ 1 w 14"/>
                <a:gd name="T39" fmla="*/ 9 h 22"/>
                <a:gd name="T40" fmla="*/ 0 w 14"/>
                <a:gd name="T41" fmla="*/ 14 h 22"/>
                <a:gd name="T42" fmla="*/ 0 w 14"/>
                <a:gd name="T43" fmla="*/ 15 h 22"/>
                <a:gd name="T44" fmla="*/ 1 w 14"/>
                <a:gd name="T45" fmla="*/ 20 h 22"/>
                <a:gd name="T46" fmla="*/ 5 w 14"/>
                <a:gd name="T47" fmla="*/ 22 h 22"/>
                <a:gd name="T48" fmla="*/ 8 w 14"/>
                <a:gd name="T49" fmla="*/ 21 h 22"/>
                <a:gd name="T50" fmla="*/ 10 w 14"/>
                <a:gd name="T51" fmla="*/ 20 h 22"/>
                <a:gd name="T52" fmla="*/ 10 w 14"/>
                <a:gd name="T53" fmla="*/ 21 h 22"/>
                <a:gd name="T54" fmla="*/ 14 w 14"/>
                <a:gd name="T55" fmla="*/ 21 h 22"/>
                <a:gd name="T56" fmla="*/ 14 w 14"/>
                <a:gd name="T57" fmla="*/ 20 h 22"/>
                <a:gd name="T58" fmla="*/ 12 w 14"/>
                <a:gd name="T59" fmla="*/ 19 h 22"/>
                <a:gd name="T60" fmla="*/ 12 w 14"/>
                <a:gd name="T61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4" h="22">
                  <a:moveTo>
                    <a:pt x="6" y="19"/>
                  </a:moveTo>
                  <a:cubicBezTo>
                    <a:pt x="5" y="19"/>
                    <a:pt x="4" y="19"/>
                    <a:pt x="3" y="18"/>
                  </a:cubicBezTo>
                  <a:cubicBezTo>
                    <a:pt x="3" y="17"/>
                    <a:pt x="2" y="16"/>
                    <a:pt x="2" y="15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2" y="13"/>
                    <a:pt x="3" y="11"/>
                    <a:pt x="3" y="10"/>
                  </a:cubicBezTo>
                  <a:cubicBezTo>
                    <a:pt x="4" y="9"/>
                    <a:pt x="5" y="9"/>
                    <a:pt x="6" y="9"/>
                  </a:cubicBezTo>
                  <a:cubicBezTo>
                    <a:pt x="7" y="9"/>
                    <a:pt x="8" y="9"/>
                    <a:pt x="8" y="9"/>
                  </a:cubicBezTo>
                  <a:cubicBezTo>
                    <a:pt x="9" y="10"/>
                    <a:pt x="9" y="10"/>
                    <a:pt x="9" y="11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9" y="18"/>
                    <a:pt x="9" y="19"/>
                    <a:pt x="8" y="19"/>
                  </a:cubicBezTo>
                  <a:cubicBezTo>
                    <a:pt x="8" y="19"/>
                    <a:pt x="7" y="19"/>
                    <a:pt x="6" y="19"/>
                  </a:cubicBezTo>
                  <a:moveTo>
                    <a:pt x="12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9" y="8"/>
                    <a:pt x="8" y="7"/>
                    <a:pt x="8" y="7"/>
                  </a:cubicBezTo>
                  <a:cubicBezTo>
                    <a:pt x="7" y="7"/>
                    <a:pt x="6" y="6"/>
                    <a:pt x="6" y="6"/>
                  </a:cubicBezTo>
                  <a:cubicBezTo>
                    <a:pt x="4" y="6"/>
                    <a:pt x="2" y="7"/>
                    <a:pt x="1" y="9"/>
                  </a:cubicBezTo>
                  <a:cubicBezTo>
                    <a:pt x="0" y="10"/>
                    <a:pt x="0" y="12"/>
                    <a:pt x="0" y="14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7"/>
                    <a:pt x="0" y="18"/>
                    <a:pt x="1" y="20"/>
                  </a:cubicBezTo>
                  <a:cubicBezTo>
                    <a:pt x="2" y="21"/>
                    <a:pt x="4" y="22"/>
                    <a:pt x="5" y="22"/>
                  </a:cubicBezTo>
                  <a:cubicBezTo>
                    <a:pt x="6" y="22"/>
                    <a:pt x="7" y="21"/>
                    <a:pt x="8" y="21"/>
                  </a:cubicBezTo>
                  <a:cubicBezTo>
                    <a:pt x="9" y="21"/>
                    <a:pt x="9" y="20"/>
                    <a:pt x="10" y="20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4" y="21"/>
                    <a:pt x="14" y="21"/>
                    <a:pt x="14" y="21"/>
                  </a:cubicBezTo>
                  <a:cubicBezTo>
                    <a:pt x="14" y="20"/>
                    <a:pt x="14" y="20"/>
                    <a:pt x="14" y="20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12" y="0"/>
                    <a:pt x="12" y="0"/>
                    <a:pt x="12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1" name="Freeform 37">
              <a:extLst>
                <a:ext uri="{FF2B5EF4-FFF2-40B4-BE49-F238E27FC236}">
                  <a16:creationId xmlns:a16="http://schemas.microsoft.com/office/drawing/2014/main" id="{0D759B6F-B749-477A-83A3-F1FD301B4D0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50550" y="1633538"/>
              <a:ext cx="39688" cy="57150"/>
            </a:xfrm>
            <a:custGeom>
              <a:avLst/>
              <a:gdLst>
                <a:gd name="T0" fmla="*/ 5 w 11"/>
                <a:gd name="T1" fmla="*/ 0 h 16"/>
                <a:gd name="T2" fmla="*/ 1 w 11"/>
                <a:gd name="T3" fmla="*/ 2 h 16"/>
                <a:gd name="T4" fmla="*/ 0 w 11"/>
                <a:gd name="T5" fmla="*/ 5 h 16"/>
                <a:gd name="T6" fmla="*/ 1 w 11"/>
                <a:gd name="T7" fmla="*/ 7 h 16"/>
                <a:gd name="T8" fmla="*/ 5 w 11"/>
                <a:gd name="T9" fmla="*/ 9 h 16"/>
                <a:gd name="T10" fmla="*/ 8 w 11"/>
                <a:gd name="T11" fmla="*/ 10 h 16"/>
                <a:gd name="T12" fmla="*/ 8 w 11"/>
                <a:gd name="T13" fmla="*/ 11 h 16"/>
                <a:gd name="T14" fmla="*/ 7 w 11"/>
                <a:gd name="T15" fmla="*/ 13 h 16"/>
                <a:gd name="T16" fmla="*/ 5 w 11"/>
                <a:gd name="T17" fmla="*/ 14 h 16"/>
                <a:gd name="T18" fmla="*/ 4 w 11"/>
                <a:gd name="T19" fmla="*/ 13 h 16"/>
                <a:gd name="T20" fmla="*/ 2 w 11"/>
                <a:gd name="T21" fmla="*/ 13 h 16"/>
                <a:gd name="T22" fmla="*/ 2 w 11"/>
                <a:gd name="T23" fmla="*/ 11 h 16"/>
                <a:gd name="T24" fmla="*/ 0 w 11"/>
                <a:gd name="T25" fmla="*/ 11 h 16"/>
                <a:gd name="T26" fmla="*/ 0 w 11"/>
                <a:gd name="T27" fmla="*/ 14 h 16"/>
                <a:gd name="T28" fmla="*/ 2 w 11"/>
                <a:gd name="T29" fmla="*/ 15 h 16"/>
                <a:gd name="T30" fmla="*/ 5 w 11"/>
                <a:gd name="T31" fmla="*/ 16 h 16"/>
                <a:gd name="T32" fmla="*/ 9 w 11"/>
                <a:gd name="T33" fmla="*/ 14 h 16"/>
                <a:gd name="T34" fmla="*/ 11 w 11"/>
                <a:gd name="T35" fmla="*/ 11 h 16"/>
                <a:gd name="T36" fmla="*/ 10 w 11"/>
                <a:gd name="T37" fmla="*/ 9 h 16"/>
                <a:gd name="T38" fmla="*/ 5 w 11"/>
                <a:gd name="T39" fmla="*/ 7 h 16"/>
                <a:gd name="T40" fmla="*/ 3 w 11"/>
                <a:gd name="T41" fmla="*/ 6 h 16"/>
                <a:gd name="T42" fmla="*/ 2 w 11"/>
                <a:gd name="T43" fmla="*/ 5 h 16"/>
                <a:gd name="T44" fmla="*/ 3 w 11"/>
                <a:gd name="T45" fmla="*/ 3 h 16"/>
                <a:gd name="T46" fmla="*/ 5 w 11"/>
                <a:gd name="T47" fmla="*/ 3 h 16"/>
                <a:gd name="T48" fmla="*/ 7 w 11"/>
                <a:gd name="T49" fmla="*/ 3 h 16"/>
                <a:gd name="T50" fmla="*/ 8 w 11"/>
                <a:gd name="T51" fmla="*/ 4 h 16"/>
                <a:gd name="T52" fmla="*/ 8 w 11"/>
                <a:gd name="T53" fmla="*/ 5 h 16"/>
                <a:gd name="T54" fmla="*/ 10 w 11"/>
                <a:gd name="T55" fmla="*/ 5 h 16"/>
                <a:gd name="T56" fmla="*/ 10 w 11"/>
                <a:gd name="T57" fmla="*/ 2 h 16"/>
                <a:gd name="T58" fmla="*/ 8 w 11"/>
                <a:gd name="T59" fmla="*/ 1 h 16"/>
                <a:gd name="T60" fmla="*/ 5 w 11"/>
                <a:gd name="T6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1" h="16">
                  <a:moveTo>
                    <a:pt x="5" y="0"/>
                  </a:moveTo>
                  <a:cubicBezTo>
                    <a:pt x="4" y="0"/>
                    <a:pt x="2" y="1"/>
                    <a:pt x="1" y="2"/>
                  </a:cubicBezTo>
                  <a:cubicBezTo>
                    <a:pt x="0" y="3"/>
                    <a:pt x="0" y="4"/>
                    <a:pt x="0" y="5"/>
                  </a:cubicBezTo>
                  <a:cubicBezTo>
                    <a:pt x="0" y="6"/>
                    <a:pt x="0" y="7"/>
                    <a:pt x="1" y="7"/>
                  </a:cubicBezTo>
                  <a:cubicBezTo>
                    <a:pt x="2" y="8"/>
                    <a:pt x="3" y="9"/>
                    <a:pt x="5" y="9"/>
                  </a:cubicBezTo>
                  <a:cubicBezTo>
                    <a:pt x="6" y="9"/>
                    <a:pt x="7" y="10"/>
                    <a:pt x="8" y="10"/>
                  </a:cubicBezTo>
                  <a:cubicBezTo>
                    <a:pt x="8" y="10"/>
                    <a:pt x="8" y="11"/>
                    <a:pt x="8" y="11"/>
                  </a:cubicBezTo>
                  <a:cubicBezTo>
                    <a:pt x="8" y="12"/>
                    <a:pt x="8" y="13"/>
                    <a:pt x="7" y="13"/>
                  </a:cubicBezTo>
                  <a:cubicBezTo>
                    <a:pt x="7" y="13"/>
                    <a:pt x="6" y="14"/>
                    <a:pt x="5" y="14"/>
                  </a:cubicBezTo>
                  <a:cubicBezTo>
                    <a:pt x="5" y="14"/>
                    <a:pt x="4" y="13"/>
                    <a:pt x="4" y="13"/>
                  </a:cubicBezTo>
                  <a:cubicBezTo>
                    <a:pt x="3" y="13"/>
                    <a:pt x="3" y="13"/>
                    <a:pt x="2" y="13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1" y="15"/>
                    <a:pt x="1" y="15"/>
                    <a:pt x="2" y="15"/>
                  </a:cubicBezTo>
                  <a:cubicBezTo>
                    <a:pt x="3" y="15"/>
                    <a:pt x="4" y="16"/>
                    <a:pt x="5" y="16"/>
                  </a:cubicBezTo>
                  <a:cubicBezTo>
                    <a:pt x="7" y="16"/>
                    <a:pt x="8" y="15"/>
                    <a:pt x="9" y="14"/>
                  </a:cubicBezTo>
                  <a:cubicBezTo>
                    <a:pt x="10" y="14"/>
                    <a:pt x="11" y="13"/>
                    <a:pt x="11" y="11"/>
                  </a:cubicBezTo>
                  <a:cubicBezTo>
                    <a:pt x="11" y="10"/>
                    <a:pt x="10" y="9"/>
                    <a:pt x="10" y="9"/>
                  </a:cubicBezTo>
                  <a:cubicBezTo>
                    <a:pt x="9" y="8"/>
                    <a:pt x="7" y="7"/>
                    <a:pt x="5" y="7"/>
                  </a:cubicBezTo>
                  <a:cubicBezTo>
                    <a:pt x="4" y="7"/>
                    <a:pt x="3" y="6"/>
                    <a:pt x="3" y="6"/>
                  </a:cubicBezTo>
                  <a:cubicBezTo>
                    <a:pt x="3" y="6"/>
                    <a:pt x="2" y="5"/>
                    <a:pt x="2" y="5"/>
                  </a:cubicBezTo>
                  <a:cubicBezTo>
                    <a:pt x="2" y="4"/>
                    <a:pt x="3" y="4"/>
                    <a:pt x="3" y="3"/>
                  </a:cubicBezTo>
                  <a:cubicBezTo>
                    <a:pt x="4" y="3"/>
                    <a:pt x="4" y="3"/>
                    <a:pt x="5" y="3"/>
                  </a:cubicBezTo>
                  <a:cubicBezTo>
                    <a:pt x="6" y="3"/>
                    <a:pt x="6" y="3"/>
                    <a:pt x="7" y="3"/>
                  </a:cubicBezTo>
                  <a:cubicBezTo>
                    <a:pt x="7" y="3"/>
                    <a:pt x="8" y="3"/>
                    <a:pt x="8" y="4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2"/>
                    <a:pt x="9" y="1"/>
                    <a:pt x="8" y="1"/>
                  </a:cubicBezTo>
                  <a:cubicBezTo>
                    <a:pt x="7" y="1"/>
                    <a:pt x="6" y="0"/>
                    <a:pt x="5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2" name="Freeform 38">
              <a:extLst>
                <a:ext uri="{FF2B5EF4-FFF2-40B4-BE49-F238E27FC236}">
                  <a16:creationId xmlns:a16="http://schemas.microsoft.com/office/drawing/2014/main" id="{5567019B-4DBA-41F6-9567-DD88069D2FB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191750" y="1730376"/>
              <a:ext cx="61913" cy="73025"/>
            </a:xfrm>
            <a:custGeom>
              <a:avLst/>
              <a:gdLst>
                <a:gd name="T0" fmla="*/ 5 w 17"/>
                <a:gd name="T1" fmla="*/ 9 h 20"/>
                <a:gd name="T2" fmla="*/ 5 w 17"/>
                <a:gd name="T3" fmla="*/ 3 h 20"/>
                <a:gd name="T4" fmla="*/ 8 w 17"/>
                <a:gd name="T5" fmla="*/ 3 h 20"/>
                <a:gd name="T6" fmla="*/ 11 w 17"/>
                <a:gd name="T7" fmla="*/ 3 h 20"/>
                <a:gd name="T8" fmla="*/ 12 w 17"/>
                <a:gd name="T9" fmla="*/ 6 h 20"/>
                <a:gd name="T10" fmla="*/ 11 w 17"/>
                <a:gd name="T11" fmla="*/ 8 h 20"/>
                <a:gd name="T12" fmla="*/ 8 w 17"/>
                <a:gd name="T13" fmla="*/ 9 h 20"/>
                <a:gd name="T14" fmla="*/ 5 w 17"/>
                <a:gd name="T15" fmla="*/ 9 h 20"/>
                <a:gd name="T16" fmla="*/ 8 w 17"/>
                <a:gd name="T17" fmla="*/ 0 h 20"/>
                <a:gd name="T18" fmla="*/ 2 w 17"/>
                <a:gd name="T19" fmla="*/ 0 h 20"/>
                <a:gd name="T20" fmla="*/ 0 w 17"/>
                <a:gd name="T21" fmla="*/ 0 h 20"/>
                <a:gd name="T22" fmla="*/ 0 w 17"/>
                <a:gd name="T23" fmla="*/ 2 h 20"/>
                <a:gd name="T24" fmla="*/ 2 w 17"/>
                <a:gd name="T25" fmla="*/ 3 h 20"/>
                <a:gd name="T26" fmla="*/ 2 w 17"/>
                <a:gd name="T27" fmla="*/ 18 h 20"/>
                <a:gd name="T28" fmla="*/ 0 w 17"/>
                <a:gd name="T29" fmla="*/ 18 h 20"/>
                <a:gd name="T30" fmla="*/ 0 w 17"/>
                <a:gd name="T31" fmla="*/ 20 h 20"/>
                <a:gd name="T32" fmla="*/ 7 w 17"/>
                <a:gd name="T33" fmla="*/ 20 h 20"/>
                <a:gd name="T34" fmla="*/ 7 w 17"/>
                <a:gd name="T35" fmla="*/ 18 h 20"/>
                <a:gd name="T36" fmla="*/ 5 w 17"/>
                <a:gd name="T37" fmla="*/ 18 h 20"/>
                <a:gd name="T38" fmla="*/ 5 w 17"/>
                <a:gd name="T39" fmla="*/ 11 h 20"/>
                <a:gd name="T40" fmla="*/ 9 w 17"/>
                <a:gd name="T41" fmla="*/ 11 h 20"/>
                <a:gd name="T42" fmla="*/ 11 w 17"/>
                <a:gd name="T43" fmla="*/ 12 h 20"/>
                <a:gd name="T44" fmla="*/ 12 w 17"/>
                <a:gd name="T45" fmla="*/ 15 h 20"/>
                <a:gd name="T46" fmla="*/ 12 w 17"/>
                <a:gd name="T47" fmla="*/ 16 h 20"/>
                <a:gd name="T48" fmla="*/ 13 w 17"/>
                <a:gd name="T49" fmla="*/ 19 h 20"/>
                <a:gd name="T50" fmla="*/ 15 w 17"/>
                <a:gd name="T51" fmla="*/ 20 h 20"/>
                <a:gd name="T52" fmla="*/ 17 w 17"/>
                <a:gd name="T53" fmla="*/ 20 h 20"/>
                <a:gd name="T54" fmla="*/ 17 w 17"/>
                <a:gd name="T55" fmla="*/ 18 h 20"/>
                <a:gd name="T56" fmla="*/ 16 w 17"/>
                <a:gd name="T57" fmla="*/ 18 h 20"/>
                <a:gd name="T58" fmla="*/ 15 w 17"/>
                <a:gd name="T59" fmla="*/ 18 h 20"/>
                <a:gd name="T60" fmla="*/ 15 w 17"/>
                <a:gd name="T61" fmla="*/ 16 h 20"/>
                <a:gd name="T62" fmla="*/ 15 w 17"/>
                <a:gd name="T63" fmla="*/ 15 h 20"/>
                <a:gd name="T64" fmla="*/ 14 w 17"/>
                <a:gd name="T65" fmla="*/ 12 h 20"/>
                <a:gd name="T66" fmla="*/ 12 w 17"/>
                <a:gd name="T67" fmla="*/ 10 h 20"/>
                <a:gd name="T68" fmla="*/ 14 w 17"/>
                <a:gd name="T69" fmla="*/ 8 h 20"/>
                <a:gd name="T70" fmla="*/ 15 w 17"/>
                <a:gd name="T71" fmla="*/ 6 h 20"/>
                <a:gd name="T72" fmla="*/ 13 w 17"/>
                <a:gd name="T73" fmla="*/ 2 h 20"/>
                <a:gd name="T74" fmla="*/ 8 w 17"/>
                <a:gd name="T75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7" h="20">
                  <a:moveTo>
                    <a:pt x="5" y="9"/>
                  </a:moveTo>
                  <a:cubicBezTo>
                    <a:pt x="5" y="3"/>
                    <a:pt x="5" y="3"/>
                    <a:pt x="5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10" y="3"/>
                    <a:pt x="11" y="3"/>
                    <a:pt x="11" y="3"/>
                  </a:cubicBezTo>
                  <a:cubicBezTo>
                    <a:pt x="12" y="4"/>
                    <a:pt x="12" y="5"/>
                    <a:pt x="12" y="6"/>
                  </a:cubicBezTo>
                  <a:cubicBezTo>
                    <a:pt x="12" y="7"/>
                    <a:pt x="12" y="8"/>
                    <a:pt x="11" y="8"/>
                  </a:cubicBezTo>
                  <a:cubicBezTo>
                    <a:pt x="11" y="9"/>
                    <a:pt x="10" y="9"/>
                    <a:pt x="8" y="9"/>
                  </a:cubicBezTo>
                  <a:cubicBezTo>
                    <a:pt x="5" y="9"/>
                    <a:pt x="5" y="9"/>
                    <a:pt x="5" y="9"/>
                  </a:cubicBezTo>
                  <a:moveTo>
                    <a:pt x="8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7" y="20"/>
                    <a:pt x="7" y="20"/>
                    <a:pt x="7" y="20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10" y="11"/>
                    <a:pt x="11" y="12"/>
                    <a:pt x="11" y="12"/>
                  </a:cubicBezTo>
                  <a:cubicBezTo>
                    <a:pt x="12" y="13"/>
                    <a:pt x="12" y="14"/>
                    <a:pt x="12" y="15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2" y="17"/>
                    <a:pt x="13" y="18"/>
                    <a:pt x="13" y="19"/>
                  </a:cubicBezTo>
                  <a:cubicBezTo>
                    <a:pt x="13" y="20"/>
                    <a:pt x="14" y="20"/>
                    <a:pt x="15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7"/>
                    <a:pt x="15" y="17"/>
                    <a:pt x="15" y="16"/>
                  </a:cubicBezTo>
                  <a:cubicBezTo>
                    <a:pt x="15" y="15"/>
                    <a:pt x="15" y="15"/>
                    <a:pt x="15" y="15"/>
                  </a:cubicBezTo>
                  <a:cubicBezTo>
                    <a:pt x="15" y="14"/>
                    <a:pt x="15" y="13"/>
                    <a:pt x="14" y="12"/>
                  </a:cubicBezTo>
                  <a:cubicBezTo>
                    <a:pt x="14" y="11"/>
                    <a:pt x="13" y="11"/>
                    <a:pt x="12" y="10"/>
                  </a:cubicBezTo>
                  <a:cubicBezTo>
                    <a:pt x="13" y="10"/>
                    <a:pt x="14" y="9"/>
                    <a:pt x="14" y="8"/>
                  </a:cubicBezTo>
                  <a:cubicBezTo>
                    <a:pt x="15" y="8"/>
                    <a:pt x="15" y="7"/>
                    <a:pt x="15" y="6"/>
                  </a:cubicBezTo>
                  <a:cubicBezTo>
                    <a:pt x="15" y="4"/>
                    <a:pt x="14" y="3"/>
                    <a:pt x="13" y="2"/>
                  </a:cubicBezTo>
                  <a:cubicBezTo>
                    <a:pt x="12" y="1"/>
                    <a:pt x="11" y="0"/>
                    <a:pt x="8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3" name="Freeform 39">
              <a:extLst>
                <a:ext uri="{FF2B5EF4-FFF2-40B4-BE49-F238E27FC236}">
                  <a16:creationId xmlns:a16="http://schemas.microsoft.com/office/drawing/2014/main" id="{5776DBF4-0516-40E5-B4FF-CFCC2AB54DF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261600" y="1749426"/>
              <a:ext cx="42863" cy="53975"/>
            </a:xfrm>
            <a:custGeom>
              <a:avLst/>
              <a:gdLst>
                <a:gd name="T0" fmla="*/ 3 w 12"/>
                <a:gd name="T1" fmla="*/ 6 h 15"/>
                <a:gd name="T2" fmla="*/ 2 w 12"/>
                <a:gd name="T3" fmla="*/ 6 h 15"/>
                <a:gd name="T4" fmla="*/ 4 w 12"/>
                <a:gd name="T5" fmla="*/ 3 h 15"/>
                <a:gd name="T6" fmla="*/ 6 w 12"/>
                <a:gd name="T7" fmla="*/ 2 h 15"/>
                <a:gd name="T8" fmla="*/ 8 w 12"/>
                <a:gd name="T9" fmla="*/ 3 h 15"/>
                <a:gd name="T10" fmla="*/ 9 w 12"/>
                <a:gd name="T11" fmla="*/ 6 h 15"/>
                <a:gd name="T12" fmla="*/ 9 w 12"/>
                <a:gd name="T13" fmla="*/ 6 h 15"/>
                <a:gd name="T14" fmla="*/ 3 w 12"/>
                <a:gd name="T15" fmla="*/ 6 h 15"/>
                <a:gd name="T16" fmla="*/ 6 w 12"/>
                <a:gd name="T17" fmla="*/ 0 h 15"/>
                <a:gd name="T18" fmla="*/ 2 w 12"/>
                <a:gd name="T19" fmla="*/ 2 h 15"/>
                <a:gd name="T20" fmla="*/ 0 w 12"/>
                <a:gd name="T21" fmla="*/ 7 h 15"/>
                <a:gd name="T22" fmla="*/ 0 w 12"/>
                <a:gd name="T23" fmla="*/ 8 h 15"/>
                <a:gd name="T24" fmla="*/ 1 w 12"/>
                <a:gd name="T25" fmla="*/ 13 h 15"/>
                <a:gd name="T26" fmla="*/ 6 w 12"/>
                <a:gd name="T27" fmla="*/ 15 h 15"/>
                <a:gd name="T28" fmla="*/ 9 w 12"/>
                <a:gd name="T29" fmla="*/ 15 h 15"/>
                <a:gd name="T30" fmla="*/ 11 w 12"/>
                <a:gd name="T31" fmla="*/ 14 h 15"/>
                <a:gd name="T32" fmla="*/ 10 w 12"/>
                <a:gd name="T33" fmla="*/ 12 h 15"/>
                <a:gd name="T34" fmla="*/ 9 w 12"/>
                <a:gd name="T35" fmla="*/ 13 h 15"/>
                <a:gd name="T36" fmla="*/ 6 w 12"/>
                <a:gd name="T37" fmla="*/ 13 h 15"/>
                <a:gd name="T38" fmla="*/ 3 w 12"/>
                <a:gd name="T39" fmla="*/ 12 h 15"/>
                <a:gd name="T40" fmla="*/ 2 w 12"/>
                <a:gd name="T41" fmla="*/ 8 h 15"/>
                <a:gd name="T42" fmla="*/ 2 w 12"/>
                <a:gd name="T43" fmla="*/ 8 h 15"/>
                <a:gd name="T44" fmla="*/ 12 w 12"/>
                <a:gd name="T45" fmla="*/ 8 h 15"/>
                <a:gd name="T46" fmla="*/ 12 w 12"/>
                <a:gd name="T47" fmla="*/ 7 h 15"/>
                <a:gd name="T48" fmla="*/ 10 w 12"/>
                <a:gd name="T49" fmla="*/ 2 h 15"/>
                <a:gd name="T50" fmla="*/ 6 w 12"/>
                <a:gd name="T51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2" h="15">
                  <a:moveTo>
                    <a:pt x="3" y="6"/>
                  </a:moveTo>
                  <a:cubicBezTo>
                    <a:pt x="2" y="6"/>
                    <a:pt x="2" y="6"/>
                    <a:pt x="2" y="6"/>
                  </a:cubicBezTo>
                  <a:cubicBezTo>
                    <a:pt x="3" y="5"/>
                    <a:pt x="3" y="4"/>
                    <a:pt x="4" y="3"/>
                  </a:cubicBezTo>
                  <a:cubicBezTo>
                    <a:pt x="4" y="3"/>
                    <a:pt x="5" y="2"/>
                    <a:pt x="6" y="2"/>
                  </a:cubicBezTo>
                  <a:cubicBezTo>
                    <a:pt x="7" y="2"/>
                    <a:pt x="8" y="3"/>
                    <a:pt x="8" y="3"/>
                  </a:cubicBezTo>
                  <a:cubicBezTo>
                    <a:pt x="9" y="4"/>
                    <a:pt x="9" y="5"/>
                    <a:pt x="9" y="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3" y="6"/>
                    <a:pt x="3" y="6"/>
                    <a:pt x="3" y="6"/>
                  </a:cubicBezTo>
                  <a:moveTo>
                    <a:pt x="6" y="0"/>
                  </a:moveTo>
                  <a:cubicBezTo>
                    <a:pt x="4" y="0"/>
                    <a:pt x="3" y="1"/>
                    <a:pt x="2" y="2"/>
                  </a:cubicBezTo>
                  <a:cubicBezTo>
                    <a:pt x="0" y="4"/>
                    <a:pt x="0" y="5"/>
                    <a:pt x="0" y="7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10"/>
                    <a:pt x="0" y="12"/>
                    <a:pt x="1" y="13"/>
                  </a:cubicBezTo>
                  <a:cubicBezTo>
                    <a:pt x="3" y="15"/>
                    <a:pt x="4" y="15"/>
                    <a:pt x="6" y="15"/>
                  </a:cubicBezTo>
                  <a:cubicBezTo>
                    <a:pt x="8" y="15"/>
                    <a:pt x="9" y="15"/>
                    <a:pt x="9" y="15"/>
                  </a:cubicBezTo>
                  <a:cubicBezTo>
                    <a:pt x="10" y="14"/>
                    <a:pt x="11" y="14"/>
                    <a:pt x="11" y="14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10" y="12"/>
                    <a:pt x="9" y="13"/>
                    <a:pt x="9" y="13"/>
                  </a:cubicBezTo>
                  <a:cubicBezTo>
                    <a:pt x="8" y="13"/>
                    <a:pt x="7" y="13"/>
                    <a:pt x="6" y="13"/>
                  </a:cubicBezTo>
                  <a:cubicBezTo>
                    <a:pt x="5" y="13"/>
                    <a:pt x="4" y="13"/>
                    <a:pt x="3" y="12"/>
                  </a:cubicBezTo>
                  <a:cubicBezTo>
                    <a:pt x="3" y="11"/>
                    <a:pt x="2" y="10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5"/>
                    <a:pt x="11" y="3"/>
                    <a:pt x="10" y="2"/>
                  </a:cubicBezTo>
                  <a:cubicBezTo>
                    <a:pt x="9" y="1"/>
                    <a:pt x="8" y="0"/>
                    <a:pt x="6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4" name="Freeform 40">
              <a:extLst>
                <a:ext uri="{FF2B5EF4-FFF2-40B4-BE49-F238E27FC236}">
                  <a16:creationId xmlns:a16="http://schemas.microsoft.com/office/drawing/2014/main" id="{D1D8F184-2EF8-40EB-9BFE-E143910CAF1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15575" y="1749426"/>
              <a:ext cx="39688" cy="53975"/>
            </a:xfrm>
            <a:custGeom>
              <a:avLst/>
              <a:gdLst>
                <a:gd name="T0" fmla="*/ 5 w 11"/>
                <a:gd name="T1" fmla="*/ 0 h 15"/>
                <a:gd name="T2" fmla="*/ 1 w 11"/>
                <a:gd name="T3" fmla="*/ 1 h 15"/>
                <a:gd name="T4" fmla="*/ 0 w 11"/>
                <a:gd name="T5" fmla="*/ 4 h 15"/>
                <a:gd name="T6" fmla="*/ 1 w 11"/>
                <a:gd name="T7" fmla="*/ 7 h 15"/>
                <a:gd name="T8" fmla="*/ 5 w 11"/>
                <a:gd name="T9" fmla="*/ 9 h 15"/>
                <a:gd name="T10" fmla="*/ 8 w 11"/>
                <a:gd name="T11" fmla="*/ 10 h 15"/>
                <a:gd name="T12" fmla="*/ 8 w 11"/>
                <a:gd name="T13" fmla="*/ 11 h 15"/>
                <a:gd name="T14" fmla="*/ 8 w 11"/>
                <a:gd name="T15" fmla="*/ 13 h 15"/>
                <a:gd name="T16" fmla="*/ 5 w 11"/>
                <a:gd name="T17" fmla="*/ 13 h 15"/>
                <a:gd name="T18" fmla="*/ 4 w 11"/>
                <a:gd name="T19" fmla="*/ 13 h 15"/>
                <a:gd name="T20" fmla="*/ 3 w 11"/>
                <a:gd name="T21" fmla="*/ 12 h 15"/>
                <a:gd name="T22" fmla="*/ 2 w 11"/>
                <a:gd name="T23" fmla="*/ 10 h 15"/>
                <a:gd name="T24" fmla="*/ 0 w 11"/>
                <a:gd name="T25" fmla="*/ 10 h 15"/>
                <a:gd name="T26" fmla="*/ 0 w 11"/>
                <a:gd name="T27" fmla="*/ 14 h 15"/>
                <a:gd name="T28" fmla="*/ 2 w 11"/>
                <a:gd name="T29" fmla="*/ 15 h 15"/>
                <a:gd name="T30" fmla="*/ 5 w 11"/>
                <a:gd name="T31" fmla="*/ 15 h 15"/>
                <a:gd name="T32" fmla="*/ 9 w 11"/>
                <a:gd name="T33" fmla="*/ 14 h 15"/>
                <a:gd name="T34" fmla="*/ 11 w 11"/>
                <a:gd name="T35" fmla="*/ 11 h 15"/>
                <a:gd name="T36" fmla="*/ 10 w 11"/>
                <a:gd name="T37" fmla="*/ 8 h 15"/>
                <a:gd name="T38" fmla="*/ 6 w 11"/>
                <a:gd name="T39" fmla="*/ 7 h 15"/>
                <a:gd name="T40" fmla="*/ 3 w 11"/>
                <a:gd name="T41" fmla="*/ 6 h 15"/>
                <a:gd name="T42" fmla="*/ 3 w 11"/>
                <a:gd name="T43" fmla="*/ 4 h 15"/>
                <a:gd name="T44" fmla="*/ 3 w 11"/>
                <a:gd name="T45" fmla="*/ 3 h 15"/>
                <a:gd name="T46" fmla="*/ 5 w 11"/>
                <a:gd name="T47" fmla="*/ 2 h 15"/>
                <a:gd name="T48" fmla="*/ 7 w 11"/>
                <a:gd name="T49" fmla="*/ 3 h 15"/>
                <a:gd name="T50" fmla="*/ 8 w 11"/>
                <a:gd name="T51" fmla="*/ 3 h 15"/>
                <a:gd name="T52" fmla="*/ 9 w 11"/>
                <a:gd name="T53" fmla="*/ 5 h 15"/>
                <a:gd name="T54" fmla="*/ 11 w 11"/>
                <a:gd name="T55" fmla="*/ 5 h 15"/>
                <a:gd name="T56" fmla="*/ 10 w 11"/>
                <a:gd name="T57" fmla="*/ 2 h 15"/>
                <a:gd name="T58" fmla="*/ 8 w 11"/>
                <a:gd name="T59" fmla="*/ 1 h 15"/>
                <a:gd name="T60" fmla="*/ 5 w 11"/>
                <a:gd name="T61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1" h="15">
                  <a:moveTo>
                    <a:pt x="5" y="0"/>
                  </a:moveTo>
                  <a:cubicBezTo>
                    <a:pt x="4" y="0"/>
                    <a:pt x="2" y="1"/>
                    <a:pt x="1" y="1"/>
                  </a:cubicBezTo>
                  <a:cubicBezTo>
                    <a:pt x="0" y="2"/>
                    <a:pt x="0" y="3"/>
                    <a:pt x="0" y="4"/>
                  </a:cubicBezTo>
                  <a:cubicBezTo>
                    <a:pt x="0" y="6"/>
                    <a:pt x="0" y="7"/>
                    <a:pt x="1" y="7"/>
                  </a:cubicBezTo>
                  <a:cubicBezTo>
                    <a:pt x="2" y="8"/>
                    <a:pt x="3" y="8"/>
                    <a:pt x="5" y="9"/>
                  </a:cubicBezTo>
                  <a:cubicBezTo>
                    <a:pt x="6" y="9"/>
                    <a:pt x="7" y="9"/>
                    <a:pt x="8" y="10"/>
                  </a:cubicBezTo>
                  <a:cubicBezTo>
                    <a:pt x="8" y="10"/>
                    <a:pt x="8" y="11"/>
                    <a:pt x="8" y="11"/>
                  </a:cubicBezTo>
                  <a:cubicBezTo>
                    <a:pt x="8" y="12"/>
                    <a:pt x="8" y="12"/>
                    <a:pt x="8" y="13"/>
                  </a:cubicBezTo>
                  <a:cubicBezTo>
                    <a:pt x="7" y="13"/>
                    <a:pt x="6" y="13"/>
                    <a:pt x="5" y="13"/>
                  </a:cubicBezTo>
                  <a:cubicBezTo>
                    <a:pt x="5" y="13"/>
                    <a:pt x="4" y="13"/>
                    <a:pt x="4" y="13"/>
                  </a:cubicBezTo>
                  <a:cubicBezTo>
                    <a:pt x="3" y="13"/>
                    <a:pt x="3" y="13"/>
                    <a:pt x="3" y="12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1" y="14"/>
                    <a:pt x="2" y="15"/>
                    <a:pt x="2" y="15"/>
                  </a:cubicBezTo>
                  <a:cubicBezTo>
                    <a:pt x="3" y="15"/>
                    <a:pt x="4" y="15"/>
                    <a:pt x="5" y="15"/>
                  </a:cubicBezTo>
                  <a:cubicBezTo>
                    <a:pt x="7" y="15"/>
                    <a:pt x="8" y="15"/>
                    <a:pt x="9" y="14"/>
                  </a:cubicBezTo>
                  <a:cubicBezTo>
                    <a:pt x="10" y="13"/>
                    <a:pt x="11" y="12"/>
                    <a:pt x="11" y="11"/>
                  </a:cubicBezTo>
                  <a:cubicBezTo>
                    <a:pt x="11" y="10"/>
                    <a:pt x="11" y="9"/>
                    <a:pt x="10" y="8"/>
                  </a:cubicBezTo>
                  <a:cubicBezTo>
                    <a:pt x="9" y="8"/>
                    <a:pt x="7" y="7"/>
                    <a:pt x="6" y="7"/>
                  </a:cubicBezTo>
                  <a:cubicBezTo>
                    <a:pt x="4" y="6"/>
                    <a:pt x="4" y="6"/>
                    <a:pt x="3" y="6"/>
                  </a:cubicBezTo>
                  <a:cubicBezTo>
                    <a:pt x="3" y="5"/>
                    <a:pt x="3" y="5"/>
                    <a:pt x="3" y="4"/>
                  </a:cubicBezTo>
                  <a:cubicBezTo>
                    <a:pt x="3" y="4"/>
                    <a:pt x="3" y="3"/>
                    <a:pt x="3" y="3"/>
                  </a:cubicBezTo>
                  <a:cubicBezTo>
                    <a:pt x="4" y="3"/>
                    <a:pt x="4" y="2"/>
                    <a:pt x="5" y="2"/>
                  </a:cubicBezTo>
                  <a:cubicBezTo>
                    <a:pt x="6" y="2"/>
                    <a:pt x="6" y="2"/>
                    <a:pt x="7" y="3"/>
                  </a:cubicBezTo>
                  <a:cubicBezTo>
                    <a:pt x="7" y="3"/>
                    <a:pt x="8" y="3"/>
                    <a:pt x="8" y="3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1"/>
                    <a:pt x="9" y="1"/>
                    <a:pt x="8" y="1"/>
                  </a:cubicBezTo>
                  <a:cubicBezTo>
                    <a:pt x="7" y="0"/>
                    <a:pt x="6" y="0"/>
                    <a:pt x="5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5" name="Freeform 41">
              <a:extLst>
                <a:ext uri="{FF2B5EF4-FFF2-40B4-BE49-F238E27FC236}">
                  <a16:creationId xmlns:a16="http://schemas.microsoft.com/office/drawing/2014/main" id="{358A1A80-3BEA-42C9-B00C-18A600A4818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63200" y="1738313"/>
              <a:ext cx="31750" cy="65088"/>
            </a:xfrm>
            <a:custGeom>
              <a:avLst/>
              <a:gdLst>
                <a:gd name="T0" fmla="*/ 5 w 9"/>
                <a:gd name="T1" fmla="*/ 0 h 18"/>
                <a:gd name="T2" fmla="*/ 2 w 9"/>
                <a:gd name="T3" fmla="*/ 0 h 18"/>
                <a:gd name="T4" fmla="*/ 2 w 9"/>
                <a:gd name="T5" fmla="*/ 3 h 18"/>
                <a:gd name="T6" fmla="*/ 0 w 9"/>
                <a:gd name="T7" fmla="*/ 3 h 18"/>
                <a:gd name="T8" fmla="*/ 0 w 9"/>
                <a:gd name="T9" fmla="*/ 5 h 18"/>
                <a:gd name="T10" fmla="*/ 2 w 9"/>
                <a:gd name="T11" fmla="*/ 5 h 18"/>
                <a:gd name="T12" fmla="*/ 2 w 9"/>
                <a:gd name="T13" fmla="*/ 14 h 18"/>
                <a:gd name="T14" fmla="*/ 3 w 9"/>
                <a:gd name="T15" fmla="*/ 17 h 18"/>
                <a:gd name="T16" fmla="*/ 6 w 9"/>
                <a:gd name="T17" fmla="*/ 18 h 18"/>
                <a:gd name="T18" fmla="*/ 7 w 9"/>
                <a:gd name="T19" fmla="*/ 18 h 18"/>
                <a:gd name="T20" fmla="*/ 9 w 9"/>
                <a:gd name="T21" fmla="*/ 18 h 18"/>
                <a:gd name="T22" fmla="*/ 8 w 9"/>
                <a:gd name="T23" fmla="*/ 16 h 18"/>
                <a:gd name="T24" fmla="*/ 7 w 9"/>
                <a:gd name="T25" fmla="*/ 16 h 18"/>
                <a:gd name="T26" fmla="*/ 7 w 9"/>
                <a:gd name="T27" fmla="*/ 16 h 18"/>
                <a:gd name="T28" fmla="*/ 6 w 9"/>
                <a:gd name="T29" fmla="*/ 16 h 18"/>
                <a:gd name="T30" fmla="*/ 5 w 9"/>
                <a:gd name="T31" fmla="*/ 14 h 18"/>
                <a:gd name="T32" fmla="*/ 5 w 9"/>
                <a:gd name="T33" fmla="*/ 5 h 18"/>
                <a:gd name="T34" fmla="*/ 8 w 9"/>
                <a:gd name="T35" fmla="*/ 5 h 18"/>
                <a:gd name="T36" fmla="*/ 8 w 9"/>
                <a:gd name="T37" fmla="*/ 3 h 18"/>
                <a:gd name="T38" fmla="*/ 5 w 9"/>
                <a:gd name="T39" fmla="*/ 3 h 18"/>
                <a:gd name="T40" fmla="*/ 5 w 9"/>
                <a:gd name="T41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" h="18">
                  <a:moveTo>
                    <a:pt x="5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2" y="16"/>
                    <a:pt x="3" y="17"/>
                    <a:pt x="3" y="17"/>
                  </a:cubicBezTo>
                  <a:cubicBezTo>
                    <a:pt x="4" y="18"/>
                    <a:pt x="5" y="18"/>
                    <a:pt x="6" y="18"/>
                  </a:cubicBezTo>
                  <a:cubicBezTo>
                    <a:pt x="6" y="18"/>
                    <a:pt x="7" y="18"/>
                    <a:pt x="7" y="18"/>
                  </a:cubicBezTo>
                  <a:cubicBezTo>
                    <a:pt x="8" y="18"/>
                    <a:pt x="8" y="18"/>
                    <a:pt x="9" y="18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5" y="15"/>
                    <a:pt x="5" y="15"/>
                    <a:pt x="5" y="14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0"/>
                    <a:pt x="5" y="0"/>
                    <a:pt x="5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6" name="Freeform 42">
              <a:extLst>
                <a:ext uri="{FF2B5EF4-FFF2-40B4-BE49-F238E27FC236}">
                  <a16:creationId xmlns:a16="http://schemas.microsoft.com/office/drawing/2014/main" id="{9B7B9643-17CC-4DDF-9BC5-FBE78E15834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402888" y="1749426"/>
              <a:ext cx="42863" cy="53975"/>
            </a:xfrm>
            <a:custGeom>
              <a:avLst/>
              <a:gdLst>
                <a:gd name="T0" fmla="*/ 5 w 12"/>
                <a:gd name="T1" fmla="*/ 13 h 15"/>
                <a:gd name="T2" fmla="*/ 3 w 12"/>
                <a:gd name="T3" fmla="*/ 13 h 15"/>
                <a:gd name="T4" fmla="*/ 2 w 12"/>
                <a:gd name="T5" fmla="*/ 11 h 15"/>
                <a:gd name="T6" fmla="*/ 3 w 12"/>
                <a:gd name="T7" fmla="*/ 9 h 15"/>
                <a:gd name="T8" fmla="*/ 6 w 12"/>
                <a:gd name="T9" fmla="*/ 9 h 15"/>
                <a:gd name="T10" fmla="*/ 9 w 12"/>
                <a:gd name="T11" fmla="*/ 9 h 15"/>
                <a:gd name="T12" fmla="*/ 9 w 12"/>
                <a:gd name="T13" fmla="*/ 11 h 15"/>
                <a:gd name="T14" fmla="*/ 7 w 12"/>
                <a:gd name="T15" fmla="*/ 12 h 15"/>
                <a:gd name="T16" fmla="*/ 5 w 12"/>
                <a:gd name="T17" fmla="*/ 13 h 15"/>
                <a:gd name="T18" fmla="*/ 6 w 12"/>
                <a:gd name="T19" fmla="*/ 0 h 15"/>
                <a:gd name="T20" fmla="*/ 3 w 12"/>
                <a:gd name="T21" fmla="*/ 1 h 15"/>
                <a:gd name="T22" fmla="*/ 0 w 12"/>
                <a:gd name="T23" fmla="*/ 2 h 15"/>
                <a:gd name="T24" fmla="*/ 0 w 12"/>
                <a:gd name="T25" fmla="*/ 5 h 15"/>
                <a:gd name="T26" fmla="*/ 2 w 12"/>
                <a:gd name="T27" fmla="*/ 5 h 15"/>
                <a:gd name="T28" fmla="*/ 3 w 12"/>
                <a:gd name="T29" fmla="*/ 3 h 15"/>
                <a:gd name="T30" fmla="*/ 4 w 12"/>
                <a:gd name="T31" fmla="*/ 3 h 15"/>
                <a:gd name="T32" fmla="*/ 6 w 12"/>
                <a:gd name="T33" fmla="*/ 2 h 15"/>
                <a:gd name="T34" fmla="*/ 8 w 12"/>
                <a:gd name="T35" fmla="*/ 3 h 15"/>
                <a:gd name="T36" fmla="*/ 9 w 12"/>
                <a:gd name="T37" fmla="*/ 5 h 15"/>
                <a:gd name="T38" fmla="*/ 9 w 12"/>
                <a:gd name="T39" fmla="*/ 7 h 15"/>
                <a:gd name="T40" fmla="*/ 6 w 12"/>
                <a:gd name="T41" fmla="*/ 7 h 15"/>
                <a:gd name="T42" fmla="*/ 1 w 12"/>
                <a:gd name="T43" fmla="*/ 8 h 15"/>
                <a:gd name="T44" fmla="*/ 0 w 12"/>
                <a:gd name="T45" fmla="*/ 11 h 15"/>
                <a:gd name="T46" fmla="*/ 1 w 12"/>
                <a:gd name="T47" fmla="*/ 14 h 15"/>
                <a:gd name="T48" fmla="*/ 4 w 12"/>
                <a:gd name="T49" fmla="*/ 15 h 15"/>
                <a:gd name="T50" fmla="*/ 7 w 12"/>
                <a:gd name="T51" fmla="*/ 15 h 15"/>
                <a:gd name="T52" fmla="*/ 9 w 12"/>
                <a:gd name="T53" fmla="*/ 13 h 15"/>
                <a:gd name="T54" fmla="*/ 9 w 12"/>
                <a:gd name="T55" fmla="*/ 14 h 15"/>
                <a:gd name="T56" fmla="*/ 9 w 12"/>
                <a:gd name="T57" fmla="*/ 15 h 15"/>
                <a:gd name="T58" fmla="*/ 12 w 12"/>
                <a:gd name="T59" fmla="*/ 15 h 15"/>
                <a:gd name="T60" fmla="*/ 12 w 12"/>
                <a:gd name="T61" fmla="*/ 13 h 15"/>
                <a:gd name="T62" fmla="*/ 11 w 12"/>
                <a:gd name="T63" fmla="*/ 13 h 15"/>
                <a:gd name="T64" fmla="*/ 11 w 12"/>
                <a:gd name="T65" fmla="*/ 13 h 15"/>
                <a:gd name="T66" fmla="*/ 11 w 12"/>
                <a:gd name="T67" fmla="*/ 12 h 15"/>
                <a:gd name="T68" fmla="*/ 11 w 12"/>
                <a:gd name="T69" fmla="*/ 5 h 15"/>
                <a:gd name="T70" fmla="*/ 10 w 12"/>
                <a:gd name="T71" fmla="*/ 1 h 15"/>
                <a:gd name="T72" fmla="*/ 6 w 12"/>
                <a:gd name="T73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2" h="15">
                  <a:moveTo>
                    <a:pt x="5" y="13"/>
                  </a:moveTo>
                  <a:cubicBezTo>
                    <a:pt x="4" y="13"/>
                    <a:pt x="3" y="13"/>
                    <a:pt x="3" y="13"/>
                  </a:cubicBezTo>
                  <a:cubicBezTo>
                    <a:pt x="3" y="12"/>
                    <a:pt x="2" y="12"/>
                    <a:pt x="2" y="11"/>
                  </a:cubicBezTo>
                  <a:cubicBezTo>
                    <a:pt x="2" y="10"/>
                    <a:pt x="3" y="10"/>
                    <a:pt x="3" y="9"/>
                  </a:cubicBezTo>
                  <a:cubicBezTo>
                    <a:pt x="4" y="9"/>
                    <a:pt x="5" y="9"/>
                    <a:pt x="6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8" y="12"/>
                    <a:pt x="8" y="12"/>
                    <a:pt x="7" y="12"/>
                  </a:cubicBezTo>
                  <a:cubicBezTo>
                    <a:pt x="6" y="13"/>
                    <a:pt x="6" y="13"/>
                    <a:pt x="5" y="13"/>
                  </a:cubicBezTo>
                  <a:moveTo>
                    <a:pt x="6" y="0"/>
                  </a:moveTo>
                  <a:cubicBezTo>
                    <a:pt x="5" y="0"/>
                    <a:pt x="4" y="0"/>
                    <a:pt x="3" y="1"/>
                  </a:cubicBezTo>
                  <a:cubicBezTo>
                    <a:pt x="2" y="1"/>
                    <a:pt x="1" y="1"/>
                    <a:pt x="0" y="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4" y="3"/>
                  </a:cubicBezTo>
                  <a:cubicBezTo>
                    <a:pt x="4" y="2"/>
                    <a:pt x="5" y="2"/>
                    <a:pt x="6" y="2"/>
                  </a:cubicBezTo>
                  <a:cubicBezTo>
                    <a:pt x="7" y="2"/>
                    <a:pt x="7" y="3"/>
                    <a:pt x="8" y="3"/>
                  </a:cubicBezTo>
                  <a:cubicBezTo>
                    <a:pt x="8" y="4"/>
                    <a:pt x="9" y="4"/>
                    <a:pt x="9" y="5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4" y="7"/>
                    <a:pt x="3" y="7"/>
                    <a:pt x="1" y="8"/>
                  </a:cubicBezTo>
                  <a:cubicBezTo>
                    <a:pt x="0" y="9"/>
                    <a:pt x="0" y="10"/>
                    <a:pt x="0" y="11"/>
                  </a:cubicBezTo>
                  <a:cubicBezTo>
                    <a:pt x="0" y="12"/>
                    <a:pt x="0" y="13"/>
                    <a:pt x="1" y="14"/>
                  </a:cubicBezTo>
                  <a:cubicBezTo>
                    <a:pt x="2" y="15"/>
                    <a:pt x="3" y="15"/>
                    <a:pt x="4" y="15"/>
                  </a:cubicBezTo>
                  <a:cubicBezTo>
                    <a:pt x="5" y="15"/>
                    <a:pt x="6" y="15"/>
                    <a:pt x="7" y="15"/>
                  </a:cubicBezTo>
                  <a:cubicBezTo>
                    <a:pt x="8" y="14"/>
                    <a:pt x="8" y="14"/>
                    <a:pt x="9" y="13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14"/>
                    <a:pt x="9" y="15"/>
                    <a:pt x="9" y="15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1" y="4"/>
                    <a:pt x="11" y="2"/>
                    <a:pt x="10" y="1"/>
                  </a:cubicBezTo>
                  <a:cubicBezTo>
                    <a:pt x="9" y="1"/>
                    <a:pt x="7" y="0"/>
                    <a:pt x="6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7" name="Freeform 43">
              <a:extLst>
                <a:ext uri="{FF2B5EF4-FFF2-40B4-BE49-F238E27FC236}">
                  <a16:creationId xmlns:a16="http://schemas.microsoft.com/office/drawing/2014/main" id="{0EFC91D5-9A11-461E-BD76-76A5FBF393D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53688" y="1749426"/>
              <a:ext cx="53975" cy="53975"/>
            </a:xfrm>
            <a:custGeom>
              <a:avLst/>
              <a:gdLst>
                <a:gd name="T0" fmla="*/ 14 w 15"/>
                <a:gd name="T1" fmla="*/ 0 h 15"/>
                <a:gd name="T2" fmla="*/ 11 w 15"/>
                <a:gd name="T3" fmla="*/ 0 h 15"/>
                <a:gd name="T4" fmla="*/ 9 w 15"/>
                <a:gd name="T5" fmla="*/ 0 h 15"/>
                <a:gd name="T6" fmla="*/ 9 w 15"/>
                <a:gd name="T7" fmla="*/ 2 h 15"/>
                <a:gd name="T8" fmla="*/ 11 w 15"/>
                <a:gd name="T9" fmla="*/ 3 h 15"/>
                <a:gd name="T10" fmla="*/ 11 w 15"/>
                <a:gd name="T11" fmla="*/ 11 h 15"/>
                <a:gd name="T12" fmla="*/ 10 w 15"/>
                <a:gd name="T13" fmla="*/ 13 h 15"/>
                <a:gd name="T14" fmla="*/ 7 w 15"/>
                <a:gd name="T15" fmla="*/ 13 h 15"/>
                <a:gd name="T16" fmla="*/ 5 w 15"/>
                <a:gd name="T17" fmla="*/ 12 h 15"/>
                <a:gd name="T18" fmla="*/ 4 w 15"/>
                <a:gd name="T19" fmla="*/ 9 h 15"/>
                <a:gd name="T20" fmla="*/ 4 w 15"/>
                <a:gd name="T21" fmla="*/ 0 h 15"/>
                <a:gd name="T22" fmla="*/ 2 w 15"/>
                <a:gd name="T23" fmla="*/ 0 h 15"/>
                <a:gd name="T24" fmla="*/ 0 w 15"/>
                <a:gd name="T25" fmla="*/ 0 h 15"/>
                <a:gd name="T26" fmla="*/ 0 w 15"/>
                <a:gd name="T27" fmla="*/ 2 h 15"/>
                <a:gd name="T28" fmla="*/ 2 w 15"/>
                <a:gd name="T29" fmla="*/ 3 h 15"/>
                <a:gd name="T30" fmla="*/ 2 w 15"/>
                <a:gd name="T31" fmla="*/ 9 h 15"/>
                <a:gd name="T32" fmla="*/ 3 w 15"/>
                <a:gd name="T33" fmla="*/ 14 h 15"/>
                <a:gd name="T34" fmla="*/ 7 w 15"/>
                <a:gd name="T35" fmla="*/ 15 h 15"/>
                <a:gd name="T36" fmla="*/ 9 w 15"/>
                <a:gd name="T37" fmla="*/ 15 h 15"/>
                <a:gd name="T38" fmla="*/ 11 w 15"/>
                <a:gd name="T39" fmla="*/ 13 h 15"/>
                <a:gd name="T40" fmla="*/ 11 w 15"/>
                <a:gd name="T41" fmla="*/ 15 h 15"/>
                <a:gd name="T42" fmla="*/ 15 w 15"/>
                <a:gd name="T43" fmla="*/ 15 h 15"/>
                <a:gd name="T44" fmla="*/ 15 w 15"/>
                <a:gd name="T45" fmla="*/ 13 h 15"/>
                <a:gd name="T46" fmla="*/ 14 w 15"/>
                <a:gd name="T47" fmla="*/ 13 h 15"/>
                <a:gd name="T48" fmla="*/ 14 w 15"/>
                <a:gd name="T4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5" h="15">
                  <a:moveTo>
                    <a:pt x="14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1" y="12"/>
                    <a:pt x="10" y="12"/>
                    <a:pt x="10" y="13"/>
                  </a:cubicBezTo>
                  <a:cubicBezTo>
                    <a:pt x="9" y="13"/>
                    <a:pt x="8" y="13"/>
                    <a:pt x="7" y="13"/>
                  </a:cubicBezTo>
                  <a:cubicBezTo>
                    <a:pt x="6" y="13"/>
                    <a:pt x="6" y="13"/>
                    <a:pt x="5" y="12"/>
                  </a:cubicBezTo>
                  <a:cubicBezTo>
                    <a:pt x="5" y="12"/>
                    <a:pt x="4" y="11"/>
                    <a:pt x="4" y="9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11"/>
                    <a:pt x="2" y="13"/>
                    <a:pt x="3" y="14"/>
                  </a:cubicBezTo>
                  <a:cubicBezTo>
                    <a:pt x="4" y="15"/>
                    <a:pt x="5" y="15"/>
                    <a:pt x="7" y="15"/>
                  </a:cubicBezTo>
                  <a:cubicBezTo>
                    <a:pt x="8" y="15"/>
                    <a:pt x="9" y="15"/>
                    <a:pt x="9" y="15"/>
                  </a:cubicBezTo>
                  <a:cubicBezTo>
                    <a:pt x="10" y="14"/>
                    <a:pt x="11" y="14"/>
                    <a:pt x="11" y="13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5" y="15"/>
                    <a:pt x="15" y="15"/>
                    <a:pt x="15" y="15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4" y="0"/>
                    <a:pt x="14" y="0"/>
                    <a:pt x="14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8" name="Freeform 44">
              <a:extLst>
                <a:ext uri="{FF2B5EF4-FFF2-40B4-BE49-F238E27FC236}">
                  <a16:creationId xmlns:a16="http://schemas.microsoft.com/office/drawing/2014/main" id="{63D8D359-62C9-44D4-B4A3-7E7B211ABF2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15600" y="1749426"/>
              <a:ext cx="36513" cy="53975"/>
            </a:xfrm>
            <a:custGeom>
              <a:avLst/>
              <a:gdLst>
                <a:gd name="T0" fmla="*/ 9 w 10"/>
                <a:gd name="T1" fmla="*/ 0 h 15"/>
                <a:gd name="T2" fmla="*/ 7 w 10"/>
                <a:gd name="T3" fmla="*/ 1 h 15"/>
                <a:gd name="T4" fmla="*/ 5 w 10"/>
                <a:gd name="T5" fmla="*/ 3 h 15"/>
                <a:gd name="T6" fmla="*/ 5 w 10"/>
                <a:gd name="T7" fmla="*/ 0 h 15"/>
                <a:gd name="T8" fmla="*/ 0 w 10"/>
                <a:gd name="T9" fmla="*/ 0 h 15"/>
                <a:gd name="T10" fmla="*/ 0 w 10"/>
                <a:gd name="T11" fmla="*/ 2 h 15"/>
                <a:gd name="T12" fmla="*/ 3 w 10"/>
                <a:gd name="T13" fmla="*/ 3 h 15"/>
                <a:gd name="T14" fmla="*/ 3 w 10"/>
                <a:gd name="T15" fmla="*/ 13 h 15"/>
                <a:gd name="T16" fmla="*/ 0 w 10"/>
                <a:gd name="T17" fmla="*/ 13 h 15"/>
                <a:gd name="T18" fmla="*/ 0 w 10"/>
                <a:gd name="T19" fmla="*/ 15 h 15"/>
                <a:gd name="T20" fmla="*/ 7 w 10"/>
                <a:gd name="T21" fmla="*/ 15 h 15"/>
                <a:gd name="T22" fmla="*/ 7 w 10"/>
                <a:gd name="T23" fmla="*/ 13 h 15"/>
                <a:gd name="T24" fmla="*/ 5 w 10"/>
                <a:gd name="T25" fmla="*/ 13 h 15"/>
                <a:gd name="T26" fmla="*/ 5 w 10"/>
                <a:gd name="T27" fmla="*/ 5 h 15"/>
                <a:gd name="T28" fmla="*/ 6 w 10"/>
                <a:gd name="T29" fmla="*/ 3 h 15"/>
                <a:gd name="T30" fmla="*/ 8 w 10"/>
                <a:gd name="T31" fmla="*/ 3 h 15"/>
                <a:gd name="T32" fmla="*/ 10 w 10"/>
                <a:gd name="T33" fmla="*/ 3 h 15"/>
                <a:gd name="T34" fmla="*/ 10 w 10"/>
                <a:gd name="T35" fmla="*/ 0 h 15"/>
                <a:gd name="T36" fmla="*/ 9 w 10"/>
                <a:gd name="T37" fmla="*/ 0 h 15"/>
                <a:gd name="T38" fmla="*/ 9 w 10"/>
                <a:gd name="T3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" h="15">
                  <a:moveTo>
                    <a:pt x="9" y="0"/>
                  </a:moveTo>
                  <a:cubicBezTo>
                    <a:pt x="8" y="0"/>
                    <a:pt x="7" y="0"/>
                    <a:pt x="7" y="1"/>
                  </a:cubicBezTo>
                  <a:cubicBezTo>
                    <a:pt x="6" y="1"/>
                    <a:pt x="6" y="2"/>
                    <a:pt x="5" y="3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4"/>
                    <a:pt x="6" y="4"/>
                    <a:pt x="6" y="3"/>
                  </a:cubicBezTo>
                  <a:cubicBezTo>
                    <a:pt x="7" y="3"/>
                    <a:pt x="7" y="3"/>
                    <a:pt x="8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9" name="Freeform 45">
              <a:extLst>
                <a:ext uri="{FF2B5EF4-FFF2-40B4-BE49-F238E27FC236}">
                  <a16:creationId xmlns:a16="http://schemas.microsoft.com/office/drawing/2014/main" id="{6D2E60C1-E413-4B18-9046-4F9E84F5621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558463" y="1749426"/>
              <a:ext cx="47625" cy="53975"/>
            </a:xfrm>
            <a:custGeom>
              <a:avLst/>
              <a:gdLst>
                <a:gd name="T0" fmla="*/ 5 w 13"/>
                <a:gd name="T1" fmla="*/ 13 h 15"/>
                <a:gd name="T2" fmla="*/ 3 w 13"/>
                <a:gd name="T3" fmla="*/ 13 h 15"/>
                <a:gd name="T4" fmla="*/ 3 w 13"/>
                <a:gd name="T5" fmla="*/ 11 h 15"/>
                <a:gd name="T6" fmla="*/ 4 w 13"/>
                <a:gd name="T7" fmla="*/ 9 h 15"/>
                <a:gd name="T8" fmla="*/ 6 w 13"/>
                <a:gd name="T9" fmla="*/ 9 h 15"/>
                <a:gd name="T10" fmla="*/ 9 w 13"/>
                <a:gd name="T11" fmla="*/ 9 h 15"/>
                <a:gd name="T12" fmla="*/ 9 w 13"/>
                <a:gd name="T13" fmla="*/ 11 h 15"/>
                <a:gd name="T14" fmla="*/ 7 w 13"/>
                <a:gd name="T15" fmla="*/ 12 h 15"/>
                <a:gd name="T16" fmla="*/ 5 w 13"/>
                <a:gd name="T17" fmla="*/ 13 h 15"/>
                <a:gd name="T18" fmla="*/ 6 w 13"/>
                <a:gd name="T19" fmla="*/ 0 h 15"/>
                <a:gd name="T20" fmla="*/ 3 w 13"/>
                <a:gd name="T21" fmla="*/ 1 h 15"/>
                <a:gd name="T22" fmla="*/ 1 w 13"/>
                <a:gd name="T23" fmla="*/ 2 h 15"/>
                <a:gd name="T24" fmla="*/ 1 w 13"/>
                <a:gd name="T25" fmla="*/ 5 h 15"/>
                <a:gd name="T26" fmla="*/ 3 w 13"/>
                <a:gd name="T27" fmla="*/ 5 h 15"/>
                <a:gd name="T28" fmla="*/ 3 w 13"/>
                <a:gd name="T29" fmla="*/ 3 h 15"/>
                <a:gd name="T30" fmla="*/ 4 w 13"/>
                <a:gd name="T31" fmla="*/ 3 h 15"/>
                <a:gd name="T32" fmla="*/ 6 w 13"/>
                <a:gd name="T33" fmla="*/ 2 h 15"/>
                <a:gd name="T34" fmla="*/ 8 w 13"/>
                <a:gd name="T35" fmla="*/ 3 h 15"/>
                <a:gd name="T36" fmla="*/ 9 w 13"/>
                <a:gd name="T37" fmla="*/ 5 h 15"/>
                <a:gd name="T38" fmla="*/ 9 w 13"/>
                <a:gd name="T39" fmla="*/ 7 h 15"/>
                <a:gd name="T40" fmla="*/ 6 w 13"/>
                <a:gd name="T41" fmla="*/ 7 h 15"/>
                <a:gd name="T42" fmla="*/ 2 w 13"/>
                <a:gd name="T43" fmla="*/ 8 h 15"/>
                <a:gd name="T44" fmla="*/ 0 w 13"/>
                <a:gd name="T45" fmla="*/ 11 h 15"/>
                <a:gd name="T46" fmla="*/ 1 w 13"/>
                <a:gd name="T47" fmla="*/ 14 h 15"/>
                <a:gd name="T48" fmla="*/ 5 w 13"/>
                <a:gd name="T49" fmla="*/ 15 h 15"/>
                <a:gd name="T50" fmla="*/ 7 w 13"/>
                <a:gd name="T51" fmla="*/ 15 h 15"/>
                <a:gd name="T52" fmla="*/ 9 w 13"/>
                <a:gd name="T53" fmla="*/ 13 h 15"/>
                <a:gd name="T54" fmla="*/ 9 w 13"/>
                <a:gd name="T55" fmla="*/ 14 h 15"/>
                <a:gd name="T56" fmla="*/ 9 w 13"/>
                <a:gd name="T57" fmla="*/ 15 h 15"/>
                <a:gd name="T58" fmla="*/ 13 w 13"/>
                <a:gd name="T59" fmla="*/ 15 h 15"/>
                <a:gd name="T60" fmla="*/ 13 w 13"/>
                <a:gd name="T61" fmla="*/ 13 h 15"/>
                <a:gd name="T62" fmla="*/ 12 w 13"/>
                <a:gd name="T63" fmla="*/ 13 h 15"/>
                <a:gd name="T64" fmla="*/ 12 w 13"/>
                <a:gd name="T65" fmla="*/ 13 h 15"/>
                <a:gd name="T66" fmla="*/ 12 w 13"/>
                <a:gd name="T67" fmla="*/ 12 h 15"/>
                <a:gd name="T68" fmla="*/ 12 w 13"/>
                <a:gd name="T69" fmla="*/ 5 h 15"/>
                <a:gd name="T70" fmla="*/ 10 w 13"/>
                <a:gd name="T71" fmla="*/ 1 h 15"/>
                <a:gd name="T72" fmla="*/ 6 w 13"/>
                <a:gd name="T73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3" h="15">
                  <a:moveTo>
                    <a:pt x="5" y="13"/>
                  </a:moveTo>
                  <a:cubicBezTo>
                    <a:pt x="4" y="13"/>
                    <a:pt x="4" y="13"/>
                    <a:pt x="3" y="13"/>
                  </a:cubicBezTo>
                  <a:cubicBezTo>
                    <a:pt x="3" y="12"/>
                    <a:pt x="3" y="12"/>
                    <a:pt x="3" y="11"/>
                  </a:cubicBezTo>
                  <a:cubicBezTo>
                    <a:pt x="3" y="10"/>
                    <a:pt x="3" y="10"/>
                    <a:pt x="4" y="9"/>
                  </a:cubicBezTo>
                  <a:cubicBezTo>
                    <a:pt x="4" y="9"/>
                    <a:pt x="5" y="9"/>
                    <a:pt x="6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9" y="12"/>
                    <a:pt x="8" y="12"/>
                    <a:pt x="7" y="12"/>
                  </a:cubicBezTo>
                  <a:cubicBezTo>
                    <a:pt x="7" y="13"/>
                    <a:pt x="6" y="13"/>
                    <a:pt x="5" y="13"/>
                  </a:cubicBezTo>
                  <a:moveTo>
                    <a:pt x="6" y="0"/>
                  </a:moveTo>
                  <a:cubicBezTo>
                    <a:pt x="5" y="0"/>
                    <a:pt x="4" y="0"/>
                    <a:pt x="3" y="1"/>
                  </a:cubicBezTo>
                  <a:cubicBezTo>
                    <a:pt x="2" y="1"/>
                    <a:pt x="1" y="1"/>
                    <a:pt x="1" y="2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4" y="3"/>
                    <a:pt x="4" y="3"/>
                  </a:cubicBezTo>
                  <a:cubicBezTo>
                    <a:pt x="5" y="2"/>
                    <a:pt x="5" y="2"/>
                    <a:pt x="6" y="2"/>
                  </a:cubicBezTo>
                  <a:cubicBezTo>
                    <a:pt x="7" y="2"/>
                    <a:pt x="8" y="3"/>
                    <a:pt x="8" y="3"/>
                  </a:cubicBezTo>
                  <a:cubicBezTo>
                    <a:pt x="9" y="4"/>
                    <a:pt x="9" y="4"/>
                    <a:pt x="9" y="5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4" y="7"/>
                    <a:pt x="3" y="7"/>
                    <a:pt x="2" y="8"/>
                  </a:cubicBezTo>
                  <a:cubicBezTo>
                    <a:pt x="1" y="9"/>
                    <a:pt x="0" y="10"/>
                    <a:pt x="0" y="11"/>
                  </a:cubicBezTo>
                  <a:cubicBezTo>
                    <a:pt x="0" y="12"/>
                    <a:pt x="0" y="13"/>
                    <a:pt x="1" y="14"/>
                  </a:cubicBezTo>
                  <a:cubicBezTo>
                    <a:pt x="2" y="15"/>
                    <a:pt x="3" y="15"/>
                    <a:pt x="5" y="15"/>
                  </a:cubicBezTo>
                  <a:cubicBezTo>
                    <a:pt x="5" y="15"/>
                    <a:pt x="6" y="15"/>
                    <a:pt x="7" y="15"/>
                  </a:cubicBezTo>
                  <a:cubicBezTo>
                    <a:pt x="8" y="14"/>
                    <a:pt x="8" y="14"/>
                    <a:pt x="9" y="13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14"/>
                    <a:pt x="9" y="15"/>
                    <a:pt x="9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2" y="4"/>
                    <a:pt x="11" y="2"/>
                    <a:pt x="10" y="1"/>
                  </a:cubicBezTo>
                  <a:cubicBezTo>
                    <a:pt x="9" y="1"/>
                    <a:pt x="8" y="0"/>
                    <a:pt x="6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0" name="Freeform 46">
              <a:extLst>
                <a:ext uri="{FF2B5EF4-FFF2-40B4-BE49-F238E27FC236}">
                  <a16:creationId xmlns:a16="http://schemas.microsoft.com/office/drawing/2014/main" id="{DABE33AA-0716-45C5-94B7-0884616B6A4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12438" y="1749426"/>
              <a:ext cx="58738" cy="53975"/>
            </a:xfrm>
            <a:custGeom>
              <a:avLst/>
              <a:gdLst>
                <a:gd name="T0" fmla="*/ 9 w 16"/>
                <a:gd name="T1" fmla="*/ 0 h 15"/>
                <a:gd name="T2" fmla="*/ 6 w 16"/>
                <a:gd name="T3" fmla="*/ 1 h 15"/>
                <a:gd name="T4" fmla="*/ 4 w 16"/>
                <a:gd name="T5" fmla="*/ 3 h 15"/>
                <a:gd name="T6" fmla="*/ 4 w 16"/>
                <a:gd name="T7" fmla="*/ 0 h 15"/>
                <a:gd name="T8" fmla="*/ 0 w 16"/>
                <a:gd name="T9" fmla="*/ 0 h 15"/>
                <a:gd name="T10" fmla="*/ 0 w 16"/>
                <a:gd name="T11" fmla="*/ 2 h 15"/>
                <a:gd name="T12" fmla="*/ 2 w 16"/>
                <a:gd name="T13" fmla="*/ 3 h 15"/>
                <a:gd name="T14" fmla="*/ 2 w 16"/>
                <a:gd name="T15" fmla="*/ 13 h 15"/>
                <a:gd name="T16" fmla="*/ 0 w 16"/>
                <a:gd name="T17" fmla="*/ 13 h 15"/>
                <a:gd name="T18" fmla="*/ 0 w 16"/>
                <a:gd name="T19" fmla="*/ 15 h 15"/>
                <a:gd name="T20" fmla="*/ 7 w 16"/>
                <a:gd name="T21" fmla="*/ 15 h 15"/>
                <a:gd name="T22" fmla="*/ 7 w 16"/>
                <a:gd name="T23" fmla="*/ 13 h 15"/>
                <a:gd name="T24" fmla="*/ 4 w 16"/>
                <a:gd name="T25" fmla="*/ 13 h 15"/>
                <a:gd name="T26" fmla="*/ 4 w 16"/>
                <a:gd name="T27" fmla="*/ 4 h 15"/>
                <a:gd name="T28" fmla="*/ 6 w 16"/>
                <a:gd name="T29" fmla="*/ 3 h 15"/>
                <a:gd name="T30" fmla="*/ 8 w 16"/>
                <a:gd name="T31" fmla="*/ 2 h 15"/>
                <a:gd name="T32" fmla="*/ 10 w 16"/>
                <a:gd name="T33" fmla="*/ 3 h 15"/>
                <a:gd name="T34" fmla="*/ 11 w 16"/>
                <a:gd name="T35" fmla="*/ 6 h 15"/>
                <a:gd name="T36" fmla="*/ 11 w 16"/>
                <a:gd name="T37" fmla="*/ 13 h 15"/>
                <a:gd name="T38" fmla="*/ 9 w 16"/>
                <a:gd name="T39" fmla="*/ 13 h 15"/>
                <a:gd name="T40" fmla="*/ 9 w 16"/>
                <a:gd name="T41" fmla="*/ 15 h 15"/>
                <a:gd name="T42" fmla="*/ 16 w 16"/>
                <a:gd name="T43" fmla="*/ 15 h 15"/>
                <a:gd name="T44" fmla="*/ 16 w 16"/>
                <a:gd name="T45" fmla="*/ 13 h 15"/>
                <a:gd name="T46" fmla="*/ 14 w 16"/>
                <a:gd name="T47" fmla="*/ 13 h 15"/>
                <a:gd name="T48" fmla="*/ 14 w 16"/>
                <a:gd name="T49" fmla="*/ 6 h 15"/>
                <a:gd name="T50" fmla="*/ 12 w 16"/>
                <a:gd name="T51" fmla="*/ 2 h 15"/>
                <a:gd name="T52" fmla="*/ 9 w 16"/>
                <a:gd name="T53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6" h="15">
                  <a:moveTo>
                    <a:pt x="9" y="0"/>
                  </a:moveTo>
                  <a:cubicBezTo>
                    <a:pt x="8" y="0"/>
                    <a:pt x="7" y="0"/>
                    <a:pt x="6" y="1"/>
                  </a:cubicBezTo>
                  <a:cubicBezTo>
                    <a:pt x="5" y="1"/>
                    <a:pt x="5" y="2"/>
                    <a:pt x="4" y="3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4"/>
                    <a:pt x="5" y="3"/>
                    <a:pt x="6" y="3"/>
                  </a:cubicBezTo>
                  <a:cubicBezTo>
                    <a:pt x="6" y="3"/>
                    <a:pt x="7" y="2"/>
                    <a:pt x="8" y="2"/>
                  </a:cubicBezTo>
                  <a:cubicBezTo>
                    <a:pt x="9" y="2"/>
                    <a:pt x="10" y="3"/>
                    <a:pt x="10" y="3"/>
                  </a:cubicBezTo>
                  <a:cubicBezTo>
                    <a:pt x="11" y="4"/>
                    <a:pt x="11" y="5"/>
                    <a:pt x="11" y="6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16" y="15"/>
                    <a:pt x="16" y="15"/>
                    <a:pt x="16" y="15"/>
                  </a:cubicBezTo>
                  <a:cubicBezTo>
                    <a:pt x="16" y="13"/>
                    <a:pt x="16" y="13"/>
                    <a:pt x="16" y="13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4" y="4"/>
                    <a:pt x="13" y="3"/>
                    <a:pt x="12" y="2"/>
                  </a:cubicBezTo>
                  <a:cubicBezTo>
                    <a:pt x="11" y="1"/>
                    <a:pt x="10" y="0"/>
                    <a:pt x="9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1" name="Freeform 47">
              <a:extLst>
                <a:ext uri="{FF2B5EF4-FFF2-40B4-BE49-F238E27FC236}">
                  <a16:creationId xmlns:a16="http://schemas.microsoft.com/office/drawing/2014/main" id="{965B1072-A01D-436D-9FD9-93CB8BE19D2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74350" y="1738313"/>
              <a:ext cx="33338" cy="65088"/>
            </a:xfrm>
            <a:custGeom>
              <a:avLst/>
              <a:gdLst>
                <a:gd name="T0" fmla="*/ 5 w 9"/>
                <a:gd name="T1" fmla="*/ 0 h 18"/>
                <a:gd name="T2" fmla="*/ 3 w 9"/>
                <a:gd name="T3" fmla="*/ 0 h 18"/>
                <a:gd name="T4" fmla="*/ 3 w 9"/>
                <a:gd name="T5" fmla="*/ 3 h 18"/>
                <a:gd name="T6" fmla="*/ 0 w 9"/>
                <a:gd name="T7" fmla="*/ 3 h 18"/>
                <a:gd name="T8" fmla="*/ 0 w 9"/>
                <a:gd name="T9" fmla="*/ 5 h 18"/>
                <a:gd name="T10" fmla="*/ 3 w 9"/>
                <a:gd name="T11" fmla="*/ 5 h 18"/>
                <a:gd name="T12" fmla="*/ 3 w 9"/>
                <a:gd name="T13" fmla="*/ 14 h 18"/>
                <a:gd name="T14" fmla="*/ 4 w 9"/>
                <a:gd name="T15" fmla="*/ 17 h 18"/>
                <a:gd name="T16" fmla="*/ 6 w 9"/>
                <a:gd name="T17" fmla="*/ 18 h 18"/>
                <a:gd name="T18" fmla="*/ 8 w 9"/>
                <a:gd name="T19" fmla="*/ 18 h 18"/>
                <a:gd name="T20" fmla="*/ 9 w 9"/>
                <a:gd name="T21" fmla="*/ 18 h 18"/>
                <a:gd name="T22" fmla="*/ 8 w 9"/>
                <a:gd name="T23" fmla="*/ 16 h 18"/>
                <a:gd name="T24" fmla="*/ 8 w 9"/>
                <a:gd name="T25" fmla="*/ 16 h 18"/>
                <a:gd name="T26" fmla="*/ 7 w 9"/>
                <a:gd name="T27" fmla="*/ 16 h 18"/>
                <a:gd name="T28" fmla="*/ 6 w 9"/>
                <a:gd name="T29" fmla="*/ 16 h 18"/>
                <a:gd name="T30" fmla="*/ 5 w 9"/>
                <a:gd name="T31" fmla="*/ 14 h 18"/>
                <a:gd name="T32" fmla="*/ 5 w 9"/>
                <a:gd name="T33" fmla="*/ 5 h 18"/>
                <a:gd name="T34" fmla="*/ 8 w 9"/>
                <a:gd name="T35" fmla="*/ 5 h 18"/>
                <a:gd name="T36" fmla="*/ 8 w 9"/>
                <a:gd name="T37" fmla="*/ 3 h 18"/>
                <a:gd name="T38" fmla="*/ 5 w 9"/>
                <a:gd name="T39" fmla="*/ 3 h 18"/>
                <a:gd name="T40" fmla="*/ 5 w 9"/>
                <a:gd name="T41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" h="18">
                  <a:moveTo>
                    <a:pt x="5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3" y="16"/>
                    <a:pt x="3" y="17"/>
                    <a:pt x="4" y="17"/>
                  </a:cubicBezTo>
                  <a:cubicBezTo>
                    <a:pt x="4" y="18"/>
                    <a:pt x="5" y="18"/>
                    <a:pt x="6" y="18"/>
                  </a:cubicBezTo>
                  <a:cubicBezTo>
                    <a:pt x="7" y="18"/>
                    <a:pt x="7" y="18"/>
                    <a:pt x="8" y="18"/>
                  </a:cubicBezTo>
                  <a:cubicBezTo>
                    <a:pt x="8" y="18"/>
                    <a:pt x="8" y="18"/>
                    <a:pt x="9" y="18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5" y="15"/>
                    <a:pt x="5" y="15"/>
                    <a:pt x="5" y="14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0"/>
                    <a:pt x="5" y="0"/>
                    <a:pt x="5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2" name="Freeform 48">
              <a:extLst>
                <a:ext uri="{FF2B5EF4-FFF2-40B4-BE49-F238E27FC236}">
                  <a16:creationId xmlns:a16="http://schemas.microsoft.com/office/drawing/2014/main" id="{4AF07969-91CD-4DED-978D-00A02770215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149013" y="906463"/>
              <a:ext cx="87313" cy="71438"/>
            </a:xfrm>
            <a:custGeom>
              <a:avLst/>
              <a:gdLst>
                <a:gd name="T0" fmla="*/ 30 w 55"/>
                <a:gd name="T1" fmla="*/ 23 h 45"/>
                <a:gd name="T2" fmla="*/ 26 w 55"/>
                <a:gd name="T3" fmla="*/ 11 h 45"/>
                <a:gd name="T4" fmla="*/ 44 w 55"/>
                <a:gd name="T5" fmla="*/ 9 h 45"/>
                <a:gd name="T6" fmla="*/ 44 w 55"/>
                <a:gd name="T7" fmla="*/ 9 h 45"/>
                <a:gd name="T8" fmla="*/ 30 w 55"/>
                <a:gd name="T9" fmla="*/ 23 h 45"/>
                <a:gd name="T10" fmla="*/ 51 w 55"/>
                <a:gd name="T11" fmla="*/ 0 h 45"/>
                <a:gd name="T12" fmla="*/ 7 w 55"/>
                <a:gd name="T13" fmla="*/ 4 h 45"/>
                <a:gd name="T14" fmla="*/ 5 w 55"/>
                <a:gd name="T15" fmla="*/ 2 h 45"/>
                <a:gd name="T16" fmla="*/ 0 w 55"/>
                <a:gd name="T17" fmla="*/ 4 h 45"/>
                <a:gd name="T18" fmla="*/ 7 w 55"/>
                <a:gd name="T19" fmla="*/ 18 h 45"/>
                <a:gd name="T20" fmla="*/ 12 w 55"/>
                <a:gd name="T21" fmla="*/ 16 h 45"/>
                <a:gd name="T22" fmla="*/ 12 w 55"/>
                <a:gd name="T23" fmla="*/ 14 h 45"/>
                <a:gd name="T24" fmla="*/ 19 w 55"/>
                <a:gd name="T25" fmla="*/ 11 h 45"/>
                <a:gd name="T26" fmla="*/ 23 w 55"/>
                <a:gd name="T27" fmla="*/ 27 h 45"/>
                <a:gd name="T28" fmla="*/ 19 w 55"/>
                <a:gd name="T29" fmla="*/ 32 h 45"/>
                <a:gd name="T30" fmla="*/ 16 w 55"/>
                <a:gd name="T31" fmla="*/ 27 h 45"/>
                <a:gd name="T32" fmla="*/ 12 w 55"/>
                <a:gd name="T33" fmla="*/ 29 h 45"/>
                <a:gd name="T34" fmla="*/ 19 w 55"/>
                <a:gd name="T35" fmla="*/ 45 h 45"/>
                <a:gd name="T36" fmla="*/ 23 w 55"/>
                <a:gd name="T37" fmla="*/ 43 h 45"/>
                <a:gd name="T38" fmla="*/ 23 w 55"/>
                <a:gd name="T39" fmla="*/ 41 h 45"/>
                <a:gd name="T40" fmla="*/ 55 w 55"/>
                <a:gd name="T41" fmla="*/ 9 h 45"/>
                <a:gd name="T42" fmla="*/ 51 w 55"/>
                <a:gd name="T43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5" h="45">
                  <a:moveTo>
                    <a:pt x="30" y="23"/>
                  </a:moveTo>
                  <a:lnTo>
                    <a:pt x="26" y="11"/>
                  </a:lnTo>
                  <a:lnTo>
                    <a:pt x="44" y="9"/>
                  </a:lnTo>
                  <a:lnTo>
                    <a:pt x="44" y="9"/>
                  </a:lnTo>
                  <a:lnTo>
                    <a:pt x="30" y="23"/>
                  </a:lnTo>
                  <a:close/>
                  <a:moveTo>
                    <a:pt x="51" y="0"/>
                  </a:moveTo>
                  <a:lnTo>
                    <a:pt x="7" y="4"/>
                  </a:lnTo>
                  <a:lnTo>
                    <a:pt x="5" y="2"/>
                  </a:lnTo>
                  <a:lnTo>
                    <a:pt x="0" y="4"/>
                  </a:lnTo>
                  <a:lnTo>
                    <a:pt x="7" y="18"/>
                  </a:lnTo>
                  <a:lnTo>
                    <a:pt x="12" y="16"/>
                  </a:lnTo>
                  <a:lnTo>
                    <a:pt x="12" y="14"/>
                  </a:lnTo>
                  <a:lnTo>
                    <a:pt x="19" y="11"/>
                  </a:lnTo>
                  <a:lnTo>
                    <a:pt x="23" y="27"/>
                  </a:lnTo>
                  <a:lnTo>
                    <a:pt x="19" y="32"/>
                  </a:lnTo>
                  <a:lnTo>
                    <a:pt x="16" y="27"/>
                  </a:lnTo>
                  <a:lnTo>
                    <a:pt x="12" y="29"/>
                  </a:lnTo>
                  <a:lnTo>
                    <a:pt x="19" y="45"/>
                  </a:lnTo>
                  <a:lnTo>
                    <a:pt x="23" y="43"/>
                  </a:lnTo>
                  <a:lnTo>
                    <a:pt x="23" y="41"/>
                  </a:lnTo>
                  <a:lnTo>
                    <a:pt x="55" y="9"/>
                  </a:lnTo>
                  <a:lnTo>
                    <a:pt x="5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3" name="Freeform 49">
              <a:extLst>
                <a:ext uri="{FF2B5EF4-FFF2-40B4-BE49-F238E27FC236}">
                  <a16:creationId xmlns:a16="http://schemas.microsoft.com/office/drawing/2014/main" id="{9E2CBE5F-C0B0-4578-AEAD-D2F24125E8A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149013" y="906463"/>
              <a:ext cx="87313" cy="71438"/>
            </a:xfrm>
            <a:custGeom>
              <a:avLst/>
              <a:gdLst>
                <a:gd name="T0" fmla="*/ 30 w 55"/>
                <a:gd name="T1" fmla="*/ 23 h 45"/>
                <a:gd name="T2" fmla="*/ 26 w 55"/>
                <a:gd name="T3" fmla="*/ 11 h 45"/>
                <a:gd name="T4" fmla="*/ 44 w 55"/>
                <a:gd name="T5" fmla="*/ 9 h 45"/>
                <a:gd name="T6" fmla="*/ 44 w 55"/>
                <a:gd name="T7" fmla="*/ 9 h 45"/>
                <a:gd name="T8" fmla="*/ 30 w 55"/>
                <a:gd name="T9" fmla="*/ 23 h 45"/>
                <a:gd name="T10" fmla="*/ 51 w 55"/>
                <a:gd name="T11" fmla="*/ 0 h 45"/>
                <a:gd name="T12" fmla="*/ 7 w 55"/>
                <a:gd name="T13" fmla="*/ 4 h 45"/>
                <a:gd name="T14" fmla="*/ 5 w 55"/>
                <a:gd name="T15" fmla="*/ 2 h 45"/>
                <a:gd name="T16" fmla="*/ 0 w 55"/>
                <a:gd name="T17" fmla="*/ 4 h 45"/>
                <a:gd name="T18" fmla="*/ 7 w 55"/>
                <a:gd name="T19" fmla="*/ 18 h 45"/>
                <a:gd name="T20" fmla="*/ 12 w 55"/>
                <a:gd name="T21" fmla="*/ 16 h 45"/>
                <a:gd name="T22" fmla="*/ 12 w 55"/>
                <a:gd name="T23" fmla="*/ 14 h 45"/>
                <a:gd name="T24" fmla="*/ 19 w 55"/>
                <a:gd name="T25" fmla="*/ 11 h 45"/>
                <a:gd name="T26" fmla="*/ 23 w 55"/>
                <a:gd name="T27" fmla="*/ 27 h 45"/>
                <a:gd name="T28" fmla="*/ 19 w 55"/>
                <a:gd name="T29" fmla="*/ 32 h 45"/>
                <a:gd name="T30" fmla="*/ 16 w 55"/>
                <a:gd name="T31" fmla="*/ 27 h 45"/>
                <a:gd name="T32" fmla="*/ 12 w 55"/>
                <a:gd name="T33" fmla="*/ 29 h 45"/>
                <a:gd name="T34" fmla="*/ 19 w 55"/>
                <a:gd name="T35" fmla="*/ 45 h 45"/>
                <a:gd name="T36" fmla="*/ 23 w 55"/>
                <a:gd name="T37" fmla="*/ 43 h 45"/>
                <a:gd name="T38" fmla="*/ 23 w 55"/>
                <a:gd name="T39" fmla="*/ 41 h 45"/>
                <a:gd name="T40" fmla="*/ 55 w 55"/>
                <a:gd name="T41" fmla="*/ 9 h 45"/>
                <a:gd name="T42" fmla="*/ 51 w 55"/>
                <a:gd name="T43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5" h="45">
                  <a:moveTo>
                    <a:pt x="30" y="23"/>
                  </a:moveTo>
                  <a:lnTo>
                    <a:pt x="26" y="11"/>
                  </a:lnTo>
                  <a:lnTo>
                    <a:pt x="44" y="9"/>
                  </a:lnTo>
                  <a:lnTo>
                    <a:pt x="44" y="9"/>
                  </a:lnTo>
                  <a:lnTo>
                    <a:pt x="30" y="23"/>
                  </a:lnTo>
                  <a:moveTo>
                    <a:pt x="51" y="0"/>
                  </a:moveTo>
                  <a:lnTo>
                    <a:pt x="7" y="4"/>
                  </a:lnTo>
                  <a:lnTo>
                    <a:pt x="5" y="2"/>
                  </a:lnTo>
                  <a:lnTo>
                    <a:pt x="0" y="4"/>
                  </a:lnTo>
                  <a:lnTo>
                    <a:pt x="7" y="18"/>
                  </a:lnTo>
                  <a:lnTo>
                    <a:pt x="12" y="16"/>
                  </a:lnTo>
                  <a:lnTo>
                    <a:pt x="12" y="14"/>
                  </a:lnTo>
                  <a:lnTo>
                    <a:pt x="19" y="11"/>
                  </a:lnTo>
                  <a:lnTo>
                    <a:pt x="23" y="27"/>
                  </a:lnTo>
                  <a:lnTo>
                    <a:pt x="19" y="32"/>
                  </a:lnTo>
                  <a:lnTo>
                    <a:pt x="16" y="27"/>
                  </a:lnTo>
                  <a:lnTo>
                    <a:pt x="12" y="29"/>
                  </a:lnTo>
                  <a:lnTo>
                    <a:pt x="19" y="45"/>
                  </a:lnTo>
                  <a:lnTo>
                    <a:pt x="23" y="43"/>
                  </a:lnTo>
                  <a:lnTo>
                    <a:pt x="23" y="41"/>
                  </a:lnTo>
                  <a:lnTo>
                    <a:pt x="55" y="9"/>
                  </a:lnTo>
                  <a:lnTo>
                    <a:pt x="5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4" name="Freeform 50">
              <a:extLst>
                <a:ext uri="{FF2B5EF4-FFF2-40B4-BE49-F238E27FC236}">
                  <a16:creationId xmlns:a16="http://schemas.microsoft.com/office/drawing/2014/main" id="{F4830EBE-53A5-4D08-BF02-BCCD34E8F064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82350" y="963613"/>
              <a:ext cx="82550" cy="79375"/>
            </a:xfrm>
            <a:custGeom>
              <a:avLst/>
              <a:gdLst>
                <a:gd name="T0" fmla="*/ 46 w 52"/>
                <a:gd name="T1" fmla="*/ 0 h 50"/>
                <a:gd name="T2" fmla="*/ 39 w 52"/>
                <a:gd name="T3" fmla="*/ 3 h 50"/>
                <a:gd name="T4" fmla="*/ 41 w 52"/>
                <a:gd name="T5" fmla="*/ 7 h 50"/>
                <a:gd name="T6" fmla="*/ 7 w 52"/>
                <a:gd name="T7" fmla="*/ 19 h 50"/>
                <a:gd name="T8" fmla="*/ 5 w 52"/>
                <a:gd name="T9" fmla="*/ 14 h 50"/>
                <a:gd name="T10" fmla="*/ 0 w 52"/>
                <a:gd name="T11" fmla="*/ 16 h 50"/>
                <a:gd name="T12" fmla="*/ 11 w 52"/>
                <a:gd name="T13" fmla="*/ 50 h 50"/>
                <a:gd name="T14" fmla="*/ 23 w 52"/>
                <a:gd name="T15" fmla="*/ 46 h 50"/>
                <a:gd name="T16" fmla="*/ 21 w 52"/>
                <a:gd name="T17" fmla="*/ 39 h 50"/>
                <a:gd name="T18" fmla="*/ 16 w 52"/>
                <a:gd name="T19" fmla="*/ 41 h 50"/>
                <a:gd name="T20" fmla="*/ 11 w 52"/>
                <a:gd name="T21" fmla="*/ 28 h 50"/>
                <a:gd name="T22" fmla="*/ 43 w 52"/>
                <a:gd name="T23" fmla="*/ 16 h 50"/>
                <a:gd name="T24" fmla="*/ 46 w 52"/>
                <a:gd name="T25" fmla="*/ 21 h 50"/>
                <a:gd name="T26" fmla="*/ 52 w 52"/>
                <a:gd name="T27" fmla="*/ 21 h 50"/>
                <a:gd name="T28" fmla="*/ 50 w 52"/>
                <a:gd name="T29" fmla="*/ 14 h 50"/>
                <a:gd name="T30" fmla="*/ 48 w 52"/>
                <a:gd name="T31" fmla="*/ 5 h 50"/>
                <a:gd name="T32" fmla="*/ 46 w 52"/>
                <a:gd name="T33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2" h="50">
                  <a:moveTo>
                    <a:pt x="46" y="0"/>
                  </a:moveTo>
                  <a:lnTo>
                    <a:pt x="39" y="3"/>
                  </a:lnTo>
                  <a:lnTo>
                    <a:pt x="41" y="7"/>
                  </a:lnTo>
                  <a:lnTo>
                    <a:pt x="7" y="19"/>
                  </a:lnTo>
                  <a:lnTo>
                    <a:pt x="5" y="14"/>
                  </a:lnTo>
                  <a:lnTo>
                    <a:pt x="0" y="16"/>
                  </a:lnTo>
                  <a:lnTo>
                    <a:pt x="11" y="50"/>
                  </a:lnTo>
                  <a:lnTo>
                    <a:pt x="23" y="46"/>
                  </a:lnTo>
                  <a:lnTo>
                    <a:pt x="21" y="39"/>
                  </a:lnTo>
                  <a:lnTo>
                    <a:pt x="16" y="41"/>
                  </a:lnTo>
                  <a:lnTo>
                    <a:pt x="11" y="28"/>
                  </a:lnTo>
                  <a:lnTo>
                    <a:pt x="43" y="16"/>
                  </a:lnTo>
                  <a:lnTo>
                    <a:pt x="46" y="21"/>
                  </a:lnTo>
                  <a:lnTo>
                    <a:pt x="52" y="21"/>
                  </a:lnTo>
                  <a:lnTo>
                    <a:pt x="50" y="14"/>
                  </a:lnTo>
                  <a:lnTo>
                    <a:pt x="48" y="5"/>
                  </a:lnTo>
                  <a:lnTo>
                    <a:pt x="4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5" name="Freeform 51">
              <a:extLst>
                <a:ext uri="{FF2B5EF4-FFF2-40B4-BE49-F238E27FC236}">
                  <a16:creationId xmlns:a16="http://schemas.microsoft.com/office/drawing/2014/main" id="{C3080482-C68C-4DA3-A216-D9E802A76529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82350" y="963613"/>
              <a:ext cx="82550" cy="79375"/>
            </a:xfrm>
            <a:custGeom>
              <a:avLst/>
              <a:gdLst>
                <a:gd name="T0" fmla="*/ 46 w 52"/>
                <a:gd name="T1" fmla="*/ 0 h 50"/>
                <a:gd name="T2" fmla="*/ 39 w 52"/>
                <a:gd name="T3" fmla="*/ 3 h 50"/>
                <a:gd name="T4" fmla="*/ 41 w 52"/>
                <a:gd name="T5" fmla="*/ 7 h 50"/>
                <a:gd name="T6" fmla="*/ 7 w 52"/>
                <a:gd name="T7" fmla="*/ 19 h 50"/>
                <a:gd name="T8" fmla="*/ 5 w 52"/>
                <a:gd name="T9" fmla="*/ 14 h 50"/>
                <a:gd name="T10" fmla="*/ 0 w 52"/>
                <a:gd name="T11" fmla="*/ 16 h 50"/>
                <a:gd name="T12" fmla="*/ 11 w 52"/>
                <a:gd name="T13" fmla="*/ 50 h 50"/>
                <a:gd name="T14" fmla="*/ 23 w 52"/>
                <a:gd name="T15" fmla="*/ 46 h 50"/>
                <a:gd name="T16" fmla="*/ 21 w 52"/>
                <a:gd name="T17" fmla="*/ 39 h 50"/>
                <a:gd name="T18" fmla="*/ 16 w 52"/>
                <a:gd name="T19" fmla="*/ 41 h 50"/>
                <a:gd name="T20" fmla="*/ 11 w 52"/>
                <a:gd name="T21" fmla="*/ 28 h 50"/>
                <a:gd name="T22" fmla="*/ 43 w 52"/>
                <a:gd name="T23" fmla="*/ 16 h 50"/>
                <a:gd name="T24" fmla="*/ 46 w 52"/>
                <a:gd name="T25" fmla="*/ 21 h 50"/>
                <a:gd name="T26" fmla="*/ 52 w 52"/>
                <a:gd name="T27" fmla="*/ 21 h 50"/>
                <a:gd name="T28" fmla="*/ 50 w 52"/>
                <a:gd name="T29" fmla="*/ 14 h 50"/>
                <a:gd name="T30" fmla="*/ 48 w 52"/>
                <a:gd name="T31" fmla="*/ 5 h 50"/>
                <a:gd name="T32" fmla="*/ 46 w 52"/>
                <a:gd name="T33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2" h="50">
                  <a:moveTo>
                    <a:pt x="46" y="0"/>
                  </a:moveTo>
                  <a:lnTo>
                    <a:pt x="39" y="3"/>
                  </a:lnTo>
                  <a:lnTo>
                    <a:pt x="41" y="7"/>
                  </a:lnTo>
                  <a:lnTo>
                    <a:pt x="7" y="19"/>
                  </a:lnTo>
                  <a:lnTo>
                    <a:pt x="5" y="14"/>
                  </a:lnTo>
                  <a:lnTo>
                    <a:pt x="0" y="16"/>
                  </a:lnTo>
                  <a:lnTo>
                    <a:pt x="11" y="50"/>
                  </a:lnTo>
                  <a:lnTo>
                    <a:pt x="23" y="46"/>
                  </a:lnTo>
                  <a:lnTo>
                    <a:pt x="21" y="39"/>
                  </a:lnTo>
                  <a:lnTo>
                    <a:pt x="16" y="41"/>
                  </a:lnTo>
                  <a:lnTo>
                    <a:pt x="11" y="28"/>
                  </a:lnTo>
                  <a:lnTo>
                    <a:pt x="43" y="16"/>
                  </a:lnTo>
                  <a:lnTo>
                    <a:pt x="46" y="21"/>
                  </a:lnTo>
                  <a:lnTo>
                    <a:pt x="52" y="21"/>
                  </a:lnTo>
                  <a:lnTo>
                    <a:pt x="50" y="14"/>
                  </a:lnTo>
                  <a:lnTo>
                    <a:pt x="48" y="5"/>
                  </a:lnTo>
                  <a:lnTo>
                    <a:pt x="4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6" name="Freeform 52">
              <a:extLst>
                <a:ext uri="{FF2B5EF4-FFF2-40B4-BE49-F238E27FC236}">
                  <a16:creationId xmlns:a16="http://schemas.microsoft.com/office/drawing/2014/main" id="{3BC6237D-198A-4BC0-BA1F-6BB29278187E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04575" y="1036638"/>
              <a:ext cx="79375" cy="71438"/>
            </a:xfrm>
            <a:custGeom>
              <a:avLst/>
              <a:gdLst>
                <a:gd name="T0" fmla="*/ 45 w 50"/>
                <a:gd name="T1" fmla="*/ 0 h 45"/>
                <a:gd name="T2" fmla="*/ 41 w 50"/>
                <a:gd name="T3" fmla="*/ 2 h 45"/>
                <a:gd name="T4" fmla="*/ 41 w 50"/>
                <a:gd name="T5" fmla="*/ 7 h 45"/>
                <a:gd name="T6" fmla="*/ 7 w 50"/>
                <a:gd name="T7" fmla="*/ 16 h 45"/>
                <a:gd name="T8" fmla="*/ 4 w 50"/>
                <a:gd name="T9" fmla="*/ 9 h 45"/>
                <a:gd name="T10" fmla="*/ 0 w 50"/>
                <a:gd name="T11" fmla="*/ 11 h 45"/>
                <a:gd name="T12" fmla="*/ 7 w 50"/>
                <a:gd name="T13" fmla="*/ 45 h 45"/>
                <a:gd name="T14" fmla="*/ 20 w 50"/>
                <a:gd name="T15" fmla="*/ 43 h 45"/>
                <a:gd name="T16" fmla="*/ 18 w 50"/>
                <a:gd name="T17" fmla="*/ 36 h 45"/>
                <a:gd name="T18" fmla="*/ 11 w 50"/>
                <a:gd name="T19" fmla="*/ 36 h 45"/>
                <a:gd name="T20" fmla="*/ 9 w 50"/>
                <a:gd name="T21" fmla="*/ 25 h 45"/>
                <a:gd name="T22" fmla="*/ 43 w 50"/>
                <a:gd name="T23" fmla="*/ 16 h 45"/>
                <a:gd name="T24" fmla="*/ 43 w 50"/>
                <a:gd name="T25" fmla="*/ 20 h 45"/>
                <a:gd name="T26" fmla="*/ 50 w 50"/>
                <a:gd name="T27" fmla="*/ 20 h 45"/>
                <a:gd name="T28" fmla="*/ 48 w 50"/>
                <a:gd name="T29" fmla="*/ 16 h 45"/>
                <a:gd name="T30" fmla="*/ 48 w 50"/>
                <a:gd name="T31" fmla="*/ 7 h 45"/>
                <a:gd name="T32" fmla="*/ 45 w 50"/>
                <a:gd name="T33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0" h="45">
                  <a:moveTo>
                    <a:pt x="45" y="0"/>
                  </a:moveTo>
                  <a:lnTo>
                    <a:pt x="41" y="2"/>
                  </a:lnTo>
                  <a:lnTo>
                    <a:pt x="41" y="7"/>
                  </a:lnTo>
                  <a:lnTo>
                    <a:pt x="7" y="16"/>
                  </a:lnTo>
                  <a:lnTo>
                    <a:pt x="4" y="9"/>
                  </a:lnTo>
                  <a:lnTo>
                    <a:pt x="0" y="11"/>
                  </a:lnTo>
                  <a:lnTo>
                    <a:pt x="7" y="45"/>
                  </a:lnTo>
                  <a:lnTo>
                    <a:pt x="20" y="43"/>
                  </a:lnTo>
                  <a:lnTo>
                    <a:pt x="18" y="36"/>
                  </a:lnTo>
                  <a:lnTo>
                    <a:pt x="11" y="36"/>
                  </a:lnTo>
                  <a:lnTo>
                    <a:pt x="9" y="25"/>
                  </a:lnTo>
                  <a:lnTo>
                    <a:pt x="43" y="16"/>
                  </a:lnTo>
                  <a:lnTo>
                    <a:pt x="43" y="20"/>
                  </a:lnTo>
                  <a:lnTo>
                    <a:pt x="50" y="20"/>
                  </a:lnTo>
                  <a:lnTo>
                    <a:pt x="48" y="16"/>
                  </a:lnTo>
                  <a:lnTo>
                    <a:pt x="48" y="7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7" name="Freeform 53">
              <a:extLst>
                <a:ext uri="{FF2B5EF4-FFF2-40B4-BE49-F238E27FC236}">
                  <a16:creationId xmlns:a16="http://schemas.microsoft.com/office/drawing/2014/main" id="{22B141CE-7D58-402E-BD11-7741029D4EF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04575" y="1036638"/>
              <a:ext cx="79375" cy="71438"/>
            </a:xfrm>
            <a:custGeom>
              <a:avLst/>
              <a:gdLst>
                <a:gd name="T0" fmla="*/ 45 w 50"/>
                <a:gd name="T1" fmla="*/ 0 h 45"/>
                <a:gd name="T2" fmla="*/ 41 w 50"/>
                <a:gd name="T3" fmla="*/ 2 h 45"/>
                <a:gd name="T4" fmla="*/ 41 w 50"/>
                <a:gd name="T5" fmla="*/ 7 h 45"/>
                <a:gd name="T6" fmla="*/ 7 w 50"/>
                <a:gd name="T7" fmla="*/ 16 h 45"/>
                <a:gd name="T8" fmla="*/ 4 w 50"/>
                <a:gd name="T9" fmla="*/ 9 h 45"/>
                <a:gd name="T10" fmla="*/ 0 w 50"/>
                <a:gd name="T11" fmla="*/ 11 h 45"/>
                <a:gd name="T12" fmla="*/ 7 w 50"/>
                <a:gd name="T13" fmla="*/ 45 h 45"/>
                <a:gd name="T14" fmla="*/ 20 w 50"/>
                <a:gd name="T15" fmla="*/ 43 h 45"/>
                <a:gd name="T16" fmla="*/ 18 w 50"/>
                <a:gd name="T17" fmla="*/ 36 h 45"/>
                <a:gd name="T18" fmla="*/ 11 w 50"/>
                <a:gd name="T19" fmla="*/ 36 h 45"/>
                <a:gd name="T20" fmla="*/ 9 w 50"/>
                <a:gd name="T21" fmla="*/ 25 h 45"/>
                <a:gd name="T22" fmla="*/ 43 w 50"/>
                <a:gd name="T23" fmla="*/ 16 h 45"/>
                <a:gd name="T24" fmla="*/ 43 w 50"/>
                <a:gd name="T25" fmla="*/ 20 h 45"/>
                <a:gd name="T26" fmla="*/ 50 w 50"/>
                <a:gd name="T27" fmla="*/ 20 h 45"/>
                <a:gd name="T28" fmla="*/ 48 w 50"/>
                <a:gd name="T29" fmla="*/ 16 h 45"/>
                <a:gd name="T30" fmla="*/ 48 w 50"/>
                <a:gd name="T31" fmla="*/ 7 h 45"/>
                <a:gd name="T32" fmla="*/ 45 w 50"/>
                <a:gd name="T33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0" h="45">
                  <a:moveTo>
                    <a:pt x="45" y="0"/>
                  </a:moveTo>
                  <a:lnTo>
                    <a:pt x="41" y="2"/>
                  </a:lnTo>
                  <a:lnTo>
                    <a:pt x="41" y="7"/>
                  </a:lnTo>
                  <a:lnTo>
                    <a:pt x="7" y="16"/>
                  </a:lnTo>
                  <a:lnTo>
                    <a:pt x="4" y="9"/>
                  </a:lnTo>
                  <a:lnTo>
                    <a:pt x="0" y="11"/>
                  </a:lnTo>
                  <a:lnTo>
                    <a:pt x="7" y="45"/>
                  </a:lnTo>
                  <a:lnTo>
                    <a:pt x="20" y="43"/>
                  </a:lnTo>
                  <a:lnTo>
                    <a:pt x="18" y="36"/>
                  </a:lnTo>
                  <a:lnTo>
                    <a:pt x="11" y="36"/>
                  </a:lnTo>
                  <a:lnTo>
                    <a:pt x="9" y="25"/>
                  </a:lnTo>
                  <a:lnTo>
                    <a:pt x="43" y="16"/>
                  </a:lnTo>
                  <a:lnTo>
                    <a:pt x="43" y="20"/>
                  </a:lnTo>
                  <a:lnTo>
                    <a:pt x="50" y="20"/>
                  </a:lnTo>
                  <a:lnTo>
                    <a:pt x="48" y="16"/>
                  </a:lnTo>
                  <a:lnTo>
                    <a:pt x="48" y="7"/>
                  </a:lnTo>
                  <a:lnTo>
                    <a:pt x="4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8" name="Freeform 54">
              <a:extLst>
                <a:ext uri="{FF2B5EF4-FFF2-40B4-BE49-F238E27FC236}">
                  <a16:creationId xmlns:a16="http://schemas.microsoft.com/office/drawing/2014/main" id="{56891135-0427-449D-B56C-F56EEF46A8D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222038" y="1152526"/>
              <a:ext cx="79375" cy="68263"/>
            </a:xfrm>
            <a:custGeom>
              <a:avLst/>
              <a:gdLst>
                <a:gd name="T0" fmla="*/ 9 w 22"/>
                <a:gd name="T1" fmla="*/ 15 h 19"/>
                <a:gd name="T2" fmla="*/ 6 w 22"/>
                <a:gd name="T3" fmla="*/ 14 h 19"/>
                <a:gd name="T4" fmla="*/ 4 w 22"/>
                <a:gd name="T5" fmla="*/ 10 h 19"/>
                <a:gd name="T6" fmla="*/ 4 w 22"/>
                <a:gd name="T7" fmla="*/ 7 h 19"/>
                <a:gd name="T8" fmla="*/ 18 w 22"/>
                <a:gd name="T9" fmla="*/ 6 h 19"/>
                <a:gd name="T10" fmla="*/ 18 w 22"/>
                <a:gd name="T11" fmla="*/ 9 h 19"/>
                <a:gd name="T12" fmla="*/ 17 w 22"/>
                <a:gd name="T13" fmla="*/ 13 h 19"/>
                <a:gd name="T14" fmla="*/ 13 w 22"/>
                <a:gd name="T15" fmla="*/ 14 h 19"/>
                <a:gd name="T16" fmla="*/ 10 w 22"/>
                <a:gd name="T17" fmla="*/ 15 h 19"/>
                <a:gd name="T18" fmla="*/ 9 w 22"/>
                <a:gd name="T19" fmla="*/ 15 h 19"/>
                <a:gd name="T20" fmla="*/ 21 w 22"/>
                <a:gd name="T21" fmla="*/ 0 h 19"/>
                <a:gd name="T22" fmla="*/ 18 w 22"/>
                <a:gd name="T23" fmla="*/ 0 h 19"/>
                <a:gd name="T24" fmla="*/ 18 w 22"/>
                <a:gd name="T25" fmla="*/ 2 h 19"/>
                <a:gd name="T26" fmla="*/ 3 w 22"/>
                <a:gd name="T27" fmla="*/ 3 h 19"/>
                <a:gd name="T28" fmla="*/ 3 w 22"/>
                <a:gd name="T29" fmla="*/ 1 h 19"/>
                <a:gd name="T30" fmla="*/ 0 w 22"/>
                <a:gd name="T31" fmla="*/ 1 h 19"/>
                <a:gd name="T32" fmla="*/ 1 w 22"/>
                <a:gd name="T33" fmla="*/ 11 h 19"/>
                <a:gd name="T34" fmla="*/ 4 w 22"/>
                <a:gd name="T35" fmla="*/ 17 h 19"/>
                <a:gd name="T36" fmla="*/ 9 w 22"/>
                <a:gd name="T37" fmla="*/ 19 h 19"/>
                <a:gd name="T38" fmla="*/ 10 w 22"/>
                <a:gd name="T39" fmla="*/ 19 h 19"/>
                <a:gd name="T40" fmla="*/ 14 w 22"/>
                <a:gd name="T41" fmla="*/ 19 h 19"/>
                <a:gd name="T42" fmla="*/ 20 w 22"/>
                <a:gd name="T43" fmla="*/ 16 h 19"/>
                <a:gd name="T44" fmla="*/ 22 w 22"/>
                <a:gd name="T45" fmla="*/ 9 h 19"/>
                <a:gd name="T46" fmla="*/ 21 w 22"/>
                <a:gd name="T47" fmla="*/ 2 h 19"/>
                <a:gd name="T48" fmla="*/ 21 w 22"/>
                <a:gd name="T49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2" h="19">
                  <a:moveTo>
                    <a:pt x="9" y="15"/>
                  </a:moveTo>
                  <a:cubicBezTo>
                    <a:pt x="8" y="15"/>
                    <a:pt x="7" y="14"/>
                    <a:pt x="6" y="14"/>
                  </a:cubicBezTo>
                  <a:cubicBezTo>
                    <a:pt x="5" y="13"/>
                    <a:pt x="4" y="12"/>
                    <a:pt x="4" y="10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9" y="11"/>
                    <a:pt x="18" y="12"/>
                    <a:pt x="17" y="13"/>
                  </a:cubicBezTo>
                  <a:cubicBezTo>
                    <a:pt x="16" y="14"/>
                    <a:pt x="15" y="14"/>
                    <a:pt x="13" y="14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10" y="15"/>
                    <a:pt x="9" y="15"/>
                    <a:pt x="9" y="15"/>
                  </a:cubicBezTo>
                  <a:moveTo>
                    <a:pt x="21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1" y="13"/>
                    <a:pt x="2" y="15"/>
                    <a:pt x="4" y="17"/>
                  </a:cubicBezTo>
                  <a:cubicBezTo>
                    <a:pt x="5" y="18"/>
                    <a:pt x="7" y="19"/>
                    <a:pt x="9" y="19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16" y="18"/>
                    <a:pt x="18" y="17"/>
                    <a:pt x="20" y="16"/>
                  </a:cubicBezTo>
                  <a:cubicBezTo>
                    <a:pt x="21" y="14"/>
                    <a:pt x="22" y="12"/>
                    <a:pt x="22" y="9"/>
                  </a:cubicBezTo>
                  <a:cubicBezTo>
                    <a:pt x="21" y="2"/>
                    <a:pt x="21" y="2"/>
                    <a:pt x="21" y="2"/>
                  </a:cubicBezTo>
                  <a:cubicBezTo>
                    <a:pt x="21" y="0"/>
                    <a:pt x="21" y="0"/>
                    <a:pt x="21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9" name="Freeform 55">
              <a:extLst>
                <a:ext uri="{FF2B5EF4-FFF2-40B4-BE49-F238E27FC236}">
                  <a16:creationId xmlns:a16="http://schemas.microsoft.com/office/drawing/2014/main" id="{495362DE-EDF9-4E87-9DEC-6325981F311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225213" y="1235076"/>
              <a:ext cx="80963" cy="68263"/>
            </a:xfrm>
            <a:custGeom>
              <a:avLst/>
              <a:gdLst>
                <a:gd name="T0" fmla="*/ 15 w 22"/>
                <a:gd name="T1" fmla="*/ 13 h 19"/>
                <a:gd name="T2" fmla="*/ 15 w 22"/>
                <a:gd name="T3" fmla="*/ 13 h 19"/>
                <a:gd name="T4" fmla="*/ 13 w 22"/>
                <a:gd name="T5" fmla="*/ 12 h 19"/>
                <a:gd name="T6" fmla="*/ 12 w 22"/>
                <a:gd name="T7" fmla="*/ 10 h 19"/>
                <a:gd name="T8" fmla="*/ 12 w 22"/>
                <a:gd name="T9" fmla="*/ 7 h 19"/>
                <a:gd name="T10" fmla="*/ 18 w 22"/>
                <a:gd name="T11" fmla="*/ 7 h 19"/>
                <a:gd name="T12" fmla="*/ 18 w 22"/>
                <a:gd name="T13" fmla="*/ 10 h 19"/>
                <a:gd name="T14" fmla="*/ 17 w 22"/>
                <a:gd name="T15" fmla="*/ 13 h 19"/>
                <a:gd name="T16" fmla="*/ 15 w 22"/>
                <a:gd name="T17" fmla="*/ 13 h 19"/>
                <a:gd name="T18" fmla="*/ 1 w 22"/>
                <a:gd name="T19" fmla="*/ 0 h 19"/>
                <a:gd name="T20" fmla="*/ 0 w 22"/>
                <a:gd name="T21" fmla="*/ 9 h 19"/>
                <a:gd name="T22" fmla="*/ 3 w 22"/>
                <a:gd name="T23" fmla="*/ 9 h 19"/>
                <a:gd name="T24" fmla="*/ 3 w 22"/>
                <a:gd name="T25" fmla="*/ 7 h 19"/>
                <a:gd name="T26" fmla="*/ 9 w 22"/>
                <a:gd name="T27" fmla="*/ 7 h 19"/>
                <a:gd name="T28" fmla="*/ 9 w 22"/>
                <a:gd name="T29" fmla="*/ 10 h 19"/>
                <a:gd name="T30" fmla="*/ 8 w 22"/>
                <a:gd name="T31" fmla="*/ 12 h 19"/>
                <a:gd name="T32" fmla="*/ 6 w 22"/>
                <a:gd name="T33" fmla="*/ 13 h 19"/>
                <a:gd name="T34" fmla="*/ 5 w 22"/>
                <a:gd name="T35" fmla="*/ 13 h 19"/>
                <a:gd name="T36" fmla="*/ 4 w 22"/>
                <a:gd name="T37" fmla="*/ 13 h 19"/>
                <a:gd name="T38" fmla="*/ 4 w 22"/>
                <a:gd name="T39" fmla="*/ 13 h 19"/>
                <a:gd name="T40" fmla="*/ 1 w 22"/>
                <a:gd name="T41" fmla="*/ 14 h 19"/>
                <a:gd name="T42" fmla="*/ 0 w 22"/>
                <a:gd name="T43" fmla="*/ 17 h 19"/>
                <a:gd name="T44" fmla="*/ 0 w 22"/>
                <a:gd name="T45" fmla="*/ 19 h 19"/>
                <a:gd name="T46" fmla="*/ 3 w 22"/>
                <a:gd name="T47" fmla="*/ 19 h 19"/>
                <a:gd name="T48" fmla="*/ 3 w 22"/>
                <a:gd name="T49" fmla="*/ 19 h 19"/>
                <a:gd name="T50" fmla="*/ 3 w 22"/>
                <a:gd name="T51" fmla="*/ 18 h 19"/>
                <a:gd name="T52" fmla="*/ 4 w 22"/>
                <a:gd name="T53" fmla="*/ 17 h 19"/>
                <a:gd name="T54" fmla="*/ 4 w 22"/>
                <a:gd name="T55" fmla="*/ 17 h 19"/>
                <a:gd name="T56" fmla="*/ 5 w 22"/>
                <a:gd name="T57" fmla="*/ 17 h 19"/>
                <a:gd name="T58" fmla="*/ 6 w 22"/>
                <a:gd name="T59" fmla="*/ 17 h 19"/>
                <a:gd name="T60" fmla="*/ 8 w 22"/>
                <a:gd name="T61" fmla="*/ 17 h 19"/>
                <a:gd name="T62" fmla="*/ 10 w 22"/>
                <a:gd name="T63" fmla="*/ 14 h 19"/>
                <a:gd name="T64" fmla="*/ 12 w 22"/>
                <a:gd name="T65" fmla="*/ 17 h 19"/>
                <a:gd name="T66" fmla="*/ 15 w 22"/>
                <a:gd name="T67" fmla="*/ 18 h 19"/>
                <a:gd name="T68" fmla="*/ 15 w 22"/>
                <a:gd name="T69" fmla="*/ 18 h 19"/>
                <a:gd name="T70" fmla="*/ 20 w 22"/>
                <a:gd name="T71" fmla="*/ 16 h 19"/>
                <a:gd name="T72" fmla="*/ 21 w 22"/>
                <a:gd name="T73" fmla="*/ 10 h 19"/>
                <a:gd name="T74" fmla="*/ 22 w 22"/>
                <a:gd name="T75" fmla="*/ 3 h 19"/>
                <a:gd name="T76" fmla="*/ 22 w 22"/>
                <a:gd name="T77" fmla="*/ 1 h 19"/>
                <a:gd name="T78" fmla="*/ 19 w 22"/>
                <a:gd name="T79" fmla="*/ 1 h 19"/>
                <a:gd name="T80" fmla="*/ 19 w 22"/>
                <a:gd name="T81" fmla="*/ 3 h 19"/>
                <a:gd name="T82" fmla="*/ 3 w 22"/>
                <a:gd name="T83" fmla="*/ 2 h 19"/>
                <a:gd name="T84" fmla="*/ 3 w 22"/>
                <a:gd name="T85" fmla="*/ 0 h 19"/>
                <a:gd name="T86" fmla="*/ 1 w 22"/>
                <a:gd name="T87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2" h="19">
                  <a:moveTo>
                    <a:pt x="15" y="13"/>
                  </a:moveTo>
                  <a:cubicBezTo>
                    <a:pt x="15" y="13"/>
                    <a:pt x="15" y="13"/>
                    <a:pt x="15" y="13"/>
                  </a:cubicBezTo>
                  <a:cubicBezTo>
                    <a:pt x="14" y="13"/>
                    <a:pt x="13" y="13"/>
                    <a:pt x="13" y="12"/>
                  </a:cubicBezTo>
                  <a:cubicBezTo>
                    <a:pt x="12" y="12"/>
                    <a:pt x="12" y="11"/>
                    <a:pt x="12" y="10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8" y="11"/>
                    <a:pt x="18" y="12"/>
                    <a:pt x="17" y="13"/>
                  </a:cubicBezTo>
                  <a:cubicBezTo>
                    <a:pt x="17" y="13"/>
                    <a:pt x="16" y="13"/>
                    <a:pt x="15" y="13"/>
                  </a:cubicBezTo>
                  <a:moveTo>
                    <a:pt x="1" y="0"/>
                  </a:moveTo>
                  <a:cubicBezTo>
                    <a:pt x="0" y="9"/>
                    <a:pt x="0" y="9"/>
                    <a:pt x="0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9" y="11"/>
                    <a:pt x="8" y="12"/>
                    <a:pt x="8" y="12"/>
                  </a:cubicBezTo>
                  <a:cubicBezTo>
                    <a:pt x="7" y="13"/>
                    <a:pt x="6" y="13"/>
                    <a:pt x="6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3" y="13"/>
                    <a:pt x="2" y="13"/>
                    <a:pt x="1" y="14"/>
                  </a:cubicBezTo>
                  <a:cubicBezTo>
                    <a:pt x="1" y="15"/>
                    <a:pt x="0" y="15"/>
                    <a:pt x="0" y="17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18"/>
                    <a:pt x="3" y="18"/>
                    <a:pt x="3" y="18"/>
                  </a:cubicBezTo>
                  <a:cubicBezTo>
                    <a:pt x="3" y="18"/>
                    <a:pt x="4" y="17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5" y="17"/>
                    <a:pt x="5" y="17"/>
                    <a:pt x="6" y="17"/>
                  </a:cubicBezTo>
                  <a:cubicBezTo>
                    <a:pt x="7" y="17"/>
                    <a:pt x="8" y="17"/>
                    <a:pt x="8" y="17"/>
                  </a:cubicBezTo>
                  <a:cubicBezTo>
                    <a:pt x="9" y="16"/>
                    <a:pt x="10" y="15"/>
                    <a:pt x="10" y="14"/>
                  </a:cubicBezTo>
                  <a:cubicBezTo>
                    <a:pt x="11" y="15"/>
                    <a:pt x="11" y="16"/>
                    <a:pt x="12" y="17"/>
                  </a:cubicBezTo>
                  <a:cubicBezTo>
                    <a:pt x="13" y="17"/>
                    <a:pt x="14" y="18"/>
                    <a:pt x="15" y="18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7" y="18"/>
                    <a:pt x="18" y="17"/>
                    <a:pt x="20" y="16"/>
                  </a:cubicBezTo>
                  <a:cubicBezTo>
                    <a:pt x="21" y="14"/>
                    <a:pt x="21" y="12"/>
                    <a:pt x="21" y="10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22" y="1"/>
                    <a:pt x="22" y="1"/>
                    <a:pt x="22" y="1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0" name="Freeform 56">
              <a:extLst>
                <a:ext uri="{FF2B5EF4-FFF2-40B4-BE49-F238E27FC236}">
                  <a16:creationId xmlns:a16="http://schemas.microsoft.com/office/drawing/2014/main" id="{3C614980-32B7-43F5-AB53-0F8E92EE791E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22038" y="1314451"/>
              <a:ext cx="79375" cy="39688"/>
            </a:xfrm>
            <a:custGeom>
              <a:avLst/>
              <a:gdLst>
                <a:gd name="T0" fmla="*/ 2 w 50"/>
                <a:gd name="T1" fmla="*/ 0 h 25"/>
                <a:gd name="T2" fmla="*/ 0 w 50"/>
                <a:gd name="T3" fmla="*/ 21 h 25"/>
                <a:gd name="T4" fmla="*/ 5 w 50"/>
                <a:gd name="T5" fmla="*/ 21 h 25"/>
                <a:gd name="T6" fmla="*/ 7 w 50"/>
                <a:gd name="T7" fmla="*/ 16 h 25"/>
                <a:gd name="T8" fmla="*/ 41 w 50"/>
                <a:gd name="T9" fmla="*/ 21 h 25"/>
                <a:gd name="T10" fmla="*/ 41 w 50"/>
                <a:gd name="T11" fmla="*/ 25 h 25"/>
                <a:gd name="T12" fmla="*/ 48 w 50"/>
                <a:gd name="T13" fmla="*/ 25 h 25"/>
                <a:gd name="T14" fmla="*/ 50 w 50"/>
                <a:gd name="T15" fmla="*/ 7 h 25"/>
                <a:gd name="T16" fmla="*/ 43 w 50"/>
                <a:gd name="T17" fmla="*/ 5 h 25"/>
                <a:gd name="T18" fmla="*/ 41 w 50"/>
                <a:gd name="T19" fmla="*/ 9 h 25"/>
                <a:gd name="T20" fmla="*/ 7 w 50"/>
                <a:gd name="T21" fmla="*/ 7 h 25"/>
                <a:gd name="T22" fmla="*/ 7 w 50"/>
                <a:gd name="T23" fmla="*/ 3 h 25"/>
                <a:gd name="T24" fmla="*/ 2 w 50"/>
                <a:gd name="T2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0" h="25">
                  <a:moveTo>
                    <a:pt x="2" y="0"/>
                  </a:moveTo>
                  <a:lnTo>
                    <a:pt x="0" y="21"/>
                  </a:lnTo>
                  <a:lnTo>
                    <a:pt x="5" y="21"/>
                  </a:lnTo>
                  <a:lnTo>
                    <a:pt x="7" y="16"/>
                  </a:lnTo>
                  <a:lnTo>
                    <a:pt x="41" y="21"/>
                  </a:lnTo>
                  <a:lnTo>
                    <a:pt x="41" y="25"/>
                  </a:lnTo>
                  <a:lnTo>
                    <a:pt x="48" y="25"/>
                  </a:lnTo>
                  <a:lnTo>
                    <a:pt x="50" y="7"/>
                  </a:lnTo>
                  <a:lnTo>
                    <a:pt x="43" y="5"/>
                  </a:lnTo>
                  <a:lnTo>
                    <a:pt x="41" y="9"/>
                  </a:lnTo>
                  <a:lnTo>
                    <a:pt x="7" y="7"/>
                  </a:lnTo>
                  <a:lnTo>
                    <a:pt x="7" y="3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1" name="Freeform 57">
              <a:extLst>
                <a:ext uri="{FF2B5EF4-FFF2-40B4-BE49-F238E27FC236}">
                  <a16:creationId xmlns:a16="http://schemas.microsoft.com/office/drawing/2014/main" id="{EFFAB90D-484B-4123-BB93-E0A66BFFC26F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22038" y="1314451"/>
              <a:ext cx="79375" cy="39688"/>
            </a:xfrm>
            <a:custGeom>
              <a:avLst/>
              <a:gdLst>
                <a:gd name="T0" fmla="*/ 2 w 50"/>
                <a:gd name="T1" fmla="*/ 0 h 25"/>
                <a:gd name="T2" fmla="*/ 0 w 50"/>
                <a:gd name="T3" fmla="*/ 21 h 25"/>
                <a:gd name="T4" fmla="*/ 5 w 50"/>
                <a:gd name="T5" fmla="*/ 21 h 25"/>
                <a:gd name="T6" fmla="*/ 7 w 50"/>
                <a:gd name="T7" fmla="*/ 16 h 25"/>
                <a:gd name="T8" fmla="*/ 41 w 50"/>
                <a:gd name="T9" fmla="*/ 21 h 25"/>
                <a:gd name="T10" fmla="*/ 41 w 50"/>
                <a:gd name="T11" fmla="*/ 25 h 25"/>
                <a:gd name="T12" fmla="*/ 48 w 50"/>
                <a:gd name="T13" fmla="*/ 25 h 25"/>
                <a:gd name="T14" fmla="*/ 50 w 50"/>
                <a:gd name="T15" fmla="*/ 7 h 25"/>
                <a:gd name="T16" fmla="*/ 43 w 50"/>
                <a:gd name="T17" fmla="*/ 5 h 25"/>
                <a:gd name="T18" fmla="*/ 41 w 50"/>
                <a:gd name="T19" fmla="*/ 9 h 25"/>
                <a:gd name="T20" fmla="*/ 7 w 50"/>
                <a:gd name="T21" fmla="*/ 7 h 25"/>
                <a:gd name="T22" fmla="*/ 7 w 50"/>
                <a:gd name="T23" fmla="*/ 3 h 25"/>
                <a:gd name="T24" fmla="*/ 2 w 50"/>
                <a:gd name="T2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0" h="25">
                  <a:moveTo>
                    <a:pt x="2" y="0"/>
                  </a:moveTo>
                  <a:lnTo>
                    <a:pt x="0" y="21"/>
                  </a:lnTo>
                  <a:lnTo>
                    <a:pt x="5" y="21"/>
                  </a:lnTo>
                  <a:lnTo>
                    <a:pt x="7" y="16"/>
                  </a:lnTo>
                  <a:lnTo>
                    <a:pt x="41" y="21"/>
                  </a:lnTo>
                  <a:lnTo>
                    <a:pt x="41" y="25"/>
                  </a:lnTo>
                  <a:lnTo>
                    <a:pt x="48" y="25"/>
                  </a:lnTo>
                  <a:lnTo>
                    <a:pt x="50" y="7"/>
                  </a:lnTo>
                  <a:lnTo>
                    <a:pt x="43" y="5"/>
                  </a:lnTo>
                  <a:lnTo>
                    <a:pt x="41" y="9"/>
                  </a:lnTo>
                  <a:lnTo>
                    <a:pt x="7" y="7"/>
                  </a:lnTo>
                  <a:lnTo>
                    <a:pt x="7" y="3"/>
                  </a:lnTo>
                  <a:lnTo>
                    <a:pt x="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2" name="Freeform 58">
              <a:extLst>
                <a:ext uri="{FF2B5EF4-FFF2-40B4-BE49-F238E27FC236}">
                  <a16:creationId xmlns:a16="http://schemas.microsoft.com/office/drawing/2014/main" id="{FCD74D9C-E4EC-436B-8F92-66B71905FCE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07750" y="1358901"/>
              <a:ext cx="87313" cy="93663"/>
            </a:xfrm>
            <a:custGeom>
              <a:avLst/>
              <a:gdLst>
                <a:gd name="T0" fmla="*/ 7 w 55"/>
                <a:gd name="T1" fmla="*/ 0 h 59"/>
                <a:gd name="T2" fmla="*/ 5 w 55"/>
                <a:gd name="T3" fmla="*/ 20 h 59"/>
                <a:gd name="T4" fmla="*/ 9 w 55"/>
                <a:gd name="T5" fmla="*/ 20 h 59"/>
                <a:gd name="T6" fmla="*/ 11 w 55"/>
                <a:gd name="T7" fmla="*/ 16 h 59"/>
                <a:gd name="T8" fmla="*/ 36 w 55"/>
                <a:gd name="T9" fmla="*/ 20 h 59"/>
                <a:gd name="T10" fmla="*/ 36 w 55"/>
                <a:gd name="T11" fmla="*/ 22 h 59"/>
                <a:gd name="T12" fmla="*/ 2 w 55"/>
                <a:gd name="T13" fmla="*/ 34 h 59"/>
                <a:gd name="T14" fmla="*/ 0 w 55"/>
                <a:gd name="T15" fmla="*/ 43 h 59"/>
                <a:gd name="T16" fmla="*/ 39 w 55"/>
                <a:gd name="T17" fmla="*/ 52 h 59"/>
                <a:gd name="T18" fmla="*/ 39 w 55"/>
                <a:gd name="T19" fmla="*/ 57 h 59"/>
                <a:gd name="T20" fmla="*/ 46 w 55"/>
                <a:gd name="T21" fmla="*/ 59 h 59"/>
                <a:gd name="T22" fmla="*/ 46 w 55"/>
                <a:gd name="T23" fmla="*/ 52 h 59"/>
                <a:gd name="T24" fmla="*/ 50 w 55"/>
                <a:gd name="T25" fmla="*/ 38 h 59"/>
                <a:gd name="T26" fmla="*/ 43 w 55"/>
                <a:gd name="T27" fmla="*/ 38 h 59"/>
                <a:gd name="T28" fmla="*/ 41 w 55"/>
                <a:gd name="T29" fmla="*/ 43 h 59"/>
                <a:gd name="T30" fmla="*/ 16 w 55"/>
                <a:gd name="T31" fmla="*/ 38 h 59"/>
                <a:gd name="T32" fmla="*/ 16 w 55"/>
                <a:gd name="T33" fmla="*/ 36 h 59"/>
                <a:gd name="T34" fmla="*/ 52 w 55"/>
                <a:gd name="T35" fmla="*/ 25 h 59"/>
                <a:gd name="T36" fmla="*/ 55 w 55"/>
                <a:gd name="T37" fmla="*/ 16 h 59"/>
                <a:gd name="T38" fmla="*/ 55 w 55"/>
                <a:gd name="T39" fmla="*/ 9 h 59"/>
                <a:gd name="T40" fmla="*/ 50 w 55"/>
                <a:gd name="T41" fmla="*/ 9 h 59"/>
                <a:gd name="T42" fmla="*/ 48 w 55"/>
                <a:gd name="T43" fmla="*/ 13 h 59"/>
                <a:gd name="T44" fmla="*/ 14 w 55"/>
                <a:gd name="T45" fmla="*/ 6 h 59"/>
                <a:gd name="T46" fmla="*/ 14 w 55"/>
                <a:gd name="T47" fmla="*/ 2 h 59"/>
                <a:gd name="T48" fmla="*/ 7 w 55"/>
                <a:gd name="T49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5" h="59">
                  <a:moveTo>
                    <a:pt x="7" y="0"/>
                  </a:moveTo>
                  <a:lnTo>
                    <a:pt x="5" y="20"/>
                  </a:lnTo>
                  <a:lnTo>
                    <a:pt x="9" y="20"/>
                  </a:lnTo>
                  <a:lnTo>
                    <a:pt x="11" y="16"/>
                  </a:lnTo>
                  <a:lnTo>
                    <a:pt x="36" y="20"/>
                  </a:lnTo>
                  <a:lnTo>
                    <a:pt x="36" y="22"/>
                  </a:lnTo>
                  <a:lnTo>
                    <a:pt x="2" y="34"/>
                  </a:lnTo>
                  <a:lnTo>
                    <a:pt x="0" y="43"/>
                  </a:lnTo>
                  <a:lnTo>
                    <a:pt x="39" y="52"/>
                  </a:lnTo>
                  <a:lnTo>
                    <a:pt x="39" y="57"/>
                  </a:lnTo>
                  <a:lnTo>
                    <a:pt x="46" y="59"/>
                  </a:lnTo>
                  <a:lnTo>
                    <a:pt x="46" y="52"/>
                  </a:lnTo>
                  <a:lnTo>
                    <a:pt x="50" y="38"/>
                  </a:lnTo>
                  <a:lnTo>
                    <a:pt x="43" y="38"/>
                  </a:lnTo>
                  <a:lnTo>
                    <a:pt x="41" y="43"/>
                  </a:lnTo>
                  <a:lnTo>
                    <a:pt x="16" y="38"/>
                  </a:lnTo>
                  <a:lnTo>
                    <a:pt x="16" y="36"/>
                  </a:lnTo>
                  <a:lnTo>
                    <a:pt x="52" y="25"/>
                  </a:lnTo>
                  <a:lnTo>
                    <a:pt x="55" y="16"/>
                  </a:lnTo>
                  <a:lnTo>
                    <a:pt x="55" y="9"/>
                  </a:lnTo>
                  <a:lnTo>
                    <a:pt x="50" y="9"/>
                  </a:lnTo>
                  <a:lnTo>
                    <a:pt x="48" y="13"/>
                  </a:lnTo>
                  <a:lnTo>
                    <a:pt x="14" y="6"/>
                  </a:lnTo>
                  <a:lnTo>
                    <a:pt x="14" y="2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3" name="Freeform 59">
              <a:extLst>
                <a:ext uri="{FF2B5EF4-FFF2-40B4-BE49-F238E27FC236}">
                  <a16:creationId xmlns:a16="http://schemas.microsoft.com/office/drawing/2014/main" id="{CC0976AF-A1BF-454F-A7E4-F92EB0237F1E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07750" y="1358901"/>
              <a:ext cx="87313" cy="93663"/>
            </a:xfrm>
            <a:custGeom>
              <a:avLst/>
              <a:gdLst>
                <a:gd name="T0" fmla="*/ 7 w 55"/>
                <a:gd name="T1" fmla="*/ 0 h 59"/>
                <a:gd name="T2" fmla="*/ 5 w 55"/>
                <a:gd name="T3" fmla="*/ 20 h 59"/>
                <a:gd name="T4" fmla="*/ 9 w 55"/>
                <a:gd name="T5" fmla="*/ 20 h 59"/>
                <a:gd name="T6" fmla="*/ 11 w 55"/>
                <a:gd name="T7" fmla="*/ 16 h 59"/>
                <a:gd name="T8" fmla="*/ 36 w 55"/>
                <a:gd name="T9" fmla="*/ 20 h 59"/>
                <a:gd name="T10" fmla="*/ 36 w 55"/>
                <a:gd name="T11" fmla="*/ 22 h 59"/>
                <a:gd name="T12" fmla="*/ 2 w 55"/>
                <a:gd name="T13" fmla="*/ 34 h 59"/>
                <a:gd name="T14" fmla="*/ 0 w 55"/>
                <a:gd name="T15" fmla="*/ 43 h 59"/>
                <a:gd name="T16" fmla="*/ 39 w 55"/>
                <a:gd name="T17" fmla="*/ 52 h 59"/>
                <a:gd name="T18" fmla="*/ 39 w 55"/>
                <a:gd name="T19" fmla="*/ 57 h 59"/>
                <a:gd name="T20" fmla="*/ 46 w 55"/>
                <a:gd name="T21" fmla="*/ 59 h 59"/>
                <a:gd name="T22" fmla="*/ 46 w 55"/>
                <a:gd name="T23" fmla="*/ 52 h 59"/>
                <a:gd name="T24" fmla="*/ 50 w 55"/>
                <a:gd name="T25" fmla="*/ 38 h 59"/>
                <a:gd name="T26" fmla="*/ 43 w 55"/>
                <a:gd name="T27" fmla="*/ 38 h 59"/>
                <a:gd name="T28" fmla="*/ 41 w 55"/>
                <a:gd name="T29" fmla="*/ 43 h 59"/>
                <a:gd name="T30" fmla="*/ 16 w 55"/>
                <a:gd name="T31" fmla="*/ 38 h 59"/>
                <a:gd name="T32" fmla="*/ 16 w 55"/>
                <a:gd name="T33" fmla="*/ 36 h 59"/>
                <a:gd name="T34" fmla="*/ 52 w 55"/>
                <a:gd name="T35" fmla="*/ 25 h 59"/>
                <a:gd name="T36" fmla="*/ 55 w 55"/>
                <a:gd name="T37" fmla="*/ 16 h 59"/>
                <a:gd name="T38" fmla="*/ 55 w 55"/>
                <a:gd name="T39" fmla="*/ 9 h 59"/>
                <a:gd name="T40" fmla="*/ 50 w 55"/>
                <a:gd name="T41" fmla="*/ 9 h 59"/>
                <a:gd name="T42" fmla="*/ 48 w 55"/>
                <a:gd name="T43" fmla="*/ 13 h 59"/>
                <a:gd name="T44" fmla="*/ 14 w 55"/>
                <a:gd name="T45" fmla="*/ 6 h 59"/>
                <a:gd name="T46" fmla="*/ 14 w 55"/>
                <a:gd name="T47" fmla="*/ 2 h 59"/>
                <a:gd name="T48" fmla="*/ 7 w 55"/>
                <a:gd name="T49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5" h="59">
                  <a:moveTo>
                    <a:pt x="7" y="0"/>
                  </a:moveTo>
                  <a:lnTo>
                    <a:pt x="5" y="20"/>
                  </a:lnTo>
                  <a:lnTo>
                    <a:pt x="9" y="20"/>
                  </a:lnTo>
                  <a:lnTo>
                    <a:pt x="11" y="16"/>
                  </a:lnTo>
                  <a:lnTo>
                    <a:pt x="36" y="20"/>
                  </a:lnTo>
                  <a:lnTo>
                    <a:pt x="36" y="22"/>
                  </a:lnTo>
                  <a:lnTo>
                    <a:pt x="2" y="34"/>
                  </a:lnTo>
                  <a:lnTo>
                    <a:pt x="0" y="43"/>
                  </a:lnTo>
                  <a:lnTo>
                    <a:pt x="39" y="52"/>
                  </a:lnTo>
                  <a:lnTo>
                    <a:pt x="39" y="57"/>
                  </a:lnTo>
                  <a:lnTo>
                    <a:pt x="46" y="59"/>
                  </a:lnTo>
                  <a:lnTo>
                    <a:pt x="46" y="52"/>
                  </a:lnTo>
                  <a:lnTo>
                    <a:pt x="50" y="38"/>
                  </a:lnTo>
                  <a:lnTo>
                    <a:pt x="43" y="38"/>
                  </a:lnTo>
                  <a:lnTo>
                    <a:pt x="41" y="43"/>
                  </a:lnTo>
                  <a:lnTo>
                    <a:pt x="16" y="38"/>
                  </a:lnTo>
                  <a:lnTo>
                    <a:pt x="16" y="36"/>
                  </a:lnTo>
                  <a:lnTo>
                    <a:pt x="52" y="25"/>
                  </a:lnTo>
                  <a:lnTo>
                    <a:pt x="55" y="16"/>
                  </a:lnTo>
                  <a:lnTo>
                    <a:pt x="55" y="9"/>
                  </a:lnTo>
                  <a:lnTo>
                    <a:pt x="50" y="9"/>
                  </a:lnTo>
                  <a:lnTo>
                    <a:pt x="48" y="13"/>
                  </a:lnTo>
                  <a:lnTo>
                    <a:pt x="14" y="6"/>
                  </a:lnTo>
                  <a:lnTo>
                    <a:pt x="14" y="2"/>
                  </a:lnTo>
                  <a:lnTo>
                    <a:pt x="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4" name="Freeform 60">
              <a:extLst>
                <a:ext uri="{FF2B5EF4-FFF2-40B4-BE49-F238E27FC236}">
                  <a16:creationId xmlns:a16="http://schemas.microsoft.com/office/drawing/2014/main" id="{271C0D18-60F6-437E-B812-7A413BD33CD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82350" y="1444626"/>
              <a:ext cx="93663" cy="90488"/>
            </a:xfrm>
            <a:custGeom>
              <a:avLst/>
              <a:gdLst>
                <a:gd name="T0" fmla="*/ 14 w 59"/>
                <a:gd name="T1" fmla="*/ 0 h 57"/>
                <a:gd name="T2" fmla="*/ 7 w 59"/>
                <a:gd name="T3" fmla="*/ 19 h 57"/>
                <a:gd name="T4" fmla="*/ 11 w 59"/>
                <a:gd name="T5" fmla="*/ 21 h 57"/>
                <a:gd name="T6" fmla="*/ 14 w 59"/>
                <a:gd name="T7" fmla="*/ 16 h 57"/>
                <a:gd name="T8" fmla="*/ 27 w 59"/>
                <a:gd name="T9" fmla="*/ 21 h 57"/>
                <a:gd name="T10" fmla="*/ 25 w 59"/>
                <a:gd name="T11" fmla="*/ 25 h 57"/>
                <a:gd name="T12" fmla="*/ 9 w 59"/>
                <a:gd name="T13" fmla="*/ 30 h 57"/>
                <a:gd name="T14" fmla="*/ 9 w 59"/>
                <a:gd name="T15" fmla="*/ 28 h 57"/>
                <a:gd name="T16" fmla="*/ 5 w 59"/>
                <a:gd name="T17" fmla="*/ 25 h 57"/>
                <a:gd name="T18" fmla="*/ 0 w 59"/>
                <a:gd name="T19" fmla="*/ 44 h 57"/>
                <a:gd name="T20" fmla="*/ 5 w 59"/>
                <a:gd name="T21" fmla="*/ 46 h 57"/>
                <a:gd name="T22" fmla="*/ 7 w 59"/>
                <a:gd name="T23" fmla="*/ 41 h 57"/>
                <a:gd name="T24" fmla="*/ 30 w 59"/>
                <a:gd name="T25" fmla="*/ 35 h 57"/>
                <a:gd name="T26" fmla="*/ 41 w 59"/>
                <a:gd name="T27" fmla="*/ 50 h 57"/>
                <a:gd name="T28" fmla="*/ 39 w 59"/>
                <a:gd name="T29" fmla="*/ 55 h 57"/>
                <a:gd name="T30" fmla="*/ 46 w 59"/>
                <a:gd name="T31" fmla="*/ 57 h 57"/>
                <a:gd name="T32" fmla="*/ 50 w 59"/>
                <a:gd name="T33" fmla="*/ 39 h 57"/>
                <a:gd name="T34" fmla="*/ 46 w 59"/>
                <a:gd name="T35" fmla="*/ 37 h 57"/>
                <a:gd name="T36" fmla="*/ 43 w 59"/>
                <a:gd name="T37" fmla="*/ 41 h 57"/>
                <a:gd name="T38" fmla="*/ 34 w 59"/>
                <a:gd name="T39" fmla="*/ 28 h 57"/>
                <a:gd name="T40" fmla="*/ 34 w 59"/>
                <a:gd name="T41" fmla="*/ 23 h 57"/>
                <a:gd name="T42" fmla="*/ 48 w 59"/>
                <a:gd name="T43" fmla="*/ 28 h 57"/>
                <a:gd name="T44" fmla="*/ 48 w 59"/>
                <a:gd name="T45" fmla="*/ 32 h 57"/>
                <a:gd name="T46" fmla="*/ 52 w 59"/>
                <a:gd name="T47" fmla="*/ 35 h 57"/>
                <a:gd name="T48" fmla="*/ 59 w 59"/>
                <a:gd name="T49" fmla="*/ 16 h 57"/>
                <a:gd name="T50" fmla="*/ 52 w 59"/>
                <a:gd name="T51" fmla="*/ 14 h 57"/>
                <a:gd name="T52" fmla="*/ 50 w 59"/>
                <a:gd name="T53" fmla="*/ 19 h 57"/>
                <a:gd name="T54" fmla="*/ 18 w 59"/>
                <a:gd name="T55" fmla="*/ 7 h 57"/>
                <a:gd name="T56" fmla="*/ 18 w 59"/>
                <a:gd name="T57" fmla="*/ 3 h 57"/>
                <a:gd name="T58" fmla="*/ 14 w 59"/>
                <a:gd name="T59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59" h="57">
                  <a:moveTo>
                    <a:pt x="14" y="0"/>
                  </a:moveTo>
                  <a:lnTo>
                    <a:pt x="7" y="19"/>
                  </a:lnTo>
                  <a:lnTo>
                    <a:pt x="11" y="21"/>
                  </a:lnTo>
                  <a:lnTo>
                    <a:pt x="14" y="16"/>
                  </a:lnTo>
                  <a:lnTo>
                    <a:pt x="27" y="21"/>
                  </a:lnTo>
                  <a:lnTo>
                    <a:pt x="25" y="25"/>
                  </a:lnTo>
                  <a:lnTo>
                    <a:pt x="9" y="30"/>
                  </a:lnTo>
                  <a:lnTo>
                    <a:pt x="9" y="28"/>
                  </a:lnTo>
                  <a:lnTo>
                    <a:pt x="5" y="25"/>
                  </a:lnTo>
                  <a:lnTo>
                    <a:pt x="0" y="44"/>
                  </a:lnTo>
                  <a:lnTo>
                    <a:pt x="5" y="46"/>
                  </a:lnTo>
                  <a:lnTo>
                    <a:pt x="7" y="41"/>
                  </a:lnTo>
                  <a:lnTo>
                    <a:pt x="30" y="35"/>
                  </a:lnTo>
                  <a:lnTo>
                    <a:pt x="41" y="50"/>
                  </a:lnTo>
                  <a:lnTo>
                    <a:pt x="39" y="55"/>
                  </a:lnTo>
                  <a:lnTo>
                    <a:pt x="46" y="57"/>
                  </a:lnTo>
                  <a:lnTo>
                    <a:pt x="50" y="39"/>
                  </a:lnTo>
                  <a:lnTo>
                    <a:pt x="46" y="37"/>
                  </a:lnTo>
                  <a:lnTo>
                    <a:pt x="43" y="41"/>
                  </a:lnTo>
                  <a:lnTo>
                    <a:pt x="34" y="28"/>
                  </a:lnTo>
                  <a:lnTo>
                    <a:pt x="34" y="23"/>
                  </a:lnTo>
                  <a:lnTo>
                    <a:pt x="48" y="28"/>
                  </a:lnTo>
                  <a:lnTo>
                    <a:pt x="48" y="32"/>
                  </a:lnTo>
                  <a:lnTo>
                    <a:pt x="52" y="35"/>
                  </a:lnTo>
                  <a:lnTo>
                    <a:pt x="59" y="16"/>
                  </a:lnTo>
                  <a:lnTo>
                    <a:pt x="52" y="14"/>
                  </a:lnTo>
                  <a:lnTo>
                    <a:pt x="50" y="19"/>
                  </a:lnTo>
                  <a:lnTo>
                    <a:pt x="18" y="7"/>
                  </a:lnTo>
                  <a:lnTo>
                    <a:pt x="18" y="3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5" name="Freeform 61">
              <a:extLst>
                <a:ext uri="{FF2B5EF4-FFF2-40B4-BE49-F238E27FC236}">
                  <a16:creationId xmlns:a16="http://schemas.microsoft.com/office/drawing/2014/main" id="{31241310-304E-437B-A8B9-9D96FE1EFCAF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82350" y="1444626"/>
              <a:ext cx="93663" cy="90488"/>
            </a:xfrm>
            <a:custGeom>
              <a:avLst/>
              <a:gdLst>
                <a:gd name="T0" fmla="*/ 14 w 59"/>
                <a:gd name="T1" fmla="*/ 0 h 57"/>
                <a:gd name="T2" fmla="*/ 7 w 59"/>
                <a:gd name="T3" fmla="*/ 19 h 57"/>
                <a:gd name="T4" fmla="*/ 11 w 59"/>
                <a:gd name="T5" fmla="*/ 21 h 57"/>
                <a:gd name="T6" fmla="*/ 14 w 59"/>
                <a:gd name="T7" fmla="*/ 16 h 57"/>
                <a:gd name="T8" fmla="*/ 27 w 59"/>
                <a:gd name="T9" fmla="*/ 21 h 57"/>
                <a:gd name="T10" fmla="*/ 25 w 59"/>
                <a:gd name="T11" fmla="*/ 25 h 57"/>
                <a:gd name="T12" fmla="*/ 9 w 59"/>
                <a:gd name="T13" fmla="*/ 30 h 57"/>
                <a:gd name="T14" fmla="*/ 9 w 59"/>
                <a:gd name="T15" fmla="*/ 28 h 57"/>
                <a:gd name="T16" fmla="*/ 5 w 59"/>
                <a:gd name="T17" fmla="*/ 25 h 57"/>
                <a:gd name="T18" fmla="*/ 0 w 59"/>
                <a:gd name="T19" fmla="*/ 44 h 57"/>
                <a:gd name="T20" fmla="*/ 5 w 59"/>
                <a:gd name="T21" fmla="*/ 46 h 57"/>
                <a:gd name="T22" fmla="*/ 7 w 59"/>
                <a:gd name="T23" fmla="*/ 41 h 57"/>
                <a:gd name="T24" fmla="*/ 30 w 59"/>
                <a:gd name="T25" fmla="*/ 35 h 57"/>
                <a:gd name="T26" fmla="*/ 41 w 59"/>
                <a:gd name="T27" fmla="*/ 50 h 57"/>
                <a:gd name="T28" fmla="*/ 39 w 59"/>
                <a:gd name="T29" fmla="*/ 55 h 57"/>
                <a:gd name="T30" fmla="*/ 46 w 59"/>
                <a:gd name="T31" fmla="*/ 57 h 57"/>
                <a:gd name="T32" fmla="*/ 50 w 59"/>
                <a:gd name="T33" fmla="*/ 39 h 57"/>
                <a:gd name="T34" fmla="*/ 46 w 59"/>
                <a:gd name="T35" fmla="*/ 37 h 57"/>
                <a:gd name="T36" fmla="*/ 43 w 59"/>
                <a:gd name="T37" fmla="*/ 41 h 57"/>
                <a:gd name="T38" fmla="*/ 34 w 59"/>
                <a:gd name="T39" fmla="*/ 28 h 57"/>
                <a:gd name="T40" fmla="*/ 34 w 59"/>
                <a:gd name="T41" fmla="*/ 23 h 57"/>
                <a:gd name="T42" fmla="*/ 48 w 59"/>
                <a:gd name="T43" fmla="*/ 28 h 57"/>
                <a:gd name="T44" fmla="*/ 48 w 59"/>
                <a:gd name="T45" fmla="*/ 32 h 57"/>
                <a:gd name="T46" fmla="*/ 52 w 59"/>
                <a:gd name="T47" fmla="*/ 35 h 57"/>
                <a:gd name="T48" fmla="*/ 59 w 59"/>
                <a:gd name="T49" fmla="*/ 16 h 57"/>
                <a:gd name="T50" fmla="*/ 52 w 59"/>
                <a:gd name="T51" fmla="*/ 14 h 57"/>
                <a:gd name="T52" fmla="*/ 50 w 59"/>
                <a:gd name="T53" fmla="*/ 19 h 57"/>
                <a:gd name="T54" fmla="*/ 18 w 59"/>
                <a:gd name="T55" fmla="*/ 7 h 57"/>
                <a:gd name="T56" fmla="*/ 18 w 59"/>
                <a:gd name="T57" fmla="*/ 3 h 57"/>
                <a:gd name="T58" fmla="*/ 14 w 59"/>
                <a:gd name="T59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59" h="57">
                  <a:moveTo>
                    <a:pt x="14" y="0"/>
                  </a:moveTo>
                  <a:lnTo>
                    <a:pt x="7" y="19"/>
                  </a:lnTo>
                  <a:lnTo>
                    <a:pt x="11" y="21"/>
                  </a:lnTo>
                  <a:lnTo>
                    <a:pt x="14" y="16"/>
                  </a:lnTo>
                  <a:lnTo>
                    <a:pt x="27" y="21"/>
                  </a:lnTo>
                  <a:lnTo>
                    <a:pt x="25" y="25"/>
                  </a:lnTo>
                  <a:lnTo>
                    <a:pt x="9" y="30"/>
                  </a:lnTo>
                  <a:lnTo>
                    <a:pt x="9" y="28"/>
                  </a:lnTo>
                  <a:lnTo>
                    <a:pt x="5" y="25"/>
                  </a:lnTo>
                  <a:lnTo>
                    <a:pt x="0" y="44"/>
                  </a:lnTo>
                  <a:lnTo>
                    <a:pt x="5" y="46"/>
                  </a:lnTo>
                  <a:lnTo>
                    <a:pt x="7" y="41"/>
                  </a:lnTo>
                  <a:lnTo>
                    <a:pt x="30" y="35"/>
                  </a:lnTo>
                  <a:lnTo>
                    <a:pt x="41" y="50"/>
                  </a:lnTo>
                  <a:lnTo>
                    <a:pt x="39" y="55"/>
                  </a:lnTo>
                  <a:lnTo>
                    <a:pt x="46" y="57"/>
                  </a:lnTo>
                  <a:lnTo>
                    <a:pt x="50" y="39"/>
                  </a:lnTo>
                  <a:lnTo>
                    <a:pt x="46" y="37"/>
                  </a:lnTo>
                  <a:lnTo>
                    <a:pt x="43" y="41"/>
                  </a:lnTo>
                  <a:lnTo>
                    <a:pt x="34" y="28"/>
                  </a:lnTo>
                  <a:lnTo>
                    <a:pt x="34" y="23"/>
                  </a:lnTo>
                  <a:lnTo>
                    <a:pt x="48" y="28"/>
                  </a:lnTo>
                  <a:lnTo>
                    <a:pt x="48" y="32"/>
                  </a:lnTo>
                  <a:lnTo>
                    <a:pt x="52" y="35"/>
                  </a:lnTo>
                  <a:lnTo>
                    <a:pt x="59" y="16"/>
                  </a:lnTo>
                  <a:lnTo>
                    <a:pt x="52" y="14"/>
                  </a:lnTo>
                  <a:lnTo>
                    <a:pt x="50" y="19"/>
                  </a:lnTo>
                  <a:lnTo>
                    <a:pt x="18" y="7"/>
                  </a:lnTo>
                  <a:lnTo>
                    <a:pt x="18" y="3"/>
                  </a:lnTo>
                  <a:lnTo>
                    <a:pt x="1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6" name="Freeform 62">
              <a:extLst>
                <a:ext uri="{FF2B5EF4-FFF2-40B4-BE49-F238E27FC236}">
                  <a16:creationId xmlns:a16="http://schemas.microsoft.com/office/drawing/2014/main" id="{27E56C9C-7B6C-4D39-9A1C-5E1D35814CA0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60125" y="1531938"/>
              <a:ext cx="79375" cy="73025"/>
            </a:xfrm>
            <a:custGeom>
              <a:avLst/>
              <a:gdLst>
                <a:gd name="T0" fmla="*/ 7 w 22"/>
                <a:gd name="T1" fmla="*/ 0 h 20"/>
                <a:gd name="T2" fmla="*/ 3 w 22"/>
                <a:gd name="T3" fmla="*/ 2 h 20"/>
                <a:gd name="T4" fmla="*/ 1 w 22"/>
                <a:gd name="T5" fmla="*/ 6 h 20"/>
                <a:gd name="T6" fmla="*/ 0 w 22"/>
                <a:gd name="T7" fmla="*/ 11 h 20"/>
                <a:gd name="T8" fmla="*/ 3 w 22"/>
                <a:gd name="T9" fmla="*/ 15 h 20"/>
                <a:gd name="T10" fmla="*/ 5 w 22"/>
                <a:gd name="T11" fmla="*/ 16 h 20"/>
                <a:gd name="T12" fmla="*/ 8 w 22"/>
                <a:gd name="T13" fmla="*/ 15 h 20"/>
                <a:gd name="T14" fmla="*/ 12 w 22"/>
                <a:gd name="T15" fmla="*/ 11 h 20"/>
                <a:gd name="T16" fmla="*/ 15 w 22"/>
                <a:gd name="T17" fmla="*/ 9 h 20"/>
                <a:gd name="T18" fmla="*/ 16 w 22"/>
                <a:gd name="T19" fmla="*/ 8 h 20"/>
                <a:gd name="T20" fmla="*/ 17 w 22"/>
                <a:gd name="T21" fmla="*/ 8 h 20"/>
                <a:gd name="T22" fmla="*/ 18 w 22"/>
                <a:gd name="T23" fmla="*/ 10 h 20"/>
                <a:gd name="T24" fmla="*/ 18 w 22"/>
                <a:gd name="T25" fmla="*/ 13 h 20"/>
                <a:gd name="T26" fmla="*/ 17 w 22"/>
                <a:gd name="T27" fmla="*/ 15 h 20"/>
                <a:gd name="T28" fmla="*/ 15 w 22"/>
                <a:gd name="T29" fmla="*/ 16 h 20"/>
                <a:gd name="T30" fmla="*/ 13 w 22"/>
                <a:gd name="T31" fmla="*/ 15 h 20"/>
                <a:gd name="T32" fmla="*/ 11 w 22"/>
                <a:gd name="T33" fmla="*/ 18 h 20"/>
                <a:gd name="T34" fmla="*/ 15 w 22"/>
                <a:gd name="T35" fmla="*/ 20 h 20"/>
                <a:gd name="T36" fmla="*/ 18 w 22"/>
                <a:gd name="T37" fmla="*/ 18 h 20"/>
                <a:gd name="T38" fmla="*/ 21 w 22"/>
                <a:gd name="T39" fmla="*/ 14 h 20"/>
                <a:gd name="T40" fmla="*/ 21 w 22"/>
                <a:gd name="T41" fmla="*/ 8 h 20"/>
                <a:gd name="T42" fmla="*/ 18 w 22"/>
                <a:gd name="T43" fmla="*/ 5 h 20"/>
                <a:gd name="T44" fmla="*/ 16 w 22"/>
                <a:gd name="T45" fmla="*/ 4 h 20"/>
                <a:gd name="T46" fmla="*/ 14 w 22"/>
                <a:gd name="T47" fmla="*/ 5 h 20"/>
                <a:gd name="T48" fmla="*/ 9 w 22"/>
                <a:gd name="T49" fmla="*/ 9 h 20"/>
                <a:gd name="T50" fmla="*/ 7 w 22"/>
                <a:gd name="T51" fmla="*/ 11 h 20"/>
                <a:gd name="T52" fmla="*/ 6 w 22"/>
                <a:gd name="T53" fmla="*/ 11 h 20"/>
                <a:gd name="T54" fmla="*/ 5 w 22"/>
                <a:gd name="T55" fmla="*/ 11 h 20"/>
                <a:gd name="T56" fmla="*/ 3 w 22"/>
                <a:gd name="T57" fmla="*/ 10 h 20"/>
                <a:gd name="T58" fmla="*/ 4 w 22"/>
                <a:gd name="T59" fmla="*/ 7 h 20"/>
                <a:gd name="T60" fmla="*/ 5 w 22"/>
                <a:gd name="T61" fmla="*/ 5 h 20"/>
                <a:gd name="T62" fmla="*/ 6 w 22"/>
                <a:gd name="T63" fmla="*/ 4 h 20"/>
                <a:gd name="T64" fmla="*/ 9 w 22"/>
                <a:gd name="T65" fmla="*/ 4 h 20"/>
                <a:gd name="T66" fmla="*/ 11 w 22"/>
                <a:gd name="T67" fmla="*/ 1 h 20"/>
                <a:gd name="T68" fmla="*/ 7 w 22"/>
                <a:gd name="T69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2" h="20">
                  <a:moveTo>
                    <a:pt x="7" y="0"/>
                  </a:moveTo>
                  <a:cubicBezTo>
                    <a:pt x="5" y="0"/>
                    <a:pt x="4" y="1"/>
                    <a:pt x="3" y="2"/>
                  </a:cubicBezTo>
                  <a:cubicBezTo>
                    <a:pt x="2" y="3"/>
                    <a:pt x="1" y="4"/>
                    <a:pt x="1" y="6"/>
                  </a:cubicBezTo>
                  <a:cubicBezTo>
                    <a:pt x="0" y="8"/>
                    <a:pt x="0" y="10"/>
                    <a:pt x="0" y="11"/>
                  </a:cubicBezTo>
                  <a:cubicBezTo>
                    <a:pt x="0" y="13"/>
                    <a:pt x="1" y="14"/>
                    <a:pt x="3" y="15"/>
                  </a:cubicBezTo>
                  <a:cubicBezTo>
                    <a:pt x="4" y="15"/>
                    <a:pt x="5" y="16"/>
                    <a:pt x="5" y="16"/>
                  </a:cubicBezTo>
                  <a:cubicBezTo>
                    <a:pt x="6" y="16"/>
                    <a:pt x="7" y="15"/>
                    <a:pt x="8" y="15"/>
                  </a:cubicBezTo>
                  <a:cubicBezTo>
                    <a:pt x="9" y="14"/>
                    <a:pt x="11" y="13"/>
                    <a:pt x="12" y="11"/>
                  </a:cubicBezTo>
                  <a:cubicBezTo>
                    <a:pt x="13" y="10"/>
                    <a:pt x="14" y="9"/>
                    <a:pt x="15" y="9"/>
                  </a:cubicBezTo>
                  <a:cubicBezTo>
                    <a:pt x="15" y="8"/>
                    <a:pt x="16" y="8"/>
                    <a:pt x="16" y="8"/>
                  </a:cubicBezTo>
                  <a:cubicBezTo>
                    <a:pt x="16" y="8"/>
                    <a:pt x="16" y="8"/>
                    <a:pt x="17" y="8"/>
                  </a:cubicBezTo>
                  <a:cubicBezTo>
                    <a:pt x="17" y="9"/>
                    <a:pt x="18" y="9"/>
                    <a:pt x="18" y="10"/>
                  </a:cubicBezTo>
                  <a:cubicBezTo>
                    <a:pt x="18" y="11"/>
                    <a:pt x="18" y="12"/>
                    <a:pt x="18" y="13"/>
                  </a:cubicBezTo>
                  <a:cubicBezTo>
                    <a:pt x="17" y="14"/>
                    <a:pt x="17" y="14"/>
                    <a:pt x="17" y="15"/>
                  </a:cubicBezTo>
                  <a:cubicBezTo>
                    <a:pt x="16" y="15"/>
                    <a:pt x="16" y="16"/>
                    <a:pt x="15" y="16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6" y="19"/>
                    <a:pt x="17" y="19"/>
                    <a:pt x="18" y="18"/>
                  </a:cubicBezTo>
                  <a:cubicBezTo>
                    <a:pt x="19" y="17"/>
                    <a:pt x="20" y="15"/>
                    <a:pt x="21" y="14"/>
                  </a:cubicBezTo>
                  <a:cubicBezTo>
                    <a:pt x="22" y="12"/>
                    <a:pt x="22" y="10"/>
                    <a:pt x="21" y="8"/>
                  </a:cubicBezTo>
                  <a:cubicBezTo>
                    <a:pt x="21" y="6"/>
                    <a:pt x="20" y="5"/>
                    <a:pt x="18" y="5"/>
                  </a:cubicBezTo>
                  <a:cubicBezTo>
                    <a:pt x="18" y="4"/>
                    <a:pt x="17" y="4"/>
                    <a:pt x="16" y="4"/>
                  </a:cubicBezTo>
                  <a:cubicBezTo>
                    <a:pt x="15" y="4"/>
                    <a:pt x="15" y="4"/>
                    <a:pt x="14" y="5"/>
                  </a:cubicBezTo>
                  <a:cubicBezTo>
                    <a:pt x="13" y="6"/>
                    <a:pt x="11" y="7"/>
                    <a:pt x="9" y="9"/>
                  </a:cubicBezTo>
                  <a:cubicBezTo>
                    <a:pt x="8" y="10"/>
                    <a:pt x="8" y="11"/>
                    <a:pt x="7" y="11"/>
                  </a:cubicBezTo>
                  <a:cubicBezTo>
                    <a:pt x="7" y="11"/>
                    <a:pt x="6" y="11"/>
                    <a:pt x="6" y="11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4" y="11"/>
                    <a:pt x="4" y="10"/>
                    <a:pt x="3" y="10"/>
                  </a:cubicBezTo>
                  <a:cubicBezTo>
                    <a:pt x="3" y="9"/>
                    <a:pt x="3" y="8"/>
                    <a:pt x="4" y="7"/>
                  </a:cubicBezTo>
                  <a:cubicBezTo>
                    <a:pt x="4" y="6"/>
                    <a:pt x="5" y="5"/>
                    <a:pt x="5" y="5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7" y="0"/>
                    <a:pt x="7" y="0"/>
                    <a:pt x="7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7" name="Freeform 63">
              <a:extLst>
                <a:ext uri="{FF2B5EF4-FFF2-40B4-BE49-F238E27FC236}">
                  <a16:creationId xmlns:a16="http://schemas.microsoft.com/office/drawing/2014/main" id="{4108B84F-A3E1-4768-82BD-751A4E2F56B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688513" y="1524001"/>
              <a:ext cx="87313" cy="69850"/>
            </a:xfrm>
            <a:custGeom>
              <a:avLst/>
              <a:gdLst>
                <a:gd name="T0" fmla="*/ 11 w 55"/>
                <a:gd name="T1" fmla="*/ 35 h 44"/>
                <a:gd name="T2" fmla="*/ 11 w 55"/>
                <a:gd name="T3" fmla="*/ 35 h 44"/>
                <a:gd name="T4" fmla="*/ 25 w 55"/>
                <a:gd name="T5" fmla="*/ 23 h 44"/>
                <a:gd name="T6" fmla="*/ 30 w 55"/>
                <a:gd name="T7" fmla="*/ 35 h 44"/>
                <a:gd name="T8" fmla="*/ 11 w 55"/>
                <a:gd name="T9" fmla="*/ 35 h 44"/>
                <a:gd name="T10" fmla="*/ 37 w 55"/>
                <a:gd name="T11" fmla="*/ 0 h 44"/>
                <a:gd name="T12" fmla="*/ 32 w 55"/>
                <a:gd name="T13" fmla="*/ 3 h 44"/>
                <a:gd name="T14" fmla="*/ 32 w 55"/>
                <a:gd name="T15" fmla="*/ 5 h 44"/>
                <a:gd name="T16" fmla="*/ 0 w 55"/>
                <a:gd name="T17" fmla="*/ 35 h 44"/>
                <a:gd name="T18" fmla="*/ 5 w 55"/>
                <a:gd name="T19" fmla="*/ 44 h 44"/>
                <a:gd name="T20" fmla="*/ 48 w 55"/>
                <a:gd name="T21" fmla="*/ 41 h 44"/>
                <a:gd name="T22" fmla="*/ 50 w 55"/>
                <a:gd name="T23" fmla="*/ 44 h 44"/>
                <a:gd name="T24" fmla="*/ 55 w 55"/>
                <a:gd name="T25" fmla="*/ 41 h 44"/>
                <a:gd name="T26" fmla="*/ 48 w 55"/>
                <a:gd name="T27" fmla="*/ 26 h 44"/>
                <a:gd name="T28" fmla="*/ 43 w 55"/>
                <a:gd name="T29" fmla="*/ 28 h 44"/>
                <a:gd name="T30" fmla="*/ 43 w 55"/>
                <a:gd name="T31" fmla="*/ 32 h 44"/>
                <a:gd name="T32" fmla="*/ 37 w 55"/>
                <a:gd name="T33" fmla="*/ 32 h 44"/>
                <a:gd name="T34" fmla="*/ 30 w 55"/>
                <a:gd name="T35" fmla="*/ 19 h 44"/>
                <a:gd name="T36" fmla="*/ 37 w 55"/>
                <a:gd name="T37" fmla="*/ 14 h 44"/>
                <a:gd name="T38" fmla="*/ 39 w 55"/>
                <a:gd name="T39" fmla="*/ 16 h 44"/>
                <a:gd name="T40" fmla="*/ 43 w 55"/>
                <a:gd name="T41" fmla="*/ 14 h 44"/>
                <a:gd name="T42" fmla="*/ 37 w 55"/>
                <a:gd name="T43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5" h="44">
                  <a:moveTo>
                    <a:pt x="11" y="35"/>
                  </a:moveTo>
                  <a:lnTo>
                    <a:pt x="11" y="35"/>
                  </a:lnTo>
                  <a:lnTo>
                    <a:pt x="25" y="23"/>
                  </a:lnTo>
                  <a:lnTo>
                    <a:pt x="30" y="35"/>
                  </a:lnTo>
                  <a:lnTo>
                    <a:pt x="11" y="35"/>
                  </a:lnTo>
                  <a:close/>
                  <a:moveTo>
                    <a:pt x="37" y="0"/>
                  </a:moveTo>
                  <a:lnTo>
                    <a:pt x="32" y="3"/>
                  </a:lnTo>
                  <a:lnTo>
                    <a:pt x="32" y="5"/>
                  </a:lnTo>
                  <a:lnTo>
                    <a:pt x="0" y="35"/>
                  </a:lnTo>
                  <a:lnTo>
                    <a:pt x="5" y="44"/>
                  </a:lnTo>
                  <a:lnTo>
                    <a:pt x="48" y="41"/>
                  </a:lnTo>
                  <a:lnTo>
                    <a:pt x="50" y="44"/>
                  </a:lnTo>
                  <a:lnTo>
                    <a:pt x="55" y="41"/>
                  </a:lnTo>
                  <a:lnTo>
                    <a:pt x="48" y="26"/>
                  </a:lnTo>
                  <a:lnTo>
                    <a:pt x="43" y="28"/>
                  </a:lnTo>
                  <a:lnTo>
                    <a:pt x="43" y="32"/>
                  </a:lnTo>
                  <a:lnTo>
                    <a:pt x="37" y="32"/>
                  </a:lnTo>
                  <a:lnTo>
                    <a:pt x="30" y="19"/>
                  </a:lnTo>
                  <a:lnTo>
                    <a:pt x="37" y="14"/>
                  </a:lnTo>
                  <a:lnTo>
                    <a:pt x="39" y="16"/>
                  </a:lnTo>
                  <a:lnTo>
                    <a:pt x="43" y="14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8" name="Freeform 64">
              <a:extLst>
                <a:ext uri="{FF2B5EF4-FFF2-40B4-BE49-F238E27FC236}">
                  <a16:creationId xmlns:a16="http://schemas.microsoft.com/office/drawing/2014/main" id="{CF1D80E7-2166-44E5-A249-8F4BB18193A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688513" y="1524001"/>
              <a:ext cx="87313" cy="69850"/>
            </a:xfrm>
            <a:custGeom>
              <a:avLst/>
              <a:gdLst>
                <a:gd name="T0" fmla="*/ 11 w 55"/>
                <a:gd name="T1" fmla="*/ 35 h 44"/>
                <a:gd name="T2" fmla="*/ 11 w 55"/>
                <a:gd name="T3" fmla="*/ 35 h 44"/>
                <a:gd name="T4" fmla="*/ 25 w 55"/>
                <a:gd name="T5" fmla="*/ 23 h 44"/>
                <a:gd name="T6" fmla="*/ 30 w 55"/>
                <a:gd name="T7" fmla="*/ 35 h 44"/>
                <a:gd name="T8" fmla="*/ 11 w 55"/>
                <a:gd name="T9" fmla="*/ 35 h 44"/>
                <a:gd name="T10" fmla="*/ 37 w 55"/>
                <a:gd name="T11" fmla="*/ 0 h 44"/>
                <a:gd name="T12" fmla="*/ 32 w 55"/>
                <a:gd name="T13" fmla="*/ 3 h 44"/>
                <a:gd name="T14" fmla="*/ 32 w 55"/>
                <a:gd name="T15" fmla="*/ 5 h 44"/>
                <a:gd name="T16" fmla="*/ 0 w 55"/>
                <a:gd name="T17" fmla="*/ 35 h 44"/>
                <a:gd name="T18" fmla="*/ 5 w 55"/>
                <a:gd name="T19" fmla="*/ 44 h 44"/>
                <a:gd name="T20" fmla="*/ 48 w 55"/>
                <a:gd name="T21" fmla="*/ 41 h 44"/>
                <a:gd name="T22" fmla="*/ 50 w 55"/>
                <a:gd name="T23" fmla="*/ 44 h 44"/>
                <a:gd name="T24" fmla="*/ 55 w 55"/>
                <a:gd name="T25" fmla="*/ 41 h 44"/>
                <a:gd name="T26" fmla="*/ 48 w 55"/>
                <a:gd name="T27" fmla="*/ 26 h 44"/>
                <a:gd name="T28" fmla="*/ 43 w 55"/>
                <a:gd name="T29" fmla="*/ 28 h 44"/>
                <a:gd name="T30" fmla="*/ 43 w 55"/>
                <a:gd name="T31" fmla="*/ 32 h 44"/>
                <a:gd name="T32" fmla="*/ 37 w 55"/>
                <a:gd name="T33" fmla="*/ 32 h 44"/>
                <a:gd name="T34" fmla="*/ 30 w 55"/>
                <a:gd name="T35" fmla="*/ 19 h 44"/>
                <a:gd name="T36" fmla="*/ 37 w 55"/>
                <a:gd name="T37" fmla="*/ 14 h 44"/>
                <a:gd name="T38" fmla="*/ 39 w 55"/>
                <a:gd name="T39" fmla="*/ 16 h 44"/>
                <a:gd name="T40" fmla="*/ 43 w 55"/>
                <a:gd name="T41" fmla="*/ 14 h 44"/>
                <a:gd name="T42" fmla="*/ 37 w 55"/>
                <a:gd name="T43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5" h="44">
                  <a:moveTo>
                    <a:pt x="11" y="35"/>
                  </a:moveTo>
                  <a:lnTo>
                    <a:pt x="11" y="35"/>
                  </a:lnTo>
                  <a:lnTo>
                    <a:pt x="25" y="23"/>
                  </a:lnTo>
                  <a:lnTo>
                    <a:pt x="30" y="35"/>
                  </a:lnTo>
                  <a:lnTo>
                    <a:pt x="11" y="35"/>
                  </a:lnTo>
                  <a:moveTo>
                    <a:pt x="37" y="0"/>
                  </a:moveTo>
                  <a:lnTo>
                    <a:pt x="32" y="3"/>
                  </a:lnTo>
                  <a:lnTo>
                    <a:pt x="32" y="5"/>
                  </a:lnTo>
                  <a:lnTo>
                    <a:pt x="0" y="35"/>
                  </a:lnTo>
                  <a:lnTo>
                    <a:pt x="5" y="44"/>
                  </a:lnTo>
                  <a:lnTo>
                    <a:pt x="48" y="41"/>
                  </a:lnTo>
                  <a:lnTo>
                    <a:pt x="50" y="44"/>
                  </a:lnTo>
                  <a:lnTo>
                    <a:pt x="55" y="41"/>
                  </a:lnTo>
                  <a:lnTo>
                    <a:pt x="48" y="26"/>
                  </a:lnTo>
                  <a:lnTo>
                    <a:pt x="43" y="28"/>
                  </a:lnTo>
                  <a:lnTo>
                    <a:pt x="43" y="32"/>
                  </a:lnTo>
                  <a:lnTo>
                    <a:pt x="37" y="32"/>
                  </a:lnTo>
                  <a:lnTo>
                    <a:pt x="30" y="19"/>
                  </a:lnTo>
                  <a:lnTo>
                    <a:pt x="37" y="14"/>
                  </a:lnTo>
                  <a:lnTo>
                    <a:pt x="39" y="16"/>
                  </a:lnTo>
                  <a:lnTo>
                    <a:pt x="43" y="14"/>
                  </a:lnTo>
                  <a:lnTo>
                    <a:pt x="3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9" name="Freeform 65">
              <a:extLst>
                <a:ext uri="{FF2B5EF4-FFF2-40B4-BE49-F238E27FC236}">
                  <a16:creationId xmlns:a16="http://schemas.microsoft.com/office/drawing/2014/main" id="{DC536E02-1A2E-4081-9D80-9B2A26AC3647}"/>
                </a:ext>
              </a:extLst>
            </p:cNvPr>
            <p:cNvSpPr>
              <a:spLocks/>
            </p:cNvSpPr>
            <p:nvPr/>
          </p:nvSpPr>
          <p:spPr bwMode="auto">
            <a:xfrm>
              <a:off x="9655175" y="1449388"/>
              <a:ext cx="84138" cy="74613"/>
            </a:xfrm>
            <a:custGeom>
              <a:avLst/>
              <a:gdLst>
                <a:gd name="T0" fmla="*/ 42 w 53"/>
                <a:gd name="T1" fmla="*/ 0 h 47"/>
                <a:gd name="T2" fmla="*/ 30 w 53"/>
                <a:gd name="T3" fmla="*/ 4 h 47"/>
                <a:gd name="T4" fmla="*/ 32 w 53"/>
                <a:gd name="T5" fmla="*/ 11 h 47"/>
                <a:gd name="T6" fmla="*/ 37 w 53"/>
                <a:gd name="T7" fmla="*/ 9 h 47"/>
                <a:gd name="T8" fmla="*/ 42 w 53"/>
                <a:gd name="T9" fmla="*/ 22 h 47"/>
                <a:gd name="T10" fmla="*/ 10 w 53"/>
                <a:gd name="T11" fmla="*/ 32 h 47"/>
                <a:gd name="T12" fmla="*/ 7 w 53"/>
                <a:gd name="T13" fmla="*/ 27 h 47"/>
                <a:gd name="T14" fmla="*/ 0 w 53"/>
                <a:gd name="T15" fmla="*/ 29 h 47"/>
                <a:gd name="T16" fmla="*/ 3 w 53"/>
                <a:gd name="T17" fmla="*/ 34 h 47"/>
                <a:gd name="T18" fmla="*/ 5 w 53"/>
                <a:gd name="T19" fmla="*/ 43 h 47"/>
                <a:gd name="T20" fmla="*/ 7 w 53"/>
                <a:gd name="T21" fmla="*/ 47 h 47"/>
                <a:gd name="T22" fmla="*/ 12 w 53"/>
                <a:gd name="T23" fmla="*/ 47 h 47"/>
                <a:gd name="T24" fmla="*/ 12 w 53"/>
                <a:gd name="T25" fmla="*/ 41 h 47"/>
                <a:gd name="T26" fmla="*/ 46 w 53"/>
                <a:gd name="T27" fmla="*/ 32 h 47"/>
                <a:gd name="T28" fmla="*/ 48 w 53"/>
                <a:gd name="T29" fmla="*/ 36 h 47"/>
                <a:gd name="T30" fmla="*/ 53 w 53"/>
                <a:gd name="T31" fmla="*/ 34 h 47"/>
                <a:gd name="T32" fmla="*/ 42 w 53"/>
                <a:gd name="T33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3" h="47">
                  <a:moveTo>
                    <a:pt x="42" y="0"/>
                  </a:moveTo>
                  <a:lnTo>
                    <a:pt x="30" y="4"/>
                  </a:lnTo>
                  <a:lnTo>
                    <a:pt x="32" y="11"/>
                  </a:lnTo>
                  <a:lnTo>
                    <a:pt x="37" y="9"/>
                  </a:lnTo>
                  <a:lnTo>
                    <a:pt x="42" y="22"/>
                  </a:lnTo>
                  <a:lnTo>
                    <a:pt x="10" y="32"/>
                  </a:lnTo>
                  <a:lnTo>
                    <a:pt x="7" y="27"/>
                  </a:lnTo>
                  <a:lnTo>
                    <a:pt x="0" y="29"/>
                  </a:lnTo>
                  <a:lnTo>
                    <a:pt x="3" y="34"/>
                  </a:lnTo>
                  <a:lnTo>
                    <a:pt x="5" y="43"/>
                  </a:lnTo>
                  <a:lnTo>
                    <a:pt x="7" y="47"/>
                  </a:lnTo>
                  <a:lnTo>
                    <a:pt x="12" y="47"/>
                  </a:lnTo>
                  <a:lnTo>
                    <a:pt x="12" y="41"/>
                  </a:lnTo>
                  <a:lnTo>
                    <a:pt x="46" y="32"/>
                  </a:lnTo>
                  <a:lnTo>
                    <a:pt x="48" y="36"/>
                  </a:lnTo>
                  <a:lnTo>
                    <a:pt x="53" y="34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0" name="Freeform 66">
              <a:extLst>
                <a:ext uri="{FF2B5EF4-FFF2-40B4-BE49-F238E27FC236}">
                  <a16:creationId xmlns:a16="http://schemas.microsoft.com/office/drawing/2014/main" id="{21BA0225-AB2E-44F0-89FC-D4FB818AC1DA}"/>
                </a:ext>
              </a:extLst>
            </p:cNvPr>
            <p:cNvSpPr>
              <a:spLocks/>
            </p:cNvSpPr>
            <p:nvPr/>
          </p:nvSpPr>
          <p:spPr bwMode="auto">
            <a:xfrm>
              <a:off x="9655175" y="1449388"/>
              <a:ext cx="84138" cy="74613"/>
            </a:xfrm>
            <a:custGeom>
              <a:avLst/>
              <a:gdLst>
                <a:gd name="T0" fmla="*/ 42 w 53"/>
                <a:gd name="T1" fmla="*/ 0 h 47"/>
                <a:gd name="T2" fmla="*/ 30 w 53"/>
                <a:gd name="T3" fmla="*/ 4 h 47"/>
                <a:gd name="T4" fmla="*/ 32 w 53"/>
                <a:gd name="T5" fmla="*/ 11 h 47"/>
                <a:gd name="T6" fmla="*/ 37 w 53"/>
                <a:gd name="T7" fmla="*/ 9 h 47"/>
                <a:gd name="T8" fmla="*/ 42 w 53"/>
                <a:gd name="T9" fmla="*/ 22 h 47"/>
                <a:gd name="T10" fmla="*/ 10 w 53"/>
                <a:gd name="T11" fmla="*/ 32 h 47"/>
                <a:gd name="T12" fmla="*/ 7 w 53"/>
                <a:gd name="T13" fmla="*/ 27 h 47"/>
                <a:gd name="T14" fmla="*/ 0 w 53"/>
                <a:gd name="T15" fmla="*/ 29 h 47"/>
                <a:gd name="T16" fmla="*/ 3 w 53"/>
                <a:gd name="T17" fmla="*/ 34 h 47"/>
                <a:gd name="T18" fmla="*/ 5 w 53"/>
                <a:gd name="T19" fmla="*/ 43 h 47"/>
                <a:gd name="T20" fmla="*/ 7 w 53"/>
                <a:gd name="T21" fmla="*/ 47 h 47"/>
                <a:gd name="T22" fmla="*/ 12 w 53"/>
                <a:gd name="T23" fmla="*/ 47 h 47"/>
                <a:gd name="T24" fmla="*/ 12 w 53"/>
                <a:gd name="T25" fmla="*/ 41 h 47"/>
                <a:gd name="T26" fmla="*/ 46 w 53"/>
                <a:gd name="T27" fmla="*/ 32 h 47"/>
                <a:gd name="T28" fmla="*/ 48 w 53"/>
                <a:gd name="T29" fmla="*/ 36 h 47"/>
                <a:gd name="T30" fmla="*/ 53 w 53"/>
                <a:gd name="T31" fmla="*/ 34 h 47"/>
                <a:gd name="T32" fmla="*/ 42 w 53"/>
                <a:gd name="T33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3" h="47">
                  <a:moveTo>
                    <a:pt x="42" y="0"/>
                  </a:moveTo>
                  <a:lnTo>
                    <a:pt x="30" y="4"/>
                  </a:lnTo>
                  <a:lnTo>
                    <a:pt x="32" y="11"/>
                  </a:lnTo>
                  <a:lnTo>
                    <a:pt x="37" y="9"/>
                  </a:lnTo>
                  <a:lnTo>
                    <a:pt x="42" y="22"/>
                  </a:lnTo>
                  <a:lnTo>
                    <a:pt x="10" y="32"/>
                  </a:lnTo>
                  <a:lnTo>
                    <a:pt x="7" y="27"/>
                  </a:lnTo>
                  <a:lnTo>
                    <a:pt x="0" y="29"/>
                  </a:lnTo>
                  <a:lnTo>
                    <a:pt x="3" y="34"/>
                  </a:lnTo>
                  <a:lnTo>
                    <a:pt x="5" y="43"/>
                  </a:lnTo>
                  <a:lnTo>
                    <a:pt x="7" y="47"/>
                  </a:lnTo>
                  <a:lnTo>
                    <a:pt x="12" y="47"/>
                  </a:lnTo>
                  <a:lnTo>
                    <a:pt x="12" y="41"/>
                  </a:lnTo>
                  <a:lnTo>
                    <a:pt x="46" y="32"/>
                  </a:lnTo>
                  <a:lnTo>
                    <a:pt x="48" y="36"/>
                  </a:lnTo>
                  <a:lnTo>
                    <a:pt x="53" y="34"/>
                  </a:lnTo>
                  <a:lnTo>
                    <a:pt x="4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1" name="Freeform 67">
              <a:extLst>
                <a:ext uri="{FF2B5EF4-FFF2-40B4-BE49-F238E27FC236}">
                  <a16:creationId xmlns:a16="http://schemas.microsoft.com/office/drawing/2014/main" id="{1E4AD8EA-B942-4F67-A511-C99A1BFFA04B}"/>
                </a:ext>
              </a:extLst>
            </p:cNvPr>
            <p:cNvSpPr>
              <a:spLocks/>
            </p:cNvSpPr>
            <p:nvPr/>
          </p:nvSpPr>
          <p:spPr bwMode="auto">
            <a:xfrm>
              <a:off x="9637713" y="1373188"/>
              <a:ext cx="79375" cy="68263"/>
            </a:xfrm>
            <a:custGeom>
              <a:avLst/>
              <a:gdLst>
                <a:gd name="T0" fmla="*/ 43 w 50"/>
                <a:gd name="T1" fmla="*/ 0 h 43"/>
                <a:gd name="T2" fmla="*/ 30 w 50"/>
                <a:gd name="T3" fmla="*/ 2 h 43"/>
                <a:gd name="T4" fmla="*/ 32 w 50"/>
                <a:gd name="T5" fmla="*/ 9 h 43"/>
                <a:gd name="T6" fmla="*/ 37 w 50"/>
                <a:gd name="T7" fmla="*/ 9 h 43"/>
                <a:gd name="T8" fmla="*/ 39 w 50"/>
                <a:gd name="T9" fmla="*/ 20 h 43"/>
                <a:gd name="T10" fmla="*/ 7 w 50"/>
                <a:gd name="T11" fmla="*/ 27 h 43"/>
                <a:gd name="T12" fmla="*/ 5 w 50"/>
                <a:gd name="T13" fmla="*/ 23 h 43"/>
                <a:gd name="T14" fmla="*/ 0 w 50"/>
                <a:gd name="T15" fmla="*/ 25 h 43"/>
                <a:gd name="T16" fmla="*/ 0 w 50"/>
                <a:gd name="T17" fmla="*/ 29 h 43"/>
                <a:gd name="T18" fmla="*/ 2 w 50"/>
                <a:gd name="T19" fmla="*/ 38 h 43"/>
                <a:gd name="T20" fmla="*/ 2 w 50"/>
                <a:gd name="T21" fmla="*/ 43 h 43"/>
                <a:gd name="T22" fmla="*/ 9 w 50"/>
                <a:gd name="T23" fmla="*/ 43 h 43"/>
                <a:gd name="T24" fmla="*/ 9 w 50"/>
                <a:gd name="T25" fmla="*/ 36 h 43"/>
                <a:gd name="T26" fmla="*/ 43 w 50"/>
                <a:gd name="T27" fmla="*/ 29 h 43"/>
                <a:gd name="T28" fmla="*/ 43 w 50"/>
                <a:gd name="T29" fmla="*/ 36 h 43"/>
                <a:gd name="T30" fmla="*/ 50 w 50"/>
                <a:gd name="T31" fmla="*/ 34 h 43"/>
                <a:gd name="T32" fmla="*/ 43 w 50"/>
                <a:gd name="T3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0" h="43">
                  <a:moveTo>
                    <a:pt x="43" y="0"/>
                  </a:moveTo>
                  <a:lnTo>
                    <a:pt x="30" y="2"/>
                  </a:lnTo>
                  <a:lnTo>
                    <a:pt x="32" y="9"/>
                  </a:lnTo>
                  <a:lnTo>
                    <a:pt x="37" y="9"/>
                  </a:lnTo>
                  <a:lnTo>
                    <a:pt x="39" y="20"/>
                  </a:lnTo>
                  <a:lnTo>
                    <a:pt x="7" y="27"/>
                  </a:lnTo>
                  <a:lnTo>
                    <a:pt x="5" y="23"/>
                  </a:lnTo>
                  <a:lnTo>
                    <a:pt x="0" y="25"/>
                  </a:lnTo>
                  <a:lnTo>
                    <a:pt x="0" y="29"/>
                  </a:lnTo>
                  <a:lnTo>
                    <a:pt x="2" y="38"/>
                  </a:lnTo>
                  <a:lnTo>
                    <a:pt x="2" y="43"/>
                  </a:lnTo>
                  <a:lnTo>
                    <a:pt x="9" y="43"/>
                  </a:lnTo>
                  <a:lnTo>
                    <a:pt x="9" y="36"/>
                  </a:lnTo>
                  <a:lnTo>
                    <a:pt x="43" y="29"/>
                  </a:lnTo>
                  <a:lnTo>
                    <a:pt x="43" y="36"/>
                  </a:lnTo>
                  <a:lnTo>
                    <a:pt x="50" y="34"/>
                  </a:lnTo>
                  <a:lnTo>
                    <a:pt x="43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2" name="Freeform 68">
              <a:extLst>
                <a:ext uri="{FF2B5EF4-FFF2-40B4-BE49-F238E27FC236}">
                  <a16:creationId xmlns:a16="http://schemas.microsoft.com/office/drawing/2014/main" id="{3AA9F1E4-9707-40D1-9A7C-2913E9CF3F24}"/>
                </a:ext>
              </a:extLst>
            </p:cNvPr>
            <p:cNvSpPr>
              <a:spLocks/>
            </p:cNvSpPr>
            <p:nvPr/>
          </p:nvSpPr>
          <p:spPr bwMode="auto">
            <a:xfrm>
              <a:off x="9637713" y="1373188"/>
              <a:ext cx="79375" cy="68263"/>
            </a:xfrm>
            <a:custGeom>
              <a:avLst/>
              <a:gdLst>
                <a:gd name="T0" fmla="*/ 43 w 50"/>
                <a:gd name="T1" fmla="*/ 0 h 43"/>
                <a:gd name="T2" fmla="*/ 30 w 50"/>
                <a:gd name="T3" fmla="*/ 2 h 43"/>
                <a:gd name="T4" fmla="*/ 32 w 50"/>
                <a:gd name="T5" fmla="*/ 9 h 43"/>
                <a:gd name="T6" fmla="*/ 37 w 50"/>
                <a:gd name="T7" fmla="*/ 9 h 43"/>
                <a:gd name="T8" fmla="*/ 39 w 50"/>
                <a:gd name="T9" fmla="*/ 20 h 43"/>
                <a:gd name="T10" fmla="*/ 7 w 50"/>
                <a:gd name="T11" fmla="*/ 27 h 43"/>
                <a:gd name="T12" fmla="*/ 5 w 50"/>
                <a:gd name="T13" fmla="*/ 23 h 43"/>
                <a:gd name="T14" fmla="*/ 0 w 50"/>
                <a:gd name="T15" fmla="*/ 25 h 43"/>
                <a:gd name="T16" fmla="*/ 0 w 50"/>
                <a:gd name="T17" fmla="*/ 29 h 43"/>
                <a:gd name="T18" fmla="*/ 2 w 50"/>
                <a:gd name="T19" fmla="*/ 38 h 43"/>
                <a:gd name="T20" fmla="*/ 2 w 50"/>
                <a:gd name="T21" fmla="*/ 43 h 43"/>
                <a:gd name="T22" fmla="*/ 9 w 50"/>
                <a:gd name="T23" fmla="*/ 43 h 43"/>
                <a:gd name="T24" fmla="*/ 9 w 50"/>
                <a:gd name="T25" fmla="*/ 36 h 43"/>
                <a:gd name="T26" fmla="*/ 43 w 50"/>
                <a:gd name="T27" fmla="*/ 29 h 43"/>
                <a:gd name="T28" fmla="*/ 43 w 50"/>
                <a:gd name="T29" fmla="*/ 36 h 43"/>
                <a:gd name="T30" fmla="*/ 50 w 50"/>
                <a:gd name="T31" fmla="*/ 34 h 43"/>
                <a:gd name="T32" fmla="*/ 43 w 50"/>
                <a:gd name="T3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0" h="43">
                  <a:moveTo>
                    <a:pt x="43" y="0"/>
                  </a:moveTo>
                  <a:lnTo>
                    <a:pt x="30" y="2"/>
                  </a:lnTo>
                  <a:lnTo>
                    <a:pt x="32" y="9"/>
                  </a:lnTo>
                  <a:lnTo>
                    <a:pt x="37" y="9"/>
                  </a:lnTo>
                  <a:lnTo>
                    <a:pt x="39" y="20"/>
                  </a:lnTo>
                  <a:lnTo>
                    <a:pt x="7" y="27"/>
                  </a:lnTo>
                  <a:lnTo>
                    <a:pt x="5" y="23"/>
                  </a:lnTo>
                  <a:lnTo>
                    <a:pt x="0" y="25"/>
                  </a:lnTo>
                  <a:lnTo>
                    <a:pt x="0" y="29"/>
                  </a:lnTo>
                  <a:lnTo>
                    <a:pt x="2" y="38"/>
                  </a:lnTo>
                  <a:lnTo>
                    <a:pt x="2" y="43"/>
                  </a:lnTo>
                  <a:lnTo>
                    <a:pt x="9" y="43"/>
                  </a:lnTo>
                  <a:lnTo>
                    <a:pt x="9" y="36"/>
                  </a:lnTo>
                  <a:lnTo>
                    <a:pt x="43" y="29"/>
                  </a:lnTo>
                  <a:lnTo>
                    <a:pt x="43" y="36"/>
                  </a:lnTo>
                  <a:lnTo>
                    <a:pt x="50" y="34"/>
                  </a:lnTo>
                  <a:lnTo>
                    <a:pt x="4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3" name="Freeform 69">
              <a:extLst>
                <a:ext uri="{FF2B5EF4-FFF2-40B4-BE49-F238E27FC236}">
                  <a16:creationId xmlns:a16="http://schemas.microsoft.com/office/drawing/2014/main" id="{A853E899-9D9D-44F9-9C53-79E8684CF768}"/>
                </a:ext>
              </a:extLst>
            </p:cNvPr>
            <p:cNvSpPr>
              <a:spLocks/>
            </p:cNvSpPr>
            <p:nvPr/>
          </p:nvSpPr>
          <p:spPr bwMode="auto">
            <a:xfrm>
              <a:off x="9620250" y="1246188"/>
              <a:ext cx="79375" cy="61913"/>
            </a:xfrm>
            <a:custGeom>
              <a:avLst/>
              <a:gdLst>
                <a:gd name="T0" fmla="*/ 13 w 50"/>
                <a:gd name="T1" fmla="*/ 0 h 39"/>
                <a:gd name="T2" fmla="*/ 0 w 50"/>
                <a:gd name="T3" fmla="*/ 0 h 39"/>
                <a:gd name="T4" fmla="*/ 2 w 50"/>
                <a:gd name="T5" fmla="*/ 39 h 39"/>
                <a:gd name="T6" fmla="*/ 7 w 50"/>
                <a:gd name="T7" fmla="*/ 39 h 39"/>
                <a:gd name="T8" fmla="*/ 9 w 50"/>
                <a:gd name="T9" fmla="*/ 34 h 39"/>
                <a:gd name="T10" fmla="*/ 43 w 50"/>
                <a:gd name="T11" fmla="*/ 32 h 39"/>
                <a:gd name="T12" fmla="*/ 43 w 50"/>
                <a:gd name="T13" fmla="*/ 36 h 39"/>
                <a:gd name="T14" fmla="*/ 50 w 50"/>
                <a:gd name="T15" fmla="*/ 36 h 39"/>
                <a:gd name="T16" fmla="*/ 48 w 50"/>
                <a:gd name="T17" fmla="*/ 18 h 39"/>
                <a:gd name="T18" fmla="*/ 43 w 50"/>
                <a:gd name="T19" fmla="*/ 18 h 39"/>
                <a:gd name="T20" fmla="*/ 43 w 50"/>
                <a:gd name="T21" fmla="*/ 23 h 39"/>
                <a:gd name="T22" fmla="*/ 29 w 50"/>
                <a:gd name="T23" fmla="*/ 23 h 39"/>
                <a:gd name="T24" fmla="*/ 27 w 50"/>
                <a:gd name="T25" fmla="*/ 7 h 39"/>
                <a:gd name="T26" fmla="*/ 20 w 50"/>
                <a:gd name="T27" fmla="*/ 7 h 39"/>
                <a:gd name="T28" fmla="*/ 20 w 50"/>
                <a:gd name="T29" fmla="*/ 23 h 39"/>
                <a:gd name="T30" fmla="*/ 9 w 50"/>
                <a:gd name="T31" fmla="*/ 23 h 39"/>
                <a:gd name="T32" fmla="*/ 7 w 50"/>
                <a:gd name="T33" fmla="*/ 7 h 39"/>
                <a:gd name="T34" fmla="*/ 13 w 50"/>
                <a:gd name="T35" fmla="*/ 7 h 39"/>
                <a:gd name="T36" fmla="*/ 13 w 50"/>
                <a:gd name="T37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0" h="39">
                  <a:moveTo>
                    <a:pt x="13" y="0"/>
                  </a:moveTo>
                  <a:lnTo>
                    <a:pt x="0" y="0"/>
                  </a:lnTo>
                  <a:lnTo>
                    <a:pt x="2" y="39"/>
                  </a:lnTo>
                  <a:lnTo>
                    <a:pt x="7" y="39"/>
                  </a:lnTo>
                  <a:lnTo>
                    <a:pt x="9" y="34"/>
                  </a:lnTo>
                  <a:lnTo>
                    <a:pt x="43" y="32"/>
                  </a:lnTo>
                  <a:lnTo>
                    <a:pt x="43" y="36"/>
                  </a:lnTo>
                  <a:lnTo>
                    <a:pt x="50" y="36"/>
                  </a:lnTo>
                  <a:lnTo>
                    <a:pt x="48" y="18"/>
                  </a:lnTo>
                  <a:lnTo>
                    <a:pt x="43" y="18"/>
                  </a:lnTo>
                  <a:lnTo>
                    <a:pt x="43" y="23"/>
                  </a:lnTo>
                  <a:lnTo>
                    <a:pt x="29" y="23"/>
                  </a:lnTo>
                  <a:lnTo>
                    <a:pt x="27" y="7"/>
                  </a:lnTo>
                  <a:lnTo>
                    <a:pt x="20" y="7"/>
                  </a:lnTo>
                  <a:lnTo>
                    <a:pt x="20" y="23"/>
                  </a:lnTo>
                  <a:lnTo>
                    <a:pt x="9" y="23"/>
                  </a:lnTo>
                  <a:lnTo>
                    <a:pt x="7" y="7"/>
                  </a:lnTo>
                  <a:lnTo>
                    <a:pt x="13" y="7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4" name="Freeform 70">
              <a:extLst>
                <a:ext uri="{FF2B5EF4-FFF2-40B4-BE49-F238E27FC236}">
                  <a16:creationId xmlns:a16="http://schemas.microsoft.com/office/drawing/2014/main" id="{138B27F1-C5D9-4C4A-8713-89B59D2CF191}"/>
                </a:ext>
              </a:extLst>
            </p:cNvPr>
            <p:cNvSpPr>
              <a:spLocks/>
            </p:cNvSpPr>
            <p:nvPr/>
          </p:nvSpPr>
          <p:spPr bwMode="auto">
            <a:xfrm>
              <a:off x="9620250" y="1246188"/>
              <a:ext cx="79375" cy="61913"/>
            </a:xfrm>
            <a:custGeom>
              <a:avLst/>
              <a:gdLst>
                <a:gd name="T0" fmla="*/ 13 w 50"/>
                <a:gd name="T1" fmla="*/ 0 h 39"/>
                <a:gd name="T2" fmla="*/ 0 w 50"/>
                <a:gd name="T3" fmla="*/ 0 h 39"/>
                <a:gd name="T4" fmla="*/ 2 w 50"/>
                <a:gd name="T5" fmla="*/ 39 h 39"/>
                <a:gd name="T6" fmla="*/ 7 w 50"/>
                <a:gd name="T7" fmla="*/ 39 h 39"/>
                <a:gd name="T8" fmla="*/ 9 w 50"/>
                <a:gd name="T9" fmla="*/ 34 h 39"/>
                <a:gd name="T10" fmla="*/ 43 w 50"/>
                <a:gd name="T11" fmla="*/ 32 h 39"/>
                <a:gd name="T12" fmla="*/ 43 w 50"/>
                <a:gd name="T13" fmla="*/ 36 h 39"/>
                <a:gd name="T14" fmla="*/ 50 w 50"/>
                <a:gd name="T15" fmla="*/ 36 h 39"/>
                <a:gd name="T16" fmla="*/ 48 w 50"/>
                <a:gd name="T17" fmla="*/ 18 h 39"/>
                <a:gd name="T18" fmla="*/ 43 w 50"/>
                <a:gd name="T19" fmla="*/ 18 h 39"/>
                <a:gd name="T20" fmla="*/ 43 w 50"/>
                <a:gd name="T21" fmla="*/ 23 h 39"/>
                <a:gd name="T22" fmla="*/ 29 w 50"/>
                <a:gd name="T23" fmla="*/ 23 h 39"/>
                <a:gd name="T24" fmla="*/ 27 w 50"/>
                <a:gd name="T25" fmla="*/ 7 h 39"/>
                <a:gd name="T26" fmla="*/ 20 w 50"/>
                <a:gd name="T27" fmla="*/ 7 h 39"/>
                <a:gd name="T28" fmla="*/ 20 w 50"/>
                <a:gd name="T29" fmla="*/ 23 h 39"/>
                <a:gd name="T30" fmla="*/ 9 w 50"/>
                <a:gd name="T31" fmla="*/ 23 h 39"/>
                <a:gd name="T32" fmla="*/ 7 w 50"/>
                <a:gd name="T33" fmla="*/ 7 h 39"/>
                <a:gd name="T34" fmla="*/ 13 w 50"/>
                <a:gd name="T35" fmla="*/ 7 h 39"/>
                <a:gd name="T36" fmla="*/ 13 w 50"/>
                <a:gd name="T37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0" h="39">
                  <a:moveTo>
                    <a:pt x="13" y="0"/>
                  </a:moveTo>
                  <a:lnTo>
                    <a:pt x="0" y="0"/>
                  </a:lnTo>
                  <a:lnTo>
                    <a:pt x="2" y="39"/>
                  </a:lnTo>
                  <a:lnTo>
                    <a:pt x="7" y="39"/>
                  </a:lnTo>
                  <a:lnTo>
                    <a:pt x="9" y="34"/>
                  </a:lnTo>
                  <a:lnTo>
                    <a:pt x="43" y="32"/>
                  </a:lnTo>
                  <a:lnTo>
                    <a:pt x="43" y="36"/>
                  </a:lnTo>
                  <a:lnTo>
                    <a:pt x="50" y="36"/>
                  </a:lnTo>
                  <a:lnTo>
                    <a:pt x="48" y="18"/>
                  </a:lnTo>
                  <a:lnTo>
                    <a:pt x="43" y="18"/>
                  </a:lnTo>
                  <a:lnTo>
                    <a:pt x="43" y="23"/>
                  </a:lnTo>
                  <a:lnTo>
                    <a:pt x="29" y="23"/>
                  </a:lnTo>
                  <a:lnTo>
                    <a:pt x="27" y="7"/>
                  </a:lnTo>
                  <a:lnTo>
                    <a:pt x="20" y="7"/>
                  </a:lnTo>
                  <a:lnTo>
                    <a:pt x="20" y="23"/>
                  </a:lnTo>
                  <a:lnTo>
                    <a:pt x="9" y="23"/>
                  </a:lnTo>
                  <a:lnTo>
                    <a:pt x="7" y="7"/>
                  </a:lnTo>
                  <a:lnTo>
                    <a:pt x="13" y="7"/>
                  </a:lnTo>
                  <a:lnTo>
                    <a:pt x="1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5" name="Freeform 71">
              <a:extLst>
                <a:ext uri="{FF2B5EF4-FFF2-40B4-BE49-F238E27FC236}">
                  <a16:creationId xmlns:a16="http://schemas.microsoft.com/office/drawing/2014/main" id="{CE7B351F-65DB-46DF-87AD-D161C45D1FC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620250" y="1152526"/>
              <a:ext cx="79375" cy="68263"/>
            </a:xfrm>
            <a:custGeom>
              <a:avLst/>
              <a:gdLst>
                <a:gd name="T0" fmla="*/ 12 w 22"/>
                <a:gd name="T1" fmla="*/ 15 h 19"/>
                <a:gd name="T2" fmla="*/ 11 w 22"/>
                <a:gd name="T3" fmla="*/ 15 h 19"/>
                <a:gd name="T4" fmla="*/ 11 w 22"/>
                <a:gd name="T5" fmla="*/ 15 h 19"/>
                <a:gd name="T6" fmla="*/ 6 w 22"/>
                <a:gd name="T7" fmla="*/ 13 h 19"/>
                <a:gd name="T8" fmla="*/ 4 w 22"/>
                <a:gd name="T9" fmla="*/ 9 h 19"/>
                <a:gd name="T10" fmla="*/ 6 w 22"/>
                <a:gd name="T11" fmla="*/ 5 h 19"/>
                <a:gd name="T12" fmla="*/ 11 w 22"/>
                <a:gd name="T13" fmla="*/ 4 h 19"/>
                <a:gd name="T14" fmla="*/ 12 w 22"/>
                <a:gd name="T15" fmla="*/ 4 h 19"/>
                <a:gd name="T16" fmla="*/ 12 w 22"/>
                <a:gd name="T17" fmla="*/ 4 h 19"/>
                <a:gd name="T18" fmla="*/ 17 w 22"/>
                <a:gd name="T19" fmla="*/ 6 h 19"/>
                <a:gd name="T20" fmla="*/ 19 w 22"/>
                <a:gd name="T21" fmla="*/ 10 h 19"/>
                <a:gd name="T22" fmla="*/ 17 w 22"/>
                <a:gd name="T23" fmla="*/ 14 h 19"/>
                <a:gd name="T24" fmla="*/ 12 w 22"/>
                <a:gd name="T25" fmla="*/ 15 h 19"/>
                <a:gd name="T26" fmla="*/ 11 w 22"/>
                <a:gd name="T27" fmla="*/ 0 h 19"/>
                <a:gd name="T28" fmla="*/ 4 w 22"/>
                <a:gd name="T29" fmla="*/ 2 h 19"/>
                <a:gd name="T30" fmla="*/ 1 w 22"/>
                <a:gd name="T31" fmla="*/ 9 h 19"/>
                <a:gd name="T32" fmla="*/ 3 w 22"/>
                <a:gd name="T33" fmla="*/ 16 h 19"/>
                <a:gd name="T34" fmla="*/ 11 w 22"/>
                <a:gd name="T35" fmla="*/ 19 h 19"/>
                <a:gd name="T36" fmla="*/ 11 w 22"/>
                <a:gd name="T37" fmla="*/ 19 h 19"/>
                <a:gd name="T38" fmla="*/ 12 w 22"/>
                <a:gd name="T39" fmla="*/ 19 h 19"/>
                <a:gd name="T40" fmla="*/ 19 w 22"/>
                <a:gd name="T41" fmla="*/ 17 h 19"/>
                <a:gd name="T42" fmla="*/ 22 w 22"/>
                <a:gd name="T43" fmla="*/ 10 h 19"/>
                <a:gd name="T44" fmla="*/ 20 w 22"/>
                <a:gd name="T45" fmla="*/ 3 h 19"/>
                <a:gd name="T46" fmla="*/ 12 w 22"/>
                <a:gd name="T47" fmla="*/ 0 h 19"/>
                <a:gd name="T48" fmla="*/ 12 w 22"/>
                <a:gd name="T49" fmla="*/ 0 h 19"/>
                <a:gd name="T50" fmla="*/ 11 w 22"/>
                <a:gd name="T51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2" h="19">
                  <a:moveTo>
                    <a:pt x="12" y="15"/>
                  </a:moveTo>
                  <a:cubicBezTo>
                    <a:pt x="12" y="15"/>
                    <a:pt x="12" y="15"/>
                    <a:pt x="11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9" y="15"/>
                    <a:pt x="7" y="14"/>
                    <a:pt x="6" y="13"/>
                  </a:cubicBezTo>
                  <a:cubicBezTo>
                    <a:pt x="4" y="12"/>
                    <a:pt x="4" y="11"/>
                    <a:pt x="4" y="9"/>
                  </a:cubicBezTo>
                  <a:cubicBezTo>
                    <a:pt x="4" y="7"/>
                    <a:pt x="5" y="6"/>
                    <a:pt x="6" y="5"/>
                  </a:cubicBezTo>
                  <a:cubicBezTo>
                    <a:pt x="7" y="4"/>
                    <a:pt x="9" y="4"/>
                    <a:pt x="11" y="4"/>
                  </a:cubicBezTo>
                  <a:cubicBezTo>
                    <a:pt x="11" y="4"/>
                    <a:pt x="11" y="4"/>
                    <a:pt x="12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4" y="4"/>
                    <a:pt x="16" y="5"/>
                    <a:pt x="17" y="6"/>
                  </a:cubicBezTo>
                  <a:cubicBezTo>
                    <a:pt x="19" y="7"/>
                    <a:pt x="19" y="8"/>
                    <a:pt x="19" y="10"/>
                  </a:cubicBezTo>
                  <a:cubicBezTo>
                    <a:pt x="19" y="12"/>
                    <a:pt x="18" y="13"/>
                    <a:pt x="17" y="14"/>
                  </a:cubicBezTo>
                  <a:cubicBezTo>
                    <a:pt x="15" y="15"/>
                    <a:pt x="14" y="15"/>
                    <a:pt x="12" y="15"/>
                  </a:cubicBezTo>
                  <a:moveTo>
                    <a:pt x="11" y="0"/>
                  </a:moveTo>
                  <a:cubicBezTo>
                    <a:pt x="8" y="0"/>
                    <a:pt x="6" y="1"/>
                    <a:pt x="4" y="2"/>
                  </a:cubicBezTo>
                  <a:cubicBezTo>
                    <a:pt x="2" y="4"/>
                    <a:pt x="1" y="6"/>
                    <a:pt x="1" y="9"/>
                  </a:cubicBezTo>
                  <a:cubicBezTo>
                    <a:pt x="0" y="12"/>
                    <a:pt x="1" y="14"/>
                    <a:pt x="3" y="16"/>
                  </a:cubicBezTo>
                  <a:cubicBezTo>
                    <a:pt x="5" y="18"/>
                    <a:pt x="8" y="19"/>
                    <a:pt x="11" y="19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1" y="19"/>
                    <a:pt x="12" y="19"/>
                    <a:pt x="12" y="19"/>
                  </a:cubicBezTo>
                  <a:cubicBezTo>
                    <a:pt x="15" y="19"/>
                    <a:pt x="17" y="18"/>
                    <a:pt x="19" y="17"/>
                  </a:cubicBezTo>
                  <a:cubicBezTo>
                    <a:pt x="21" y="15"/>
                    <a:pt x="22" y="13"/>
                    <a:pt x="22" y="10"/>
                  </a:cubicBezTo>
                  <a:cubicBezTo>
                    <a:pt x="22" y="8"/>
                    <a:pt x="22" y="5"/>
                    <a:pt x="20" y="3"/>
                  </a:cubicBezTo>
                  <a:cubicBezTo>
                    <a:pt x="18" y="1"/>
                    <a:pt x="15" y="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1" y="0"/>
                    <a:pt x="11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6" name="Freeform 72">
              <a:extLst>
                <a:ext uri="{FF2B5EF4-FFF2-40B4-BE49-F238E27FC236}">
                  <a16:creationId xmlns:a16="http://schemas.microsoft.com/office/drawing/2014/main" id="{ADC45084-64E7-4134-8D37-C2ED199FA09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634538" y="1058863"/>
              <a:ext cx="79375" cy="68263"/>
            </a:xfrm>
            <a:custGeom>
              <a:avLst/>
              <a:gdLst>
                <a:gd name="T0" fmla="*/ 13 w 22"/>
                <a:gd name="T1" fmla="*/ 15 h 19"/>
                <a:gd name="T2" fmla="*/ 10 w 22"/>
                <a:gd name="T3" fmla="*/ 14 h 19"/>
                <a:gd name="T4" fmla="*/ 10 w 22"/>
                <a:gd name="T5" fmla="*/ 14 h 19"/>
                <a:gd name="T6" fmla="*/ 5 w 22"/>
                <a:gd name="T7" fmla="*/ 12 h 19"/>
                <a:gd name="T8" fmla="*/ 4 w 22"/>
                <a:gd name="T9" fmla="*/ 8 h 19"/>
                <a:gd name="T10" fmla="*/ 6 w 22"/>
                <a:gd name="T11" fmla="*/ 4 h 19"/>
                <a:gd name="T12" fmla="*/ 10 w 22"/>
                <a:gd name="T13" fmla="*/ 4 h 19"/>
                <a:gd name="T14" fmla="*/ 12 w 22"/>
                <a:gd name="T15" fmla="*/ 4 h 19"/>
                <a:gd name="T16" fmla="*/ 12 w 22"/>
                <a:gd name="T17" fmla="*/ 4 h 19"/>
                <a:gd name="T18" fmla="*/ 17 w 22"/>
                <a:gd name="T19" fmla="*/ 6 h 19"/>
                <a:gd name="T20" fmla="*/ 18 w 22"/>
                <a:gd name="T21" fmla="*/ 11 h 19"/>
                <a:gd name="T22" fmla="*/ 16 w 22"/>
                <a:gd name="T23" fmla="*/ 14 h 19"/>
                <a:gd name="T24" fmla="*/ 13 w 22"/>
                <a:gd name="T25" fmla="*/ 15 h 19"/>
                <a:gd name="T26" fmla="*/ 10 w 22"/>
                <a:gd name="T27" fmla="*/ 0 h 19"/>
                <a:gd name="T28" fmla="*/ 5 w 22"/>
                <a:gd name="T29" fmla="*/ 1 h 19"/>
                <a:gd name="T30" fmla="*/ 0 w 22"/>
                <a:gd name="T31" fmla="*/ 7 h 19"/>
                <a:gd name="T32" fmla="*/ 2 w 22"/>
                <a:gd name="T33" fmla="*/ 15 h 19"/>
                <a:gd name="T34" fmla="*/ 9 w 22"/>
                <a:gd name="T35" fmla="*/ 19 h 19"/>
                <a:gd name="T36" fmla="*/ 9 w 22"/>
                <a:gd name="T37" fmla="*/ 19 h 19"/>
                <a:gd name="T38" fmla="*/ 12 w 22"/>
                <a:gd name="T39" fmla="*/ 19 h 19"/>
                <a:gd name="T40" fmla="*/ 17 w 22"/>
                <a:gd name="T41" fmla="*/ 18 h 19"/>
                <a:gd name="T42" fmla="*/ 22 w 22"/>
                <a:gd name="T43" fmla="*/ 11 h 19"/>
                <a:gd name="T44" fmla="*/ 20 w 22"/>
                <a:gd name="T45" fmla="*/ 4 h 19"/>
                <a:gd name="T46" fmla="*/ 13 w 22"/>
                <a:gd name="T47" fmla="*/ 0 h 19"/>
                <a:gd name="T48" fmla="*/ 13 w 22"/>
                <a:gd name="T49" fmla="*/ 0 h 19"/>
                <a:gd name="T50" fmla="*/ 10 w 22"/>
                <a:gd name="T51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2" h="19">
                  <a:moveTo>
                    <a:pt x="13" y="15"/>
                  </a:moveTo>
                  <a:cubicBezTo>
                    <a:pt x="12" y="15"/>
                    <a:pt x="11" y="15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8" y="14"/>
                    <a:pt x="6" y="13"/>
                    <a:pt x="5" y="12"/>
                  </a:cubicBezTo>
                  <a:cubicBezTo>
                    <a:pt x="4" y="11"/>
                    <a:pt x="3" y="10"/>
                    <a:pt x="4" y="8"/>
                  </a:cubicBezTo>
                  <a:cubicBezTo>
                    <a:pt x="4" y="6"/>
                    <a:pt x="5" y="5"/>
                    <a:pt x="6" y="4"/>
                  </a:cubicBezTo>
                  <a:cubicBezTo>
                    <a:pt x="7" y="4"/>
                    <a:pt x="8" y="4"/>
                    <a:pt x="10" y="4"/>
                  </a:cubicBezTo>
                  <a:cubicBezTo>
                    <a:pt x="10" y="4"/>
                    <a:pt x="11" y="4"/>
                    <a:pt x="12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4" y="4"/>
                    <a:pt x="16" y="5"/>
                    <a:pt x="17" y="6"/>
                  </a:cubicBezTo>
                  <a:cubicBezTo>
                    <a:pt x="18" y="8"/>
                    <a:pt x="19" y="9"/>
                    <a:pt x="18" y="11"/>
                  </a:cubicBezTo>
                  <a:cubicBezTo>
                    <a:pt x="18" y="12"/>
                    <a:pt x="17" y="14"/>
                    <a:pt x="16" y="14"/>
                  </a:cubicBezTo>
                  <a:cubicBezTo>
                    <a:pt x="15" y="15"/>
                    <a:pt x="14" y="15"/>
                    <a:pt x="13" y="15"/>
                  </a:cubicBezTo>
                  <a:moveTo>
                    <a:pt x="10" y="0"/>
                  </a:moveTo>
                  <a:cubicBezTo>
                    <a:pt x="8" y="0"/>
                    <a:pt x="6" y="0"/>
                    <a:pt x="5" y="1"/>
                  </a:cubicBezTo>
                  <a:cubicBezTo>
                    <a:pt x="2" y="2"/>
                    <a:pt x="1" y="4"/>
                    <a:pt x="0" y="7"/>
                  </a:cubicBezTo>
                  <a:cubicBezTo>
                    <a:pt x="0" y="10"/>
                    <a:pt x="0" y="12"/>
                    <a:pt x="2" y="15"/>
                  </a:cubicBezTo>
                  <a:cubicBezTo>
                    <a:pt x="4" y="17"/>
                    <a:pt x="6" y="18"/>
                    <a:pt x="9" y="19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10" y="19"/>
                    <a:pt x="11" y="19"/>
                    <a:pt x="12" y="19"/>
                  </a:cubicBezTo>
                  <a:cubicBezTo>
                    <a:pt x="14" y="19"/>
                    <a:pt x="16" y="18"/>
                    <a:pt x="17" y="18"/>
                  </a:cubicBezTo>
                  <a:cubicBezTo>
                    <a:pt x="20" y="16"/>
                    <a:pt x="21" y="14"/>
                    <a:pt x="22" y="11"/>
                  </a:cubicBezTo>
                  <a:cubicBezTo>
                    <a:pt x="22" y="9"/>
                    <a:pt x="22" y="6"/>
                    <a:pt x="20" y="4"/>
                  </a:cubicBezTo>
                  <a:cubicBezTo>
                    <a:pt x="18" y="2"/>
                    <a:pt x="16" y="1"/>
                    <a:pt x="13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2" y="0"/>
                    <a:pt x="11" y="0"/>
                    <a:pt x="10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7" name="Freeform 73">
              <a:extLst>
                <a:ext uri="{FF2B5EF4-FFF2-40B4-BE49-F238E27FC236}">
                  <a16:creationId xmlns:a16="http://schemas.microsoft.com/office/drawing/2014/main" id="{3938AB9B-7738-4E9B-BEB1-4A2871C73CF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652000" y="963613"/>
              <a:ext cx="87313" cy="79375"/>
            </a:xfrm>
            <a:custGeom>
              <a:avLst/>
              <a:gdLst>
                <a:gd name="T0" fmla="*/ 19 w 24"/>
                <a:gd name="T1" fmla="*/ 15 h 22"/>
                <a:gd name="T2" fmla="*/ 5 w 24"/>
                <a:gd name="T3" fmla="*/ 10 h 22"/>
                <a:gd name="T4" fmla="*/ 6 w 24"/>
                <a:gd name="T5" fmla="*/ 8 h 22"/>
                <a:gd name="T6" fmla="*/ 8 w 24"/>
                <a:gd name="T7" fmla="*/ 5 h 22"/>
                <a:gd name="T8" fmla="*/ 10 w 24"/>
                <a:gd name="T9" fmla="*/ 5 h 22"/>
                <a:gd name="T10" fmla="*/ 13 w 24"/>
                <a:gd name="T11" fmla="*/ 5 h 22"/>
                <a:gd name="T12" fmla="*/ 16 w 24"/>
                <a:gd name="T13" fmla="*/ 6 h 22"/>
                <a:gd name="T14" fmla="*/ 19 w 24"/>
                <a:gd name="T15" fmla="*/ 8 h 22"/>
                <a:gd name="T16" fmla="*/ 20 w 24"/>
                <a:gd name="T17" fmla="*/ 12 h 22"/>
                <a:gd name="T18" fmla="*/ 19 w 24"/>
                <a:gd name="T19" fmla="*/ 15 h 22"/>
                <a:gd name="T20" fmla="*/ 11 w 24"/>
                <a:gd name="T21" fmla="*/ 0 h 22"/>
                <a:gd name="T22" fmla="*/ 7 w 24"/>
                <a:gd name="T23" fmla="*/ 1 h 22"/>
                <a:gd name="T24" fmla="*/ 3 w 24"/>
                <a:gd name="T25" fmla="*/ 7 h 22"/>
                <a:gd name="T26" fmla="*/ 1 w 24"/>
                <a:gd name="T27" fmla="*/ 13 h 22"/>
                <a:gd name="T28" fmla="*/ 0 w 24"/>
                <a:gd name="T29" fmla="*/ 16 h 22"/>
                <a:gd name="T30" fmla="*/ 2 w 24"/>
                <a:gd name="T31" fmla="*/ 16 h 22"/>
                <a:gd name="T32" fmla="*/ 3 w 24"/>
                <a:gd name="T33" fmla="*/ 14 h 22"/>
                <a:gd name="T34" fmla="*/ 18 w 24"/>
                <a:gd name="T35" fmla="*/ 19 h 22"/>
                <a:gd name="T36" fmla="*/ 17 w 24"/>
                <a:gd name="T37" fmla="*/ 21 h 22"/>
                <a:gd name="T38" fmla="*/ 20 w 24"/>
                <a:gd name="T39" fmla="*/ 22 h 22"/>
                <a:gd name="T40" fmla="*/ 23 w 24"/>
                <a:gd name="T41" fmla="*/ 13 h 22"/>
                <a:gd name="T42" fmla="*/ 22 w 24"/>
                <a:gd name="T43" fmla="*/ 6 h 22"/>
                <a:gd name="T44" fmla="*/ 17 w 24"/>
                <a:gd name="T45" fmla="*/ 2 h 22"/>
                <a:gd name="T46" fmla="*/ 14 w 24"/>
                <a:gd name="T47" fmla="*/ 1 h 22"/>
                <a:gd name="T48" fmla="*/ 11 w 24"/>
                <a:gd name="T49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4" h="22">
                  <a:moveTo>
                    <a:pt x="19" y="15"/>
                  </a:moveTo>
                  <a:cubicBezTo>
                    <a:pt x="5" y="10"/>
                    <a:pt x="5" y="10"/>
                    <a:pt x="5" y="10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6"/>
                    <a:pt x="7" y="5"/>
                    <a:pt x="8" y="5"/>
                  </a:cubicBezTo>
                  <a:cubicBezTo>
                    <a:pt x="9" y="5"/>
                    <a:pt x="10" y="5"/>
                    <a:pt x="10" y="5"/>
                  </a:cubicBezTo>
                  <a:cubicBezTo>
                    <a:pt x="11" y="5"/>
                    <a:pt x="12" y="5"/>
                    <a:pt x="13" y="5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7" y="7"/>
                    <a:pt x="19" y="7"/>
                    <a:pt x="19" y="8"/>
                  </a:cubicBezTo>
                  <a:cubicBezTo>
                    <a:pt x="20" y="10"/>
                    <a:pt x="20" y="11"/>
                    <a:pt x="20" y="12"/>
                  </a:cubicBezTo>
                  <a:cubicBezTo>
                    <a:pt x="19" y="15"/>
                    <a:pt x="19" y="15"/>
                    <a:pt x="19" y="15"/>
                  </a:cubicBezTo>
                  <a:moveTo>
                    <a:pt x="11" y="0"/>
                  </a:moveTo>
                  <a:cubicBezTo>
                    <a:pt x="10" y="0"/>
                    <a:pt x="8" y="1"/>
                    <a:pt x="7" y="1"/>
                  </a:cubicBezTo>
                  <a:cubicBezTo>
                    <a:pt x="5" y="2"/>
                    <a:pt x="4" y="4"/>
                    <a:pt x="3" y="7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7" y="21"/>
                    <a:pt x="17" y="21"/>
                    <a:pt x="17" y="21"/>
                  </a:cubicBezTo>
                  <a:cubicBezTo>
                    <a:pt x="20" y="22"/>
                    <a:pt x="20" y="22"/>
                    <a:pt x="20" y="22"/>
                  </a:cubicBezTo>
                  <a:cubicBezTo>
                    <a:pt x="23" y="13"/>
                    <a:pt x="23" y="13"/>
                    <a:pt x="23" y="13"/>
                  </a:cubicBezTo>
                  <a:cubicBezTo>
                    <a:pt x="24" y="11"/>
                    <a:pt x="23" y="8"/>
                    <a:pt x="22" y="6"/>
                  </a:cubicBezTo>
                  <a:cubicBezTo>
                    <a:pt x="21" y="4"/>
                    <a:pt x="20" y="3"/>
                    <a:pt x="17" y="2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3" y="1"/>
                    <a:pt x="12" y="0"/>
                    <a:pt x="11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8" name="Freeform 74">
              <a:extLst>
                <a:ext uri="{FF2B5EF4-FFF2-40B4-BE49-F238E27FC236}">
                  <a16:creationId xmlns:a16="http://schemas.microsoft.com/office/drawing/2014/main" id="{3FA78A8E-443A-4634-8681-1FEAA17CE7EA}"/>
                </a:ext>
              </a:extLst>
            </p:cNvPr>
            <p:cNvSpPr>
              <a:spLocks/>
            </p:cNvSpPr>
            <p:nvPr/>
          </p:nvSpPr>
          <p:spPr bwMode="auto">
            <a:xfrm>
              <a:off x="9691688" y="877888"/>
              <a:ext cx="80963" cy="74613"/>
            </a:xfrm>
            <a:custGeom>
              <a:avLst/>
              <a:gdLst>
                <a:gd name="T0" fmla="*/ 7 w 22"/>
                <a:gd name="T1" fmla="*/ 0 h 21"/>
                <a:gd name="T2" fmla="*/ 4 w 22"/>
                <a:gd name="T3" fmla="*/ 3 h 21"/>
                <a:gd name="T4" fmla="*/ 1 w 22"/>
                <a:gd name="T5" fmla="*/ 6 h 21"/>
                <a:gd name="T6" fmla="*/ 0 w 22"/>
                <a:gd name="T7" fmla="*/ 12 h 21"/>
                <a:gd name="T8" fmla="*/ 3 w 22"/>
                <a:gd name="T9" fmla="*/ 16 h 21"/>
                <a:gd name="T10" fmla="*/ 5 w 22"/>
                <a:gd name="T11" fmla="*/ 16 h 21"/>
                <a:gd name="T12" fmla="*/ 8 w 22"/>
                <a:gd name="T13" fmla="*/ 16 h 21"/>
                <a:gd name="T14" fmla="*/ 12 w 22"/>
                <a:gd name="T15" fmla="*/ 12 h 21"/>
                <a:gd name="T16" fmla="*/ 15 w 22"/>
                <a:gd name="T17" fmla="*/ 9 h 21"/>
                <a:gd name="T18" fmla="*/ 16 w 22"/>
                <a:gd name="T19" fmla="*/ 9 h 21"/>
                <a:gd name="T20" fmla="*/ 17 w 22"/>
                <a:gd name="T21" fmla="*/ 9 h 21"/>
                <a:gd name="T22" fmla="*/ 18 w 22"/>
                <a:gd name="T23" fmla="*/ 11 h 21"/>
                <a:gd name="T24" fmla="*/ 18 w 22"/>
                <a:gd name="T25" fmla="*/ 14 h 21"/>
                <a:gd name="T26" fmla="*/ 17 w 22"/>
                <a:gd name="T27" fmla="*/ 16 h 21"/>
                <a:gd name="T28" fmla="*/ 15 w 22"/>
                <a:gd name="T29" fmla="*/ 17 h 21"/>
                <a:gd name="T30" fmla="*/ 12 w 22"/>
                <a:gd name="T31" fmla="*/ 16 h 21"/>
                <a:gd name="T32" fmla="*/ 11 w 22"/>
                <a:gd name="T33" fmla="*/ 19 h 21"/>
                <a:gd name="T34" fmla="*/ 15 w 22"/>
                <a:gd name="T35" fmla="*/ 21 h 21"/>
                <a:gd name="T36" fmla="*/ 18 w 22"/>
                <a:gd name="T37" fmla="*/ 19 h 21"/>
                <a:gd name="T38" fmla="*/ 21 w 22"/>
                <a:gd name="T39" fmla="*/ 15 h 21"/>
                <a:gd name="T40" fmla="*/ 22 w 22"/>
                <a:gd name="T41" fmla="*/ 9 h 21"/>
                <a:gd name="T42" fmla="*/ 19 w 22"/>
                <a:gd name="T43" fmla="*/ 6 h 21"/>
                <a:gd name="T44" fmla="*/ 16 w 22"/>
                <a:gd name="T45" fmla="*/ 5 h 21"/>
                <a:gd name="T46" fmla="*/ 14 w 22"/>
                <a:gd name="T47" fmla="*/ 5 h 21"/>
                <a:gd name="T48" fmla="*/ 10 w 22"/>
                <a:gd name="T49" fmla="*/ 9 h 21"/>
                <a:gd name="T50" fmla="*/ 7 w 22"/>
                <a:gd name="T51" fmla="*/ 12 h 21"/>
                <a:gd name="T52" fmla="*/ 6 w 22"/>
                <a:gd name="T53" fmla="*/ 12 h 21"/>
                <a:gd name="T54" fmla="*/ 5 w 22"/>
                <a:gd name="T55" fmla="*/ 12 h 21"/>
                <a:gd name="T56" fmla="*/ 4 w 22"/>
                <a:gd name="T57" fmla="*/ 10 h 21"/>
                <a:gd name="T58" fmla="*/ 4 w 22"/>
                <a:gd name="T59" fmla="*/ 7 h 21"/>
                <a:gd name="T60" fmla="*/ 5 w 22"/>
                <a:gd name="T61" fmla="*/ 6 h 21"/>
                <a:gd name="T62" fmla="*/ 6 w 22"/>
                <a:gd name="T63" fmla="*/ 4 h 21"/>
                <a:gd name="T64" fmla="*/ 9 w 22"/>
                <a:gd name="T65" fmla="*/ 5 h 21"/>
                <a:gd name="T66" fmla="*/ 11 w 22"/>
                <a:gd name="T67" fmla="*/ 2 h 21"/>
                <a:gd name="T68" fmla="*/ 7 w 22"/>
                <a:gd name="T69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2" h="21">
                  <a:moveTo>
                    <a:pt x="7" y="0"/>
                  </a:moveTo>
                  <a:cubicBezTo>
                    <a:pt x="6" y="1"/>
                    <a:pt x="5" y="2"/>
                    <a:pt x="4" y="3"/>
                  </a:cubicBezTo>
                  <a:cubicBezTo>
                    <a:pt x="3" y="4"/>
                    <a:pt x="2" y="5"/>
                    <a:pt x="1" y="6"/>
                  </a:cubicBezTo>
                  <a:cubicBezTo>
                    <a:pt x="0" y="8"/>
                    <a:pt x="0" y="10"/>
                    <a:pt x="0" y="12"/>
                  </a:cubicBezTo>
                  <a:cubicBezTo>
                    <a:pt x="1" y="14"/>
                    <a:pt x="2" y="15"/>
                    <a:pt x="3" y="16"/>
                  </a:cubicBezTo>
                  <a:cubicBezTo>
                    <a:pt x="4" y="16"/>
                    <a:pt x="5" y="16"/>
                    <a:pt x="5" y="16"/>
                  </a:cubicBezTo>
                  <a:cubicBezTo>
                    <a:pt x="6" y="16"/>
                    <a:pt x="7" y="16"/>
                    <a:pt x="8" y="16"/>
                  </a:cubicBezTo>
                  <a:cubicBezTo>
                    <a:pt x="9" y="15"/>
                    <a:pt x="11" y="14"/>
                    <a:pt x="12" y="12"/>
                  </a:cubicBezTo>
                  <a:cubicBezTo>
                    <a:pt x="13" y="10"/>
                    <a:pt x="14" y="10"/>
                    <a:pt x="15" y="9"/>
                  </a:cubicBezTo>
                  <a:cubicBezTo>
                    <a:pt x="15" y="9"/>
                    <a:pt x="16" y="9"/>
                    <a:pt x="16" y="9"/>
                  </a:cubicBezTo>
                  <a:cubicBezTo>
                    <a:pt x="16" y="9"/>
                    <a:pt x="17" y="9"/>
                    <a:pt x="17" y="9"/>
                  </a:cubicBezTo>
                  <a:cubicBezTo>
                    <a:pt x="18" y="10"/>
                    <a:pt x="18" y="10"/>
                    <a:pt x="18" y="11"/>
                  </a:cubicBezTo>
                  <a:cubicBezTo>
                    <a:pt x="19" y="12"/>
                    <a:pt x="18" y="13"/>
                    <a:pt x="18" y="14"/>
                  </a:cubicBezTo>
                  <a:cubicBezTo>
                    <a:pt x="18" y="15"/>
                    <a:pt x="17" y="15"/>
                    <a:pt x="17" y="16"/>
                  </a:cubicBezTo>
                  <a:cubicBezTo>
                    <a:pt x="16" y="16"/>
                    <a:pt x="16" y="17"/>
                    <a:pt x="15" y="17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5" y="21"/>
                    <a:pt x="15" y="21"/>
                    <a:pt x="15" y="21"/>
                  </a:cubicBezTo>
                  <a:cubicBezTo>
                    <a:pt x="16" y="21"/>
                    <a:pt x="17" y="20"/>
                    <a:pt x="18" y="19"/>
                  </a:cubicBezTo>
                  <a:cubicBezTo>
                    <a:pt x="19" y="18"/>
                    <a:pt x="20" y="17"/>
                    <a:pt x="21" y="15"/>
                  </a:cubicBezTo>
                  <a:cubicBezTo>
                    <a:pt x="22" y="13"/>
                    <a:pt x="22" y="11"/>
                    <a:pt x="22" y="9"/>
                  </a:cubicBezTo>
                  <a:cubicBezTo>
                    <a:pt x="21" y="8"/>
                    <a:pt x="20" y="6"/>
                    <a:pt x="19" y="6"/>
                  </a:cubicBezTo>
                  <a:cubicBezTo>
                    <a:pt x="18" y="5"/>
                    <a:pt x="17" y="5"/>
                    <a:pt x="16" y="5"/>
                  </a:cubicBezTo>
                  <a:cubicBezTo>
                    <a:pt x="16" y="5"/>
                    <a:pt x="15" y="5"/>
                    <a:pt x="14" y="5"/>
                  </a:cubicBezTo>
                  <a:cubicBezTo>
                    <a:pt x="13" y="6"/>
                    <a:pt x="11" y="7"/>
                    <a:pt x="10" y="9"/>
                  </a:cubicBezTo>
                  <a:cubicBezTo>
                    <a:pt x="9" y="10"/>
                    <a:pt x="8" y="11"/>
                    <a:pt x="7" y="12"/>
                  </a:cubicBezTo>
                  <a:cubicBezTo>
                    <a:pt x="7" y="12"/>
                    <a:pt x="6" y="12"/>
                    <a:pt x="6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4" y="12"/>
                    <a:pt x="4" y="11"/>
                    <a:pt x="4" y="10"/>
                  </a:cubicBezTo>
                  <a:cubicBezTo>
                    <a:pt x="3" y="9"/>
                    <a:pt x="4" y="9"/>
                    <a:pt x="4" y="7"/>
                  </a:cubicBezTo>
                  <a:cubicBezTo>
                    <a:pt x="4" y="7"/>
                    <a:pt x="5" y="6"/>
                    <a:pt x="5" y="6"/>
                  </a:cubicBezTo>
                  <a:cubicBezTo>
                    <a:pt x="6" y="5"/>
                    <a:pt x="6" y="5"/>
                    <a:pt x="6" y="4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7" y="0"/>
                    <a:pt x="7" y="0"/>
                    <a:pt x="7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9" name="Freeform 75">
              <a:extLst>
                <a:ext uri="{FF2B5EF4-FFF2-40B4-BE49-F238E27FC236}">
                  <a16:creationId xmlns:a16="http://schemas.microsoft.com/office/drawing/2014/main" id="{4CA992AA-055F-4A92-B3D5-0FE06C7BC906}"/>
                </a:ext>
              </a:extLst>
            </p:cNvPr>
            <p:cNvSpPr>
              <a:spLocks/>
            </p:cNvSpPr>
            <p:nvPr/>
          </p:nvSpPr>
          <p:spPr bwMode="auto">
            <a:xfrm>
              <a:off x="9829800" y="1741488"/>
              <a:ext cx="160338" cy="123825"/>
            </a:xfrm>
            <a:custGeom>
              <a:avLst/>
              <a:gdLst>
                <a:gd name="T0" fmla="*/ 55 w 101"/>
                <a:gd name="T1" fmla="*/ 0 h 78"/>
                <a:gd name="T2" fmla="*/ 48 w 101"/>
                <a:gd name="T3" fmla="*/ 7 h 78"/>
                <a:gd name="T4" fmla="*/ 53 w 101"/>
                <a:gd name="T5" fmla="*/ 14 h 78"/>
                <a:gd name="T6" fmla="*/ 14 w 101"/>
                <a:gd name="T7" fmla="*/ 53 h 78"/>
                <a:gd name="T8" fmla="*/ 7 w 101"/>
                <a:gd name="T9" fmla="*/ 48 h 78"/>
                <a:gd name="T10" fmla="*/ 0 w 101"/>
                <a:gd name="T11" fmla="*/ 55 h 78"/>
                <a:gd name="T12" fmla="*/ 23 w 101"/>
                <a:gd name="T13" fmla="*/ 78 h 78"/>
                <a:gd name="T14" fmla="*/ 30 w 101"/>
                <a:gd name="T15" fmla="*/ 71 h 78"/>
                <a:gd name="T16" fmla="*/ 25 w 101"/>
                <a:gd name="T17" fmla="*/ 64 h 78"/>
                <a:gd name="T18" fmla="*/ 41 w 101"/>
                <a:gd name="T19" fmla="*/ 48 h 78"/>
                <a:gd name="T20" fmla="*/ 59 w 101"/>
                <a:gd name="T21" fmla="*/ 68 h 78"/>
                <a:gd name="T22" fmla="*/ 69 w 101"/>
                <a:gd name="T23" fmla="*/ 59 h 78"/>
                <a:gd name="T24" fmla="*/ 48 w 101"/>
                <a:gd name="T25" fmla="*/ 41 h 78"/>
                <a:gd name="T26" fmla="*/ 64 w 101"/>
                <a:gd name="T27" fmla="*/ 25 h 78"/>
                <a:gd name="T28" fmla="*/ 82 w 101"/>
                <a:gd name="T29" fmla="*/ 43 h 78"/>
                <a:gd name="T30" fmla="*/ 78 w 101"/>
                <a:gd name="T31" fmla="*/ 50 h 78"/>
                <a:gd name="T32" fmla="*/ 85 w 101"/>
                <a:gd name="T33" fmla="*/ 59 h 78"/>
                <a:gd name="T34" fmla="*/ 101 w 101"/>
                <a:gd name="T35" fmla="*/ 43 h 78"/>
                <a:gd name="T36" fmla="*/ 55 w 101"/>
                <a:gd name="T37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1" h="78">
                  <a:moveTo>
                    <a:pt x="55" y="0"/>
                  </a:moveTo>
                  <a:lnTo>
                    <a:pt x="48" y="7"/>
                  </a:lnTo>
                  <a:lnTo>
                    <a:pt x="53" y="14"/>
                  </a:lnTo>
                  <a:lnTo>
                    <a:pt x="14" y="53"/>
                  </a:lnTo>
                  <a:lnTo>
                    <a:pt x="7" y="48"/>
                  </a:lnTo>
                  <a:lnTo>
                    <a:pt x="0" y="55"/>
                  </a:lnTo>
                  <a:lnTo>
                    <a:pt x="23" y="78"/>
                  </a:lnTo>
                  <a:lnTo>
                    <a:pt x="30" y="71"/>
                  </a:lnTo>
                  <a:lnTo>
                    <a:pt x="25" y="64"/>
                  </a:lnTo>
                  <a:lnTo>
                    <a:pt x="41" y="48"/>
                  </a:lnTo>
                  <a:lnTo>
                    <a:pt x="59" y="68"/>
                  </a:lnTo>
                  <a:lnTo>
                    <a:pt x="69" y="59"/>
                  </a:lnTo>
                  <a:lnTo>
                    <a:pt x="48" y="41"/>
                  </a:lnTo>
                  <a:lnTo>
                    <a:pt x="64" y="25"/>
                  </a:lnTo>
                  <a:lnTo>
                    <a:pt x="82" y="43"/>
                  </a:lnTo>
                  <a:lnTo>
                    <a:pt x="78" y="50"/>
                  </a:lnTo>
                  <a:lnTo>
                    <a:pt x="85" y="59"/>
                  </a:lnTo>
                  <a:lnTo>
                    <a:pt x="101" y="43"/>
                  </a:lnTo>
                  <a:lnTo>
                    <a:pt x="5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0" name="Freeform 76">
              <a:extLst>
                <a:ext uri="{FF2B5EF4-FFF2-40B4-BE49-F238E27FC236}">
                  <a16:creationId xmlns:a16="http://schemas.microsoft.com/office/drawing/2014/main" id="{6E55F084-ACD8-4C3E-AF2B-03E20BFC6A98}"/>
                </a:ext>
              </a:extLst>
            </p:cNvPr>
            <p:cNvSpPr>
              <a:spLocks/>
            </p:cNvSpPr>
            <p:nvPr/>
          </p:nvSpPr>
          <p:spPr bwMode="auto">
            <a:xfrm>
              <a:off x="9829800" y="1741488"/>
              <a:ext cx="160338" cy="123825"/>
            </a:xfrm>
            <a:custGeom>
              <a:avLst/>
              <a:gdLst>
                <a:gd name="T0" fmla="*/ 55 w 101"/>
                <a:gd name="T1" fmla="*/ 0 h 78"/>
                <a:gd name="T2" fmla="*/ 48 w 101"/>
                <a:gd name="T3" fmla="*/ 7 h 78"/>
                <a:gd name="T4" fmla="*/ 53 w 101"/>
                <a:gd name="T5" fmla="*/ 14 h 78"/>
                <a:gd name="T6" fmla="*/ 14 w 101"/>
                <a:gd name="T7" fmla="*/ 53 h 78"/>
                <a:gd name="T8" fmla="*/ 7 w 101"/>
                <a:gd name="T9" fmla="*/ 48 h 78"/>
                <a:gd name="T10" fmla="*/ 0 w 101"/>
                <a:gd name="T11" fmla="*/ 55 h 78"/>
                <a:gd name="T12" fmla="*/ 23 w 101"/>
                <a:gd name="T13" fmla="*/ 78 h 78"/>
                <a:gd name="T14" fmla="*/ 30 w 101"/>
                <a:gd name="T15" fmla="*/ 71 h 78"/>
                <a:gd name="T16" fmla="*/ 25 w 101"/>
                <a:gd name="T17" fmla="*/ 64 h 78"/>
                <a:gd name="T18" fmla="*/ 41 w 101"/>
                <a:gd name="T19" fmla="*/ 48 h 78"/>
                <a:gd name="T20" fmla="*/ 59 w 101"/>
                <a:gd name="T21" fmla="*/ 68 h 78"/>
                <a:gd name="T22" fmla="*/ 69 w 101"/>
                <a:gd name="T23" fmla="*/ 59 h 78"/>
                <a:gd name="T24" fmla="*/ 48 w 101"/>
                <a:gd name="T25" fmla="*/ 41 h 78"/>
                <a:gd name="T26" fmla="*/ 64 w 101"/>
                <a:gd name="T27" fmla="*/ 25 h 78"/>
                <a:gd name="T28" fmla="*/ 82 w 101"/>
                <a:gd name="T29" fmla="*/ 43 h 78"/>
                <a:gd name="T30" fmla="*/ 78 w 101"/>
                <a:gd name="T31" fmla="*/ 50 h 78"/>
                <a:gd name="T32" fmla="*/ 85 w 101"/>
                <a:gd name="T33" fmla="*/ 59 h 78"/>
                <a:gd name="T34" fmla="*/ 101 w 101"/>
                <a:gd name="T35" fmla="*/ 43 h 78"/>
                <a:gd name="T36" fmla="*/ 55 w 101"/>
                <a:gd name="T37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1" h="78">
                  <a:moveTo>
                    <a:pt x="55" y="0"/>
                  </a:moveTo>
                  <a:lnTo>
                    <a:pt x="48" y="7"/>
                  </a:lnTo>
                  <a:lnTo>
                    <a:pt x="53" y="14"/>
                  </a:lnTo>
                  <a:lnTo>
                    <a:pt x="14" y="53"/>
                  </a:lnTo>
                  <a:lnTo>
                    <a:pt x="7" y="48"/>
                  </a:lnTo>
                  <a:lnTo>
                    <a:pt x="0" y="55"/>
                  </a:lnTo>
                  <a:lnTo>
                    <a:pt x="23" y="78"/>
                  </a:lnTo>
                  <a:lnTo>
                    <a:pt x="30" y="71"/>
                  </a:lnTo>
                  <a:lnTo>
                    <a:pt x="25" y="64"/>
                  </a:lnTo>
                  <a:lnTo>
                    <a:pt x="41" y="48"/>
                  </a:lnTo>
                  <a:lnTo>
                    <a:pt x="59" y="68"/>
                  </a:lnTo>
                  <a:lnTo>
                    <a:pt x="69" y="59"/>
                  </a:lnTo>
                  <a:lnTo>
                    <a:pt x="48" y="41"/>
                  </a:lnTo>
                  <a:lnTo>
                    <a:pt x="64" y="25"/>
                  </a:lnTo>
                  <a:lnTo>
                    <a:pt x="82" y="43"/>
                  </a:lnTo>
                  <a:lnTo>
                    <a:pt x="78" y="50"/>
                  </a:lnTo>
                  <a:lnTo>
                    <a:pt x="85" y="59"/>
                  </a:lnTo>
                  <a:lnTo>
                    <a:pt x="101" y="43"/>
                  </a:lnTo>
                  <a:lnTo>
                    <a:pt x="5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1" name="Freeform 77">
              <a:extLst>
                <a:ext uri="{FF2B5EF4-FFF2-40B4-BE49-F238E27FC236}">
                  <a16:creationId xmlns:a16="http://schemas.microsoft.com/office/drawing/2014/main" id="{A7B51B04-BC08-4691-BDDF-72B6940FC67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942513" y="1835151"/>
              <a:ext cx="127000" cy="127000"/>
            </a:xfrm>
            <a:custGeom>
              <a:avLst/>
              <a:gdLst>
                <a:gd name="T0" fmla="*/ 15 w 35"/>
                <a:gd name="T1" fmla="*/ 29 h 35"/>
                <a:gd name="T2" fmla="*/ 10 w 35"/>
                <a:gd name="T3" fmla="*/ 28 h 35"/>
                <a:gd name="T4" fmla="*/ 7 w 35"/>
                <a:gd name="T5" fmla="*/ 21 h 35"/>
                <a:gd name="T6" fmla="*/ 10 w 35"/>
                <a:gd name="T7" fmla="*/ 13 h 35"/>
                <a:gd name="T8" fmla="*/ 10 w 35"/>
                <a:gd name="T9" fmla="*/ 12 h 35"/>
                <a:gd name="T10" fmla="*/ 17 w 35"/>
                <a:gd name="T11" fmla="*/ 6 h 35"/>
                <a:gd name="T12" fmla="*/ 20 w 35"/>
                <a:gd name="T13" fmla="*/ 6 h 35"/>
                <a:gd name="T14" fmla="*/ 25 w 35"/>
                <a:gd name="T15" fmla="*/ 7 h 35"/>
                <a:gd name="T16" fmla="*/ 28 w 35"/>
                <a:gd name="T17" fmla="*/ 14 h 35"/>
                <a:gd name="T18" fmla="*/ 25 w 35"/>
                <a:gd name="T19" fmla="*/ 22 h 35"/>
                <a:gd name="T20" fmla="*/ 24 w 35"/>
                <a:gd name="T21" fmla="*/ 23 h 35"/>
                <a:gd name="T22" fmla="*/ 18 w 35"/>
                <a:gd name="T23" fmla="*/ 29 h 35"/>
                <a:gd name="T24" fmla="*/ 15 w 35"/>
                <a:gd name="T25" fmla="*/ 29 h 35"/>
                <a:gd name="T26" fmla="*/ 19 w 35"/>
                <a:gd name="T27" fmla="*/ 0 h 35"/>
                <a:gd name="T28" fmla="*/ 16 w 35"/>
                <a:gd name="T29" fmla="*/ 0 h 35"/>
                <a:gd name="T30" fmla="*/ 5 w 35"/>
                <a:gd name="T31" fmla="*/ 8 h 35"/>
                <a:gd name="T32" fmla="*/ 4 w 35"/>
                <a:gd name="T33" fmla="*/ 9 h 35"/>
                <a:gd name="T34" fmla="*/ 1 w 35"/>
                <a:gd name="T35" fmla="*/ 21 h 35"/>
                <a:gd name="T36" fmla="*/ 7 w 35"/>
                <a:gd name="T37" fmla="*/ 32 h 35"/>
                <a:gd name="T38" fmla="*/ 16 w 35"/>
                <a:gd name="T39" fmla="*/ 35 h 35"/>
                <a:gd name="T40" fmla="*/ 19 w 35"/>
                <a:gd name="T41" fmla="*/ 34 h 35"/>
                <a:gd name="T42" fmla="*/ 30 w 35"/>
                <a:gd name="T43" fmla="*/ 27 h 35"/>
                <a:gd name="T44" fmla="*/ 30 w 35"/>
                <a:gd name="T45" fmla="*/ 26 h 35"/>
                <a:gd name="T46" fmla="*/ 34 w 35"/>
                <a:gd name="T47" fmla="*/ 13 h 35"/>
                <a:gd name="T48" fmla="*/ 28 w 35"/>
                <a:gd name="T49" fmla="*/ 3 h 35"/>
                <a:gd name="T50" fmla="*/ 19 w 35"/>
                <a:gd name="T51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5" h="35">
                  <a:moveTo>
                    <a:pt x="15" y="29"/>
                  </a:moveTo>
                  <a:cubicBezTo>
                    <a:pt x="13" y="29"/>
                    <a:pt x="12" y="29"/>
                    <a:pt x="10" y="28"/>
                  </a:cubicBezTo>
                  <a:cubicBezTo>
                    <a:pt x="8" y="26"/>
                    <a:pt x="7" y="24"/>
                    <a:pt x="7" y="21"/>
                  </a:cubicBezTo>
                  <a:cubicBezTo>
                    <a:pt x="7" y="18"/>
                    <a:pt x="8" y="16"/>
                    <a:pt x="10" y="13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13" y="9"/>
                    <a:pt x="15" y="7"/>
                    <a:pt x="17" y="6"/>
                  </a:cubicBezTo>
                  <a:cubicBezTo>
                    <a:pt x="18" y="6"/>
                    <a:pt x="19" y="6"/>
                    <a:pt x="20" y="6"/>
                  </a:cubicBezTo>
                  <a:cubicBezTo>
                    <a:pt x="22" y="6"/>
                    <a:pt x="23" y="6"/>
                    <a:pt x="25" y="7"/>
                  </a:cubicBezTo>
                  <a:cubicBezTo>
                    <a:pt x="27" y="9"/>
                    <a:pt x="28" y="11"/>
                    <a:pt x="28" y="14"/>
                  </a:cubicBezTo>
                  <a:cubicBezTo>
                    <a:pt x="28" y="16"/>
                    <a:pt x="27" y="19"/>
                    <a:pt x="25" y="22"/>
                  </a:cubicBezTo>
                  <a:cubicBezTo>
                    <a:pt x="24" y="23"/>
                    <a:pt x="24" y="23"/>
                    <a:pt x="24" y="23"/>
                  </a:cubicBezTo>
                  <a:cubicBezTo>
                    <a:pt x="22" y="26"/>
                    <a:pt x="20" y="28"/>
                    <a:pt x="18" y="29"/>
                  </a:cubicBezTo>
                  <a:cubicBezTo>
                    <a:pt x="17" y="29"/>
                    <a:pt x="16" y="29"/>
                    <a:pt x="15" y="29"/>
                  </a:cubicBezTo>
                  <a:moveTo>
                    <a:pt x="19" y="0"/>
                  </a:moveTo>
                  <a:cubicBezTo>
                    <a:pt x="18" y="0"/>
                    <a:pt x="17" y="0"/>
                    <a:pt x="16" y="0"/>
                  </a:cubicBezTo>
                  <a:cubicBezTo>
                    <a:pt x="11" y="1"/>
                    <a:pt x="8" y="4"/>
                    <a:pt x="5" y="8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2" y="13"/>
                    <a:pt x="0" y="17"/>
                    <a:pt x="1" y="21"/>
                  </a:cubicBezTo>
                  <a:cubicBezTo>
                    <a:pt x="1" y="26"/>
                    <a:pt x="3" y="29"/>
                    <a:pt x="7" y="32"/>
                  </a:cubicBezTo>
                  <a:cubicBezTo>
                    <a:pt x="10" y="34"/>
                    <a:pt x="13" y="35"/>
                    <a:pt x="16" y="35"/>
                  </a:cubicBezTo>
                  <a:cubicBezTo>
                    <a:pt x="17" y="35"/>
                    <a:pt x="18" y="35"/>
                    <a:pt x="19" y="34"/>
                  </a:cubicBezTo>
                  <a:cubicBezTo>
                    <a:pt x="24" y="33"/>
                    <a:pt x="27" y="31"/>
                    <a:pt x="30" y="27"/>
                  </a:cubicBezTo>
                  <a:cubicBezTo>
                    <a:pt x="30" y="26"/>
                    <a:pt x="30" y="26"/>
                    <a:pt x="30" y="26"/>
                  </a:cubicBezTo>
                  <a:cubicBezTo>
                    <a:pt x="33" y="22"/>
                    <a:pt x="35" y="18"/>
                    <a:pt x="34" y="13"/>
                  </a:cubicBezTo>
                  <a:cubicBezTo>
                    <a:pt x="34" y="9"/>
                    <a:pt x="31" y="6"/>
                    <a:pt x="28" y="3"/>
                  </a:cubicBezTo>
                  <a:cubicBezTo>
                    <a:pt x="25" y="1"/>
                    <a:pt x="22" y="0"/>
                    <a:pt x="19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2" name="Freeform 78">
              <a:extLst>
                <a:ext uri="{FF2B5EF4-FFF2-40B4-BE49-F238E27FC236}">
                  <a16:creationId xmlns:a16="http://schemas.microsoft.com/office/drawing/2014/main" id="{A8BB1D68-6D25-483C-964B-2FEA6E4A96A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061575" y="1905001"/>
              <a:ext cx="123825" cy="125413"/>
            </a:xfrm>
            <a:custGeom>
              <a:avLst/>
              <a:gdLst>
                <a:gd name="T0" fmla="*/ 15 w 34"/>
                <a:gd name="T1" fmla="*/ 29 h 35"/>
                <a:gd name="T2" fmla="*/ 12 w 34"/>
                <a:gd name="T3" fmla="*/ 29 h 35"/>
                <a:gd name="T4" fmla="*/ 7 w 34"/>
                <a:gd name="T5" fmla="*/ 23 h 35"/>
                <a:gd name="T6" fmla="*/ 9 w 34"/>
                <a:gd name="T7" fmla="*/ 14 h 35"/>
                <a:gd name="T8" fmla="*/ 9 w 34"/>
                <a:gd name="T9" fmla="*/ 13 h 35"/>
                <a:gd name="T10" fmla="*/ 15 w 34"/>
                <a:gd name="T11" fmla="*/ 6 h 35"/>
                <a:gd name="T12" fmla="*/ 19 w 34"/>
                <a:gd name="T13" fmla="*/ 5 h 35"/>
                <a:gd name="T14" fmla="*/ 22 w 34"/>
                <a:gd name="T15" fmla="*/ 6 h 35"/>
                <a:gd name="T16" fmla="*/ 27 w 34"/>
                <a:gd name="T17" fmla="*/ 12 h 35"/>
                <a:gd name="T18" fmla="*/ 25 w 34"/>
                <a:gd name="T19" fmla="*/ 21 h 35"/>
                <a:gd name="T20" fmla="*/ 25 w 34"/>
                <a:gd name="T21" fmla="*/ 21 h 35"/>
                <a:gd name="T22" fmla="*/ 19 w 34"/>
                <a:gd name="T23" fmla="*/ 28 h 35"/>
                <a:gd name="T24" fmla="*/ 15 w 34"/>
                <a:gd name="T25" fmla="*/ 29 h 35"/>
                <a:gd name="T26" fmla="*/ 18 w 34"/>
                <a:gd name="T27" fmla="*/ 0 h 35"/>
                <a:gd name="T28" fmla="*/ 12 w 34"/>
                <a:gd name="T29" fmla="*/ 1 h 35"/>
                <a:gd name="T30" fmla="*/ 3 w 34"/>
                <a:gd name="T31" fmla="*/ 10 h 35"/>
                <a:gd name="T32" fmla="*/ 3 w 34"/>
                <a:gd name="T33" fmla="*/ 11 h 35"/>
                <a:gd name="T34" fmla="*/ 1 w 34"/>
                <a:gd name="T35" fmla="*/ 24 h 35"/>
                <a:gd name="T36" fmla="*/ 9 w 34"/>
                <a:gd name="T37" fmla="*/ 33 h 35"/>
                <a:gd name="T38" fmla="*/ 16 w 34"/>
                <a:gd name="T39" fmla="*/ 35 h 35"/>
                <a:gd name="T40" fmla="*/ 22 w 34"/>
                <a:gd name="T41" fmla="*/ 34 h 35"/>
                <a:gd name="T42" fmla="*/ 31 w 34"/>
                <a:gd name="T43" fmla="*/ 24 h 35"/>
                <a:gd name="T44" fmla="*/ 31 w 34"/>
                <a:gd name="T45" fmla="*/ 24 h 35"/>
                <a:gd name="T46" fmla="*/ 33 w 34"/>
                <a:gd name="T47" fmla="*/ 11 h 35"/>
                <a:gd name="T48" fmla="*/ 25 w 34"/>
                <a:gd name="T49" fmla="*/ 1 h 35"/>
                <a:gd name="T50" fmla="*/ 18 w 34"/>
                <a:gd name="T51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4" h="35">
                  <a:moveTo>
                    <a:pt x="15" y="29"/>
                  </a:moveTo>
                  <a:cubicBezTo>
                    <a:pt x="14" y="29"/>
                    <a:pt x="13" y="29"/>
                    <a:pt x="12" y="29"/>
                  </a:cubicBezTo>
                  <a:cubicBezTo>
                    <a:pt x="9" y="27"/>
                    <a:pt x="8" y="25"/>
                    <a:pt x="7" y="23"/>
                  </a:cubicBezTo>
                  <a:cubicBezTo>
                    <a:pt x="7" y="20"/>
                    <a:pt x="8" y="17"/>
                    <a:pt x="9" y="14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11" y="10"/>
                    <a:pt x="13" y="8"/>
                    <a:pt x="15" y="6"/>
                  </a:cubicBezTo>
                  <a:cubicBezTo>
                    <a:pt x="16" y="6"/>
                    <a:pt x="17" y="5"/>
                    <a:pt x="19" y="5"/>
                  </a:cubicBezTo>
                  <a:cubicBezTo>
                    <a:pt x="20" y="5"/>
                    <a:pt x="21" y="6"/>
                    <a:pt x="22" y="6"/>
                  </a:cubicBezTo>
                  <a:cubicBezTo>
                    <a:pt x="25" y="7"/>
                    <a:pt x="26" y="9"/>
                    <a:pt x="27" y="12"/>
                  </a:cubicBezTo>
                  <a:cubicBezTo>
                    <a:pt x="27" y="15"/>
                    <a:pt x="27" y="18"/>
                    <a:pt x="25" y="21"/>
                  </a:cubicBezTo>
                  <a:cubicBezTo>
                    <a:pt x="25" y="21"/>
                    <a:pt x="25" y="21"/>
                    <a:pt x="25" y="21"/>
                  </a:cubicBezTo>
                  <a:cubicBezTo>
                    <a:pt x="23" y="25"/>
                    <a:pt x="21" y="27"/>
                    <a:pt x="19" y="28"/>
                  </a:cubicBezTo>
                  <a:cubicBezTo>
                    <a:pt x="18" y="29"/>
                    <a:pt x="17" y="29"/>
                    <a:pt x="15" y="29"/>
                  </a:cubicBezTo>
                  <a:moveTo>
                    <a:pt x="18" y="0"/>
                  </a:moveTo>
                  <a:cubicBezTo>
                    <a:pt x="16" y="0"/>
                    <a:pt x="14" y="0"/>
                    <a:pt x="12" y="1"/>
                  </a:cubicBezTo>
                  <a:cubicBezTo>
                    <a:pt x="8" y="3"/>
                    <a:pt x="5" y="6"/>
                    <a:pt x="3" y="10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1" y="16"/>
                    <a:pt x="0" y="20"/>
                    <a:pt x="1" y="24"/>
                  </a:cubicBezTo>
                  <a:cubicBezTo>
                    <a:pt x="3" y="28"/>
                    <a:pt x="5" y="31"/>
                    <a:pt x="9" y="33"/>
                  </a:cubicBezTo>
                  <a:cubicBezTo>
                    <a:pt x="12" y="35"/>
                    <a:pt x="14" y="35"/>
                    <a:pt x="16" y="35"/>
                  </a:cubicBezTo>
                  <a:cubicBezTo>
                    <a:pt x="18" y="35"/>
                    <a:pt x="20" y="35"/>
                    <a:pt x="22" y="34"/>
                  </a:cubicBezTo>
                  <a:cubicBezTo>
                    <a:pt x="26" y="32"/>
                    <a:pt x="29" y="29"/>
                    <a:pt x="31" y="24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4" y="19"/>
                    <a:pt x="34" y="15"/>
                    <a:pt x="33" y="11"/>
                  </a:cubicBezTo>
                  <a:cubicBezTo>
                    <a:pt x="32" y="6"/>
                    <a:pt x="29" y="3"/>
                    <a:pt x="25" y="1"/>
                  </a:cubicBezTo>
                  <a:cubicBezTo>
                    <a:pt x="22" y="0"/>
                    <a:pt x="20" y="0"/>
                    <a:pt x="18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3" name="Freeform 79">
              <a:extLst>
                <a:ext uri="{FF2B5EF4-FFF2-40B4-BE49-F238E27FC236}">
                  <a16:creationId xmlns:a16="http://schemas.microsoft.com/office/drawing/2014/main" id="{FD1B6967-2566-46FB-A33C-BA492EE58A3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182225" y="1939926"/>
              <a:ext cx="127000" cy="138113"/>
            </a:xfrm>
            <a:custGeom>
              <a:avLst/>
              <a:gdLst>
                <a:gd name="T0" fmla="*/ 18 w 35"/>
                <a:gd name="T1" fmla="*/ 32 h 38"/>
                <a:gd name="T2" fmla="*/ 16 w 35"/>
                <a:gd name="T3" fmla="*/ 32 h 38"/>
                <a:gd name="T4" fmla="*/ 11 w 35"/>
                <a:gd name="T5" fmla="*/ 31 h 38"/>
                <a:gd name="T6" fmla="*/ 18 w 35"/>
                <a:gd name="T7" fmla="*/ 8 h 38"/>
                <a:gd name="T8" fmla="*/ 22 w 35"/>
                <a:gd name="T9" fmla="*/ 9 h 38"/>
                <a:gd name="T10" fmla="*/ 27 w 35"/>
                <a:gd name="T11" fmla="*/ 13 h 38"/>
                <a:gd name="T12" fmla="*/ 27 w 35"/>
                <a:gd name="T13" fmla="*/ 20 h 38"/>
                <a:gd name="T14" fmla="*/ 26 w 35"/>
                <a:gd name="T15" fmla="*/ 25 h 38"/>
                <a:gd name="T16" fmla="*/ 22 w 35"/>
                <a:gd name="T17" fmla="*/ 31 h 38"/>
                <a:gd name="T18" fmla="*/ 18 w 35"/>
                <a:gd name="T19" fmla="*/ 32 h 38"/>
                <a:gd name="T20" fmla="*/ 9 w 35"/>
                <a:gd name="T21" fmla="*/ 0 h 38"/>
                <a:gd name="T22" fmla="*/ 8 w 35"/>
                <a:gd name="T23" fmla="*/ 4 h 38"/>
                <a:gd name="T24" fmla="*/ 11 w 35"/>
                <a:gd name="T25" fmla="*/ 5 h 38"/>
                <a:gd name="T26" fmla="*/ 4 w 35"/>
                <a:gd name="T27" fmla="*/ 29 h 38"/>
                <a:gd name="T28" fmla="*/ 1 w 35"/>
                <a:gd name="T29" fmla="*/ 29 h 38"/>
                <a:gd name="T30" fmla="*/ 0 w 35"/>
                <a:gd name="T31" fmla="*/ 33 h 38"/>
                <a:gd name="T32" fmla="*/ 15 w 35"/>
                <a:gd name="T33" fmla="*/ 37 h 38"/>
                <a:gd name="T34" fmla="*/ 19 w 35"/>
                <a:gd name="T35" fmla="*/ 38 h 38"/>
                <a:gd name="T36" fmla="*/ 26 w 35"/>
                <a:gd name="T37" fmla="*/ 36 h 38"/>
                <a:gd name="T38" fmla="*/ 33 w 35"/>
                <a:gd name="T39" fmla="*/ 27 h 38"/>
                <a:gd name="T40" fmla="*/ 34 w 35"/>
                <a:gd name="T41" fmla="*/ 22 h 38"/>
                <a:gd name="T42" fmla="*/ 33 w 35"/>
                <a:gd name="T43" fmla="*/ 10 h 38"/>
                <a:gd name="T44" fmla="*/ 24 w 35"/>
                <a:gd name="T45" fmla="*/ 4 h 38"/>
                <a:gd name="T46" fmla="*/ 12 w 35"/>
                <a:gd name="T47" fmla="*/ 1 h 38"/>
                <a:gd name="T48" fmla="*/ 9 w 35"/>
                <a:gd name="T49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5" h="38">
                  <a:moveTo>
                    <a:pt x="18" y="32"/>
                  </a:moveTo>
                  <a:cubicBezTo>
                    <a:pt x="17" y="32"/>
                    <a:pt x="17" y="32"/>
                    <a:pt x="16" y="32"/>
                  </a:cubicBezTo>
                  <a:cubicBezTo>
                    <a:pt x="11" y="31"/>
                    <a:pt x="11" y="31"/>
                    <a:pt x="11" y="31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4" y="9"/>
                    <a:pt x="26" y="11"/>
                    <a:pt x="27" y="13"/>
                  </a:cubicBezTo>
                  <a:cubicBezTo>
                    <a:pt x="28" y="15"/>
                    <a:pt x="28" y="17"/>
                    <a:pt x="27" y="20"/>
                  </a:cubicBezTo>
                  <a:cubicBezTo>
                    <a:pt x="26" y="25"/>
                    <a:pt x="26" y="25"/>
                    <a:pt x="26" y="25"/>
                  </a:cubicBezTo>
                  <a:cubicBezTo>
                    <a:pt x="25" y="28"/>
                    <a:pt x="24" y="30"/>
                    <a:pt x="22" y="31"/>
                  </a:cubicBezTo>
                  <a:cubicBezTo>
                    <a:pt x="21" y="32"/>
                    <a:pt x="20" y="32"/>
                    <a:pt x="18" y="32"/>
                  </a:cubicBezTo>
                  <a:moveTo>
                    <a:pt x="9" y="0"/>
                  </a:moveTo>
                  <a:cubicBezTo>
                    <a:pt x="8" y="4"/>
                    <a:pt x="8" y="4"/>
                    <a:pt x="8" y="4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4" y="29"/>
                    <a:pt x="4" y="29"/>
                    <a:pt x="4" y="29"/>
                  </a:cubicBezTo>
                  <a:cubicBezTo>
                    <a:pt x="1" y="29"/>
                    <a:pt x="1" y="29"/>
                    <a:pt x="1" y="29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15" y="37"/>
                    <a:pt x="15" y="37"/>
                    <a:pt x="15" y="37"/>
                  </a:cubicBezTo>
                  <a:cubicBezTo>
                    <a:pt x="16" y="37"/>
                    <a:pt x="18" y="38"/>
                    <a:pt x="19" y="38"/>
                  </a:cubicBezTo>
                  <a:cubicBezTo>
                    <a:pt x="21" y="38"/>
                    <a:pt x="24" y="37"/>
                    <a:pt x="26" y="36"/>
                  </a:cubicBezTo>
                  <a:cubicBezTo>
                    <a:pt x="29" y="34"/>
                    <a:pt x="31" y="31"/>
                    <a:pt x="33" y="27"/>
                  </a:cubicBezTo>
                  <a:cubicBezTo>
                    <a:pt x="34" y="22"/>
                    <a:pt x="34" y="22"/>
                    <a:pt x="34" y="22"/>
                  </a:cubicBezTo>
                  <a:cubicBezTo>
                    <a:pt x="35" y="17"/>
                    <a:pt x="35" y="14"/>
                    <a:pt x="33" y="10"/>
                  </a:cubicBezTo>
                  <a:cubicBezTo>
                    <a:pt x="31" y="7"/>
                    <a:pt x="28" y="5"/>
                    <a:pt x="24" y="4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9" y="0"/>
                    <a:pt x="9" y="0"/>
                    <a:pt x="9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4" name="Freeform 80">
              <a:extLst>
                <a:ext uri="{FF2B5EF4-FFF2-40B4-BE49-F238E27FC236}">
                  <a16:creationId xmlns:a16="http://schemas.microsoft.com/office/drawing/2014/main" id="{E7BF30B6-8933-4684-926F-FCA4B4D6E92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09225" y="1973263"/>
              <a:ext cx="79375" cy="133350"/>
            </a:xfrm>
            <a:custGeom>
              <a:avLst/>
              <a:gdLst>
                <a:gd name="T0" fmla="*/ 38 w 50"/>
                <a:gd name="T1" fmla="*/ 0 h 84"/>
                <a:gd name="T2" fmla="*/ 0 w 50"/>
                <a:gd name="T3" fmla="*/ 82 h 84"/>
                <a:gd name="T4" fmla="*/ 11 w 50"/>
                <a:gd name="T5" fmla="*/ 84 h 84"/>
                <a:gd name="T6" fmla="*/ 50 w 50"/>
                <a:gd name="T7" fmla="*/ 2 h 84"/>
                <a:gd name="T8" fmla="*/ 38 w 50"/>
                <a:gd name="T9" fmla="*/ 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84">
                  <a:moveTo>
                    <a:pt x="38" y="0"/>
                  </a:moveTo>
                  <a:lnTo>
                    <a:pt x="0" y="82"/>
                  </a:lnTo>
                  <a:lnTo>
                    <a:pt x="11" y="84"/>
                  </a:lnTo>
                  <a:lnTo>
                    <a:pt x="50" y="2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5" name="Freeform 81">
              <a:extLst>
                <a:ext uri="{FF2B5EF4-FFF2-40B4-BE49-F238E27FC236}">
                  <a16:creationId xmlns:a16="http://schemas.microsoft.com/office/drawing/2014/main" id="{7560681B-C29F-4727-8473-D4C7BCC364A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09225" y="1973263"/>
              <a:ext cx="79375" cy="133350"/>
            </a:xfrm>
            <a:custGeom>
              <a:avLst/>
              <a:gdLst>
                <a:gd name="T0" fmla="*/ 38 w 50"/>
                <a:gd name="T1" fmla="*/ 0 h 84"/>
                <a:gd name="T2" fmla="*/ 0 w 50"/>
                <a:gd name="T3" fmla="*/ 82 h 84"/>
                <a:gd name="T4" fmla="*/ 11 w 50"/>
                <a:gd name="T5" fmla="*/ 84 h 84"/>
                <a:gd name="T6" fmla="*/ 50 w 50"/>
                <a:gd name="T7" fmla="*/ 2 h 84"/>
                <a:gd name="T8" fmla="*/ 38 w 50"/>
                <a:gd name="T9" fmla="*/ 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84">
                  <a:moveTo>
                    <a:pt x="38" y="0"/>
                  </a:moveTo>
                  <a:lnTo>
                    <a:pt x="0" y="82"/>
                  </a:lnTo>
                  <a:lnTo>
                    <a:pt x="11" y="84"/>
                  </a:lnTo>
                  <a:lnTo>
                    <a:pt x="50" y="2"/>
                  </a:lnTo>
                  <a:lnTo>
                    <a:pt x="3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6" name="Freeform 82">
              <a:extLst>
                <a:ext uri="{FF2B5EF4-FFF2-40B4-BE49-F238E27FC236}">
                  <a16:creationId xmlns:a16="http://schemas.microsoft.com/office/drawing/2014/main" id="{EFAFDAB9-72C1-453D-9DC5-40614FE423E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94950" y="1981201"/>
              <a:ext cx="112713" cy="122238"/>
            </a:xfrm>
            <a:custGeom>
              <a:avLst/>
              <a:gdLst>
                <a:gd name="T0" fmla="*/ 16 w 31"/>
                <a:gd name="T1" fmla="*/ 29 h 34"/>
                <a:gd name="T2" fmla="*/ 16 w 31"/>
                <a:gd name="T3" fmla="*/ 29 h 34"/>
                <a:gd name="T4" fmla="*/ 11 w 31"/>
                <a:gd name="T5" fmla="*/ 29 h 34"/>
                <a:gd name="T6" fmla="*/ 11 w 31"/>
                <a:gd name="T7" fmla="*/ 5 h 34"/>
                <a:gd name="T8" fmla="*/ 16 w 31"/>
                <a:gd name="T9" fmla="*/ 5 h 34"/>
                <a:gd name="T10" fmla="*/ 22 w 31"/>
                <a:gd name="T11" fmla="*/ 8 h 34"/>
                <a:gd name="T12" fmla="*/ 24 w 31"/>
                <a:gd name="T13" fmla="*/ 14 h 34"/>
                <a:gd name="T14" fmla="*/ 24 w 31"/>
                <a:gd name="T15" fmla="*/ 20 h 34"/>
                <a:gd name="T16" fmla="*/ 21 w 31"/>
                <a:gd name="T17" fmla="*/ 27 h 34"/>
                <a:gd name="T18" fmla="*/ 16 w 31"/>
                <a:gd name="T19" fmla="*/ 29 h 34"/>
                <a:gd name="T20" fmla="*/ 1 w 31"/>
                <a:gd name="T21" fmla="*/ 0 h 34"/>
                <a:gd name="T22" fmla="*/ 1 w 31"/>
                <a:gd name="T23" fmla="*/ 4 h 34"/>
                <a:gd name="T24" fmla="*/ 4 w 31"/>
                <a:gd name="T25" fmla="*/ 5 h 34"/>
                <a:gd name="T26" fmla="*/ 4 w 31"/>
                <a:gd name="T27" fmla="*/ 29 h 34"/>
                <a:gd name="T28" fmla="*/ 0 w 31"/>
                <a:gd name="T29" fmla="*/ 30 h 34"/>
                <a:gd name="T30" fmla="*/ 0 w 31"/>
                <a:gd name="T31" fmla="*/ 34 h 34"/>
                <a:gd name="T32" fmla="*/ 16 w 31"/>
                <a:gd name="T33" fmla="*/ 34 h 34"/>
                <a:gd name="T34" fmla="*/ 16 w 31"/>
                <a:gd name="T35" fmla="*/ 34 h 34"/>
                <a:gd name="T36" fmla="*/ 26 w 31"/>
                <a:gd name="T37" fmla="*/ 31 h 34"/>
                <a:gd name="T38" fmla="*/ 31 w 31"/>
                <a:gd name="T39" fmla="*/ 20 h 34"/>
                <a:gd name="T40" fmla="*/ 31 w 31"/>
                <a:gd name="T41" fmla="*/ 14 h 34"/>
                <a:gd name="T42" fmla="*/ 27 w 31"/>
                <a:gd name="T43" fmla="*/ 4 h 34"/>
                <a:gd name="T44" fmla="*/ 16 w 31"/>
                <a:gd name="T45" fmla="*/ 0 h 34"/>
                <a:gd name="T46" fmla="*/ 4 w 31"/>
                <a:gd name="T47" fmla="*/ 0 h 34"/>
                <a:gd name="T48" fmla="*/ 1 w 31"/>
                <a:gd name="T4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1" h="34">
                  <a:moveTo>
                    <a:pt x="16" y="29"/>
                  </a:moveTo>
                  <a:cubicBezTo>
                    <a:pt x="16" y="29"/>
                    <a:pt x="16" y="29"/>
                    <a:pt x="16" y="29"/>
                  </a:cubicBezTo>
                  <a:cubicBezTo>
                    <a:pt x="11" y="29"/>
                    <a:pt x="11" y="29"/>
                    <a:pt x="11" y="29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8" y="5"/>
                    <a:pt x="20" y="6"/>
                    <a:pt x="22" y="8"/>
                  </a:cubicBezTo>
                  <a:cubicBezTo>
                    <a:pt x="23" y="10"/>
                    <a:pt x="24" y="12"/>
                    <a:pt x="24" y="14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4" y="23"/>
                    <a:pt x="23" y="25"/>
                    <a:pt x="21" y="27"/>
                  </a:cubicBezTo>
                  <a:cubicBezTo>
                    <a:pt x="20" y="28"/>
                    <a:pt x="18" y="29"/>
                    <a:pt x="16" y="29"/>
                  </a:cubicBezTo>
                  <a:moveTo>
                    <a:pt x="1" y="0"/>
                  </a:moveTo>
                  <a:cubicBezTo>
                    <a:pt x="1" y="4"/>
                    <a:pt x="1" y="4"/>
                    <a:pt x="1" y="4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29"/>
                    <a:pt x="4" y="29"/>
                    <a:pt x="4" y="29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16" y="34"/>
                    <a:pt x="16" y="34"/>
                    <a:pt x="16" y="34"/>
                  </a:cubicBezTo>
                  <a:cubicBezTo>
                    <a:pt x="16" y="34"/>
                    <a:pt x="16" y="34"/>
                    <a:pt x="16" y="34"/>
                  </a:cubicBezTo>
                  <a:cubicBezTo>
                    <a:pt x="20" y="34"/>
                    <a:pt x="24" y="33"/>
                    <a:pt x="26" y="31"/>
                  </a:cubicBezTo>
                  <a:cubicBezTo>
                    <a:pt x="29" y="28"/>
                    <a:pt x="30" y="24"/>
                    <a:pt x="31" y="20"/>
                  </a:cubicBezTo>
                  <a:cubicBezTo>
                    <a:pt x="31" y="14"/>
                    <a:pt x="31" y="14"/>
                    <a:pt x="31" y="14"/>
                  </a:cubicBezTo>
                  <a:cubicBezTo>
                    <a:pt x="31" y="10"/>
                    <a:pt x="29" y="7"/>
                    <a:pt x="27" y="4"/>
                  </a:cubicBezTo>
                  <a:cubicBezTo>
                    <a:pt x="24" y="1"/>
                    <a:pt x="20" y="0"/>
                    <a:pt x="16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7" name="Freeform 83">
              <a:extLst>
                <a:ext uri="{FF2B5EF4-FFF2-40B4-BE49-F238E27FC236}">
                  <a16:creationId xmlns:a16="http://schemas.microsoft.com/office/drawing/2014/main" id="{35DD25F0-63E9-49DD-B187-B9E06ABCFE2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521950" y="1970088"/>
              <a:ext cx="131763" cy="133350"/>
            </a:xfrm>
            <a:custGeom>
              <a:avLst/>
              <a:gdLst>
                <a:gd name="T0" fmla="*/ 13 w 36"/>
                <a:gd name="T1" fmla="*/ 16 h 37"/>
                <a:gd name="T2" fmla="*/ 11 w 36"/>
                <a:gd name="T3" fmla="*/ 6 h 37"/>
                <a:gd name="T4" fmla="*/ 16 w 36"/>
                <a:gd name="T5" fmla="*/ 6 h 37"/>
                <a:gd name="T6" fmla="*/ 17 w 36"/>
                <a:gd name="T7" fmla="*/ 6 h 37"/>
                <a:gd name="T8" fmla="*/ 20 w 36"/>
                <a:gd name="T9" fmla="*/ 6 h 37"/>
                <a:gd name="T10" fmla="*/ 22 w 36"/>
                <a:gd name="T11" fmla="*/ 10 h 37"/>
                <a:gd name="T12" fmla="*/ 21 w 36"/>
                <a:gd name="T13" fmla="*/ 14 h 37"/>
                <a:gd name="T14" fmla="*/ 17 w 36"/>
                <a:gd name="T15" fmla="*/ 16 h 37"/>
                <a:gd name="T16" fmla="*/ 13 w 36"/>
                <a:gd name="T17" fmla="*/ 16 h 37"/>
                <a:gd name="T18" fmla="*/ 18 w 36"/>
                <a:gd name="T19" fmla="*/ 0 h 37"/>
                <a:gd name="T20" fmla="*/ 15 w 36"/>
                <a:gd name="T21" fmla="*/ 0 h 37"/>
                <a:gd name="T22" fmla="*/ 3 w 36"/>
                <a:gd name="T23" fmla="*/ 2 h 37"/>
                <a:gd name="T24" fmla="*/ 0 w 36"/>
                <a:gd name="T25" fmla="*/ 3 h 37"/>
                <a:gd name="T26" fmla="*/ 0 w 36"/>
                <a:gd name="T27" fmla="*/ 7 h 37"/>
                <a:gd name="T28" fmla="*/ 4 w 36"/>
                <a:gd name="T29" fmla="*/ 7 h 37"/>
                <a:gd name="T30" fmla="*/ 8 w 36"/>
                <a:gd name="T31" fmla="*/ 32 h 37"/>
                <a:gd name="T32" fmla="*/ 4 w 36"/>
                <a:gd name="T33" fmla="*/ 33 h 37"/>
                <a:gd name="T34" fmla="*/ 5 w 36"/>
                <a:gd name="T35" fmla="*/ 37 h 37"/>
                <a:gd name="T36" fmla="*/ 19 w 36"/>
                <a:gd name="T37" fmla="*/ 35 h 37"/>
                <a:gd name="T38" fmla="*/ 19 w 36"/>
                <a:gd name="T39" fmla="*/ 31 h 37"/>
                <a:gd name="T40" fmla="*/ 15 w 36"/>
                <a:gd name="T41" fmla="*/ 31 h 37"/>
                <a:gd name="T42" fmla="*/ 13 w 36"/>
                <a:gd name="T43" fmla="*/ 22 h 37"/>
                <a:gd name="T44" fmla="*/ 19 w 36"/>
                <a:gd name="T45" fmla="*/ 21 h 37"/>
                <a:gd name="T46" fmla="*/ 20 w 36"/>
                <a:gd name="T47" fmla="*/ 21 h 37"/>
                <a:gd name="T48" fmla="*/ 23 w 36"/>
                <a:gd name="T49" fmla="*/ 22 h 37"/>
                <a:gd name="T50" fmla="*/ 25 w 36"/>
                <a:gd name="T51" fmla="*/ 25 h 37"/>
                <a:gd name="T52" fmla="*/ 25 w 36"/>
                <a:gd name="T53" fmla="*/ 27 h 37"/>
                <a:gd name="T54" fmla="*/ 27 w 36"/>
                <a:gd name="T55" fmla="*/ 32 h 37"/>
                <a:gd name="T56" fmla="*/ 31 w 36"/>
                <a:gd name="T57" fmla="*/ 33 h 37"/>
                <a:gd name="T58" fmla="*/ 32 w 36"/>
                <a:gd name="T59" fmla="*/ 33 h 37"/>
                <a:gd name="T60" fmla="*/ 36 w 36"/>
                <a:gd name="T61" fmla="*/ 32 h 37"/>
                <a:gd name="T62" fmla="*/ 35 w 36"/>
                <a:gd name="T63" fmla="*/ 28 h 37"/>
                <a:gd name="T64" fmla="*/ 34 w 36"/>
                <a:gd name="T65" fmla="*/ 28 h 37"/>
                <a:gd name="T66" fmla="*/ 34 w 36"/>
                <a:gd name="T67" fmla="*/ 28 h 37"/>
                <a:gd name="T68" fmla="*/ 33 w 36"/>
                <a:gd name="T69" fmla="*/ 28 h 37"/>
                <a:gd name="T70" fmla="*/ 32 w 36"/>
                <a:gd name="T71" fmla="*/ 26 h 37"/>
                <a:gd name="T72" fmla="*/ 32 w 36"/>
                <a:gd name="T73" fmla="*/ 24 h 37"/>
                <a:gd name="T74" fmla="*/ 30 w 36"/>
                <a:gd name="T75" fmla="*/ 19 h 37"/>
                <a:gd name="T76" fmla="*/ 25 w 36"/>
                <a:gd name="T77" fmla="*/ 17 h 37"/>
                <a:gd name="T78" fmla="*/ 28 w 36"/>
                <a:gd name="T79" fmla="*/ 13 h 37"/>
                <a:gd name="T80" fmla="*/ 29 w 36"/>
                <a:gd name="T81" fmla="*/ 9 h 37"/>
                <a:gd name="T82" fmla="*/ 25 w 36"/>
                <a:gd name="T83" fmla="*/ 2 h 37"/>
                <a:gd name="T84" fmla="*/ 18 w 36"/>
                <a:gd name="T85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6" h="37">
                  <a:moveTo>
                    <a:pt x="13" y="16"/>
                  </a:moveTo>
                  <a:cubicBezTo>
                    <a:pt x="11" y="6"/>
                    <a:pt x="11" y="6"/>
                    <a:pt x="11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6"/>
                    <a:pt x="17" y="6"/>
                    <a:pt x="17" y="6"/>
                  </a:cubicBezTo>
                  <a:cubicBezTo>
                    <a:pt x="18" y="6"/>
                    <a:pt x="19" y="6"/>
                    <a:pt x="20" y="6"/>
                  </a:cubicBezTo>
                  <a:cubicBezTo>
                    <a:pt x="21" y="7"/>
                    <a:pt x="22" y="8"/>
                    <a:pt x="22" y="10"/>
                  </a:cubicBezTo>
                  <a:cubicBezTo>
                    <a:pt x="22" y="11"/>
                    <a:pt x="22" y="13"/>
                    <a:pt x="21" y="14"/>
                  </a:cubicBezTo>
                  <a:cubicBezTo>
                    <a:pt x="21" y="15"/>
                    <a:pt x="19" y="15"/>
                    <a:pt x="17" y="16"/>
                  </a:cubicBezTo>
                  <a:cubicBezTo>
                    <a:pt x="13" y="16"/>
                    <a:pt x="13" y="16"/>
                    <a:pt x="13" y="16"/>
                  </a:cubicBezTo>
                  <a:moveTo>
                    <a:pt x="18" y="0"/>
                  </a:moveTo>
                  <a:cubicBezTo>
                    <a:pt x="17" y="0"/>
                    <a:pt x="16" y="0"/>
                    <a:pt x="15" y="0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8" y="32"/>
                    <a:pt x="8" y="32"/>
                    <a:pt x="8" y="32"/>
                  </a:cubicBezTo>
                  <a:cubicBezTo>
                    <a:pt x="4" y="33"/>
                    <a:pt x="4" y="33"/>
                    <a:pt x="4" y="33"/>
                  </a:cubicBezTo>
                  <a:cubicBezTo>
                    <a:pt x="5" y="37"/>
                    <a:pt x="5" y="37"/>
                    <a:pt x="5" y="37"/>
                  </a:cubicBezTo>
                  <a:cubicBezTo>
                    <a:pt x="19" y="35"/>
                    <a:pt x="19" y="35"/>
                    <a:pt x="19" y="35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15" y="31"/>
                    <a:pt x="15" y="31"/>
                    <a:pt x="15" y="31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9" y="21"/>
                    <a:pt x="19" y="21"/>
                    <a:pt x="19" y="21"/>
                  </a:cubicBezTo>
                  <a:cubicBezTo>
                    <a:pt x="19" y="21"/>
                    <a:pt x="20" y="21"/>
                    <a:pt x="20" y="21"/>
                  </a:cubicBezTo>
                  <a:cubicBezTo>
                    <a:pt x="21" y="21"/>
                    <a:pt x="22" y="21"/>
                    <a:pt x="23" y="22"/>
                  </a:cubicBezTo>
                  <a:cubicBezTo>
                    <a:pt x="24" y="22"/>
                    <a:pt x="25" y="24"/>
                    <a:pt x="25" y="25"/>
                  </a:cubicBezTo>
                  <a:cubicBezTo>
                    <a:pt x="25" y="27"/>
                    <a:pt x="25" y="27"/>
                    <a:pt x="25" y="27"/>
                  </a:cubicBezTo>
                  <a:cubicBezTo>
                    <a:pt x="25" y="29"/>
                    <a:pt x="26" y="31"/>
                    <a:pt x="27" y="32"/>
                  </a:cubicBezTo>
                  <a:cubicBezTo>
                    <a:pt x="28" y="32"/>
                    <a:pt x="29" y="33"/>
                    <a:pt x="31" y="33"/>
                  </a:cubicBezTo>
                  <a:cubicBezTo>
                    <a:pt x="31" y="33"/>
                    <a:pt x="32" y="33"/>
                    <a:pt x="32" y="33"/>
                  </a:cubicBezTo>
                  <a:cubicBezTo>
                    <a:pt x="36" y="32"/>
                    <a:pt x="36" y="32"/>
                    <a:pt x="36" y="32"/>
                  </a:cubicBezTo>
                  <a:cubicBezTo>
                    <a:pt x="35" y="28"/>
                    <a:pt x="35" y="28"/>
                    <a:pt x="35" y="28"/>
                  </a:cubicBezTo>
                  <a:cubicBezTo>
                    <a:pt x="34" y="28"/>
                    <a:pt x="34" y="28"/>
                    <a:pt x="34" y="28"/>
                  </a:cubicBezTo>
                  <a:cubicBezTo>
                    <a:pt x="34" y="28"/>
                    <a:pt x="34" y="28"/>
                    <a:pt x="34" y="28"/>
                  </a:cubicBezTo>
                  <a:cubicBezTo>
                    <a:pt x="34" y="28"/>
                    <a:pt x="33" y="28"/>
                    <a:pt x="33" y="28"/>
                  </a:cubicBezTo>
                  <a:cubicBezTo>
                    <a:pt x="32" y="27"/>
                    <a:pt x="32" y="27"/>
                    <a:pt x="32" y="26"/>
                  </a:cubicBezTo>
                  <a:cubicBezTo>
                    <a:pt x="32" y="24"/>
                    <a:pt x="32" y="24"/>
                    <a:pt x="32" y="24"/>
                  </a:cubicBezTo>
                  <a:cubicBezTo>
                    <a:pt x="31" y="22"/>
                    <a:pt x="31" y="20"/>
                    <a:pt x="30" y="19"/>
                  </a:cubicBezTo>
                  <a:cubicBezTo>
                    <a:pt x="28" y="18"/>
                    <a:pt x="27" y="17"/>
                    <a:pt x="25" y="17"/>
                  </a:cubicBezTo>
                  <a:cubicBezTo>
                    <a:pt x="26" y="16"/>
                    <a:pt x="28" y="15"/>
                    <a:pt x="28" y="13"/>
                  </a:cubicBezTo>
                  <a:cubicBezTo>
                    <a:pt x="29" y="12"/>
                    <a:pt x="29" y="10"/>
                    <a:pt x="29" y="9"/>
                  </a:cubicBezTo>
                  <a:cubicBezTo>
                    <a:pt x="29" y="5"/>
                    <a:pt x="27" y="3"/>
                    <a:pt x="25" y="2"/>
                  </a:cubicBezTo>
                  <a:cubicBezTo>
                    <a:pt x="23" y="1"/>
                    <a:pt x="21" y="0"/>
                    <a:pt x="18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8" name="Freeform 84">
              <a:extLst>
                <a:ext uri="{FF2B5EF4-FFF2-40B4-BE49-F238E27FC236}">
                  <a16:creationId xmlns:a16="http://schemas.microsoft.com/office/drawing/2014/main" id="{D82D2021-7E2E-4DB8-B6B6-DF71B72C788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42600" y="1944688"/>
              <a:ext cx="82550" cy="133350"/>
            </a:xfrm>
            <a:custGeom>
              <a:avLst/>
              <a:gdLst>
                <a:gd name="T0" fmla="*/ 32 w 52"/>
                <a:gd name="T1" fmla="*/ 0 h 84"/>
                <a:gd name="T2" fmla="*/ 0 w 52"/>
                <a:gd name="T3" fmla="*/ 9 h 84"/>
                <a:gd name="T4" fmla="*/ 2 w 52"/>
                <a:gd name="T5" fmla="*/ 18 h 84"/>
                <a:gd name="T6" fmla="*/ 11 w 52"/>
                <a:gd name="T7" fmla="*/ 18 h 84"/>
                <a:gd name="T8" fmla="*/ 27 w 52"/>
                <a:gd name="T9" fmla="*/ 70 h 84"/>
                <a:gd name="T10" fmla="*/ 18 w 52"/>
                <a:gd name="T11" fmla="*/ 75 h 84"/>
                <a:gd name="T12" fmla="*/ 23 w 52"/>
                <a:gd name="T13" fmla="*/ 84 h 84"/>
                <a:gd name="T14" fmla="*/ 52 w 52"/>
                <a:gd name="T15" fmla="*/ 75 h 84"/>
                <a:gd name="T16" fmla="*/ 50 w 52"/>
                <a:gd name="T17" fmla="*/ 66 h 84"/>
                <a:gd name="T18" fmla="*/ 41 w 52"/>
                <a:gd name="T19" fmla="*/ 66 h 84"/>
                <a:gd name="T20" fmla="*/ 25 w 52"/>
                <a:gd name="T21" fmla="*/ 13 h 84"/>
                <a:gd name="T22" fmla="*/ 34 w 52"/>
                <a:gd name="T23" fmla="*/ 9 h 84"/>
                <a:gd name="T24" fmla="*/ 32 w 52"/>
                <a:gd name="T25" fmla="*/ 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2" h="84">
                  <a:moveTo>
                    <a:pt x="32" y="0"/>
                  </a:moveTo>
                  <a:lnTo>
                    <a:pt x="0" y="9"/>
                  </a:lnTo>
                  <a:lnTo>
                    <a:pt x="2" y="18"/>
                  </a:lnTo>
                  <a:lnTo>
                    <a:pt x="11" y="18"/>
                  </a:lnTo>
                  <a:lnTo>
                    <a:pt x="27" y="70"/>
                  </a:lnTo>
                  <a:lnTo>
                    <a:pt x="18" y="75"/>
                  </a:lnTo>
                  <a:lnTo>
                    <a:pt x="23" y="84"/>
                  </a:lnTo>
                  <a:lnTo>
                    <a:pt x="52" y="75"/>
                  </a:lnTo>
                  <a:lnTo>
                    <a:pt x="50" y="66"/>
                  </a:lnTo>
                  <a:lnTo>
                    <a:pt x="41" y="66"/>
                  </a:lnTo>
                  <a:lnTo>
                    <a:pt x="25" y="13"/>
                  </a:lnTo>
                  <a:lnTo>
                    <a:pt x="34" y="9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9" name="Freeform 85">
              <a:extLst>
                <a:ext uri="{FF2B5EF4-FFF2-40B4-BE49-F238E27FC236}">
                  <a16:creationId xmlns:a16="http://schemas.microsoft.com/office/drawing/2014/main" id="{7752BF3A-1D83-41BC-9EDC-EE807416365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42600" y="1944688"/>
              <a:ext cx="82550" cy="133350"/>
            </a:xfrm>
            <a:custGeom>
              <a:avLst/>
              <a:gdLst>
                <a:gd name="T0" fmla="*/ 32 w 52"/>
                <a:gd name="T1" fmla="*/ 0 h 84"/>
                <a:gd name="T2" fmla="*/ 0 w 52"/>
                <a:gd name="T3" fmla="*/ 9 h 84"/>
                <a:gd name="T4" fmla="*/ 2 w 52"/>
                <a:gd name="T5" fmla="*/ 18 h 84"/>
                <a:gd name="T6" fmla="*/ 11 w 52"/>
                <a:gd name="T7" fmla="*/ 18 h 84"/>
                <a:gd name="T8" fmla="*/ 27 w 52"/>
                <a:gd name="T9" fmla="*/ 70 h 84"/>
                <a:gd name="T10" fmla="*/ 18 w 52"/>
                <a:gd name="T11" fmla="*/ 75 h 84"/>
                <a:gd name="T12" fmla="*/ 23 w 52"/>
                <a:gd name="T13" fmla="*/ 84 h 84"/>
                <a:gd name="T14" fmla="*/ 52 w 52"/>
                <a:gd name="T15" fmla="*/ 75 h 84"/>
                <a:gd name="T16" fmla="*/ 50 w 52"/>
                <a:gd name="T17" fmla="*/ 66 h 84"/>
                <a:gd name="T18" fmla="*/ 41 w 52"/>
                <a:gd name="T19" fmla="*/ 66 h 84"/>
                <a:gd name="T20" fmla="*/ 25 w 52"/>
                <a:gd name="T21" fmla="*/ 13 h 84"/>
                <a:gd name="T22" fmla="*/ 34 w 52"/>
                <a:gd name="T23" fmla="*/ 9 h 84"/>
                <a:gd name="T24" fmla="*/ 32 w 52"/>
                <a:gd name="T25" fmla="*/ 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2" h="84">
                  <a:moveTo>
                    <a:pt x="32" y="0"/>
                  </a:moveTo>
                  <a:lnTo>
                    <a:pt x="0" y="9"/>
                  </a:lnTo>
                  <a:lnTo>
                    <a:pt x="2" y="18"/>
                  </a:lnTo>
                  <a:lnTo>
                    <a:pt x="11" y="18"/>
                  </a:lnTo>
                  <a:lnTo>
                    <a:pt x="27" y="70"/>
                  </a:lnTo>
                  <a:lnTo>
                    <a:pt x="18" y="75"/>
                  </a:lnTo>
                  <a:lnTo>
                    <a:pt x="23" y="84"/>
                  </a:lnTo>
                  <a:lnTo>
                    <a:pt x="52" y="75"/>
                  </a:lnTo>
                  <a:lnTo>
                    <a:pt x="50" y="66"/>
                  </a:lnTo>
                  <a:lnTo>
                    <a:pt x="41" y="66"/>
                  </a:lnTo>
                  <a:lnTo>
                    <a:pt x="25" y="13"/>
                  </a:lnTo>
                  <a:lnTo>
                    <a:pt x="34" y="9"/>
                  </a:lnTo>
                  <a:lnTo>
                    <a:pt x="3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0" name="Freeform 86">
              <a:extLst>
                <a:ext uri="{FF2B5EF4-FFF2-40B4-BE49-F238E27FC236}">
                  <a16:creationId xmlns:a16="http://schemas.microsoft.com/office/drawing/2014/main" id="{4819EA1F-9639-4C58-8B20-D6A09DE715C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02925" y="1890713"/>
              <a:ext cx="157163" cy="165100"/>
            </a:xfrm>
            <a:custGeom>
              <a:avLst/>
              <a:gdLst>
                <a:gd name="T0" fmla="*/ 74 w 99"/>
                <a:gd name="T1" fmla="*/ 0 h 104"/>
                <a:gd name="T2" fmla="*/ 67 w 99"/>
                <a:gd name="T3" fmla="*/ 4 h 104"/>
                <a:gd name="T4" fmla="*/ 44 w 99"/>
                <a:gd name="T5" fmla="*/ 13 h 104"/>
                <a:gd name="T6" fmla="*/ 48 w 99"/>
                <a:gd name="T7" fmla="*/ 22 h 104"/>
                <a:gd name="T8" fmla="*/ 55 w 99"/>
                <a:gd name="T9" fmla="*/ 20 h 104"/>
                <a:gd name="T10" fmla="*/ 74 w 99"/>
                <a:gd name="T11" fmla="*/ 59 h 104"/>
                <a:gd name="T12" fmla="*/ 74 w 99"/>
                <a:gd name="T13" fmla="*/ 59 h 104"/>
                <a:gd name="T14" fmla="*/ 21 w 99"/>
                <a:gd name="T15" fmla="*/ 22 h 104"/>
                <a:gd name="T16" fmla="*/ 7 w 99"/>
                <a:gd name="T17" fmla="*/ 29 h 104"/>
                <a:gd name="T18" fmla="*/ 0 w 99"/>
                <a:gd name="T19" fmla="*/ 34 h 104"/>
                <a:gd name="T20" fmla="*/ 3 w 99"/>
                <a:gd name="T21" fmla="*/ 41 h 104"/>
                <a:gd name="T22" fmla="*/ 12 w 99"/>
                <a:gd name="T23" fmla="*/ 41 h 104"/>
                <a:gd name="T24" fmla="*/ 35 w 99"/>
                <a:gd name="T25" fmla="*/ 91 h 104"/>
                <a:gd name="T26" fmla="*/ 28 w 99"/>
                <a:gd name="T27" fmla="*/ 95 h 104"/>
                <a:gd name="T28" fmla="*/ 32 w 99"/>
                <a:gd name="T29" fmla="*/ 104 h 104"/>
                <a:gd name="T30" fmla="*/ 62 w 99"/>
                <a:gd name="T31" fmla="*/ 91 h 104"/>
                <a:gd name="T32" fmla="*/ 58 w 99"/>
                <a:gd name="T33" fmla="*/ 84 h 104"/>
                <a:gd name="T34" fmla="*/ 51 w 99"/>
                <a:gd name="T35" fmla="*/ 84 h 104"/>
                <a:gd name="T36" fmla="*/ 32 w 99"/>
                <a:gd name="T37" fmla="*/ 47 h 104"/>
                <a:gd name="T38" fmla="*/ 32 w 99"/>
                <a:gd name="T39" fmla="*/ 45 h 104"/>
                <a:gd name="T40" fmla="*/ 83 w 99"/>
                <a:gd name="T41" fmla="*/ 82 h 104"/>
                <a:gd name="T42" fmla="*/ 99 w 99"/>
                <a:gd name="T43" fmla="*/ 75 h 104"/>
                <a:gd name="T44" fmla="*/ 71 w 99"/>
                <a:gd name="T45" fmla="*/ 13 h 104"/>
                <a:gd name="T46" fmla="*/ 78 w 99"/>
                <a:gd name="T47" fmla="*/ 9 h 104"/>
                <a:gd name="T48" fmla="*/ 74 w 99"/>
                <a:gd name="T49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9" h="104">
                  <a:moveTo>
                    <a:pt x="74" y="0"/>
                  </a:moveTo>
                  <a:lnTo>
                    <a:pt x="67" y="4"/>
                  </a:lnTo>
                  <a:lnTo>
                    <a:pt x="44" y="13"/>
                  </a:lnTo>
                  <a:lnTo>
                    <a:pt x="48" y="22"/>
                  </a:lnTo>
                  <a:lnTo>
                    <a:pt x="55" y="20"/>
                  </a:lnTo>
                  <a:lnTo>
                    <a:pt x="74" y="59"/>
                  </a:lnTo>
                  <a:lnTo>
                    <a:pt x="74" y="59"/>
                  </a:lnTo>
                  <a:lnTo>
                    <a:pt x="21" y="22"/>
                  </a:lnTo>
                  <a:lnTo>
                    <a:pt x="7" y="29"/>
                  </a:lnTo>
                  <a:lnTo>
                    <a:pt x="0" y="34"/>
                  </a:lnTo>
                  <a:lnTo>
                    <a:pt x="3" y="41"/>
                  </a:lnTo>
                  <a:lnTo>
                    <a:pt x="12" y="41"/>
                  </a:lnTo>
                  <a:lnTo>
                    <a:pt x="35" y="91"/>
                  </a:lnTo>
                  <a:lnTo>
                    <a:pt x="28" y="95"/>
                  </a:lnTo>
                  <a:lnTo>
                    <a:pt x="32" y="104"/>
                  </a:lnTo>
                  <a:lnTo>
                    <a:pt x="62" y="91"/>
                  </a:lnTo>
                  <a:lnTo>
                    <a:pt x="58" y="84"/>
                  </a:lnTo>
                  <a:lnTo>
                    <a:pt x="51" y="84"/>
                  </a:lnTo>
                  <a:lnTo>
                    <a:pt x="32" y="47"/>
                  </a:lnTo>
                  <a:lnTo>
                    <a:pt x="32" y="45"/>
                  </a:lnTo>
                  <a:lnTo>
                    <a:pt x="83" y="82"/>
                  </a:lnTo>
                  <a:lnTo>
                    <a:pt x="99" y="75"/>
                  </a:lnTo>
                  <a:lnTo>
                    <a:pt x="71" y="13"/>
                  </a:lnTo>
                  <a:lnTo>
                    <a:pt x="78" y="9"/>
                  </a:lnTo>
                  <a:lnTo>
                    <a:pt x="7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1" name="Freeform 87">
              <a:extLst>
                <a:ext uri="{FF2B5EF4-FFF2-40B4-BE49-F238E27FC236}">
                  <a16:creationId xmlns:a16="http://schemas.microsoft.com/office/drawing/2014/main" id="{4F445476-099F-4593-9841-ABD5030D688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02925" y="1890713"/>
              <a:ext cx="157163" cy="165100"/>
            </a:xfrm>
            <a:custGeom>
              <a:avLst/>
              <a:gdLst>
                <a:gd name="T0" fmla="*/ 74 w 99"/>
                <a:gd name="T1" fmla="*/ 0 h 104"/>
                <a:gd name="T2" fmla="*/ 67 w 99"/>
                <a:gd name="T3" fmla="*/ 4 h 104"/>
                <a:gd name="T4" fmla="*/ 44 w 99"/>
                <a:gd name="T5" fmla="*/ 13 h 104"/>
                <a:gd name="T6" fmla="*/ 48 w 99"/>
                <a:gd name="T7" fmla="*/ 22 h 104"/>
                <a:gd name="T8" fmla="*/ 55 w 99"/>
                <a:gd name="T9" fmla="*/ 20 h 104"/>
                <a:gd name="T10" fmla="*/ 74 w 99"/>
                <a:gd name="T11" fmla="*/ 59 h 104"/>
                <a:gd name="T12" fmla="*/ 74 w 99"/>
                <a:gd name="T13" fmla="*/ 59 h 104"/>
                <a:gd name="T14" fmla="*/ 21 w 99"/>
                <a:gd name="T15" fmla="*/ 22 h 104"/>
                <a:gd name="T16" fmla="*/ 7 w 99"/>
                <a:gd name="T17" fmla="*/ 29 h 104"/>
                <a:gd name="T18" fmla="*/ 0 w 99"/>
                <a:gd name="T19" fmla="*/ 34 h 104"/>
                <a:gd name="T20" fmla="*/ 3 w 99"/>
                <a:gd name="T21" fmla="*/ 41 h 104"/>
                <a:gd name="T22" fmla="*/ 12 w 99"/>
                <a:gd name="T23" fmla="*/ 41 h 104"/>
                <a:gd name="T24" fmla="*/ 35 w 99"/>
                <a:gd name="T25" fmla="*/ 91 h 104"/>
                <a:gd name="T26" fmla="*/ 28 w 99"/>
                <a:gd name="T27" fmla="*/ 95 h 104"/>
                <a:gd name="T28" fmla="*/ 32 w 99"/>
                <a:gd name="T29" fmla="*/ 104 h 104"/>
                <a:gd name="T30" fmla="*/ 62 w 99"/>
                <a:gd name="T31" fmla="*/ 91 h 104"/>
                <a:gd name="T32" fmla="*/ 58 w 99"/>
                <a:gd name="T33" fmla="*/ 84 h 104"/>
                <a:gd name="T34" fmla="*/ 51 w 99"/>
                <a:gd name="T35" fmla="*/ 84 h 104"/>
                <a:gd name="T36" fmla="*/ 32 w 99"/>
                <a:gd name="T37" fmla="*/ 47 h 104"/>
                <a:gd name="T38" fmla="*/ 32 w 99"/>
                <a:gd name="T39" fmla="*/ 45 h 104"/>
                <a:gd name="T40" fmla="*/ 83 w 99"/>
                <a:gd name="T41" fmla="*/ 82 h 104"/>
                <a:gd name="T42" fmla="*/ 99 w 99"/>
                <a:gd name="T43" fmla="*/ 75 h 104"/>
                <a:gd name="T44" fmla="*/ 71 w 99"/>
                <a:gd name="T45" fmla="*/ 13 h 104"/>
                <a:gd name="T46" fmla="*/ 78 w 99"/>
                <a:gd name="T47" fmla="*/ 9 h 104"/>
                <a:gd name="T48" fmla="*/ 74 w 99"/>
                <a:gd name="T49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9" h="104">
                  <a:moveTo>
                    <a:pt x="74" y="0"/>
                  </a:moveTo>
                  <a:lnTo>
                    <a:pt x="67" y="4"/>
                  </a:lnTo>
                  <a:lnTo>
                    <a:pt x="44" y="13"/>
                  </a:lnTo>
                  <a:lnTo>
                    <a:pt x="48" y="22"/>
                  </a:lnTo>
                  <a:lnTo>
                    <a:pt x="55" y="20"/>
                  </a:lnTo>
                  <a:lnTo>
                    <a:pt x="74" y="59"/>
                  </a:lnTo>
                  <a:lnTo>
                    <a:pt x="74" y="59"/>
                  </a:lnTo>
                  <a:lnTo>
                    <a:pt x="21" y="22"/>
                  </a:lnTo>
                  <a:lnTo>
                    <a:pt x="7" y="29"/>
                  </a:lnTo>
                  <a:lnTo>
                    <a:pt x="0" y="34"/>
                  </a:lnTo>
                  <a:lnTo>
                    <a:pt x="3" y="41"/>
                  </a:lnTo>
                  <a:lnTo>
                    <a:pt x="12" y="41"/>
                  </a:lnTo>
                  <a:lnTo>
                    <a:pt x="35" y="91"/>
                  </a:lnTo>
                  <a:lnTo>
                    <a:pt x="28" y="95"/>
                  </a:lnTo>
                  <a:lnTo>
                    <a:pt x="32" y="104"/>
                  </a:lnTo>
                  <a:lnTo>
                    <a:pt x="62" y="91"/>
                  </a:lnTo>
                  <a:lnTo>
                    <a:pt x="58" y="84"/>
                  </a:lnTo>
                  <a:lnTo>
                    <a:pt x="51" y="84"/>
                  </a:lnTo>
                  <a:lnTo>
                    <a:pt x="32" y="47"/>
                  </a:lnTo>
                  <a:lnTo>
                    <a:pt x="32" y="45"/>
                  </a:lnTo>
                  <a:lnTo>
                    <a:pt x="83" y="82"/>
                  </a:lnTo>
                  <a:lnTo>
                    <a:pt x="99" y="75"/>
                  </a:lnTo>
                  <a:lnTo>
                    <a:pt x="71" y="13"/>
                  </a:lnTo>
                  <a:lnTo>
                    <a:pt x="78" y="9"/>
                  </a:lnTo>
                  <a:lnTo>
                    <a:pt x="7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2" name="Freeform 88">
              <a:extLst>
                <a:ext uri="{FF2B5EF4-FFF2-40B4-BE49-F238E27FC236}">
                  <a16:creationId xmlns:a16="http://schemas.microsoft.com/office/drawing/2014/main" id="{19988785-8A73-4136-A5FC-A09D51CF066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26750" y="1820863"/>
              <a:ext cx="169863" cy="166688"/>
            </a:xfrm>
            <a:custGeom>
              <a:avLst/>
              <a:gdLst>
                <a:gd name="T0" fmla="*/ 62 w 107"/>
                <a:gd name="T1" fmla="*/ 0 h 105"/>
                <a:gd name="T2" fmla="*/ 34 w 107"/>
                <a:gd name="T3" fmla="*/ 16 h 105"/>
                <a:gd name="T4" fmla="*/ 41 w 107"/>
                <a:gd name="T5" fmla="*/ 25 h 105"/>
                <a:gd name="T6" fmla="*/ 46 w 107"/>
                <a:gd name="T7" fmla="*/ 23 h 105"/>
                <a:gd name="T8" fmla="*/ 46 w 107"/>
                <a:gd name="T9" fmla="*/ 50 h 105"/>
                <a:gd name="T10" fmla="*/ 39 w 107"/>
                <a:gd name="T11" fmla="*/ 53 h 105"/>
                <a:gd name="T12" fmla="*/ 28 w 107"/>
                <a:gd name="T13" fmla="*/ 37 h 105"/>
                <a:gd name="T14" fmla="*/ 32 w 107"/>
                <a:gd name="T15" fmla="*/ 30 h 105"/>
                <a:gd name="T16" fmla="*/ 28 w 107"/>
                <a:gd name="T17" fmla="*/ 23 h 105"/>
                <a:gd name="T18" fmla="*/ 0 w 107"/>
                <a:gd name="T19" fmla="*/ 41 h 105"/>
                <a:gd name="T20" fmla="*/ 7 w 107"/>
                <a:gd name="T21" fmla="*/ 48 h 105"/>
                <a:gd name="T22" fmla="*/ 14 w 107"/>
                <a:gd name="T23" fmla="*/ 46 h 105"/>
                <a:gd name="T24" fmla="*/ 46 w 107"/>
                <a:gd name="T25" fmla="*/ 91 h 105"/>
                <a:gd name="T26" fmla="*/ 41 w 107"/>
                <a:gd name="T27" fmla="*/ 98 h 105"/>
                <a:gd name="T28" fmla="*/ 46 w 107"/>
                <a:gd name="T29" fmla="*/ 105 h 105"/>
                <a:gd name="T30" fmla="*/ 73 w 107"/>
                <a:gd name="T31" fmla="*/ 87 h 105"/>
                <a:gd name="T32" fmla="*/ 66 w 107"/>
                <a:gd name="T33" fmla="*/ 80 h 105"/>
                <a:gd name="T34" fmla="*/ 60 w 107"/>
                <a:gd name="T35" fmla="*/ 82 h 105"/>
                <a:gd name="T36" fmla="*/ 48 w 107"/>
                <a:gd name="T37" fmla="*/ 64 h 105"/>
                <a:gd name="T38" fmla="*/ 55 w 107"/>
                <a:gd name="T39" fmla="*/ 60 h 105"/>
                <a:gd name="T40" fmla="*/ 80 w 107"/>
                <a:gd name="T41" fmla="*/ 69 h 105"/>
                <a:gd name="T42" fmla="*/ 76 w 107"/>
                <a:gd name="T43" fmla="*/ 73 h 105"/>
                <a:gd name="T44" fmla="*/ 82 w 107"/>
                <a:gd name="T45" fmla="*/ 80 h 105"/>
                <a:gd name="T46" fmla="*/ 107 w 107"/>
                <a:gd name="T47" fmla="*/ 64 h 105"/>
                <a:gd name="T48" fmla="*/ 103 w 107"/>
                <a:gd name="T49" fmla="*/ 55 h 105"/>
                <a:gd name="T50" fmla="*/ 94 w 107"/>
                <a:gd name="T51" fmla="*/ 60 h 105"/>
                <a:gd name="T52" fmla="*/ 60 w 107"/>
                <a:gd name="T53" fmla="*/ 46 h 105"/>
                <a:gd name="T54" fmla="*/ 60 w 107"/>
                <a:gd name="T55" fmla="*/ 14 h 105"/>
                <a:gd name="T56" fmla="*/ 66 w 107"/>
                <a:gd name="T57" fmla="*/ 7 h 105"/>
                <a:gd name="T58" fmla="*/ 62 w 107"/>
                <a:gd name="T59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07" h="105">
                  <a:moveTo>
                    <a:pt x="62" y="0"/>
                  </a:moveTo>
                  <a:lnTo>
                    <a:pt x="34" y="16"/>
                  </a:lnTo>
                  <a:lnTo>
                    <a:pt x="41" y="25"/>
                  </a:lnTo>
                  <a:lnTo>
                    <a:pt x="46" y="23"/>
                  </a:lnTo>
                  <a:lnTo>
                    <a:pt x="46" y="50"/>
                  </a:lnTo>
                  <a:lnTo>
                    <a:pt x="39" y="53"/>
                  </a:lnTo>
                  <a:lnTo>
                    <a:pt x="28" y="37"/>
                  </a:lnTo>
                  <a:lnTo>
                    <a:pt x="32" y="30"/>
                  </a:lnTo>
                  <a:lnTo>
                    <a:pt x="28" y="23"/>
                  </a:lnTo>
                  <a:lnTo>
                    <a:pt x="0" y="41"/>
                  </a:lnTo>
                  <a:lnTo>
                    <a:pt x="7" y="48"/>
                  </a:lnTo>
                  <a:lnTo>
                    <a:pt x="14" y="46"/>
                  </a:lnTo>
                  <a:lnTo>
                    <a:pt x="46" y="91"/>
                  </a:lnTo>
                  <a:lnTo>
                    <a:pt x="41" y="98"/>
                  </a:lnTo>
                  <a:lnTo>
                    <a:pt x="46" y="105"/>
                  </a:lnTo>
                  <a:lnTo>
                    <a:pt x="73" y="87"/>
                  </a:lnTo>
                  <a:lnTo>
                    <a:pt x="66" y="80"/>
                  </a:lnTo>
                  <a:lnTo>
                    <a:pt x="60" y="82"/>
                  </a:lnTo>
                  <a:lnTo>
                    <a:pt x="48" y="64"/>
                  </a:lnTo>
                  <a:lnTo>
                    <a:pt x="55" y="60"/>
                  </a:lnTo>
                  <a:lnTo>
                    <a:pt x="80" y="69"/>
                  </a:lnTo>
                  <a:lnTo>
                    <a:pt x="76" y="73"/>
                  </a:lnTo>
                  <a:lnTo>
                    <a:pt x="82" y="80"/>
                  </a:lnTo>
                  <a:lnTo>
                    <a:pt x="107" y="64"/>
                  </a:lnTo>
                  <a:lnTo>
                    <a:pt x="103" y="55"/>
                  </a:lnTo>
                  <a:lnTo>
                    <a:pt x="94" y="60"/>
                  </a:lnTo>
                  <a:lnTo>
                    <a:pt x="60" y="46"/>
                  </a:lnTo>
                  <a:lnTo>
                    <a:pt x="60" y="14"/>
                  </a:lnTo>
                  <a:lnTo>
                    <a:pt x="66" y="7"/>
                  </a:lnTo>
                  <a:lnTo>
                    <a:pt x="6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3" name="Freeform 89">
              <a:extLst>
                <a:ext uri="{FF2B5EF4-FFF2-40B4-BE49-F238E27FC236}">
                  <a16:creationId xmlns:a16="http://schemas.microsoft.com/office/drawing/2014/main" id="{6589BF3A-F949-44E2-ACFD-CE69BF5D726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26750" y="1820863"/>
              <a:ext cx="169863" cy="166688"/>
            </a:xfrm>
            <a:custGeom>
              <a:avLst/>
              <a:gdLst>
                <a:gd name="T0" fmla="*/ 62 w 107"/>
                <a:gd name="T1" fmla="*/ 0 h 105"/>
                <a:gd name="T2" fmla="*/ 34 w 107"/>
                <a:gd name="T3" fmla="*/ 16 h 105"/>
                <a:gd name="T4" fmla="*/ 41 w 107"/>
                <a:gd name="T5" fmla="*/ 25 h 105"/>
                <a:gd name="T6" fmla="*/ 46 w 107"/>
                <a:gd name="T7" fmla="*/ 23 h 105"/>
                <a:gd name="T8" fmla="*/ 46 w 107"/>
                <a:gd name="T9" fmla="*/ 50 h 105"/>
                <a:gd name="T10" fmla="*/ 39 w 107"/>
                <a:gd name="T11" fmla="*/ 53 h 105"/>
                <a:gd name="T12" fmla="*/ 28 w 107"/>
                <a:gd name="T13" fmla="*/ 37 h 105"/>
                <a:gd name="T14" fmla="*/ 32 w 107"/>
                <a:gd name="T15" fmla="*/ 30 h 105"/>
                <a:gd name="T16" fmla="*/ 28 w 107"/>
                <a:gd name="T17" fmla="*/ 23 h 105"/>
                <a:gd name="T18" fmla="*/ 0 w 107"/>
                <a:gd name="T19" fmla="*/ 41 h 105"/>
                <a:gd name="T20" fmla="*/ 7 w 107"/>
                <a:gd name="T21" fmla="*/ 48 h 105"/>
                <a:gd name="T22" fmla="*/ 14 w 107"/>
                <a:gd name="T23" fmla="*/ 46 h 105"/>
                <a:gd name="T24" fmla="*/ 46 w 107"/>
                <a:gd name="T25" fmla="*/ 91 h 105"/>
                <a:gd name="T26" fmla="*/ 41 w 107"/>
                <a:gd name="T27" fmla="*/ 98 h 105"/>
                <a:gd name="T28" fmla="*/ 46 w 107"/>
                <a:gd name="T29" fmla="*/ 105 h 105"/>
                <a:gd name="T30" fmla="*/ 73 w 107"/>
                <a:gd name="T31" fmla="*/ 87 h 105"/>
                <a:gd name="T32" fmla="*/ 66 w 107"/>
                <a:gd name="T33" fmla="*/ 80 h 105"/>
                <a:gd name="T34" fmla="*/ 60 w 107"/>
                <a:gd name="T35" fmla="*/ 82 h 105"/>
                <a:gd name="T36" fmla="*/ 48 w 107"/>
                <a:gd name="T37" fmla="*/ 64 h 105"/>
                <a:gd name="T38" fmla="*/ 55 w 107"/>
                <a:gd name="T39" fmla="*/ 60 h 105"/>
                <a:gd name="T40" fmla="*/ 80 w 107"/>
                <a:gd name="T41" fmla="*/ 69 h 105"/>
                <a:gd name="T42" fmla="*/ 76 w 107"/>
                <a:gd name="T43" fmla="*/ 73 h 105"/>
                <a:gd name="T44" fmla="*/ 82 w 107"/>
                <a:gd name="T45" fmla="*/ 80 h 105"/>
                <a:gd name="T46" fmla="*/ 107 w 107"/>
                <a:gd name="T47" fmla="*/ 64 h 105"/>
                <a:gd name="T48" fmla="*/ 103 w 107"/>
                <a:gd name="T49" fmla="*/ 55 h 105"/>
                <a:gd name="T50" fmla="*/ 94 w 107"/>
                <a:gd name="T51" fmla="*/ 60 h 105"/>
                <a:gd name="T52" fmla="*/ 60 w 107"/>
                <a:gd name="T53" fmla="*/ 46 h 105"/>
                <a:gd name="T54" fmla="*/ 60 w 107"/>
                <a:gd name="T55" fmla="*/ 14 h 105"/>
                <a:gd name="T56" fmla="*/ 66 w 107"/>
                <a:gd name="T57" fmla="*/ 7 h 105"/>
                <a:gd name="T58" fmla="*/ 62 w 107"/>
                <a:gd name="T59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07" h="105">
                  <a:moveTo>
                    <a:pt x="62" y="0"/>
                  </a:moveTo>
                  <a:lnTo>
                    <a:pt x="34" y="16"/>
                  </a:lnTo>
                  <a:lnTo>
                    <a:pt x="41" y="25"/>
                  </a:lnTo>
                  <a:lnTo>
                    <a:pt x="46" y="23"/>
                  </a:lnTo>
                  <a:lnTo>
                    <a:pt x="46" y="50"/>
                  </a:lnTo>
                  <a:lnTo>
                    <a:pt x="39" y="53"/>
                  </a:lnTo>
                  <a:lnTo>
                    <a:pt x="28" y="37"/>
                  </a:lnTo>
                  <a:lnTo>
                    <a:pt x="32" y="30"/>
                  </a:lnTo>
                  <a:lnTo>
                    <a:pt x="28" y="23"/>
                  </a:lnTo>
                  <a:lnTo>
                    <a:pt x="0" y="41"/>
                  </a:lnTo>
                  <a:lnTo>
                    <a:pt x="7" y="48"/>
                  </a:lnTo>
                  <a:lnTo>
                    <a:pt x="14" y="46"/>
                  </a:lnTo>
                  <a:lnTo>
                    <a:pt x="46" y="91"/>
                  </a:lnTo>
                  <a:lnTo>
                    <a:pt x="41" y="98"/>
                  </a:lnTo>
                  <a:lnTo>
                    <a:pt x="46" y="105"/>
                  </a:lnTo>
                  <a:lnTo>
                    <a:pt x="73" y="87"/>
                  </a:lnTo>
                  <a:lnTo>
                    <a:pt x="66" y="80"/>
                  </a:lnTo>
                  <a:lnTo>
                    <a:pt x="60" y="82"/>
                  </a:lnTo>
                  <a:lnTo>
                    <a:pt x="48" y="64"/>
                  </a:lnTo>
                  <a:lnTo>
                    <a:pt x="55" y="60"/>
                  </a:lnTo>
                  <a:lnTo>
                    <a:pt x="80" y="69"/>
                  </a:lnTo>
                  <a:lnTo>
                    <a:pt x="76" y="73"/>
                  </a:lnTo>
                  <a:lnTo>
                    <a:pt x="82" y="80"/>
                  </a:lnTo>
                  <a:lnTo>
                    <a:pt x="107" y="64"/>
                  </a:lnTo>
                  <a:lnTo>
                    <a:pt x="103" y="55"/>
                  </a:lnTo>
                  <a:lnTo>
                    <a:pt x="94" y="60"/>
                  </a:lnTo>
                  <a:lnTo>
                    <a:pt x="60" y="46"/>
                  </a:lnTo>
                  <a:lnTo>
                    <a:pt x="60" y="14"/>
                  </a:lnTo>
                  <a:lnTo>
                    <a:pt x="66" y="7"/>
                  </a:lnTo>
                  <a:lnTo>
                    <a:pt x="6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4" name="Freeform 90">
              <a:extLst>
                <a:ext uri="{FF2B5EF4-FFF2-40B4-BE49-F238E27FC236}">
                  <a16:creationId xmlns:a16="http://schemas.microsoft.com/office/drawing/2014/main" id="{4D75E6B7-AC53-43D9-AA03-184CEAD43BF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47400" y="1755776"/>
              <a:ext cx="130175" cy="130175"/>
            </a:xfrm>
            <a:custGeom>
              <a:avLst/>
              <a:gdLst>
                <a:gd name="T0" fmla="*/ 18 w 36"/>
                <a:gd name="T1" fmla="*/ 0 h 36"/>
                <a:gd name="T2" fmla="*/ 12 w 36"/>
                <a:gd name="T3" fmla="*/ 1 h 36"/>
                <a:gd name="T4" fmla="*/ 6 w 36"/>
                <a:gd name="T5" fmla="*/ 6 h 36"/>
                <a:gd name="T6" fmla="*/ 1 w 36"/>
                <a:gd name="T7" fmla="*/ 14 h 36"/>
                <a:gd name="T8" fmla="*/ 3 w 36"/>
                <a:gd name="T9" fmla="*/ 21 h 36"/>
                <a:gd name="T10" fmla="*/ 9 w 36"/>
                <a:gd name="T11" fmla="*/ 24 h 36"/>
                <a:gd name="T12" fmla="*/ 10 w 36"/>
                <a:gd name="T13" fmla="*/ 24 h 36"/>
                <a:gd name="T14" fmla="*/ 20 w 36"/>
                <a:gd name="T15" fmla="*/ 21 h 36"/>
                <a:gd name="T16" fmla="*/ 25 w 36"/>
                <a:gd name="T17" fmla="*/ 19 h 36"/>
                <a:gd name="T18" fmla="*/ 25 w 36"/>
                <a:gd name="T19" fmla="*/ 19 h 36"/>
                <a:gd name="T20" fmla="*/ 28 w 36"/>
                <a:gd name="T21" fmla="*/ 20 h 36"/>
                <a:gd name="T22" fmla="*/ 29 w 36"/>
                <a:gd name="T23" fmla="*/ 23 h 36"/>
                <a:gd name="T24" fmla="*/ 27 w 36"/>
                <a:gd name="T25" fmla="*/ 27 h 36"/>
                <a:gd name="T26" fmla="*/ 24 w 36"/>
                <a:gd name="T27" fmla="*/ 30 h 36"/>
                <a:gd name="T28" fmla="*/ 21 w 36"/>
                <a:gd name="T29" fmla="*/ 30 h 36"/>
                <a:gd name="T30" fmla="*/ 17 w 36"/>
                <a:gd name="T31" fmla="*/ 27 h 36"/>
                <a:gd name="T32" fmla="*/ 13 w 36"/>
                <a:gd name="T33" fmla="*/ 31 h 36"/>
                <a:gd name="T34" fmla="*/ 18 w 36"/>
                <a:gd name="T35" fmla="*/ 36 h 36"/>
                <a:gd name="T36" fmla="*/ 18 w 36"/>
                <a:gd name="T37" fmla="*/ 36 h 36"/>
                <a:gd name="T38" fmla="*/ 24 w 36"/>
                <a:gd name="T39" fmla="*/ 35 h 36"/>
                <a:gd name="T40" fmla="*/ 30 w 36"/>
                <a:gd name="T41" fmla="*/ 31 h 36"/>
                <a:gd name="T42" fmla="*/ 35 w 36"/>
                <a:gd name="T43" fmla="*/ 23 h 36"/>
                <a:gd name="T44" fmla="*/ 33 w 36"/>
                <a:gd name="T45" fmla="*/ 15 h 36"/>
                <a:gd name="T46" fmla="*/ 27 w 36"/>
                <a:gd name="T47" fmla="*/ 12 h 36"/>
                <a:gd name="T48" fmla="*/ 26 w 36"/>
                <a:gd name="T49" fmla="*/ 12 h 36"/>
                <a:gd name="T50" fmla="*/ 17 w 36"/>
                <a:gd name="T51" fmla="*/ 15 h 36"/>
                <a:gd name="T52" fmla="*/ 11 w 36"/>
                <a:gd name="T53" fmla="*/ 17 h 36"/>
                <a:gd name="T54" fmla="*/ 11 w 36"/>
                <a:gd name="T55" fmla="*/ 17 h 36"/>
                <a:gd name="T56" fmla="*/ 8 w 36"/>
                <a:gd name="T57" fmla="*/ 16 h 36"/>
                <a:gd name="T58" fmla="*/ 7 w 36"/>
                <a:gd name="T59" fmla="*/ 13 h 36"/>
                <a:gd name="T60" fmla="*/ 9 w 36"/>
                <a:gd name="T61" fmla="*/ 9 h 36"/>
                <a:gd name="T62" fmla="*/ 12 w 36"/>
                <a:gd name="T63" fmla="*/ 7 h 36"/>
                <a:gd name="T64" fmla="*/ 15 w 36"/>
                <a:gd name="T65" fmla="*/ 6 h 36"/>
                <a:gd name="T66" fmla="*/ 19 w 36"/>
                <a:gd name="T67" fmla="*/ 9 h 36"/>
                <a:gd name="T68" fmla="*/ 23 w 36"/>
                <a:gd name="T69" fmla="*/ 5 h 36"/>
                <a:gd name="T70" fmla="*/ 18 w 36"/>
                <a:gd name="T71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6" h="36">
                  <a:moveTo>
                    <a:pt x="18" y="0"/>
                  </a:moveTo>
                  <a:cubicBezTo>
                    <a:pt x="16" y="0"/>
                    <a:pt x="14" y="1"/>
                    <a:pt x="12" y="1"/>
                  </a:cubicBezTo>
                  <a:cubicBezTo>
                    <a:pt x="9" y="2"/>
                    <a:pt x="7" y="4"/>
                    <a:pt x="6" y="6"/>
                  </a:cubicBezTo>
                  <a:cubicBezTo>
                    <a:pt x="3" y="8"/>
                    <a:pt x="1" y="11"/>
                    <a:pt x="1" y="14"/>
                  </a:cubicBezTo>
                  <a:cubicBezTo>
                    <a:pt x="0" y="17"/>
                    <a:pt x="1" y="19"/>
                    <a:pt x="3" y="21"/>
                  </a:cubicBezTo>
                  <a:cubicBezTo>
                    <a:pt x="5" y="23"/>
                    <a:pt x="7" y="24"/>
                    <a:pt x="9" y="24"/>
                  </a:cubicBezTo>
                  <a:cubicBezTo>
                    <a:pt x="9" y="24"/>
                    <a:pt x="10" y="24"/>
                    <a:pt x="10" y="24"/>
                  </a:cubicBezTo>
                  <a:cubicBezTo>
                    <a:pt x="13" y="24"/>
                    <a:pt x="16" y="22"/>
                    <a:pt x="20" y="21"/>
                  </a:cubicBezTo>
                  <a:cubicBezTo>
                    <a:pt x="22" y="19"/>
                    <a:pt x="24" y="19"/>
                    <a:pt x="25" y="19"/>
                  </a:cubicBezTo>
                  <a:cubicBezTo>
                    <a:pt x="25" y="19"/>
                    <a:pt x="25" y="19"/>
                    <a:pt x="25" y="19"/>
                  </a:cubicBezTo>
                  <a:cubicBezTo>
                    <a:pt x="26" y="19"/>
                    <a:pt x="27" y="19"/>
                    <a:pt x="28" y="20"/>
                  </a:cubicBezTo>
                  <a:cubicBezTo>
                    <a:pt x="29" y="21"/>
                    <a:pt x="29" y="22"/>
                    <a:pt x="29" y="23"/>
                  </a:cubicBezTo>
                  <a:cubicBezTo>
                    <a:pt x="29" y="25"/>
                    <a:pt x="28" y="26"/>
                    <a:pt x="27" y="27"/>
                  </a:cubicBezTo>
                  <a:cubicBezTo>
                    <a:pt x="26" y="28"/>
                    <a:pt x="25" y="29"/>
                    <a:pt x="24" y="30"/>
                  </a:cubicBezTo>
                  <a:cubicBezTo>
                    <a:pt x="22" y="30"/>
                    <a:pt x="21" y="30"/>
                    <a:pt x="21" y="30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3" y="31"/>
                    <a:pt x="13" y="31"/>
                    <a:pt x="13" y="31"/>
                  </a:cubicBezTo>
                  <a:cubicBezTo>
                    <a:pt x="18" y="36"/>
                    <a:pt x="18" y="36"/>
                    <a:pt x="18" y="36"/>
                  </a:cubicBezTo>
                  <a:cubicBezTo>
                    <a:pt x="18" y="36"/>
                    <a:pt x="18" y="36"/>
                    <a:pt x="18" y="36"/>
                  </a:cubicBezTo>
                  <a:cubicBezTo>
                    <a:pt x="20" y="36"/>
                    <a:pt x="22" y="36"/>
                    <a:pt x="24" y="35"/>
                  </a:cubicBezTo>
                  <a:cubicBezTo>
                    <a:pt x="26" y="34"/>
                    <a:pt x="28" y="33"/>
                    <a:pt x="30" y="31"/>
                  </a:cubicBezTo>
                  <a:cubicBezTo>
                    <a:pt x="33" y="28"/>
                    <a:pt x="35" y="26"/>
                    <a:pt x="35" y="23"/>
                  </a:cubicBezTo>
                  <a:cubicBezTo>
                    <a:pt x="36" y="20"/>
                    <a:pt x="35" y="17"/>
                    <a:pt x="33" y="15"/>
                  </a:cubicBezTo>
                  <a:cubicBezTo>
                    <a:pt x="31" y="13"/>
                    <a:pt x="29" y="12"/>
                    <a:pt x="27" y="12"/>
                  </a:cubicBezTo>
                  <a:cubicBezTo>
                    <a:pt x="26" y="12"/>
                    <a:pt x="26" y="12"/>
                    <a:pt x="26" y="12"/>
                  </a:cubicBezTo>
                  <a:cubicBezTo>
                    <a:pt x="24" y="12"/>
                    <a:pt x="21" y="13"/>
                    <a:pt x="17" y="15"/>
                  </a:cubicBezTo>
                  <a:cubicBezTo>
                    <a:pt x="15" y="17"/>
                    <a:pt x="13" y="17"/>
                    <a:pt x="11" y="17"/>
                  </a:cubicBezTo>
                  <a:cubicBezTo>
                    <a:pt x="11" y="17"/>
                    <a:pt x="11" y="17"/>
                    <a:pt x="11" y="17"/>
                  </a:cubicBezTo>
                  <a:cubicBezTo>
                    <a:pt x="10" y="17"/>
                    <a:pt x="9" y="17"/>
                    <a:pt x="8" y="16"/>
                  </a:cubicBezTo>
                  <a:cubicBezTo>
                    <a:pt x="7" y="16"/>
                    <a:pt x="7" y="14"/>
                    <a:pt x="7" y="13"/>
                  </a:cubicBezTo>
                  <a:cubicBezTo>
                    <a:pt x="7" y="12"/>
                    <a:pt x="8" y="11"/>
                    <a:pt x="9" y="9"/>
                  </a:cubicBezTo>
                  <a:cubicBezTo>
                    <a:pt x="10" y="8"/>
                    <a:pt x="11" y="8"/>
                    <a:pt x="12" y="7"/>
                  </a:cubicBezTo>
                  <a:cubicBezTo>
                    <a:pt x="13" y="6"/>
                    <a:pt x="14" y="6"/>
                    <a:pt x="15" y="6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18" y="0"/>
                    <a:pt x="18" y="0"/>
                    <a:pt x="18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5" name="Freeform 91">
              <a:extLst>
                <a:ext uri="{FF2B5EF4-FFF2-40B4-BE49-F238E27FC236}">
                  <a16:creationId xmlns:a16="http://schemas.microsoft.com/office/drawing/2014/main" id="{7F64A541-3A38-422F-839B-465A3635A9C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840913" y="592138"/>
              <a:ext cx="174625" cy="150813"/>
            </a:xfrm>
            <a:custGeom>
              <a:avLst/>
              <a:gdLst>
                <a:gd name="T0" fmla="*/ 19 w 48"/>
                <a:gd name="T1" fmla="*/ 20 h 42"/>
                <a:gd name="T2" fmla="*/ 12 w 48"/>
                <a:gd name="T3" fmla="*/ 12 h 42"/>
                <a:gd name="T4" fmla="*/ 15 w 48"/>
                <a:gd name="T5" fmla="*/ 9 h 42"/>
                <a:gd name="T6" fmla="*/ 20 w 48"/>
                <a:gd name="T7" fmla="*/ 7 h 42"/>
                <a:gd name="T8" fmla="*/ 20 w 48"/>
                <a:gd name="T9" fmla="*/ 7 h 42"/>
                <a:gd name="T10" fmla="*/ 23 w 48"/>
                <a:gd name="T11" fmla="*/ 9 h 42"/>
                <a:gd name="T12" fmla="*/ 25 w 48"/>
                <a:gd name="T13" fmla="*/ 12 h 42"/>
                <a:gd name="T14" fmla="*/ 22 w 48"/>
                <a:gd name="T15" fmla="*/ 16 h 42"/>
                <a:gd name="T16" fmla="*/ 19 w 48"/>
                <a:gd name="T17" fmla="*/ 20 h 42"/>
                <a:gd name="T18" fmla="*/ 21 w 48"/>
                <a:gd name="T19" fmla="*/ 0 h 42"/>
                <a:gd name="T20" fmla="*/ 21 w 48"/>
                <a:gd name="T21" fmla="*/ 0 h 42"/>
                <a:gd name="T22" fmla="*/ 12 w 48"/>
                <a:gd name="T23" fmla="*/ 5 h 42"/>
                <a:gd name="T24" fmla="*/ 3 w 48"/>
                <a:gd name="T25" fmla="*/ 13 h 42"/>
                <a:gd name="T26" fmla="*/ 0 w 48"/>
                <a:gd name="T27" fmla="*/ 15 h 42"/>
                <a:gd name="T28" fmla="*/ 3 w 48"/>
                <a:gd name="T29" fmla="*/ 19 h 42"/>
                <a:gd name="T30" fmla="*/ 6 w 48"/>
                <a:gd name="T31" fmla="*/ 17 h 42"/>
                <a:gd name="T32" fmla="*/ 23 w 48"/>
                <a:gd name="T33" fmla="*/ 36 h 42"/>
                <a:gd name="T34" fmla="*/ 21 w 48"/>
                <a:gd name="T35" fmla="*/ 39 h 42"/>
                <a:gd name="T36" fmla="*/ 24 w 48"/>
                <a:gd name="T37" fmla="*/ 42 h 42"/>
                <a:gd name="T38" fmla="*/ 35 w 48"/>
                <a:gd name="T39" fmla="*/ 32 h 42"/>
                <a:gd name="T40" fmla="*/ 32 w 48"/>
                <a:gd name="T41" fmla="*/ 29 h 42"/>
                <a:gd name="T42" fmla="*/ 29 w 48"/>
                <a:gd name="T43" fmla="*/ 31 h 42"/>
                <a:gd name="T44" fmla="*/ 22 w 48"/>
                <a:gd name="T45" fmla="*/ 24 h 42"/>
                <a:gd name="T46" fmla="*/ 27 w 48"/>
                <a:gd name="T47" fmla="*/ 20 h 42"/>
                <a:gd name="T48" fmla="*/ 30 w 48"/>
                <a:gd name="T49" fmla="*/ 19 h 42"/>
                <a:gd name="T50" fmla="*/ 31 w 48"/>
                <a:gd name="T51" fmla="*/ 19 h 42"/>
                <a:gd name="T52" fmla="*/ 34 w 48"/>
                <a:gd name="T53" fmla="*/ 21 h 42"/>
                <a:gd name="T54" fmla="*/ 36 w 48"/>
                <a:gd name="T55" fmla="*/ 22 h 42"/>
                <a:gd name="T56" fmla="*/ 40 w 48"/>
                <a:gd name="T57" fmla="*/ 25 h 42"/>
                <a:gd name="T58" fmla="*/ 41 w 48"/>
                <a:gd name="T59" fmla="*/ 25 h 42"/>
                <a:gd name="T60" fmla="*/ 45 w 48"/>
                <a:gd name="T61" fmla="*/ 23 h 42"/>
                <a:gd name="T62" fmla="*/ 48 w 48"/>
                <a:gd name="T63" fmla="*/ 20 h 42"/>
                <a:gd name="T64" fmla="*/ 45 w 48"/>
                <a:gd name="T65" fmla="*/ 17 h 42"/>
                <a:gd name="T66" fmla="*/ 44 w 48"/>
                <a:gd name="T67" fmla="*/ 18 h 42"/>
                <a:gd name="T68" fmla="*/ 43 w 48"/>
                <a:gd name="T69" fmla="*/ 18 h 42"/>
                <a:gd name="T70" fmla="*/ 43 w 48"/>
                <a:gd name="T71" fmla="*/ 18 h 42"/>
                <a:gd name="T72" fmla="*/ 41 w 48"/>
                <a:gd name="T73" fmla="*/ 17 h 42"/>
                <a:gd name="T74" fmla="*/ 40 w 48"/>
                <a:gd name="T75" fmla="*/ 16 h 42"/>
                <a:gd name="T76" fmla="*/ 35 w 48"/>
                <a:gd name="T77" fmla="*/ 13 h 42"/>
                <a:gd name="T78" fmla="*/ 33 w 48"/>
                <a:gd name="T79" fmla="*/ 12 h 42"/>
                <a:gd name="T80" fmla="*/ 30 w 48"/>
                <a:gd name="T81" fmla="*/ 13 h 42"/>
                <a:gd name="T82" fmla="*/ 31 w 48"/>
                <a:gd name="T83" fmla="*/ 8 h 42"/>
                <a:gd name="T84" fmla="*/ 29 w 48"/>
                <a:gd name="T85" fmla="*/ 4 h 42"/>
                <a:gd name="T86" fmla="*/ 21 w 48"/>
                <a:gd name="T87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8" h="42">
                  <a:moveTo>
                    <a:pt x="19" y="20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7" y="7"/>
                    <a:pt x="18" y="7"/>
                    <a:pt x="20" y="7"/>
                  </a:cubicBezTo>
                  <a:cubicBezTo>
                    <a:pt x="20" y="7"/>
                    <a:pt x="20" y="7"/>
                    <a:pt x="20" y="7"/>
                  </a:cubicBezTo>
                  <a:cubicBezTo>
                    <a:pt x="21" y="7"/>
                    <a:pt x="22" y="8"/>
                    <a:pt x="23" y="9"/>
                  </a:cubicBezTo>
                  <a:cubicBezTo>
                    <a:pt x="25" y="10"/>
                    <a:pt x="25" y="11"/>
                    <a:pt x="25" y="12"/>
                  </a:cubicBezTo>
                  <a:cubicBezTo>
                    <a:pt x="25" y="14"/>
                    <a:pt x="24" y="15"/>
                    <a:pt x="22" y="16"/>
                  </a:cubicBezTo>
                  <a:cubicBezTo>
                    <a:pt x="19" y="20"/>
                    <a:pt x="19" y="20"/>
                    <a:pt x="19" y="20"/>
                  </a:cubicBezTo>
                  <a:moveTo>
                    <a:pt x="21" y="0"/>
                  </a:moveTo>
                  <a:cubicBezTo>
                    <a:pt x="21" y="0"/>
                    <a:pt x="21" y="0"/>
                    <a:pt x="21" y="0"/>
                  </a:cubicBezTo>
                  <a:cubicBezTo>
                    <a:pt x="18" y="0"/>
                    <a:pt x="15" y="2"/>
                    <a:pt x="12" y="5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1" y="39"/>
                    <a:pt x="21" y="39"/>
                    <a:pt x="21" y="39"/>
                  </a:cubicBezTo>
                  <a:cubicBezTo>
                    <a:pt x="24" y="42"/>
                    <a:pt x="24" y="42"/>
                    <a:pt x="24" y="42"/>
                  </a:cubicBezTo>
                  <a:cubicBezTo>
                    <a:pt x="35" y="32"/>
                    <a:pt x="35" y="32"/>
                    <a:pt x="35" y="32"/>
                  </a:cubicBezTo>
                  <a:cubicBezTo>
                    <a:pt x="32" y="29"/>
                    <a:pt x="32" y="29"/>
                    <a:pt x="32" y="29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22" y="24"/>
                    <a:pt x="22" y="24"/>
                    <a:pt x="22" y="24"/>
                  </a:cubicBezTo>
                  <a:cubicBezTo>
                    <a:pt x="27" y="20"/>
                    <a:pt x="27" y="20"/>
                    <a:pt x="27" y="20"/>
                  </a:cubicBezTo>
                  <a:cubicBezTo>
                    <a:pt x="28" y="19"/>
                    <a:pt x="29" y="19"/>
                    <a:pt x="30" y="19"/>
                  </a:cubicBezTo>
                  <a:cubicBezTo>
                    <a:pt x="30" y="19"/>
                    <a:pt x="31" y="19"/>
                    <a:pt x="31" y="19"/>
                  </a:cubicBezTo>
                  <a:cubicBezTo>
                    <a:pt x="32" y="19"/>
                    <a:pt x="33" y="19"/>
                    <a:pt x="34" y="21"/>
                  </a:cubicBezTo>
                  <a:cubicBezTo>
                    <a:pt x="36" y="22"/>
                    <a:pt x="36" y="22"/>
                    <a:pt x="36" y="22"/>
                  </a:cubicBezTo>
                  <a:cubicBezTo>
                    <a:pt x="37" y="24"/>
                    <a:pt x="39" y="25"/>
                    <a:pt x="40" y="25"/>
                  </a:cubicBezTo>
                  <a:cubicBezTo>
                    <a:pt x="40" y="25"/>
                    <a:pt x="41" y="25"/>
                    <a:pt x="41" y="25"/>
                  </a:cubicBezTo>
                  <a:cubicBezTo>
                    <a:pt x="42" y="25"/>
                    <a:pt x="44" y="24"/>
                    <a:pt x="45" y="23"/>
                  </a:cubicBezTo>
                  <a:cubicBezTo>
                    <a:pt x="48" y="20"/>
                    <a:pt x="48" y="20"/>
                    <a:pt x="48" y="20"/>
                  </a:cubicBezTo>
                  <a:cubicBezTo>
                    <a:pt x="45" y="17"/>
                    <a:pt x="45" y="17"/>
                    <a:pt x="45" y="17"/>
                  </a:cubicBezTo>
                  <a:cubicBezTo>
                    <a:pt x="44" y="18"/>
                    <a:pt x="44" y="18"/>
                    <a:pt x="44" y="18"/>
                  </a:cubicBezTo>
                  <a:cubicBezTo>
                    <a:pt x="44" y="18"/>
                    <a:pt x="43" y="18"/>
                    <a:pt x="43" y="18"/>
                  </a:cubicBezTo>
                  <a:cubicBezTo>
                    <a:pt x="43" y="18"/>
                    <a:pt x="43" y="18"/>
                    <a:pt x="43" y="18"/>
                  </a:cubicBezTo>
                  <a:cubicBezTo>
                    <a:pt x="42" y="18"/>
                    <a:pt x="42" y="18"/>
                    <a:pt x="41" y="17"/>
                  </a:cubicBezTo>
                  <a:cubicBezTo>
                    <a:pt x="40" y="16"/>
                    <a:pt x="40" y="16"/>
                    <a:pt x="40" y="16"/>
                  </a:cubicBezTo>
                  <a:cubicBezTo>
                    <a:pt x="38" y="14"/>
                    <a:pt x="37" y="13"/>
                    <a:pt x="35" y="13"/>
                  </a:cubicBezTo>
                  <a:cubicBezTo>
                    <a:pt x="35" y="13"/>
                    <a:pt x="34" y="12"/>
                    <a:pt x="33" y="12"/>
                  </a:cubicBezTo>
                  <a:cubicBezTo>
                    <a:pt x="32" y="12"/>
                    <a:pt x="31" y="13"/>
                    <a:pt x="30" y="13"/>
                  </a:cubicBezTo>
                  <a:cubicBezTo>
                    <a:pt x="30" y="12"/>
                    <a:pt x="31" y="10"/>
                    <a:pt x="31" y="8"/>
                  </a:cubicBezTo>
                  <a:cubicBezTo>
                    <a:pt x="30" y="6"/>
                    <a:pt x="30" y="5"/>
                    <a:pt x="29" y="4"/>
                  </a:cubicBezTo>
                  <a:cubicBezTo>
                    <a:pt x="26" y="1"/>
                    <a:pt x="24" y="0"/>
                    <a:pt x="21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6" name="Freeform 92">
              <a:extLst>
                <a:ext uri="{FF2B5EF4-FFF2-40B4-BE49-F238E27FC236}">
                  <a16:creationId xmlns:a16="http://schemas.microsoft.com/office/drawing/2014/main" id="{6154566C-5EF5-4420-9552-1198CB420015}"/>
                </a:ext>
              </a:extLst>
            </p:cNvPr>
            <p:cNvSpPr>
              <a:spLocks/>
            </p:cNvSpPr>
            <p:nvPr/>
          </p:nvSpPr>
          <p:spPr bwMode="auto">
            <a:xfrm>
              <a:off x="9945688" y="496888"/>
              <a:ext cx="160338" cy="166688"/>
            </a:xfrm>
            <a:custGeom>
              <a:avLst/>
              <a:gdLst>
                <a:gd name="T0" fmla="*/ 55 w 101"/>
                <a:gd name="T1" fmla="*/ 0 h 105"/>
                <a:gd name="T2" fmla="*/ 7 w 101"/>
                <a:gd name="T3" fmla="*/ 32 h 105"/>
                <a:gd name="T4" fmla="*/ 0 w 101"/>
                <a:gd name="T5" fmla="*/ 37 h 105"/>
                <a:gd name="T6" fmla="*/ 7 w 101"/>
                <a:gd name="T7" fmla="*/ 44 h 105"/>
                <a:gd name="T8" fmla="*/ 14 w 101"/>
                <a:gd name="T9" fmla="*/ 41 h 105"/>
                <a:gd name="T10" fmla="*/ 46 w 101"/>
                <a:gd name="T11" fmla="*/ 92 h 105"/>
                <a:gd name="T12" fmla="*/ 41 w 101"/>
                <a:gd name="T13" fmla="*/ 96 h 105"/>
                <a:gd name="T14" fmla="*/ 46 w 101"/>
                <a:gd name="T15" fmla="*/ 105 h 105"/>
                <a:gd name="T16" fmla="*/ 101 w 101"/>
                <a:gd name="T17" fmla="*/ 69 h 105"/>
                <a:gd name="T18" fmla="*/ 87 w 101"/>
                <a:gd name="T19" fmla="*/ 51 h 105"/>
                <a:gd name="T20" fmla="*/ 78 w 101"/>
                <a:gd name="T21" fmla="*/ 57 h 105"/>
                <a:gd name="T22" fmla="*/ 82 w 101"/>
                <a:gd name="T23" fmla="*/ 67 h 105"/>
                <a:gd name="T24" fmla="*/ 60 w 101"/>
                <a:gd name="T25" fmla="*/ 80 h 105"/>
                <a:gd name="T26" fmla="*/ 48 w 101"/>
                <a:gd name="T27" fmla="*/ 62 h 105"/>
                <a:gd name="T28" fmla="*/ 71 w 101"/>
                <a:gd name="T29" fmla="*/ 46 h 105"/>
                <a:gd name="T30" fmla="*/ 64 w 101"/>
                <a:gd name="T31" fmla="*/ 35 h 105"/>
                <a:gd name="T32" fmla="*/ 41 w 101"/>
                <a:gd name="T33" fmla="*/ 51 h 105"/>
                <a:gd name="T34" fmla="*/ 30 w 101"/>
                <a:gd name="T35" fmla="*/ 32 h 105"/>
                <a:gd name="T36" fmla="*/ 50 w 101"/>
                <a:gd name="T37" fmla="*/ 19 h 105"/>
                <a:gd name="T38" fmla="*/ 57 w 101"/>
                <a:gd name="T39" fmla="*/ 25 h 105"/>
                <a:gd name="T40" fmla="*/ 69 w 101"/>
                <a:gd name="T41" fmla="*/ 19 h 105"/>
                <a:gd name="T42" fmla="*/ 55 w 101"/>
                <a:gd name="T43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01" h="105">
                  <a:moveTo>
                    <a:pt x="55" y="0"/>
                  </a:moveTo>
                  <a:lnTo>
                    <a:pt x="7" y="32"/>
                  </a:lnTo>
                  <a:lnTo>
                    <a:pt x="0" y="37"/>
                  </a:lnTo>
                  <a:lnTo>
                    <a:pt x="7" y="44"/>
                  </a:lnTo>
                  <a:lnTo>
                    <a:pt x="14" y="41"/>
                  </a:lnTo>
                  <a:lnTo>
                    <a:pt x="46" y="92"/>
                  </a:lnTo>
                  <a:lnTo>
                    <a:pt x="41" y="96"/>
                  </a:lnTo>
                  <a:lnTo>
                    <a:pt x="46" y="105"/>
                  </a:lnTo>
                  <a:lnTo>
                    <a:pt x="101" y="69"/>
                  </a:lnTo>
                  <a:lnTo>
                    <a:pt x="87" y="51"/>
                  </a:lnTo>
                  <a:lnTo>
                    <a:pt x="78" y="57"/>
                  </a:lnTo>
                  <a:lnTo>
                    <a:pt x="82" y="67"/>
                  </a:lnTo>
                  <a:lnTo>
                    <a:pt x="60" y="80"/>
                  </a:lnTo>
                  <a:lnTo>
                    <a:pt x="48" y="62"/>
                  </a:lnTo>
                  <a:lnTo>
                    <a:pt x="71" y="46"/>
                  </a:lnTo>
                  <a:lnTo>
                    <a:pt x="64" y="35"/>
                  </a:lnTo>
                  <a:lnTo>
                    <a:pt x="41" y="51"/>
                  </a:lnTo>
                  <a:lnTo>
                    <a:pt x="30" y="32"/>
                  </a:lnTo>
                  <a:lnTo>
                    <a:pt x="50" y="19"/>
                  </a:lnTo>
                  <a:lnTo>
                    <a:pt x="57" y="25"/>
                  </a:lnTo>
                  <a:lnTo>
                    <a:pt x="69" y="19"/>
                  </a:lnTo>
                  <a:lnTo>
                    <a:pt x="5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7" name="Freeform 93">
              <a:extLst>
                <a:ext uri="{FF2B5EF4-FFF2-40B4-BE49-F238E27FC236}">
                  <a16:creationId xmlns:a16="http://schemas.microsoft.com/office/drawing/2014/main" id="{7E0F2A54-AADC-4F87-80C0-A3BC605977F0}"/>
                </a:ext>
              </a:extLst>
            </p:cNvPr>
            <p:cNvSpPr>
              <a:spLocks/>
            </p:cNvSpPr>
            <p:nvPr/>
          </p:nvSpPr>
          <p:spPr bwMode="auto">
            <a:xfrm>
              <a:off x="9945688" y="496888"/>
              <a:ext cx="160338" cy="166688"/>
            </a:xfrm>
            <a:custGeom>
              <a:avLst/>
              <a:gdLst>
                <a:gd name="T0" fmla="*/ 55 w 101"/>
                <a:gd name="T1" fmla="*/ 0 h 105"/>
                <a:gd name="T2" fmla="*/ 7 w 101"/>
                <a:gd name="T3" fmla="*/ 32 h 105"/>
                <a:gd name="T4" fmla="*/ 0 w 101"/>
                <a:gd name="T5" fmla="*/ 37 h 105"/>
                <a:gd name="T6" fmla="*/ 7 w 101"/>
                <a:gd name="T7" fmla="*/ 44 h 105"/>
                <a:gd name="T8" fmla="*/ 14 w 101"/>
                <a:gd name="T9" fmla="*/ 41 h 105"/>
                <a:gd name="T10" fmla="*/ 46 w 101"/>
                <a:gd name="T11" fmla="*/ 92 h 105"/>
                <a:gd name="T12" fmla="*/ 41 w 101"/>
                <a:gd name="T13" fmla="*/ 96 h 105"/>
                <a:gd name="T14" fmla="*/ 46 w 101"/>
                <a:gd name="T15" fmla="*/ 105 h 105"/>
                <a:gd name="T16" fmla="*/ 101 w 101"/>
                <a:gd name="T17" fmla="*/ 69 h 105"/>
                <a:gd name="T18" fmla="*/ 87 w 101"/>
                <a:gd name="T19" fmla="*/ 51 h 105"/>
                <a:gd name="T20" fmla="*/ 78 w 101"/>
                <a:gd name="T21" fmla="*/ 57 h 105"/>
                <a:gd name="T22" fmla="*/ 82 w 101"/>
                <a:gd name="T23" fmla="*/ 67 h 105"/>
                <a:gd name="T24" fmla="*/ 60 w 101"/>
                <a:gd name="T25" fmla="*/ 80 h 105"/>
                <a:gd name="T26" fmla="*/ 48 w 101"/>
                <a:gd name="T27" fmla="*/ 62 h 105"/>
                <a:gd name="T28" fmla="*/ 71 w 101"/>
                <a:gd name="T29" fmla="*/ 46 h 105"/>
                <a:gd name="T30" fmla="*/ 64 w 101"/>
                <a:gd name="T31" fmla="*/ 35 h 105"/>
                <a:gd name="T32" fmla="*/ 41 w 101"/>
                <a:gd name="T33" fmla="*/ 51 h 105"/>
                <a:gd name="T34" fmla="*/ 30 w 101"/>
                <a:gd name="T35" fmla="*/ 32 h 105"/>
                <a:gd name="T36" fmla="*/ 50 w 101"/>
                <a:gd name="T37" fmla="*/ 19 h 105"/>
                <a:gd name="T38" fmla="*/ 57 w 101"/>
                <a:gd name="T39" fmla="*/ 25 h 105"/>
                <a:gd name="T40" fmla="*/ 69 w 101"/>
                <a:gd name="T41" fmla="*/ 19 h 105"/>
                <a:gd name="T42" fmla="*/ 55 w 101"/>
                <a:gd name="T43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01" h="105">
                  <a:moveTo>
                    <a:pt x="55" y="0"/>
                  </a:moveTo>
                  <a:lnTo>
                    <a:pt x="7" y="32"/>
                  </a:lnTo>
                  <a:lnTo>
                    <a:pt x="0" y="37"/>
                  </a:lnTo>
                  <a:lnTo>
                    <a:pt x="7" y="44"/>
                  </a:lnTo>
                  <a:lnTo>
                    <a:pt x="14" y="41"/>
                  </a:lnTo>
                  <a:lnTo>
                    <a:pt x="46" y="92"/>
                  </a:lnTo>
                  <a:lnTo>
                    <a:pt x="41" y="96"/>
                  </a:lnTo>
                  <a:lnTo>
                    <a:pt x="46" y="105"/>
                  </a:lnTo>
                  <a:lnTo>
                    <a:pt x="101" y="69"/>
                  </a:lnTo>
                  <a:lnTo>
                    <a:pt x="87" y="51"/>
                  </a:lnTo>
                  <a:lnTo>
                    <a:pt x="78" y="57"/>
                  </a:lnTo>
                  <a:lnTo>
                    <a:pt x="82" y="67"/>
                  </a:lnTo>
                  <a:lnTo>
                    <a:pt x="60" y="80"/>
                  </a:lnTo>
                  <a:lnTo>
                    <a:pt x="48" y="62"/>
                  </a:lnTo>
                  <a:lnTo>
                    <a:pt x="71" y="46"/>
                  </a:lnTo>
                  <a:lnTo>
                    <a:pt x="64" y="35"/>
                  </a:lnTo>
                  <a:lnTo>
                    <a:pt x="41" y="51"/>
                  </a:lnTo>
                  <a:lnTo>
                    <a:pt x="30" y="32"/>
                  </a:lnTo>
                  <a:lnTo>
                    <a:pt x="50" y="19"/>
                  </a:lnTo>
                  <a:lnTo>
                    <a:pt x="57" y="25"/>
                  </a:lnTo>
                  <a:lnTo>
                    <a:pt x="69" y="19"/>
                  </a:lnTo>
                  <a:lnTo>
                    <a:pt x="5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8" name="Freeform 94">
              <a:extLst>
                <a:ext uri="{FF2B5EF4-FFF2-40B4-BE49-F238E27FC236}">
                  <a16:creationId xmlns:a16="http://schemas.microsoft.com/office/drawing/2014/main" id="{14B1724E-D31C-4C77-B905-D7BF1896007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72688" y="454026"/>
              <a:ext cx="123825" cy="138113"/>
            </a:xfrm>
            <a:custGeom>
              <a:avLst/>
              <a:gdLst>
                <a:gd name="T0" fmla="*/ 18 w 34"/>
                <a:gd name="T1" fmla="*/ 0 h 38"/>
                <a:gd name="T2" fmla="*/ 16 w 34"/>
                <a:gd name="T3" fmla="*/ 0 h 38"/>
                <a:gd name="T4" fmla="*/ 9 w 34"/>
                <a:gd name="T5" fmla="*/ 2 h 38"/>
                <a:gd name="T6" fmla="*/ 2 w 34"/>
                <a:gd name="T7" fmla="*/ 8 h 38"/>
                <a:gd name="T8" fmla="*/ 1 w 34"/>
                <a:gd name="T9" fmla="*/ 17 h 38"/>
                <a:gd name="T10" fmla="*/ 7 w 34"/>
                <a:gd name="T11" fmla="*/ 22 h 38"/>
                <a:gd name="T12" fmla="*/ 12 w 34"/>
                <a:gd name="T13" fmla="*/ 22 h 38"/>
                <a:gd name="T14" fmla="*/ 18 w 34"/>
                <a:gd name="T15" fmla="*/ 22 h 38"/>
                <a:gd name="T16" fmla="*/ 21 w 34"/>
                <a:gd name="T17" fmla="*/ 21 h 38"/>
                <a:gd name="T18" fmla="*/ 23 w 34"/>
                <a:gd name="T19" fmla="*/ 22 h 38"/>
                <a:gd name="T20" fmla="*/ 26 w 34"/>
                <a:gd name="T21" fmla="*/ 24 h 38"/>
                <a:gd name="T22" fmla="*/ 26 w 34"/>
                <a:gd name="T23" fmla="*/ 28 h 38"/>
                <a:gd name="T24" fmla="*/ 22 w 34"/>
                <a:gd name="T25" fmla="*/ 31 h 38"/>
                <a:gd name="T26" fmla="*/ 18 w 34"/>
                <a:gd name="T27" fmla="*/ 32 h 38"/>
                <a:gd name="T28" fmla="*/ 17 w 34"/>
                <a:gd name="T29" fmla="*/ 32 h 38"/>
                <a:gd name="T30" fmla="*/ 15 w 34"/>
                <a:gd name="T31" fmla="*/ 32 h 38"/>
                <a:gd name="T32" fmla="*/ 12 w 34"/>
                <a:gd name="T33" fmla="*/ 27 h 38"/>
                <a:gd name="T34" fmla="*/ 7 w 34"/>
                <a:gd name="T35" fmla="*/ 30 h 38"/>
                <a:gd name="T36" fmla="*/ 10 w 34"/>
                <a:gd name="T37" fmla="*/ 36 h 38"/>
                <a:gd name="T38" fmla="*/ 16 w 34"/>
                <a:gd name="T39" fmla="*/ 38 h 38"/>
                <a:gd name="T40" fmla="*/ 17 w 34"/>
                <a:gd name="T41" fmla="*/ 38 h 38"/>
                <a:gd name="T42" fmla="*/ 25 w 34"/>
                <a:gd name="T43" fmla="*/ 36 h 38"/>
                <a:gd name="T44" fmla="*/ 32 w 34"/>
                <a:gd name="T45" fmla="*/ 29 h 38"/>
                <a:gd name="T46" fmla="*/ 33 w 34"/>
                <a:gd name="T47" fmla="*/ 21 h 38"/>
                <a:gd name="T48" fmla="*/ 27 w 34"/>
                <a:gd name="T49" fmla="*/ 16 h 38"/>
                <a:gd name="T50" fmla="*/ 22 w 34"/>
                <a:gd name="T51" fmla="*/ 15 h 38"/>
                <a:gd name="T52" fmla="*/ 17 w 34"/>
                <a:gd name="T53" fmla="*/ 15 h 38"/>
                <a:gd name="T54" fmla="*/ 13 w 34"/>
                <a:gd name="T55" fmla="*/ 16 h 38"/>
                <a:gd name="T56" fmla="*/ 10 w 34"/>
                <a:gd name="T57" fmla="*/ 16 h 38"/>
                <a:gd name="T58" fmla="*/ 8 w 34"/>
                <a:gd name="T59" fmla="*/ 14 h 38"/>
                <a:gd name="T60" fmla="*/ 8 w 34"/>
                <a:gd name="T61" fmla="*/ 10 h 38"/>
                <a:gd name="T62" fmla="*/ 11 w 34"/>
                <a:gd name="T63" fmla="*/ 7 h 38"/>
                <a:gd name="T64" fmla="*/ 15 w 34"/>
                <a:gd name="T65" fmla="*/ 6 h 38"/>
                <a:gd name="T66" fmla="*/ 17 w 34"/>
                <a:gd name="T67" fmla="*/ 6 h 38"/>
                <a:gd name="T68" fmla="*/ 18 w 34"/>
                <a:gd name="T69" fmla="*/ 6 h 38"/>
                <a:gd name="T70" fmla="*/ 21 w 34"/>
                <a:gd name="T71" fmla="*/ 10 h 38"/>
                <a:gd name="T72" fmla="*/ 26 w 34"/>
                <a:gd name="T73" fmla="*/ 7 h 38"/>
                <a:gd name="T74" fmla="*/ 23 w 34"/>
                <a:gd name="T75" fmla="*/ 1 h 38"/>
                <a:gd name="T76" fmla="*/ 18 w 34"/>
                <a:gd name="T77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4" h="38">
                  <a:moveTo>
                    <a:pt x="18" y="0"/>
                  </a:moveTo>
                  <a:cubicBezTo>
                    <a:pt x="17" y="0"/>
                    <a:pt x="17" y="0"/>
                    <a:pt x="16" y="0"/>
                  </a:cubicBezTo>
                  <a:cubicBezTo>
                    <a:pt x="14" y="0"/>
                    <a:pt x="11" y="1"/>
                    <a:pt x="9" y="2"/>
                  </a:cubicBezTo>
                  <a:cubicBezTo>
                    <a:pt x="5" y="4"/>
                    <a:pt x="3" y="6"/>
                    <a:pt x="2" y="8"/>
                  </a:cubicBezTo>
                  <a:cubicBezTo>
                    <a:pt x="0" y="11"/>
                    <a:pt x="0" y="14"/>
                    <a:pt x="1" y="17"/>
                  </a:cubicBezTo>
                  <a:cubicBezTo>
                    <a:pt x="2" y="19"/>
                    <a:pt x="4" y="21"/>
                    <a:pt x="7" y="22"/>
                  </a:cubicBezTo>
                  <a:cubicBezTo>
                    <a:pt x="8" y="22"/>
                    <a:pt x="10" y="22"/>
                    <a:pt x="12" y="22"/>
                  </a:cubicBezTo>
                  <a:cubicBezTo>
                    <a:pt x="13" y="22"/>
                    <a:pt x="15" y="22"/>
                    <a:pt x="18" y="22"/>
                  </a:cubicBezTo>
                  <a:cubicBezTo>
                    <a:pt x="19" y="21"/>
                    <a:pt x="20" y="21"/>
                    <a:pt x="21" y="21"/>
                  </a:cubicBezTo>
                  <a:cubicBezTo>
                    <a:pt x="22" y="21"/>
                    <a:pt x="23" y="21"/>
                    <a:pt x="23" y="22"/>
                  </a:cubicBezTo>
                  <a:cubicBezTo>
                    <a:pt x="25" y="22"/>
                    <a:pt x="25" y="23"/>
                    <a:pt x="26" y="24"/>
                  </a:cubicBezTo>
                  <a:cubicBezTo>
                    <a:pt x="27" y="25"/>
                    <a:pt x="27" y="26"/>
                    <a:pt x="26" y="28"/>
                  </a:cubicBezTo>
                  <a:cubicBezTo>
                    <a:pt x="25" y="29"/>
                    <a:pt x="24" y="30"/>
                    <a:pt x="22" y="31"/>
                  </a:cubicBezTo>
                  <a:cubicBezTo>
                    <a:pt x="21" y="31"/>
                    <a:pt x="20" y="32"/>
                    <a:pt x="18" y="32"/>
                  </a:cubicBezTo>
                  <a:cubicBezTo>
                    <a:pt x="18" y="32"/>
                    <a:pt x="17" y="32"/>
                    <a:pt x="17" y="32"/>
                  </a:cubicBezTo>
                  <a:cubicBezTo>
                    <a:pt x="16" y="32"/>
                    <a:pt x="16" y="32"/>
                    <a:pt x="15" y="32"/>
                  </a:cubicBezTo>
                  <a:cubicBezTo>
                    <a:pt x="12" y="27"/>
                    <a:pt x="12" y="27"/>
                    <a:pt x="12" y="27"/>
                  </a:cubicBezTo>
                  <a:cubicBezTo>
                    <a:pt x="7" y="30"/>
                    <a:pt x="7" y="30"/>
                    <a:pt x="7" y="30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2" y="37"/>
                    <a:pt x="14" y="38"/>
                    <a:pt x="16" y="38"/>
                  </a:cubicBezTo>
                  <a:cubicBezTo>
                    <a:pt x="16" y="38"/>
                    <a:pt x="17" y="38"/>
                    <a:pt x="17" y="38"/>
                  </a:cubicBezTo>
                  <a:cubicBezTo>
                    <a:pt x="19" y="37"/>
                    <a:pt x="22" y="37"/>
                    <a:pt x="25" y="36"/>
                  </a:cubicBezTo>
                  <a:cubicBezTo>
                    <a:pt x="28" y="34"/>
                    <a:pt x="31" y="32"/>
                    <a:pt x="32" y="29"/>
                  </a:cubicBezTo>
                  <a:cubicBezTo>
                    <a:pt x="34" y="27"/>
                    <a:pt x="34" y="24"/>
                    <a:pt x="33" y="21"/>
                  </a:cubicBezTo>
                  <a:cubicBezTo>
                    <a:pt x="31" y="18"/>
                    <a:pt x="30" y="17"/>
                    <a:pt x="27" y="16"/>
                  </a:cubicBezTo>
                  <a:cubicBezTo>
                    <a:pt x="25" y="15"/>
                    <a:pt x="24" y="15"/>
                    <a:pt x="22" y="15"/>
                  </a:cubicBezTo>
                  <a:cubicBezTo>
                    <a:pt x="20" y="15"/>
                    <a:pt x="19" y="15"/>
                    <a:pt x="17" y="15"/>
                  </a:cubicBezTo>
                  <a:cubicBezTo>
                    <a:pt x="15" y="16"/>
                    <a:pt x="14" y="16"/>
                    <a:pt x="13" y="16"/>
                  </a:cubicBezTo>
                  <a:cubicBezTo>
                    <a:pt x="12" y="16"/>
                    <a:pt x="11" y="16"/>
                    <a:pt x="10" y="16"/>
                  </a:cubicBezTo>
                  <a:cubicBezTo>
                    <a:pt x="9" y="15"/>
                    <a:pt x="8" y="15"/>
                    <a:pt x="8" y="14"/>
                  </a:cubicBezTo>
                  <a:cubicBezTo>
                    <a:pt x="7" y="12"/>
                    <a:pt x="7" y="11"/>
                    <a:pt x="8" y="10"/>
                  </a:cubicBezTo>
                  <a:cubicBezTo>
                    <a:pt x="8" y="9"/>
                    <a:pt x="10" y="8"/>
                    <a:pt x="11" y="7"/>
                  </a:cubicBezTo>
                  <a:cubicBezTo>
                    <a:pt x="13" y="6"/>
                    <a:pt x="14" y="6"/>
                    <a:pt x="15" y="6"/>
                  </a:cubicBezTo>
                  <a:cubicBezTo>
                    <a:pt x="16" y="6"/>
                    <a:pt x="17" y="6"/>
                    <a:pt x="17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21" y="10"/>
                    <a:pt x="21" y="10"/>
                    <a:pt x="21" y="10"/>
                  </a:cubicBezTo>
                  <a:cubicBezTo>
                    <a:pt x="26" y="7"/>
                    <a:pt x="26" y="7"/>
                    <a:pt x="26" y="7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1" y="0"/>
                    <a:pt x="20" y="0"/>
                    <a:pt x="18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9" name="Freeform 95">
              <a:extLst>
                <a:ext uri="{FF2B5EF4-FFF2-40B4-BE49-F238E27FC236}">
                  <a16:creationId xmlns:a16="http://schemas.microsoft.com/office/drawing/2014/main" id="{D40ECD3D-CFEA-41B6-9293-54231FD349A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74288" y="403226"/>
              <a:ext cx="119063" cy="149225"/>
            </a:xfrm>
            <a:custGeom>
              <a:avLst/>
              <a:gdLst>
                <a:gd name="T0" fmla="*/ 71 w 75"/>
                <a:gd name="T1" fmla="*/ 0 h 94"/>
                <a:gd name="T2" fmla="*/ 0 w 75"/>
                <a:gd name="T3" fmla="*/ 18 h 94"/>
                <a:gd name="T4" fmla="*/ 5 w 75"/>
                <a:gd name="T5" fmla="*/ 41 h 94"/>
                <a:gd name="T6" fmla="*/ 18 w 75"/>
                <a:gd name="T7" fmla="*/ 37 h 94"/>
                <a:gd name="T8" fmla="*/ 16 w 75"/>
                <a:gd name="T9" fmla="*/ 28 h 94"/>
                <a:gd name="T10" fmla="*/ 30 w 75"/>
                <a:gd name="T11" fmla="*/ 23 h 94"/>
                <a:gd name="T12" fmla="*/ 46 w 75"/>
                <a:gd name="T13" fmla="*/ 80 h 94"/>
                <a:gd name="T14" fmla="*/ 39 w 75"/>
                <a:gd name="T15" fmla="*/ 84 h 94"/>
                <a:gd name="T16" fmla="*/ 41 w 75"/>
                <a:gd name="T17" fmla="*/ 94 h 94"/>
                <a:gd name="T18" fmla="*/ 73 w 75"/>
                <a:gd name="T19" fmla="*/ 84 h 94"/>
                <a:gd name="T20" fmla="*/ 71 w 75"/>
                <a:gd name="T21" fmla="*/ 75 h 94"/>
                <a:gd name="T22" fmla="*/ 62 w 75"/>
                <a:gd name="T23" fmla="*/ 75 h 94"/>
                <a:gd name="T24" fmla="*/ 46 w 75"/>
                <a:gd name="T25" fmla="*/ 18 h 94"/>
                <a:gd name="T26" fmla="*/ 62 w 75"/>
                <a:gd name="T27" fmla="*/ 16 h 94"/>
                <a:gd name="T28" fmla="*/ 64 w 75"/>
                <a:gd name="T29" fmla="*/ 23 h 94"/>
                <a:gd name="T30" fmla="*/ 75 w 75"/>
                <a:gd name="T31" fmla="*/ 21 h 94"/>
                <a:gd name="T32" fmla="*/ 71 w 75"/>
                <a:gd name="T33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5" h="94">
                  <a:moveTo>
                    <a:pt x="71" y="0"/>
                  </a:moveTo>
                  <a:lnTo>
                    <a:pt x="0" y="18"/>
                  </a:lnTo>
                  <a:lnTo>
                    <a:pt x="5" y="41"/>
                  </a:lnTo>
                  <a:lnTo>
                    <a:pt x="18" y="37"/>
                  </a:lnTo>
                  <a:lnTo>
                    <a:pt x="16" y="28"/>
                  </a:lnTo>
                  <a:lnTo>
                    <a:pt x="30" y="23"/>
                  </a:lnTo>
                  <a:lnTo>
                    <a:pt x="46" y="80"/>
                  </a:lnTo>
                  <a:lnTo>
                    <a:pt x="39" y="84"/>
                  </a:lnTo>
                  <a:lnTo>
                    <a:pt x="41" y="94"/>
                  </a:lnTo>
                  <a:lnTo>
                    <a:pt x="73" y="84"/>
                  </a:lnTo>
                  <a:lnTo>
                    <a:pt x="71" y="75"/>
                  </a:lnTo>
                  <a:lnTo>
                    <a:pt x="62" y="75"/>
                  </a:lnTo>
                  <a:lnTo>
                    <a:pt x="46" y="18"/>
                  </a:lnTo>
                  <a:lnTo>
                    <a:pt x="62" y="16"/>
                  </a:lnTo>
                  <a:lnTo>
                    <a:pt x="64" y="23"/>
                  </a:lnTo>
                  <a:lnTo>
                    <a:pt x="75" y="21"/>
                  </a:lnTo>
                  <a:lnTo>
                    <a:pt x="7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0" name="Freeform 96">
              <a:extLst>
                <a:ext uri="{FF2B5EF4-FFF2-40B4-BE49-F238E27FC236}">
                  <a16:creationId xmlns:a16="http://schemas.microsoft.com/office/drawing/2014/main" id="{D9CF32EF-5EDE-4419-AC39-035DE253B01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74288" y="403226"/>
              <a:ext cx="119063" cy="149225"/>
            </a:xfrm>
            <a:custGeom>
              <a:avLst/>
              <a:gdLst>
                <a:gd name="T0" fmla="*/ 71 w 75"/>
                <a:gd name="T1" fmla="*/ 0 h 94"/>
                <a:gd name="T2" fmla="*/ 0 w 75"/>
                <a:gd name="T3" fmla="*/ 18 h 94"/>
                <a:gd name="T4" fmla="*/ 5 w 75"/>
                <a:gd name="T5" fmla="*/ 41 h 94"/>
                <a:gd name="T6" fmla="*/ 18 w 75"/>
                <a:gd name="T7" fmla="*/ 37 h 94"/>
                <a:gd name="T8" fmla="*/ 16 w 75"/>
                <a:gd name="T9" fmla="*/ 28 h 94"/>
                <a:gd name="T10" fmla="*/ 30 w 75"/>
                <a:gd name="T11" fmla="*/ 23 h 94"/>
                <a:gd name="T12" fmla="*/ 46 w 75"/>
                <a:gd name="T13" fmla="*/ 80 h 94"/>
                <a:gd name="T14" fmla="*/ 39 w 75"/>
                <a:gd name="T15" fmla="*/ 84 h 94"/>
                <a:gd name="T16" fmla="*/ 41 w 75"/>
                <a:gd name="T17" fmla="*/ 94 h 94"/>
                <a:gd name="T18" fmla="*/ 73 w 75"/>
                <a:gd name="T19" fmla="*/ 84 h 94"/>
                <a:gd name="T20" fmla="*/ 71 w 75"/>
                <a:gd name="T21" fmla="*/ 75 h 94"/>
                <a:gd name="T22" fmla="*/ 62 w 75"/>
                <a:gd name="T23" fmla="*/ 75 h 94"/>
                <a:gd name="T24" fmla="*/ 46 w 75"/>
                <a:gd name="T25" fmla="*/ 18 h 94"/>
                <a:gd name="T26" fmla="*/ 62 w 75"/>
                <a:gd name="T27" fmla="*/ 16 h 94"/>
                <a:gd name="T28" fmla="*/ 64 w 75"/>
                <a:gd name="T29" fmla="*/ 23 h 94"/>
                <a:gd name="T30" fmla="*/ 75 w 75"/>
                <a:gd name="T31" fmla="*/ 21 h 94"/>
                <a:gd name="T32" fmla="*/ 71 w 75"/>
                <a:gd name="T33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5" h="94">
                  <a:moveTo>
                    <a:pt x="71" y="0"/>
                  </a:moveTo>
                  <a:lnTo>
                    <a:pt x="0" y="18"/>
                  </a:lnTo>
                  <a:lnTo>
                    <a:pt x="5" y="41"/>
                  </a:lnTo>
                  <a:lnTo>
                    <a:pt x="18" y="37"/>
                  </a:lnTo>
                  <a:lnTo>
                    <a:pt x="16" y="28"/>
                  </a:lnTo>
                  <a:lnTo>
                    <a:pt x="30" y="23"/>
                  </a:lnTo>
                  <a:lnTo>
                    <a:pt x="46" y="80"/>
                  </a:lnTo>
                  <a:lnTo>
                    <a:pt x="39" y="84"/>
                  </a:lnTo>
                  <a:lnTo>
                    <a:pt x="41" y="94"/>
                  </a:lnTo>
                  <a:lnTo>
                    <a:pt x="73" y="84"/>
                  </a:lnTo>
                  <a:lnTo>
                    <a:pt x="71" y="75"/>
                  </a:lnTo>
                  <a:lnTo>
                    <a:pt x="62" y="75"/>
                  </a:lnTo>
                  <a:lnTo>
                    <a:pt x="46" y="18"/>
                  </a:lnTo>
                  <a:lnTo>
                    <a:pt x="62" y="16"/>
                  </a:lnTo>
                  <a:lnTo>
                    <a:pt x="64" y="23"/>
                  </a:lnTo>
                  <a:lnTo>
                    <a:pt x="75" y="21"/>
                  </a:lnTo>
                  <a:lnTo>
                    <a:pt x="7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1" name="Freeform 97">
              <a:extLst>
                <a:ext uri="{FF2B5EF4-FFF2-40B4-BE49-F238E27FC236}">
                  <a16:creationId xmlns:a16="http://schemas.microsoft.com/office/drawing/2014/main" id="{71F77D21-6667-4AE3-A660-47098801089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04463" y="392113"/>
              <a:ext cx="127000" cy="138113"/>
            </a:xfrm>
            <a:custGeom>
              <a:avLst/>
              <a:gdLst>
                <a:gd name="T0" fmla="*/ 28 w 80"/>
                <a:gd name="T1" fmla="*/ 50 h 87"/>
                <a:gd name="T2" fmla="*/ 32 w 80"/>
                <a:gd name="T3" fmla="*/ 19 h 87"/>
                <a:gd name="T4" fmla="*/ 35 w 80"/>
                <a:gd name="T5" fmla="*/ 19 h 87"/>
                <a:gd name="T6" fmla="*/ 46 w 80"/>
                <a:gd name="T7" fmla="*/ 48 h 87"/>
                <a:gd name="T8" fmla="*/ 28 w 80"/>
                <a:gd name="T9" fmla="*/ 50 h 87"/>
                <a:gd name="T10" fmla="*/ 39 w 80"/>
                <a:gd name="T11" fmla="*/ 0 h 87"/>
                <a:gd name="T12" fmla="*/ 23 w 80"/>
                <a:gd name="T13" fmla="*/ 3 h 87"/>
                <a:gd name="T14" fmla="*/ 7 w 80"/>
                <a:gd name="T15" fmla="*/ 76 h 87"/>
                <a:gd name="T16" fmla="*/ 0 w 80"/>
                <a:gd name="T17" fmla="*/ 78 h 87"/>
                <a:gd name="T18" fmla="*/ 3 w 80"/>
                <a:gd name="T19" fmla="*/ 87 h 87"/>
                <a:gd name="T20" fmla="*/ 30 w 80"/>
                <a:gd name="T21" fmla="*/ 85 h 87"/>
                <a:gd name="T22" fmla="*/ 30 w 80"/>
                <a:gd name="T23" fmla="*/ 73 h 87"/>
                <a:gd name="T24" fmla="*/ 23 w 80"/>
                <a:gd name="T25" fmla="*/ 73 h 87"/>
                <a:gd name="T26" fmla="*/ 25 w 80"/>
                <a:gd name="T27" fmla="*/ 62 h 87"/>
                <a:gd name="T28" fmla="*/ 53 w 80"/>
                <a:gd name="T29" fmla="*/ 60 h 87"/>
                <a:gd name="T30" fmla="*/ 57 w 80"/>
                <a:gd name="T31" fmla="*/ 69 h 87"/>
                <a:gd name="T32" fmla="*/ 51 w 80"/>
                <a:gd name="T33" fmla="*/ 71 h 87"/>
                <a:gd name="T34" fmla="*/ 53 w 80"/>
                <a:gd name="T35" fmla="*/ 80 h 87"/>
                <a:gd name="T36" fmla="*/ 80 w 80"/>
                <a:gd name="T37" fmla="*/ 78 h 87"/>
                <a:gd name="T38" fmla="*/ 80 w 80"/>
                <a:gd name="T39" fmla="*/ 69 h 87"/>
                <a:gd name="T40" fmla="*/ 73 w 80"/>
                <a:gd name="T41" fmla="*/ 66 h 87"/>
                <a:gd name="T42" fmla="*/ 39 w 80"/>
                <a:gd name="T43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80" h="87">
                  <a:moveTo>
                    <a:pt x="28" y="50"/>
                  </a:moveTo>
                  <a:lnTo>
                    <a:pt x="32" y="19"/>
                  </a:lnTo>
                  <a:lnTo>
                    <a:pt x="35" y="19"/>
                  </a:lnTo>
                  <a:lnTo>
                    <a:pt x="46" y="48"/>
                  </a:lnTo>
                  <a:lnTo>
                    <a:pt x="28" y="50"/>
                  </a:lnTo>
                  <a:close/>
                  <a:moveTo>
                    <a:pt x="39" y="0"/>
                  </a:moveTo>
                  <a:lnTo>
                    <a:pt x="23" y="3"/>
                  </a:lnTo>
                  <a:lnTo>
                    <a:pt x="7" y="76"/>
                  </a:lnTo>
                  <a:lnTo>
                    <a:pt x="0" y="78"/>
                  </a:lnTo>
                  <a:lnTo>
                    <a:pt x="3" y="87"/>
                  </a:lnTo>
                  <a:lnTo>
                    <a:pt x="30" y="85"/>
                  </a:lnTo>
                  <a:lnTo>
                    <a:pt x="30" y="73"/>
                  </a:lnTo>
                  <a:lnTo>
                    <a:pt x="23" y="73"/>
                  </a:lnTo>
                  <a:lnTo>
                    <a:pt x="25" y="62"/>
                  </a:lnTo>
                  <a:lnTo>
                    <a:pt x="53" y="60"/>
                  </a:lnTo>
                  <a:lnTo>
                    <a:pt x="57" y="69"/>
                  </a:lnTo>
                  <a:lnTo>
                    <a:pt x="51" y="71"/>
                  </a:lnTo>
                  <a:lnTo>
                    <a:pt x="53" y="80"/>
                  </a:lnTo>
                  <a:lnTo>
                    <a:pt x="80" y="78"/>
                  </a:lnTo>
                  <a:lnTo>
                    <a:pt x="80" y="69"/>
                  </a:lnTo>
                  <a:lnTo>
                    <a:pt x="73" y="66"/>
                  </a:lnTo>
                  <a:lnTo>
                    <a:pt x="3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2" name="Freeform 98">
              <a:extLst>
                <a:ext uri="{FF2B5EF4-FFF2-40B4-BE49-F238E27FC236}">
                  <a16:creationId xmlns:a16="http://schemas.microsoft.com/office/drawing/2014/main" id="{D9A5B393-6B06-4A10-99DF-79037274CE5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04463" y="392113"/>
              <a:ext cx="127000" cy="138113"/>
            </a:xfrm>
            <a:custGeom>
              <a:avLst/>
              <a:gdLst>
                <a:gd name="T0" fmla="*/ 28 w 80"/>
                <a:gd name="T1" fmla="*/ 50 h 87"/>
                <a:gd name="T2" fmla="*/ 32 w 80"/>
                <a:gd name="T3" fmla="*/ 19 h 87"/>
                <a:gd name="T4" fmla="*/ 35 w 80"/>
                <a:gd name="T5" fmla="*/ 19 h 87"/>
                <a:gd name="T6" fmla="*/ 46 w 80"/>
                <a:gd name="T7" fmla="*/ 48 h 87"/>
                <a:gd name="T8" fmla="*/ 28 w 80"/>
                <a:gd name="T9" fmla="*/ 50 h 87"/>
                <a:gd name="T10" fmla="*/ 39 w 80"/>
                <a:gd name="T11" fmla="*/ 0 h 87"/>
                <a:gd name="T12" fmla="*/ 23 w 80"/>
                <a:gd name="T13" fmla="*/ 3 h 87"/>
                <a:gd name="T14" fmla="*/ 7 w 80"/>
                <a:gd name="T15" fmla="*/ 76 h 87"/>
                <a:gd name="T16" fmla="*/ 0 w 80"/>
                <a:gd name="T17" fmla="*/ 78 h 87"/>
                <a:gd name="T18" fmla="*/ 3 w 80"/>
                <a:gd name="T19" fmla="*/ 87 h 87"/>
                <a:gd name="T20" fmla="*/ 30 w 80"/>
                <a:gd name="T21" fmla="*/ 85 h 87"/>
                <a:gd name="T22" fmla="*/ 30 w 80"/>
                <a:gd name="T23" fmla="*/ 73 h 87"/>
                <a:gd name="T24" fmla="*/ 23 w 80"/>
                <a:gd name="T25" fmla="*/ 73 h 87"/>
                <a:gd name="T26" fmla="*/ 25 w 80"/>
                <a:gd name="T27" fmla="*/ 62 h 87"/>
                <a:gd name="T28" fmla="*/ 53 w 80"/>
                <a:gd name="T29" fmla="*/ 60 h 87"/>
                <a:gd name="T30" fmla="*/ 57 w 80"/>
                <a:gd name="T31" fmla="*/ 69 h 87"/>
                <a:gd name="T32" fmla="*/ 51 w 80"/>
                <a:gd name="T33" fmla="*/ 71 h 87"/>
                <a:gd name="T34" fmla="*/ 53 w 80"/>
                <a:gd name="T35" fmla="*/ 80 h 87"/>
                <a:gd name="T36" fmla="*/ 80 w 80"/>
                <a:gd name="T37" fmla="*/ 78 h 87"/>
                <a:gd name="T38" fmla="*/ 80 w 80"/>
                <a:gd name="T39" fmla="*/ 69 h 87"/>
                <a:gd name="T40" fmla="*/ 73 w 80"/>
                <a:gd name="T41" fmla="*/ 66 h 87"/>
                <a:gd name="T42" fmla="*/ 39 w 80"/>
                <a:gd name="T43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80" h="87">
                  <a:moveTo>
                    <a:pt x="28" y="50"/>
                  </a:moveTo>
                  <a:lnTo>
                    <a:pt x="32" y="19"/>
                  </a:lnTo>
                  <a:lnTo>
                    <a:pt x="35" y="19"/>
                  </a:lnTo>
                  <a:lnTo>
                    <a:pt x="46" y="48"/>
                  </a:lnTo>
                  <a:lnTo>
                    <a:pt x="28" y="50"/>
                  </a:lnTo>
                  <a:moveTo>
                    <a:pt x="39" y="0"/>
                  </a:moveTo>
                  <a:lnTo>
                    <a:pt x="23" y="3"/>
                  </a:lnTo>
                  <a:lnTo>
                    <a:pt x="7" y="76"/>
                  </a:lnTo>
                  <a:lnTo>
                    <a:pt x="0" y="78"/>
                  </a:lnTo>
                  <a:lnTo>
                    <a:pt x="3" y="87"/>
                  </a:lnTo>
                  <a:lnTo>
                    <a:pt x="30" y="85"/>
                  </a:lnTo>
                  <a:lnTo>
                    <a:pt x="30" y="73"/>
                  </a:lnTo>
                  <a:lnTo>
                    <a:pt x="23" y="73"/>
                  </a:lnTo>
                  <a:lnTo>
                    <a:pt x="25" y="62"/>
                  </a:lnTo>
                  <a:lnTo>
                    <a:pt x="53" y="60"/>
                  </a:lnTo>
                  <a:lnTo>
                    <a:pt x="57" y="69"/>
                  </a:lnTo>
                  <a:lnTo>
                    <a:pt x="51" y="71"/>
                  </a:lnTo>
                  <a:lnTo>
                    <a:pt x="53" y="80"/>
                  </a:lnTo>
                  <a:lnTo>
                    <a:pt x="80" y="78"/>
                  </a:lnTo>
                  <a:lnTo>
                    <a:pt x="80" y="69"/>
                  </a:lnTo>
                  <a:lnTo>
                    <a:pt x="73" y="66"/>
                  </a:lnTo>
                  <a:lnTo>
                    <a:pt x="3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3" name="Freeform 99">
              <a:extLst>
                <a:ext uri="{FF2B5EF4-FFF2-40B4-BE49-F238E27FC236}">
                  <a16:creationId xmlns:a16="http://schemas.microsoft.com/office/drawing/2014/main" id="{AE5D6F86-E6E8-49D9-B02D-551F647C3E6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31463" y="385763"/>
              <a:ext cx="134938" cy="133350"/>
            </a:xfrm>
            <a:custGeom>
              <a:avLst/>
              <a:gdLst>
                <a:gd name="T0" fmla="*/ 0 w 37"/>
                <a:gd name="T1" fmla="*/ 0 h 37"/>
                <a:gd name="T2" fmla="*/ 0 w 37"/>
                <a:gd name="T3" fmla="*/ 4 h 37"/>
                <a:gd name="T4" fmla="*/ 4 w 37"/>
                <a:gd name="T5" fmla="*/ 5 h 37"/>
                <a:gd name="T6" fmla="*/ 3 w 37"/>
                <a:gd name="T7" fmla="*/ 24 h 37"/>
                <a:gd name="T8" fmla="*/ 7 w 37"/>
                <a:gd name="T9" fmla="*/ 33 h 37"/>
                <a:gd name="T10" fmla="*/ 17 w 37"/>
                <a:gd name="T11" fmla="*/ 37 h 37"/>
                <a:gd name="T12" fmla="*/ 18 w 37"/>
                <a:gd name="T13" fmla="*/ 37 h 37"/>
                <a:gd name="T14" fmla="*/ 28 w 37"/>
                <a:gd name="T15" fmla="*/ 34 h 37"/>
                <a:gd name="T16" fmla="*/ 32 w 37"/>
                <a:gd name="T17" fmla="*/ 25 h 37"/>
                <a:gd name="T18" fmla="*/ 33 w 37"/>
                <a:gd name="T19" fmla="*/ 6 h 37"/>
                <a:gd name="T20" fmla="*/ 37 w 37"/>
                <a:gd name="T21" fmla="*/ 6 h 37"/>
                <a:gd name="T22" fmla="*/ 37 w 37"/>
                <a:gd name="T23" fmla="*/ 1 h 37"/>
                <a:gd name="T24" fmla="*/ 22 w 37"/>
                <a:gd name="T25" fmla="*/ 1 h 37"/>
                <a:gd name="T26" fmla="*/ 22 w 37"/>
                <a:gd name="T27" fmla="*/ 5 h 37"/>
                <a:gd name="T28" fmla="*/ 26 w 37"/>
                <a:gd name="T29" fmla="*/ 6 h 37"/>
                <a:gd name="T30" fmla="*/ 25 w 37"/>
                <a:gd name="T31" fmla="*/ 25 h 37"/>
                <a:gd name="T32" fmla="*/ 23 w 37"/>
                <a:gd name="T33" fmla="*/ 30 h 37"/>
                <a:gd name="T34" fmla="*/ 18 w 37"/>
                <a:gd name="T35" fmla="*/ 32 h 37"/>
                <a:gd name="T36" fmla="*/ 17 w 37"/>
                <a:gd name="T37" fmla="*/ 32 h 37"/>
                <a:gd name="T38" fmla="*/ 12 w 37"/>
                <a:gd name="T39" fmla="*/ 30 h 37"/>
                <a:gd name="T40" fmla="*/ 10 w 37"/>
                <a:gd name="T41" fmla="*/ 24 h 37"/>
                <a:gd name="T42" fmla="*/ 11 w 37"/>
                <a:gd name="T43" fmla="*/ 5 h 37"/>
                <a:gd name="T44" fmla="*/ 15 w 37"/>
                <a:gd name="T45" fmla="*/ 5 h 37"/>
                <a:gd name="T46" fmla="*/ 15 w 37"/>
                <a:gd name="T47" fmla="*/ 0 h 37"/>
                <a:gd name="T48" fmla="*/ 11 w 37"/>
                <a:gd name="T49" fmla="*/ 0 h 37"/>
                <a:gd name="T50" fmla="*/ 4 w 37"/>
                <a:gd name="T51" fmla="*/ 0 h 37"/>
                <a:gd name="T52" fmla="*/ 0 w 37"/>
                <a:gd name="T53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7" h="37">
                  <a:moveTo>
                    <a:pt x="0" y="0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3" y="28"/>
                    <a:pt x="4" y="31"/>
                    <a:pt x="7" y="33"/>
                  </a:cubicBezTo>
                  <a:cubicBezTo>
                    <a:pt x="9" y="36"/>
                    <a:pt x="13" y="37"/>
                    <a:pt x="17" y="37"/>
                  </a:cubicBezTo>
                  <a:cubicBezTo>
                    <a:pt x="17" y="37"/>
                    <a:pt x="18" y="37"/>
                    <a:pt x="18" y="37"/>
                  </a:cubicBezTo>
                  <a:cubicBezTo>
                    <a:pt x="22" y="37"/>
                    <a:pt x="25" y="36"/>
                    <a:pt x="28" y="34"/>
                  </a:cubicBezTo>
                  <a:cubicBezTo>
                    <a:pt x="31" y="32"/>
                    <a:pt x="32" y="29"/>
                    <a:pt x="32" y="25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7" y="6"/>
                    <a:pt x="37" y="6"/>
                    <a:pt x="37" y="6"/>
                  </a:cubicBezTo>
                  <a:cubicBezTo>
                    <a:pt x="37" y="1"/>
                    <a:pt x="37" y="1"/>
                    <a:pt x="37" y="1"/>
                  </a:cubicBezTo>
                  <a:cubicBezTo>
                    <a:pt x="22" y="1"/>
                    <a:pt x="22" y="1"/>
                    <a:pt x="22" y="1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26" y="6"/>
                    <a:pt x="26" y="6"/>
                    <a:pt x="26" y="6"/>
                  </a:cubicBezTo>
                  <a:cubicBezTo>
                    <a:pt x="25" y="25"/>
                    <a:pt x="25" y="25"/>
                    <a:pt x="25" y="25"/>
                  </a:cubicBezTo>
                  <a:cubicBezTo>
                    <a:pt x="25" y="27"/>
                    <a:pt x="24" y="29"/>
                    <a:pt x="23" y="30"/>
                  </a:cubicBezTo>
                  <a:cubicBezTo>
                    <a:pt x="22" y="31"/>
                    <a:pt x="20" y="32"/>
                    <a:pt x="18" y="32"/>
                  </a:cubicBezTo>
                  <a:cubicBezTo>
                    <a:pt x="18" y="32"/>
                    <a:pt x="18" y="32"/>
                    <a:pt x="17" y="32"/>
                  </a:cubicBezTo>
                  <a:cubicBezTo>
                    <a:pt x="15" y="31"/>
                    <a:pt x="13" y="31"/>
                    <a:pt x="12" y="30"/>
                  </a:cubicBezTo>
                  <a:cubicBezTo>
                    <a:pt x="11" y="28"/>
                    <a:pt x="10" y="27"/>
                    <a:pt x="10" y="24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4" name="Freeform 100">
              <a:extLst>
                <a:ext uri="{FF2B5EF4-FFF2-40B4-BE49-F238E27FC236}">
                  <a16:creationId xmlns:a16="http://schemas.microsoft.com/office/drawing/2014/main" id="{BD31E2F4-DFCB-4AB2-9B91-6685A3CE996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561638" y="392113"/>
              <a:ext cx="127000" cy="152400"/>
            </a:xfrm>
            <a:custGeom>
              <a:avLst/>
              <a:gdLst>
                <a:gd name="T0" fmla="*/ 22 w 35"/>
                <a:gd name="T1" fmla="*/ 20 h 42"/>
                <a:gd name="T2" fmla="*/ 20 w 35"/>
                <a:gd name="T3" fmla="*/ 19 h 42"/>
                <a:gd name="T4" fmla="*/ 15 w 35"/>
                <a:gd name="T5" fmla="*/ 18 h 42"/>
                <a:gd name="T6" fmla="*/ 17 w 35"/>
                <a:gd name="T7" fmla="*/ 8 h 42"/>
                <a:gd name="T8" fmla="*/ 22 w 35"/>
                <a:gd name="T9" fmla="*/ 9 h 42"/>
                <a:gd name="T10" fmla="*/ 26 w 35"/>
                <a:gd name="T11" fmla="*/ 12 h 42"/>
                <a:gd name="T12" fmla="*/ 27 w 35"/>
                <a:gd name="T13" fmla="*/ 16 h 42"/>
                <a:gd name="T14" fmla="*/ 25 w 35"/>
                <a:gd name="T15" fmla="*/ 19 h 42"/>
                <a:gd name="T16" fmla="*/ 22 w 35"/>
                <a:gd name="T17" fmla="*/ 20 h 42"/>
                <a:gd name="T18" fmla="*/ 7 w 35"/>
                <a:gd name="T19" fmla="*/ 0 h 42"/>
                <a:gd name="T20" fmla="*/ 7 w 35"/>
                <a:gd name="T21" fmla="*/ 5 h 42"/>
                <a:gd name="T22" fmla="*/ 10 w 35"/>
                <a:gd name="T23" fmla="*/ 6 h 42"/>
                <a:gd name="T24" fmla="*/ 5 w 35"/>
                <a:gd name="T25" fmla="*/ 31 h 42"/>
                <a:gd name="T26" fmla="*/ 1 w 35"/>
                <a:gd name="T27" fmla="*/ 31 h 42"/>
                <a:gd name="T28" fmla="*/ 0 w 35"/>
                <a:gd name="T29" fmla="*/ 36 h 42"/>
                <a:gd name="T30" fmla="*/ 14 w 35"/>
                <a:gd name="T31" fmla="*/ 39 h 42"/>
                <a:gd name="T32" fmla="*/ 15 w 35"/>
                <a:gd name="T33" fmla="*/ 35 h 42"/>
                <a:gd name="T34" fmla="*/ 12 w 35"/>
                <a:gd name="T35" fmla="*/ 33 h 42"/>
                <a:gd name="T36" fmla="*/ 14 w 35"/>
                <a:gd name="T37" fmla="*/ 24 h 42"/>
                <a:gd name="T38" fmla="*/ 20 w 35"/>
                <a:gd name="T39" fmla="*/ 25 h 42"/>
                <a:gd name="T40" fmla="*/ 23 w 35"/>
                <a:gd name="T41" fmla="*/ 27 h 42"/>
                <a:gd name="T42" fmla="*/ 24 w 35"/>
                <a:gd name="T43" fmla="*/ 32 h 42"/>
                <a:gd name="T44" fmla="*/ 23 w 35"/>
                <a:gd name="T45" fmla="*/ 34 h 42"/>
                <a:gd name="T46" fmla="*/ 24 w 35"/>
                <a:gd name="T47" fmla="*/ 39 h 42"/>
                <a:gd name="T48" fmla="*/ 28 w 35"/>
                <a:gd name="T49" fmla="*/ 42 h 42"/>
                <a:gd name="T50" fmla="*/ 32 w 35"/>
                <a:gd name="T51" fmla="*/ 42 h 42"/>
                <a:gd name="T52" fmla="*/ 33 w 35"/>
                <a:gd name="T53" fmla="*/ 38 h 42"/>
                <a:gd name="T54" fmla="*/ 32 w 35"/>
                <a:gd name="T55" fmla="*/ 38 h 42"/>
                <a:gd name="T56" fmla="*/ 30 w 35"/>
                <a:gd name="T57" fmla="*/ 37 h 42"/>
                <a:gd name="T58" fmla="*/ 30 w 35"/>
                <a:gd name="T59" fmla="*/ 35 h 42"/>
                <a:gd name="T60" fmla="*/ 31 w 35"/>
                <a:gd name="T61" fmla="*/ 33 h 42"/>
                <a:gd name="T62" fmla="*/ 30 w 35"/>
                <a:gd name="T63" fmla="*/ 28 h 42"/>
                <a:gd name="T64" fmla="*/ 27 w 35"/>
                <a:gd name="T65" fmla="*/ 23 h 42"/>
                <a:gd name="T66" fmla="*/ 31 w 35"/>
                <a:gd name="T67" fmla="*/ 21 h 42"/>
                <a:gd name="T68" fmla="*/ 34 w 35"/>
                <a:gd name="T69" fmla="*/ 17 h 42"/>
                <a:gd name="T70" fmla="*/ 32 w 35"/>
                <a:gd name="T71" fmla="*/ 9 h 42"/>
                <a:gd name="T72" fmla="*/ 23 w 35"/>
                <a:gd name="T73" fmla="*/ 4 h 42"/>
                <a:gd name="T74" fmla="*/ 11 w 35"/>
                <a:gd name="T75" fmla="*/ 1 h 42"/>
                <a:gd name="T76" fmla="*/ 7 w 35"/>
                <a:gd name="T77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5" h="42">
                  <a:moveTo>
                    <a:pt x="22" y="20"/>
                  </a:moveTo>
                  <a:cubicBezTo>
                    <a:pt x="21" y="20"/>
                    <a:pt x="21" y="19"/>
                    <a:pt x="20" y="19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4" y="10"/>
                    <a:pt x="25" y="10"/>
                    <a:pt x="26" y="12"/>
                  </a:cubicBezTo>
                  <a:cubicBezTo>
                    <a:pt x="27" y="13"/>
                    <a:pt x="27" y="14"/>
                    <a:pt x="27" y="16"/>
                  </a:cubicBezTo>
                  <a:cubicBezTo>
                    <a:pt x="26" y="17"/>
                    <a:pt x="26" y="18"/>
                    <a:pt x="25" y="19"/>
                  </a:cubicBezTo>
                  <a:cubicBezTo>
                    <a:pt x="24" y="19"/>
                    <a:pt x="23" y="20"/>
                    <a:pt x="22" y="20"/>
                  </a:cubicBezTo>
                  <a:moveTo>
                    <a:pt x="7" y="0"/>
                  </a:moveTo>
                  <a:cubicBezTo>
                    <a:pt x="7" y="5"/>
                    <a:pt x="7" y="5"/>
                    <a:pt x="7" y="5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5" y="31"/>
                    <a:pt x="5" y="31"/>
                    <a:pt x="5" y="31"/>
                  </a:cubicBezTo>
                  <a:cubicBezTo>
                    <a:pt x="1" y="31"/>
                    <a:pt x="1" y="31"/>
                    <a:pt x="1" y="31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14" y="39"/>
                    <a:pt x="14" y="39"/>
                    <a:pt x="14" y="39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2" y="33"/>
                    <a:pt x="12" y="33"/>
                    <a:pt x="12" y="33"/>
                  </a:cubicBezTo>
                  <a:cubicBezTo>
                    <a:pt x="14" y="24"/>
                    <a:pt x="14" y="24"/>
                    <a:pt x="14" y="24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21" y="25"/>
                    <a:pt x="22" y="26"/>
                    <a:pt x="23" y="27"/>
                  </a:cubicBezTo>
                  <a:cubicBezTo>
                    <a:pt x="24" y="28"/>
                    <a:pt x="24" y="30"/>
                    <a:pt x="24" y="32"/>
                  </a:cubicBezTo>
                  <a:cubicBezTo>
                    <a:pt x="23" y="34"/>
                    <a:pt x="23" y="34"/>
                    <a:pt x="23" y="34"/>
                  </a:cubicBezTo>
                  <a:cubicBezTo>
                    <a:pt x="23" y="36"/>
                    <a:pt x="23" y="37"/>
                    <a:pt x="24" y="39"/>
                  </a:cubicBezTo>
                  <a:cubicBezTo>
                    <a:pt x="24" y="40"/>
                    <a:pt x="26" y="41"/>
                    <a:pt x="28" y="42"/>
                  </a:cubicBezTo>
                  <a:cubicBezTo>
                    <a:pt x="32" y="42"/>
                    <a:pt x="32" y="42"/>
                    <a:pt x="32" y="42"/>
                  </a:cubicBezTo>
                  <a:cubicBezTo>
                    <a:pt x="33" y="38"/>
                    <a:pt x="33" y="38"/>
                    <a:pt x="33" y="38"/>
                  </a:cubicBezTo>
                  <a:cubicBezTo>
                    <a:pt x="32" y="38"/>
                    <a:pt x="32" y="38"/>
                    <a:pt x="32" y="38"/>
                  </a:cubicBezTo>
                  <a:cubicBezTo>
                    <a:pt x="31" y="38"/>
                    <a:pt x="31" y="37"/>
                    <a:pt x="30" y="37"/>
                  </a:cubicBezTo>
                  <a:cubicBezTo>
                    <a:pt x="30" y="36"/>
                    <a:pt x="30" y="36"/>
                    <a:pt x="30" y="35"/>
                  </a:cubicBezTo>
                  <a:cubicBezTo>
                    <a:pt x="31" y="33"/>
                    <a:pt x="31" y="33"/>
                    <a:pt x="31" y="33"/>
                  </a:cubicBezTo>
                  <a:cubicBezTo>
                    <a:pt x="31" y="31"/>
                    <a:pt x="31" y="29"/>
                    <a:pt x="30" y="28"/>
                  </a:cubicBezTo>
                  <a:cubicBezTo>
                    <a:pt x="30" y="26"/>
                    <a:pt x="29" y="25"/>
                    <a:pt x="27" y="23"/>
                  </a:cubicBezTo>
                  <a:cubicBezTo>
                    <a:pt x="29" y="23"/>
                    <a:pt x="30" y="22"/>
                    <a:pt x="31" y="21"/>
                  </a:cubicBezTo>
                  <a:cubicBezTo>
                    <a:pt x="33" y="20"/>
                    <a:pt x="34" y="19"/>
                    <a:pt x="34" y="17"/>
                  </a:cubicBezTo>
                  <a:cubicBezTo>
                    <a:pt x="35" y="14"/>
                    <a:pt x="34" y="11"/>
                    <a:pt x="32" y="9"/>
                  </a:cubicBezTo>
                  <a:cubicBezTo>
                    <a:pt x="30" y="6"/>
                    <a:pt x="27" y="5"/>
                    <a:pt x="23" y="4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7" y="0"/>
                    <a:pt x="7" y="0"/>
                    <a:pt x="7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5" name="Freeform 101">
              <a:extLst>
                <a:ext uri="{FF2B5EF4-FFF2-40B4-BE49-F238E27FC236}">
                  <a16:creationId xmlns:a16="http://schemas.microsoft.com/office/drawing/2014/main" id="{9B2077AE-B1DB-452C-B2FB-3619EF08E42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679113" y="442913"/>
              <a:ext cx="119063" cy="149225"/>
            </a:xfrm>
            <a:custGeom>
              <a:avLst/>
              <a:gdLst>
                <a:gd name="T0" fmla="*/ 57 w 75"/>
                <a:gd name="T1" fmla="*/ 50 h 94"/>
                <a:gd name="T2" fmla="*/ 41 w 75"/>
                <a:gd name="T3" fmla="*/ 44 h 94"/>
                <a:gd name="T4" fmla="*/ 59 w 75"/>
                <a:gd name="T5" fmla="*/ 21 h 94"/>
                <a:gd name="T6" fmla="*/ 59 w 75"/>
                <a:gd name="T7" fmla="*/ 21 h 94"/>
                <a:gd name="T8" fmla="*/ 57 w 75"/>
                <a:gd name="T9" fmla="*/ 50 h 94"/>
                <a:gd name="T10" fmla="*/ 59 w 75"/>
                <a:gd name="T11" fmla="*/ 0 h 94"/>
                <a:gd name="T12" fmla="*/ 9 w 75"/>
                <a:gd name="T13" fmla="*/ 57 h 94"/>
                <a:gd name="T14" fmla="*/ 2 w 75"/>
                <a:gd name="T15" fmla="*/ 55 h 94"/>
                <a:gd name="T16" fmla="*/ 0 w 75"/>
                <a:gd name="T17" fmla="*/ 64 h 94"/>
                <a:gd name="T18" fmla="*/ 25 w 75"/>
                <a:gd name="T19" fmla="*/ 75 h 94"/>
                <a:gd name="T20" fmla="*/ 29 w 75"/>
                <a:gd name="T21" fmla="*/ 66 h 94"/>
                <a:gd name="T22" fmla="*/ 25 w 75"/>
                <a:gd name="T23" fmla="*/ 64 h 94"/>
                <a:gd name="T24" fmla="*/ 31 w 75"/>
                <a:gd name="T25" fmla="*/ 55 h 94"/>
                <a:gd name="T26" fmla="*/ 57 w 75"/>
                <a:gd name="T27" fmla="*/ 64 h 94"/>
                <a:gd name="T28" fmla="*/ 57 w 75"/>
                <a:gd name="T29" fmla="*/ 75 h 94"/>
                <a:gd name="T30" fmla="*/ 50 w 75"/>
                <a:gd name="T31" fmla="*/ 75 h 94"/>
                <a:gd name="T32" fmla="*/ 45 w 75"/>
                <a:gd name="T33" fmla="*/ 85 h 94"/>
                <a:gd name="T34" fmla="*/ 73 w 75"/>
                <a:gd name="T35" fmla="*/ 94 h 94"/>
                <a:gd name="T36" fmla="*/ 75 w 75"/>
                <a:gd name="T37" fmla="*/ 85 h 94"/>
                <a:gd name="T38" fmla="*/ 70 w 75"/>
                <a:gd name="T39" fmla="*/ 82 h 94"/>
                <a:gd name="T40" fmla="*/ 75 w 75"/>
                <a:gd name="T41" fmla="*/ 7 h 94"/>
                <a:gd name="T42" fmla="*/ 59 w 75"/>
                <a:gd name="T43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5" h="94">
                  <a:moveTo>
                    <a:pt x="57" y="50"/>
                  </a:moveTo>
                  <a:lnTo>
                    <a:pt x="41" y="44"/>
                  </a:lnTo>
                  <a:lnTo>
                    <a:pt x="59" y="21"/>
                  </a:lnTo>
                  <a:lnTo>
                    <a:pt x="59" y="21"/>
                  </a:lnTo>
                  <a:lnTo>
                    <a:pt x="57" y="50"/>
                  </a:lnTo>
                  <a:close/>
                  <a:moveTo>
                    <a:pt x="59" y="0"/>
                  </a:moveTo>
                  <a:lnTo>
                    <a:pt x="9" y="57"/>
                  </a:lnTo>
                  <a:lnTo>
                    <a:pt x="2" y="55"/>
                  </a:lnTo>
                  <a:lnTo>
                    <a:pt x="0" y="64"/>
                  </a:lnTo>
                  <a:lnTo>
                    <a:pt x="25" y="75"/>
                  </a:lnTo>
                  <a:lnTo>
                    <a:pt x="29" y="66"/>
                  </a:lnTo>
                  <a:lnTo>
                    <a:pt x="25" y="64"/>
                  </a:lnTo>
                  <a:lnTo>
                    <a:pt x="31" y="55"/>
                  </a:lnTo>
                  <a:lnTo>
                    <a:pt x="57" y="64"/>
                  </a:lnTo>
                  <a:lnTo>
                    <a:pt x="57" y="75"/>
                  </a:lnTo>
                  <a:lnTo>
                    <a:pt x="50" y="75"/>
                  </a:lnTo>
                  <a:lnTo>
                    <a:pt x="45" y="85"/>
                  </a:lnTo>
                  <a:lnTo>
                    <a:pt x="73" y="94"/>
                  </a:lnTo>
                  <a:lnTo>
                    <a:pt x="75" y="85"/>
                  </a:lnTo>
                  <a:lnTo>
                    <a:pt x="70" y="82"/>
                  </a:lnTo>
                  <a:lnTo>
                    <a:pt x="75" y="7"/>
                  </a:lnTo>
                  <a:lnTo>
                    <a:pt x="5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6" name="Freeform 102">
              <a:extLst>
                <a:ext uri="{FF2B5EF4-FFF2-40B4-BE49-F238E27FC236}">
                  <a16:creationId xmlns:a16="http://schemas.microsoft.com/office/drawing/2014/main" id="{2E1B78FE-6D45-45CE-9622-135C7D738BF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679113" y="442913"/>
              <a:ext cx="119063" cy="149225"/>
            </a:xfrm>
            <a:custGeom>
              <a:avLst/>
              <a:gdLst>
                <a:gd name="T0" fmla="*/ 57 w 75"/>
                <a:gd name="T1" fmla="*/ 50 h 94"/>
                <a:gd name="T2" fmla="*/ 41 w 75"/>
                <a:gd name="T3" fmla="*/ 44 h 94"/>
                <a:gd name="T4" fmla="*/ 59 w 75"/>
                <a:gd name="T5" fmla="*/ 21 h 94"/>
                <a:gd name="T6" fmla="*/ 59 w 75"/>
                <a:gd name="T7" fmla="*/ 21 h 94"/>
                <a:gd name="T8" fmla="*/ 57 w 75"/>
                <a:gd name="T9" fmla="*/ 50 h 94"/>
                <a:gd name="T10" fmla="*/ 59 w 75"/>
                <a:gd name="T11" fmla="*/ 0 h 94"/>
                <a:gd name="T12" fmla="*/ 9 w 75"/>
                <a:gd name="T13" fmla="*/ 57 h 94"/>
                <a:gd name="T14" fmla="*/ 2 w 75"/>
                <a:gd name="T15" fmla="*/ 55 h 94"/>
                <a:gd name="T16" fmla="*/ 0 w 75"/>
                <a:gd name="T17" fmla="*/ 64 h 94"/>
                <a:gd name="T18" fmla="*/ 25 w 75"/>
                <a:gd name="T19" fmla="*/ 75 h 94"/>
                <a:gd name="T20" fmla="*/ 29 w 75"/>
                <a:gd name="T21" fmla="*/ 66 h 94"/>
                <a:gd name="T22" fmla="*/ 25 w 75"/>
                <a:gd name="T23" fmla="*/ 64 h 94"/>
                <a:gd name="T24" fmla="*/ 31 w 75"/>
                <a:gd name="T25" fmla="*/ 55 h 94"/>
                <a:gd name="T26" fmla="*/ 57 w 75"/>
                <a:gd name="T27" fmla="*/ 64 h 94"/>
                <a:gd name="T28" fmla="*/ 57 w 75"/>
                <a:gd name="T29" fmla="*/ 75 h 94"/>
                <a:gd name="T30" fmla="*/ 50 w 75"/>
                <a:gd name="T31" fmla="*/ 75 h 94"/>
                <a:gd name="T32" fmla="*/ 45 w 75"/>
                <a:gd name="T33" fmla="*/ 85 h 94"/>
                <a:gd name="T34" fmla="*/ 73 w 75"/>
                <a:gd name="T35" fmla="*/ 94 h 94"/>
                <a:gd name="T36" fmla="*/ 75 w 75"/>
                <a:gd name="T37" fmla="*/ 85 h 94"/>
                <a:gd name="T38" fmla="*/ 70 w 75"/>
                <a:gd name="T39" fmla="*/ 82 h 94"/>
                <a:gd name="T40" fmla="*/ 75 w 75"/>
                <a:gd name="T41" fmla="*/ 7 h 94"/>
                <a:gd name="T42" fmla="*/ 59 w 75"/>
                <a:gd name="T43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5" h="94">
                  <a:moveTo>
                    <a:pt x="57" y="50"/>
                  </a:moveTo>
                  <a:lnTo>
                    <a:pt x="41" y="44"/>
                  </a:lnTo>
                  <a:lnTo>
                    <a:pt x="59" y="21"/>
                  </a:lnTo>
                  <a:lnTo>
                    <a:pt x="59" y="21"/>
                  </a:lnTo>
                  <a:lnTo>
                    <a:pt x="57" y="50"/>
                  </a:lnTo>
                  <a:moveTo>
                    <a:pt x="59" y="0"/>
                  </a:moveTo>
                  <a:lnTo>
                    <a:pt x="9" y="57"/>
                  </a:lnTo>
                  <a:lnTo>
                    <a:pt x="2" y="55"/>
                  </a:lnTo>
                  <a:lnTo>
                    <a:pt x="0" y="64"/>
                  </a:lnTo>
                  <a:lnTo>
                    <a:pt x="25" y="75"/>
                  </a:lnTo>
                  <a:lnTo>
                    <a:pt x="29" y="66"/>
                  </a:lnTo>
                  <a:lnTo>
                    <a:pt x="25" y="64"/>
                  </a:lnTo>
                  <a:lnTo>
                    <a:pt x="31" y="55"/>
                  </a:lnTo>
                  <a:lnTo>
                    <a:pt x="57" y="64"/>
                  </a:lnTo>
                  <a:lnTo>
                    <a:pt x="57" y="75"/>
                  </a:lnTo>
                  <a:lnTo>
                    <a:pt x="50" y="75"/>
                  </a:lnTo>
                  <a:lnTo>
                    <a:pt x="45" y="85"/>
                  </a:lnTo>
                  <a:lnTo>
                    <a:pt x="73" y="94"/>
                  </a:lnTo>
                  <a:lnTo>
                    <a:pt x="75" y="85"/>
                  </a:lnTo>
                  <a:lnTo>
                    <a:pt x="70" y="82"/>
                  </a:lnTo>
                  <a:lnTo>
                    <a:pt x="75" y="7"/>
                  </a:lnTo>
                  <a:lnTo>
                    <a:pt x="5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7" name="Freeform 103">
              <a:extLst>
                <a:ext uri="{FF2B5EF4-FFF2-40B4-BE49-F238E27FC236}">
                  <a16:creationId xmlns:a16="http://schemas.microsoft.com/office/drawing/2014/main" id="{686556B0-6CB4-4874-A220-352CFE2B7B1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95000" y="482601"/>
              <a:ext cx="184150" cy="174625"/>
            </a:xfrm>
            <a:custGeom>
              <a:avLst/>
              <a:gdLst>
                <a:gd name="T0" fmla="*/ 43 w 116"/>
                <a:gd name="T1" fmla="*/ 0 h 110"/>
                <a:gd name="T2" fmla="*/ 38 w 116"/>
                <a:gd name="T3" fmla="*/ 9 h 110"/>
                <a:gd name="T4" fmla="*/ 45 w 116"/>
                <a:gd name="T5" fmla="*/ 14 h 110"/>
                <a:gd name="T6" fmla="*/ 13 w 116"/>
                <a:gd name="T7" fmla="*/ 64 h 110"/>
                <a:gd name="T8" fmla="*/ 6 w 116"/>
                <a:gd name="T9" fmla="*/ 62 h 110"/>
                <a:gd name="T10" fmla="*/ 0 w 116"/>
                <a:gd name="T11" fmla="*/ 69 h 110"/>
                <a:gd name="T12" fmla="*/ 29 w 116"/>
                <a:gd name="T13" fmla="*/ 87 h 110"/>
                <a:gd name="T14" fmla="*/ 34 w 116"/>
                <a:gd name="T15" fmla="*/ 80 h 110"/>
                <a:gd name="T16" fmla="*/ 27 w 116"/>
                <a:gd name="T17" fmla="*/ 73 h 110"/>
                <a:gd name="T18" fmla="*/ 52 w 116"/>
                <a:gd name="T19" fmla="*/ 37 h 110"/>
                <a:gd name="T20" fmla="*/ 52 w 116"/>
                <a:gd name="T21" fmla="*/ 37 h 110"/>
                <a:gd name="T22" fmla="*/ 50 w 116"/>
                <a:gd name="T23" fmla="*/ 101 h 110"/>
                <a:gd name="T24" fmla="*/ 64 w 116"/>
                <a:gd name="T25" fmla="*/ 110 h 110"/>
                <a:gd name="T26" fmla="*/ 102 w 116"/>
                <a:gd name="T27" fmla="*/ 50 h 110"/>
                <a:gd name="T28" fmla="*/ 109 w 116"/>
                <a:gd name="T29" fmla="*/ 53 h 110"/>
                <a:gd name="T30" fmla="*/ 116 w 116"/>
                <a:gd name="T31" fmla="*/ 44 h 110"/>
                <a:gd name="T32" fmla="*/ 107 w 116"/>
                <a:gd name="T33" fmla="*/ 39 h 110"/>
                <a:gd name="T34" fmla="*/ 86 w 116"/>
                <a:gd name="T35" fmla="*/ 25 h 110"/>
                <a:gd name="T36" fmla="*/ 82 w 116"/>
                <a:gd name="T37" fmla="*/ 34 h 110"/>
                <a:gd name="T38" fmla="*/ 89 w 116"/>
                <a:gd name="T39" fmla="*/ 41 h 110"/>
                <a:gd name="T40" fmla="*/ 64 w 116"/>
                <a:gd name="T41" fmla="*/ 78 h 110"/>
                <a:gd name="T42" fmla="*/ 64 w 116"/>
                <a:gd name="T43" fmla="*/ 78 h 110"/>
                <a:gd name="T44" fmla="*/ 66 w 116"/>
                <a:gd name="T45" fmla="*/ 14 h 110"/>
                <a:gd name="T46" fmla="*/ 52 w 116"/>
                <a:gd name="T47" fmla="*/ 5 h 110"/>
                <a:gd name="T48" fmla="*/ 43 w 116"/>
                <a:gd name="T49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16" h="110">
                  <a:moveTo>
                    <a:pt x="43" y="0"/>
                  </a:moveTo>
                  <a:lnTo>
                    <a:pt x="38" y="9"/>
                  </a:lnTo>
                  <a:lnTo>
                    <a:pt x="45" y="14"/>
                  </a:lnTo>
                  <a:lnTo>
                    <a:pt x="13" y="64"/>
                  </a:lnTo>
                  <a:lnTo>
                    <a:pt x="6" y="62"/>
                  </a:lnTo>
                  <a:lnTo>
                    <a:pt x="0" y="69"/>
                  </a:lnTo>
                  <a:lnTo>
                    <a:pt x="29" y="87"/>
                  </a:lnTo>
                  <a:lnTo>
                    <a:pt x="34" y="80"/>
                  </a:lnTo>
                  <a:lnTo>
                    <a:pt x="27" y="73"/>
                  </a:lnTo>
                  <a:lnTo>
                    <a:pt x="52" y="37"/>
                  </a:lnTo>
                  <a:lnTo>
                    <a:pt x="52" y="37"/>
                  </a:lnTo>
                  <a:lnTo>
                    <a:pt x="50" y="101"/>
                  </a:lnTo>
                  <a:lnTo>
                    <a:pt x="64" y="110"/>
                  </a:lnTo>
                  <a:lnTo>
                    <a:pt x="102" y="50"/>
                  </a:lnTo>
                  <a:lnTo>
                    <a:pt x="109" y="53"/>
                  </a:lnTo>
                  <a:lnTo>
                    <a:pt x="116" y="44"/>
                  </a:lnTo>
                  <a:lnTo>
                    <a:pt x="107" y="39"/>
                  </a:lnTo>
                  <a:lnTo>
                    <a:pt x="86" y="25"/>
                  </a:lnTo>
                  <a:lnTo>
                    <a:pt x="82" y="34"/>
                  </a:lnTo>
                  <a:lnTo>
                    <a:pt x="89" y="41"/>
                  </a:lnTo>
                  <a:lnTo>
                    <a:pt x="64" y="78"/>
                  </a:lnTo>
                  <a:lnTo>
                    <a:pt x="64" y="78"/>
                  </a:lnTo>
                  <a:lnTo>
                    <a:pt x="66" y="14"/>
                  </a:lnTo>
                  <a:lnTo>
                    <a:pt x="52" y="5"/>
                  </a:lnTo>
                  <a:lnTo>
                    <a:pt x="43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8" name="Freeform 104">
              <a:extLst>
                <a:ext uri="{FF2B5EF4-FFF2-40B4-BE49-F238E27FC236}">
                  <a16:creationId xmlns:a16="http://schemas.microsoft.com/office/drawing/2014/main" id="{38D6F354-74CB-45BE-8ED9-04319D0144A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95000" y="482601"/>
              <a:ext cx="184150" cy="174625"/>
            </a:xfrm>
            <a:custGeom>
              <a:avLst/>
              <a:gdLst>
                <a:gd name="T0" fmla="*/ 43 w 116"/>
                <a:gd name="T1" fmla="*/ 0 h 110"/>
                <a:gd name="T2" fmla="*/ 38 w 116"/>
                <a:gd name="T3" fmla="*/ 9 h 110"/>
                <a:gd name="T4" fmla="*/ 45 w 116"/>
                <a:gd name="T5" fmla="*/ 14 h 110"/>
                <a:gd name="T6" fmla="*/ 13 w 116"/>
                <a:gd name="T7" fmla="*/ 64 h 110"/>
                <a:gd name="T8" fmla="*/ 6 w 116"/>
                <a:gd name="T9" fmla="*/ 62 h 110"/>
                <a:gd name="T10" fmla="*/ 0 w 116"/>
                <a:gd name="T11" fmla="*/ 69 h 110"/>
                <a:gd name="T12" fmla="*/ 29 w 116"/>
                <a:gd name="T13" fmla="*/ 87 h 110"/>
                <a:gd name="T14" fmla="*/ 34 w 116"/>
                <a:gd name="T15" fmla="*/ 80 h 110"/>
                <a:gd name="T16" fmla="*/ 27 w 116"/>
                <a:gd name="T17" fmla="*/ 73 h 110"/>
                <a:gd name="T18" fmla="*/ 52 w 116"/>
                <a:gd name="T19" fmla="*/ 37 h 110"/>
                <a:gd name="T20" fmla="*/ 52 w 116"/>
                <a:gd name="T21" fmla="*/ 37 h 110"/>
                <a:gd name="T22" fmla="*/ 50 w 116"/>
                <a:gd name="T23" fmla="*/ 101 h 110"/>
                <a:gd name="T24" fmla="*/ 64 w 116"/>
                <a:gd name="T25" fmla="*/ 110 h 110"/>
                <a:gd name="T26" fmla="*/ 102 w 116"/>
                <a:gd name="T27" fmla="*/ 50 h 110"/>
                <a:gd name="T28" fmla="*/ 109 w 116"/>
                <a:gd name="T29" fmla="*/ 53 h 110"/>
                <a:gd name="T30" fmla="*/ 116 w 116"/>
                <a:gd name="T31" fmla="*/ 44 h 110"/>
                <a:gd name="T32" fmla="*/ 107 w 116"/>
                <a:gd name="T33" fmla="*/ 39 h 110"/>
                <a:gd name="T34" fmla="*/ 86 w 116"/>
                <a:gd name="T35" fmla="*/ 25 h 110"/>
                <a:gd name="T36" fmla="*/ 82 w 116"/>
                <a:gd name="T37" fmla="*/ 34 h 110"/>
                <a:gd name="T38" fmla="*/ 89 w 116"/>
                <a:gd name="T39" fmla="*/ 41 h 110"/>
                <a:gd name="T40" fmla="*/ 64 w 116"/>
                <a:gd name="T41" fmla="*/ 78 h 110"/>
                <a:gd name="T42" fmla="*/ 64 w 116"/>
                <a:gd name="T43" fmla="*/ 78 h 110"/>
                <a:gd name="T44" fmla="*/ 66 w 116"/>
                <a:gd name="T45" fmla="*/ 14 h 110"/>
                <a:gd name="T46" fmla="*/ 52 w 116"/>
                <a:gd name="T47" fmla="*/ 5 h 110"/>
                <a:gd name="T48" fmla="*/ 43 w 116"/>
                <a:gd name="T49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16" h="110">
                  <a:moveTo>
                    <a:pt x="43" y="0"/>
                  </a:moveTo>
                  <a:lnTo>
                    <a:pt x="38" y="9"/>
                  </a:lnTo>
                  <a:lnTo>
                    <a:pt x="45" y="14"/>
                  </a:lnTo>
                  <a:lnTo>
                    <a:pt x="13" y="64"/>
                  </a:lnTo>
                  <a:lnTo>
                    <a:pt x="6" y="62"/>
                  </a:lnTo>
                  <a:lnTo>
                    <a:pt x="0" y="69"/>
                  </a:lnTo>
                  <a:lnTo>
                    <a:pt x="29" y="87"/>
                  </a:lnTo>
                  <a:lnTo>
                    <a:pt x="34" y="80"/>
                  </a:lnTo>
                  <a:lnTo>
                    <a:pt x="27" y="73"/>
                  </a:lnTo>
                  <a:lnTo>
                    <a:pt x="52" y="37"/>
                  </a:lnTo>
                  <a:lnTo>
                    <a:pt x="52" y="37"/>
                  </a:lnTo>
                  <a:lnTo>
                    <a:pt x="50" y="101"/>
                  </a:lnTo>
                  <a:lnTo>
                    <a:pt x="64" y="110"/>
                  </a:lnTo>
                  <a:lnTo>
                    <a:pt x="102" y="50"/>
                  </a:lnTo>
                  <a:lnTo>
                    <a:pt x="109" y="53"/>
                  </a:lnTo>
                  <a:lnTo>
                    <a:pt x="116" y="44"/>
                  </a:lnTo>
                  <a:lnTo>
                    <a:pt x="107" y="39"/>
                  </a:lnTo>
                  <a:lnTo>
                    <a:pt x="86" y="25"/>
                  </a:lnTo>
                  <a:lnTo>
                    <a:pt x="82" y="34"/>
                  </a:lnTo>
                  <a:lnTo>
                    <a:pt x="89" y="41"/>
                  </a:lnTo>
                  <a:lnTo>
                    <a:pt x="64" y="78"/>
                  </a:lnTo>
                  <a:lnTo>
                    <a:pt x="64" y="78"/>
                  </a:lnTo>
                  <a:lnTo>
                    <a:pt x="66" y="14"/>
                  </a:lnTo>
                  <a:lnTo>
                    <a:pt x="52" y="5"/>
                  </a:lnTo>
                  <a:lnTo>
                    <a:pt x="4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9" name="Freeform 105">
              <a:extLst>
                <a:ext uri="{FF2B5EF4-FFF2-40B4-BE49-F238E27FC236}">
                  <a16:creationId xmlns:a16="http://schemas.microsoft.com/office/drawing/2014/main" id="{38124D45-D5F3-4278-B897-E9D0E31FD40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31525" y="566738"/>
              <a:ext cx="152400" cy="155575"/>
            </a:xfrm>
            <a:custGeom>
              <a:avLst/>
              <a:gdLst>
                <a:gd name="T0" fmla="*/ 41 w 96"/>
                <a:gd name="T1" fmla="*/ 0 h 98"/>
                <a:gd name="T2" fmla="*/ 25 w 96"/>
                <a:gd name="T3" fmla="*/ 18 h 98"/>
                <a:gd name="T4" fmla="*/ 35 w 96"/>
                <a:gd name="T5" fmla="*/ 25 h 98"/>
                <a:gd name="T6" fmla="*/ 41 w 96"/>
                <a:gd name="T7" fmla="*/ 18 h 98"/>
                <a:gd name="T8" fmla="*/ 53 w 96"/>
                <a:gd name="T9" fmla="*/ 29 h 98"/>
                <a:gd name="T10" fmla="*/ 14 w 96"/>
                <a:gd name="T11" fmla="*/ 73 h 98"/>
                <a:gd name="T12" fmla="*/ 7 w 96"/>
                <a:gd name="T13" fmla="*/ 68 h 98"/>
                <a:gd name="T14" fmla="*/ 0 w 96"/>
                <a:gd name="T15" fmla="*/ 75 h 98"/>
                <a:gd name="T16" fmla="*/ 25 w 96"/>
                <a:gd name="T17" fmla="*/ 98 h 98"/>
                <a:gd name="T18" fmla="*/ 32 w 96"/>
                <a:gd name="T19" fmla="*/ 91 h 98"/>
                <a:gd name="T20" fmla="*/ 28 w 96"/>
                <a:gd name="T21" fmla="*/ 84 h 98"/>
                <a:gd name="T22" fmla="*/ 67 w 96"/>
                <a:gd name="T23" fmla="*/ 41 h 98"/>
                <a:gd name="T24" fmla="*/ 78 w 96"/>
                <a:gd name="T25" fmla="*/ 50 h 98"/>
                <a:gd name="T26" fmla="*/ 71 w 96"/>
                <a:gd name="T27" fmla="*/ 57 h 98"/>
                <a:gd name="T28" fmla="*/ 80 w 96"/>
                <a:gd name="T29" fmla="*/ 66 h 98"/>
                <a:gd name="T30" fmla="*/ 96 w 96"/>
                <a:gd name="T31" fmla="*/ 50 h 98"/>
                <a:gd name="T32" fmla="*/ 41 w 96"/>
                <a:gd name="T33" fmla="*/ 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6" h="98">
                  <a:moveTo>
                    <a:pt x="41" y="0"/>
                  </a:moveTo>
                  <a:lnTo>
                    <a:pt x="25" y="18"/>
                  </a:lnTo>
                  <a:lnTo>
                    <a:pt x="35" y="25"/>
                  </a:lnTo>
                  <a:lnTo>
                    <a:pt x="41" y="18"/>
                  </a:lnTo>
                  <a:lnTo>
                    <a:pt x="53" y="29"/>
                  </a:lnTo>
                  <a:lnTo>
                    <a:pt x="14" y="73"/>
                  </a:lnTo>
                  <a:lnTo>
                    <a:pt x="7" y="68"/>
                  </a:lnTo>
                  <a:lnTo>
                    <a:pt x="0" y="75"/>
                  </a:lnTo>
                  <a:lnTo>
                    <a:pt x="25" y="98"/>
                  </a:lnTo>
                  <a:lnTo>
                    <a:pt x="32" y="91"/>
                  </a:lnTo>
                  <a:lnTo>
                    <a:pt x="28" y="84"/>
                  </a:lnTo>
                  <a:lnTo>
                    <a:pt x="67" y="41"/>
                  </a:lnTo>
                  <a:lnTo>
                    <a:pt x="78" y="50"/>
                  </a:lnTo>
                  <a:lnTo>
                    <a:pt x="71" y="57"/>
                  </a:lnTo>
                  <a:lnTo>
                    <a:pt x="80" y="66"/>
                  </a:lnTo>
                  <a:lnTo>
                    <a:pt x="96" y="50"/>
                  </a:lnTo>
                  <a:lnTo>
                    <a:pt x="4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0" name="Freeform 106">
              <a:extLst>
                <a:ext uri="{FF2B5EF4-FFF2-40B4-BE49-F238E27FC236}">
                  <a16:creationId xmlns:a16="http://schemas.microsoft.com/office/drawing/2014/main" id="{2228FA7A-E387-42EB-B3A9-80F46809921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31525" y="566738"/>
              <a:ext cx="152400" cy="155575"/>
            </a:xfrm>
            <a:custGeom>
              <a:avLst/>
              <a:gdLst>
                <a:gd name="T0" fmla="*/ 41 w 96"/>
                <a:gd name="T1" fmla="*/ 0 h 98"/>
                <a:gd name="T2" fmla="*/ 25 w 96"/>
                <a:gd name="T3" fmla="*/ 18 h 98"/>
                <a:gd name="T4" fmla="*/ 35 w 96"/>
                <a:gd name="T5" fmla="*/ 25 h 98"/>
                <a:gd name="T6" fmla="*/ 41 w 96"/>
                <a:gd name="T7" fmla="*/ 18 h 98"/>
                <a:gd name="T8" fmla="*/ 53 w 96"/>
                <a:gd name="T9" fmla="*/ 29 h 98"/>
                <a:gd name="T10" fmla="*/ 14 w 96"/>
                <a:gd name="T11" fmla="*/ 73 h 98"/>
                <a:gd name="T12" fmla="*/ 7 w 96"/>
                <a:gd name="T13" fmla="*/ 68 h 98"/>
                <a:gd name="T14" fmla="*/ 0 w 96"/>
                <a:gd name="T15" fmla="*/ 75 h 98"/>
                <a:gd name="T16" fmla="*/ 25 w 96"/>
                <a:gd name="T17" fmla="*/ 98 h 98"/>
                <a:gd name="T18" fmla="*/ 32 w 96"/>
                <a:gd name="T19" fmla="*/ 91 h 98"/>
                <a:gd name="T20" fmla="*/ 28 w 96"/>
                <a:gd name="T21" fmla="*/ 84 h 98"/>
                <a:gd name="T22" fmla="*/ 67 w 96"/>
                <a:gd name="T23" fmla="*/ 41 h 98"/>
                <a:gd name="T24" fmla="*/ 78 w 96"/>
                <a:gd name="T25" fmla="*/ 50 h 98"/>
                <a:gd name="T26" fmla="*/ 71 w 96"/>
                <a:gd name="T27" fmla="*/ 57 h 98"/>
                <a:gd name="T28" fmla="*/ 80 w 96"/>
                <a:gd name="T29" fmla="*/ 66 h 98"/>
                <a:gd name="T30" fmla="*/ 96 w 96"/>
                <a:gd name="T31" fmla="*/ 50 h 98"/>
                <a:gd name="T32" fmla="*/ 41 w 96"/>
                <a:gd name="T33" fmla="*/ 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6" h="98">
                  <a:moveTo>
                    <a:pt x="41" y="0"/>
                  </a:moveTo>
                  <a:lnTo>
                    <a:pt x="25" y="18"/>
                  </a:lnTo>
                  <a:lnTo>
                    <a:pt x="35" y="25"/>
                  </a:lnTo>
                  <a:lnTo>
                    <a:pt x="41" y="18"/>
                  </a:lnTo>
                  <a:lnTo>
                    <a:pt x="53" y="29"/>
                  </a:lnTo>
                  <a:lnTo>
                    <a:pt x="14" y="73"/>
                  </a:lnTo>
                  <a:lnTo>
                    <a:pt x="7" y="68"/>
                  </a:lnTo>
                  <a:lnTo>
                    <a:pt x="0" y="75"/>
                  </a:lnTo>
                  <a:lnTo>
                    <a:pt x="25" y="98"/>
                  </a:lnTo>
                  <a:lnTo>
                    <a:pt x="32" y="91"/>
                  </a:lnTo>
                  <a:lnTo>
                    <a:pt x="28" y="84"/>
                  </a:lnTo>
                  <a:lnTo>
                    <a:pt x="67" y="41"/>
                  </a:lnTo>
                  <a:lnTo>
                    <a:pt x="78" y="50"/>
                  </a:lnTo>
                  <a:lnTo>
                    <a:pt x="71" y="57"/>
                  </a:lnTo>
                  <a:lnTo>
                    <a:pt x="80" y="66"/>
                  </a:lnTo>
                  <a:lnTo>
                    <a:pt x="96" y="50"/>
                  </a:lnTo>
                  <a:lnTo>
                    <a:pt x="4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1" name="Freeform 107">
              <a:extLst>
                <a:ext uri="{FF2B5EF4-FFF2-40B4-BE49-F238E27FC236}">
                  <a16:creationId xmlns:a16="http://schemas.microsoft.com/office/drawing/2014/main" id="{D18AAE68-9C42-47B6-89AA-5E83C80CF0A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91863" y="754063"/>
              <a:ext cx="53975" cy="47625"/>
            </a:xfrm>
            <a:custGeom>
              <a:avLst/>
              <a:gdLst>
                <a:gd name="T0" fmla="*/ 16 w 34"/>
                <a:gd name="T1" fmla="*/ 0 h 30"/>
                <a:gd name="T2" fmla="*/ 11 w 34"/>
                <a:gd name="T3" fmla="*/ 9 h 30"/>
                <a:gd name="T4" fmla="*/ 0 w 34"/>
                <a:gd name="T5" fmla="*/ 12 h 30"/>
                <a:gd name="T6" fmla="*/ 9 w 34"/>
                <a:gd name="T7" fmla="*/ 21 h 30"/>
                <a:gd name="T8" fmla="*/ 7 w 34"/>
                <a:gd name="T9" fmla="*/ 30 h 30"/>
                <a:gd name="T10" fmla="*/ 16 w 34"/>
                <a:gd name="T11" fmla="*/ 25 h 30"/>
                <a:gd name="T12" fmla="*/ 27 w 34"/>
                <a:gd name="T13" fmla="*/ 30 h 30"/>
                <a:gd name="T14" fmla="*/ 25 w 34"/>
                <a:gd name="T15" fmla="*/ 21 h 30"/>
                <a:gd name="T16" fmla="*/ 34 w 34"/>
                <a:gd name="T17" fmla="*/ 12 h 30"/>
                <a:gd name="T18" fmla="*/ 23 w 34"/>
                <a:gd name="T19" fmla="*/ 9 h 30"/>
                <a:gd name="T20" fmla="*/ 16 w 34"/>
                <a:gd name="T21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" h="30">
                  <a:moveTo>
                    <a:pt x="16" y="0"/>
                  </a:moveTo>
                  <a:lnTo>
                    <a:pt x="11" y="9"/>
                  </a:lnTo>
                  <a:lnTo>
                    <a:pt x="0" y="12"/>
                  </a:lnTo>
                  <a:lnTo>
                    <a:pt x="9" y="21"/>
                  </a:lnTo>
                  <a:lnTo>
                    <a:pt x="7" y="30"/>
                  </a:lnTo>
                  <a:lnTo>
                    <a:pt x="16" y="25"/>
                  </a:lnTo>
                  <a:lnTo>
                    <a:pt x="27" y="30"/>
                  </a:lnTo>
                  <a:lnTo>
                    <a:pt x="25" y="21"/>
                  </a:lnTo>
                  <a:lnTo>
                    <a:pt x="34" y="12"/>
                  </a:lnTo>
                  <a:lnTo>
                    <a:pt x="23" y="9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2" name="Freeform 108">
              <a:extLst>
                <a:ext uri="{FF2B5EF4-FFF2-40B4-BE49-F238E27FC236}">
                  <a16:creationId xmlns:a16="http://schemas.microsoft.com/office/drawing/2014/main" id="{7182E27D-9685-4FD6-9033-69B53B4F1CB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91863" y="754063"/>
              <a:ext cx="53975" cy="47625"/>
            </a:xfrm>
            <a:custGeom>
              <a:avLst/>
              <a:gdLst>
                <a:gd name="T0" fmla="*/ 16 w 34"/>
                <a:gd name="T1" fmla="*/ 0 h 30"/>
                <a:gd name="T2" fmla="*/ 11 w 34"/>
                <a:gd name="T3" fmla="*/ 9 h 30"/>
                <a:gd name="T4" fmla="*/ 0 w 34"/>
                <a:gd name="T5" fmla="*/ 12 h 30"/>
                <a:gd name="T6" fmla="*/ 9 w 34"/>
                <a:gd name="T7" fmla="*/ 21 h 30"/>
                <a:gd name="T8" fmla="*/ 7 w 34"/>
                <a:gd name="T9" fmla="*/ 30 h 30"/>
                <a:gd name="T10" fmla="*/ 16 w 34"/>
                <a:gd name="T11" fmla="*/ 25 h 30"/>
                <a:gd name="T12" fmla="*/ 27 w 34"/>
                <a:gd name="T13" fmla="*/ 30 h 30"/>
                <a:gd name="T14" fmla="*/ 25 w 34"/>
                <a:gd name="T15" fmla="*/ 21 h 30"/>
                <a:gd name="T16" fmla="*/ 34 w 34"/>
                <a:gd name="T17" fmla="*/ 12 h 30"/>
                <a:gd name="T18" fmla="*/ 23 w 34"/>
                <a:gd name="T19" fmla="*/ 9 h 30"/>
                <a:gd name="T20" fmla="*/ 16 w 34"/>
                <a:gd name="T21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" h="30">
                  <a:moveTo>
                    <a:pt x="16" y="0"/>
                  </a:moveTo>
                  <a:lnTo>
                    <a:pt x="11" y="9"/>
                  </a:lnTo>
                  <a:lnTo>
                    <a:pt x="0" y="12"/>
                  </a:lnTo>
                  <a:lnTo>
                    <a:pt x="9" y="21"/>
                  </a:lnTo>
                  <a:lnTo>
                    <a:pt x="7" y="30"/>
                  </a:lnTo>
                  <a:lnTo>
                    <a:pt x="16" y="25"/>
                  </a:lnTo>
                  <a:lnTo>
                    <a:pt x="27" y="30"/>
                  </a:lnTo>
                  <a:lnTo>
                    <a:pt x="25" y="21"/>
                  </a:lnTo>
                  <a:lnTo>
                    <a:pt x="34" y="12"/>
                  </a:lnTo>
                  <a:lnTo>
                    <a:pt x="23" y="9"/>
                  </a:lnTo>
                  <a:lnTo>
                    <a:pt x="1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3" name="Freeform 109">
              <a:extLst>
                <a:ext uri="{FF2B5EF4-FFF2-40B4-BE49-F238E27FC236}">
                  <a16:creationId xmlns:a16="http://schemas.microsoft.com/office/drawing/2014/main" id="{EF89343E-8B6F-4B22-99CD-6F078D967C3D}"/>
                </a:ext>
              </a:extLst>
            </p:cNvPr>
            <p:cNvSpPr>
              <a:spLocks/>
            </p:cNvSpPr>
            <p:nvPr/>
          </p:nvSpPr>
          <p:spPr bwMode="auto">
            <a:xfrm>
              <a:off x="9779000" y="754063"/>
              <a:ext cx="50800" cy="47625"/>
            </a:xfrm>
            <a:custGeom>
              <a:avLst/>
              <a:gdLst>
                <a:gd name="T0" fmla="*/ 16 w 32"/>
                <a:gd name="T1" fmla="*/ 0 h 30"/>
                <a:gd name="T2" fmla="*/ 12 w 32"/>
                <a:gd name="T3" fmla="*/ 9 h 30"/>
                <a:gd name="T4" fmla="*/ 0 w 32"/>
                <a:gd name="T5" fmla="*/ 12 h 30"/>
                <a:gd name="T6" fmla="*/ 9 w 32"/>
                <a:gd name="T7" fmla="*/ 21 h 30"/>
                <a:gd name="T8" fmla="*/ 7 w 32"/>
                <a:gd name="T9" fmla="*/ 30 h 30"/>
                <a:gd name="T10" fmla="*/ 16 w 32"/>
                <a:gd name="T11" fmla="*/ 25 h 30"/>
                <a:gd name="T12" fmla="*/ 28 w 32"/>
                <a:gd name="T13" fmla="*/ 30 h 30"/>
                <a:gd name="T14" fmla="*/ 25 w 32"/>
                <a:gd name="T15" fmla="*/ 21 h 30"/>
                <a:gd name="T16" fmla="*/ 32 w 32"/>
                <a:gd name="T17" fmla="*/ 12 h 30"/>
                <a:gd name="T18" fmla="*/ 23 w 32"/>
                <a:gd name="T19" fmla="*/ 9 h 30"/>
                <a:gd name="T20" fmla="*/ 16 w 32"/>
                <a:gd name="T21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2" h="30">
                  <a:moveTo>
                    <a:pt x="16" y="0"/>
                  </a:moveTo>
                  <a:lnTo>
                    <a:pt x="12" y="9"/>
                  </a:lnTo>
                  <a:lnTo>
                    <a:pt x="0" y="12"/>
                  </a:lnTo>
                  <a:lnTo>
                    <a:pt x="9" y="21"/>
                  </a:lnTo>
                  <a:lnTo>
                    <a:pt x="7" y="30"/>
                  </a:lnTo>
                  <a:lnTo>
                    <a:pt x="16" y="25"/>
                  </a:lnTo>
                  <a:lnTo>
                    <a:pt x="28" y="30"/>
                  </a:lnTo>
                  <a:lnTo>
                    <a:pt x="25" y="21"/>
                  </a:lnTo>
                  <a:lnTo>
                    <a:pt x="32" y="12"/>
                  </a:lnTo>
                  <a:lnTo>
                    <a:pt x="23" y="9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4" name="Freeform 110">
              <a:extLst>
                <a:ext uri="{FF2B5EF4-FFF2-40B4-BE49-F238E27FC236}">
                  <a16:creationId xmlns:a16="http://schemas.microsoft.com/office/drawing/2014/main" id="{1C4C6693-DBDC-43F6-BBF0-7A8ED7F73566}"/>
                </a:ext>
              </a:extLst>
            </p:cNvPr>
            <p:cNvSpPr>
              <a:spLocks/>
            </p:cNvSpPr>
            <p:nvPr/>
          </p:nvSpPr>
          <p:spPr bwMode="auto">
            <a:xfrm>
              <a:off x="9779000" y="754063"/>
              <a:ext cx="50800" cy="47625"/>
            </a:xfrm>
            <a:custGeom>
              <a:avLst/>
              <a:gdLst>
                <a:gd name="T0" fmla="*/ 16 w 32"/>
                <a:gd name="T1" fmla="*/ 0 h 30"/>
                <a:gd name="T2" fmla="*/ 12 w 32"/>
                <a:gd name="T3" fmla="*/ 9 h 30"/>
                <a:gd name="T4" fmla="*/ 0 w 32"/>
                <a:gd name="T5" fmla="*/ 12 h 30"/>
                <a:gd name="T6" fmla="*/ 9 w 32"/>
                <a:gd name="T7" fmla="*/ 21 h 30"/>
                <a:gd name="T8" fmla="*/ 7 w 32"/>
                <a:gd name="T9" fmla="*/ 30 h 30"/>
                <a:gd name="T10" fmla="*/ 16 w 32"/>
                <a:gd name="T11" fmla="*/ 25 h 30"/>
                <a:gd name="T12" fmla="*/ 28 w 32"/>
                <a:gd name="T13" fmla="*/ 30 h 30"/>
                <a:gd name="T14" fmla="*/ 25 w 32"/>
                <a:gd name="T15" fmla="*/ 21 h 30"/>
                <a:gd name="T16" fmla="*/ 32 w 32"/>
                <a:gd name="T17" fmla="*/ 12 h 30"/>
                <a:gd name="T18" fmla="*/ 23 w 32"/>
                <a:gd name="T19" fmla="*/ 9 h 30"/>
                <a:gd name="T20" fmla="*/ 16 w 32"/>
                <a:gd name="T21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2" h="30">
                  <a:moveTo>
                    <a:pt x="16" y="0"/>
                  </a:moveTo>
                  <a:lnTo>
                    <a:pt x="12" y="9"/>
                  </a:lnTo>
                  <a:lnTo>
                    <a:pt x="0" y="12"/>
                  </a:lnTo>
                  <a:lnTo>
                    <a:pt x="9" y="21"/>
                  </a:lnTo>
                  <a:lnTo>
                    <a:pt x="7" y="30"/>
                  </a:lnTo>
                  <a:lnTo>
                    <a:pt x="16" y="25"/>
                  </a:lnTo>
                  <a:lnTo>
                    <a:pt x="28" y="30"/>
                  </a:lnTo>
                  <a:lnTo>
                    <a:pt x="25" y="21"/>
                  </a:lnTo>
                  <a:lnTo>
                    <a:pt x="32" y="12"/>
                  </a:lnTo>
                  <a:lnTo>
                    <a:pt x="23" y="9"/>
                  </a:lnTo>
                  <a:lnTo>
                    <a:pt x="1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5" name="Freeform 111">
              <a:extLst>
                <a:ext uri="{FF2B5EF4-FFF2-40B4-BE49-F238E27FC236}">
                  <a16:creationId xmlns:a16="http://schemas.microsoft.com/office/drawing/2014/main" id="{433E0B03-B040-41AB-9218-A23C025A4260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91863" y="1658938"/>
              <a:ext cx="53975" cy="46038"/>
            </a:xfrm>
            <a:custGeom>
              <a:avLst/>
              <a:gdLst>
                <a:gd name="T0" fmla="*/ 16 w 34"/>
                <a:gd name="T1" fmla="*/ 0 h 29"/>
                <a:gd name="T2" fmla="*/ 11 w 34"/>
                <a:gd name="T3" fmla="*/ 9 h 29"/>
                <a:gd name="T4" fmla="*/ 0 w 34"/>
                <a:gd name="T5" fmla="*/ 11 h 29"/>
                <a:gd name="T6" fmla="*/ 9 w 34"/>
                <a:gd name="T7" fmla="*/ 18 h 29"/>
                <a:gd name="T8" fmla="*/ 7 w 34"/>
                <a:gd name="T9" fmla="*/ 29 h 29"/>
                <a:gd name="T10" fmla="*/ 16 w 34"/>
                <a:gd name="T11" fmla="*/ 25 h 29"/>
                <a:gd name="T12" fmla="*/ 27 w 34"/>
                <a:gd name="T13" fmla="*/ 29 h 29"/>
                <a:gd name="T14" fmla="*/ 25 w 34"/>
                <a:gd name="T15" fmla="*/ 18 h 29"/>
                <a:gd name="T16" fmla="*/ 34 w 34"/>
                <a:gd name="T17" fmla="*/ 11 h 29"/>
                <a:gd name="T18" fmla="*/ 23 w 34"/>
                <a:gd name="T19" fmla="*/ 9 h 29"/>
                <a:gd name="T20" fmla="*/ 16 w 34"/>
                <a:gd name="T21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" h="29">
                  <a:moveTo>
                    <a:pt x="16" y="0"/>
                  </a:moveTo>
                  <a:lnTo>
                    <a:pt x="11" y="9"/>
                  </a:lnTo>
                  <a:lnTo>
                    <a:pt x="0" y="11"/>
                  </a:lnTo>
                  <a:lnTo>
                    <a:pt x="9" y="18"/>
                  </a:lnTo>
                  <a:lnTo>
                    <a:pt x="7" y="29"/>
                  </a:lnTo>
                  <a:lnTo>
                    <a:pt x="16" y="25"/>
                  </a:lnTo>
                  <a:lnTo>
                    <a:pt x="27" y="29"/>
                  </a:lnTo>
                  <a:lnTo>
                    <a:pt x="25" y="18"/>
                  </a:lnTo>
                  <a:lnTo>
                    <a:pt x="34" y="11"/>
                  </a:lnTo>
                  <a:lnTo>
                    <a:pt x="23" y="9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6" name="Freeform 112">
              <a:extLst>
                <a:ext uri="{FF2B5EF4-FFF2-40B4-BE49-F238E27FC236}">
                  <a16:creationId xmlns:a16="http://schemas.microsoft.com/office/drawing/2014/main" id="{39DB4E9F-4812-4482-A26A-9323F3B83950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91863" y="1658938"/>
              <a:ext cx="53975" cy="46038"/>
            </a:xfrm>
            <a:custGeom>
              <a:avLst/>
              <a:gdLst>
                <a:gd name="T0" fmla="*/ 16 w 34"/>
                <a:gd name="T1" fmla="*/ 0 h 29"/>
                <a:gd name="T2" fmla="*/ 11 w 34"/>
                <a:gd name="T3" fmla="*/ 9 h 29"/>
                <a:gd name="T4" fmla="*/ 0 w 34"/>
                <a:gd name="T5" fmla="*/ 11 h 29"/>
                <a:gd name="T6" fmla="*/ 9 w 34"/>
                <a:gd name="T7" fmla="*/ 18 h 29"/>
                <a:gd name="T8" fmla="*/ 7 w 34"/>
                <a:gd name="T9" fmla="*/ 29 h 29"/>
                <a:gd name="T10" fmla="*/ 16 w 34"/>
                <a:gd name="T11" fmla="*/ 25 h 29"/>
                <a:gd name="T12" fmla="*/ 27 w 34"/>
                <a:gd name="T13" fmla="*/ 29 h 29"/>
                <a:gd name="T14" fmla="*/ 25 w 34"/>
                <a:gd name="T15" fmla="*/ 18 h 29"/>
                <a:gd name="T16" fmla="*/ 34 w 34"/>
                <a:gd name="T17" fmla="*/ 11 h 29"/>
                <a:gd name="T18" fmla="*/ 23 w 34"/>
                <a:gd name="T19" fmla="*/ 9 h 29"/>
                <a:gd name="T20" fmla="*/ 16 w 34"/>
                <a:gd name="T21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" h="29">
                  <a:moveTo>
                    <a:pt x="16" y="0"/>
                  </a:moveTo>
                  <a:lnTo>
                    <a:pt x="11" y="9"/>
                  </a:lnTo>
                  <a:lnTo>
                    <a:pt x="0" y="11"/>
                  </a:lnTo>
                  <a:lnTo>
                    <a:pt x="9" y="18"/>
                  </a:lnTo>
                  <a:lnTo>
                    <a:pt x="7" y="29"/>
                  </a:lnTo>
                  <a:lnTo>
                    <a:pt x="16" y="25"/>
                  </a:lnTo>
                  <a:lnTo>
                    <a:pt x="27" y="29"/>
                  </a:lnTo>
                  <a:lnTo>
                    <a:pt x="25" y="18"/>
                  </a:lnTo>
                  <a:lnTo>
                    <a:pt x="34" y="11"/>
                  </a:lnTo>
                  <a:lnTo>
                    <a:pt x="23" y="9"/>
                  </a:lnTo>
                  <a:lnTo>
                    <a:pt x="1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7" name="Freeform 113">
              <a:extLst>
                <a:ext uri="{FF2B5EF4-FFF2-40B4-BE49-F238E27FC236}">
                  <a16:creationId xmlns:a16="http://schemas.microsoft.com/office/drawing/2014/main" id="{2F0BCCCE-FCA4-45E1-9793-C3F5D9330C8B}"/>
                </a:ext>
              </a:extLst>
            </p:cNvPr>
            <p:cNvSpPr>
              <a:spLocks/>
            </p:cNvSpPr>
            <p:nvPr/>
          </p:nvSpPr>
          <p:spPr bwMode="auto">
            <a:xfrm>
              <a:off x="9779000" y="1658938"/>
              <a:ext cx="50800" cy="46038"/>
            </a:xfrm>
            <a:custGeom>
              <a:avLst/>
              <a:gdLst>
                <a:gd name="T0" fmla="*/ 16 w 32"/>
                <a:gd name="T1" fmla="*/ 0 h 29"/>
                <a:gd name="T2" fmla="*/ 12 w 32"/>
                <a:gd name="T3" fmla="*/ 9 h 29"/>
                <a:gd name="T4" fmla="*/ 0 w 32"/>
                <a:gd name="T5" fmla="*/ 11 h 29"/>
                <a:gd name="T6" fmla="*/ 9 w 32"/>
                <a:gd name="T7" fmla="*/ 18 h 29"/>
                <a:gd name="T8" fmla="*/ 7 w 32"/>
                <a:gd name="T9" fmla="*/ 29 h 29"/>
                <a:gd name="T10" fmla="*/ 16 w 32"/>
                <a:gd name="T11" fmla="*/ 25 h 29"/>
                <a:gd name="T12" fmla="*/ 28 w 32"/>
                <a:gd name="T13" fmla="*/ 29 h 29"/>
                <a:gd name="T14" fmla="*/ 25 w 32"/>
                <a:gd name="T15" fmla="*/ 18 h 29"/>
                <a:gd name="T16" fmla="*/ 32 w 32"/>
                <a:gd name="T17" fmla="*/ 11 h 29"/>
                <a:gd name="T18" fmla="*/ 23 w 32"/>
                <a:gd name="T19" fmla="*/ 9 h 29"/>
                <a:gd name="T20" fmla="*/ 16 w 32"/>
                <a:gd name="T21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2" h="29">
                  <a:moveTo>
                    <a:pt x="16" y="0"/>
                  </a:moveTo>
                  <a:lnTo>
                    <a:pt x="12" y="9"/>
                  </a:lnTo>
                  <a:lnTo>
                    <a:pt x="0" y="11"/>
                  </a:lnTo>
                  <a:lnTo>
                    <a:pt x="9" y="18"/>
                  </a:lnTo>
                  <a:lnTo>
                    <a:pt x="7" y="29"/>
                  </a:lnTo>
                  <a:lnTo>
                    <a:pt x="16" y="25"/>
                  </a:lnTo>
                  <a:lnTo>
                    <a:pt x="28" y="29"/>
                  </a:lnTo>
                  <a:lnTo>
                    <a:pt x="25" y="18"/>
                  </a:lnTo>
                  <a:lnTo>
                    <a:pt x="32" y="11"/>
                  </a:lnTo>
                  <a:lnTo>
                    <a:pt x="23" y="9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8" name="Freeform 114">
              <a:extLst>
                <a:ext uri="{FF2B5EF4-FFF2-40B4-BE49-F238E27FC236}">
                  <a16:creationId xmlns:a16="http://schemas.microsoft.com/office/drawing/2014/main" id="{8F779201-51C7-4FB2-AE5E-8BFBED070CEA}"/>
                </a:ext>
              </a:extLst>
            </p:cNvPr>
            <p:cNvSpPr>
              <a:spLocks/>
            </p:cNvSpPr>
            <p:nvPr/>
          </p:nvSpPr>
          <p:spPr bwMode="auto">
            <a:xfrm>
              <a:off x="9779000" y="1658938"/>
              <a:ext cx="50800" cy="46038"/>
            </a:xfrm>
            <a:custGeom>
              <a:avLst/>
              <a:gdLst>
                <a:gd name="T0" fmla="*/ 16 w 32"/>
                <a:gd name="T1" fmla="*/ 0 h 29"/>
                <a:gd name="T2" fmla="*/ 12 w 32"/>
                <a:gd name="T3" fmla="*/ 9 h 29"/>
                <a:gd name="T4" fmla="*/ 0 w 32"/>
                <a:gd name="T5" fmla="*/ 11 h 29"/>
                <a:gd name="T6" fmla="*/ 9 w 32"/>
                <a:gd name="T7" fmla="*/ 18 h 29"/>
                <a:gd name="T8" fmla="*/ 7 w 32"/>
                <a:gd name="T9" fmla="*/ 29 h 29"/>
                <a:gd name="T10" fmla="*/ 16 w 32"/>
                <a:gd name="T11" fmla="*/ 25 h 29"/>
                <a:gd name="T12" fmla="*/ 28 w 32"/>
                <a:gd name="T13" fmla="*/ 29 h 29"/>
                <a:gd name="T14" fmla="*/ 25 w 32"/>
                <a:gd name="T15" fmla="*/ 18 h 29"/>
                <a:gd name="T16" fmla="*/ 32 w 32"/>
                <a:gd name="T17" fmla="*/ 11 h 29"/>
                <a:gd name="T18" fmla="*/ 23 w 32"/>
                <a:gd name="T19" fmla="*/ 9 h 29"/>
                <a:gd name="T20" fmla="*/ 16 w 32"/>
                <a:gd name="T21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2" h="29">
                  <a:moveTo>
                    <a:pt x="16" y="0"/>
                  </a:moveTo>
                  <a:lnTo>
                    <a:pt x="12" y="9"/>
                  </a:lnTo>
                  <a:lnTo>
                    <a:pt x="0" y="11"/>
                  </a:lnTo>
                  <a:lnTo>
                    <a:pt x="9" y="18"/>
                  </a:lnTo>
                  <a:lnTo>
                    <a:pt x="7" y="29"/>
                  </a:lnTo>
                  <a:lnTo>
                    <a:pt x="16" y="25"/>
                  </a:lnTo>
                  <a:lnTo>
                    <a:pt x="28" y="29"/>
                  </a:lnTo>
                  <a:lnTo>
                    <a:pt x="25" y="18"/>
                  </a:lnTo>
                  <a:lnTo>
                    <a:pt x="32" y="11"/>
                  </a:lnTo>
                  <a:lnTo>
                    <a:pt x="23" y="9"/>
                  </a:lnTo>
                  <a:lnTo>
                    <a:pt x="1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9" name="Freeform 115">
              <a:extLst>
                <a:ext uri="{FF2B5EF4-FFF2-40B4-BE49-F238E27FC236}">
                  <a16:creationId xmlns:a16="http://schemas.microsoft.com/office/drawing/2014/main" id="{CCA40022-0BE4-4725-8BBF-00FC98A7455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956800" y="787401"/>
              <a:ext cx="754063" cy="736600"/>
            </a:xfrm>
            <a:custGeom>
              <a:avLst/>
              <a:gdLst>
                <a:gd name="T0" fmla="*/ 152 w 208"/>
                <a:gd name="T1" fmla="*/ 139 h 204"/>
                <a:gd name="T2" fmla="*/ 140 w 208"/>
                <a:gd name="T3" fmla="*/ 152 h 204"/>
                <a:gd name="T4" fmla="*/ 183 w 208"/>
                <a:gd name="T5" fmla="*/ 198 h 204"/>
                <a:gd name="T6" fmla="*/ 196 w 208"/>
                <a:gd name="T7" fmla="*/ 204 h 204"/>
                <a:gd name="T8" fmla="*/ 199 w 208"/>
                <a:gd name="T9" fmla="*/ 185 h 204"/>
                <a:gd name="T10" fmla="*/ 152 w 208"/>
                <a:gd name="T11" fmla="*/ 139 h 204"/>
                <a:gd name="T12" fmla="*/ 25 w 208"/>
                <a:gd name="T13" fmla="*/ 0 h 204"/>
                <a:gd name="T14" fmla="*/ 26 w 208"/>
                <a:gd name="T15" fmla="*/ 6 h 204"/>
                <a:gd name="T16" fmla="*/ 53 w 208"/>
                <a:gd name="T17" fmla="*/ 38 h 204"/>
                <a:gd name="T18" fmla="*/ 53 w 208"/>
                <a:gd name="T19" fmla="*/ 42 h 204"/>
                <a:gd name="T20" fmla="*/ 49 w 208"/>
                <a:gd name="T21" fmla="*/ 39 h 204"/>
                <a:gd name="T22" fmla="*/ 18 w 208"/>
                <a:gd name="T23" fmla="*/ 12 h 204"/>
                <a:gd name="T24" fmla="*/ 16 w 208"/>
                <a:gd name="T25" fmla="*/ 11 h 204"/>
                <a:gd name="T26" fmla="*/ 19 w 208"/>
                <a:gd name="T27" fmla="*/ 16 h 204"/>
                <a:gd name="T28" fmla="*/ 43 w 208"/>
                <a:gd name="T29" fmla="*/ 43 h 204"/>
                <a:gd name="T30" fmla="*/ 43 w 208"/>
                <a:gd name="T31" fmla="*/ 48 h 204"/>
                <a:gd name="T32" fmla="*/ 41 w 208"/>
                <a:gd name="T33" fmla="*/ 47 h 204"/>
                <a:gd name="T34" fmla="*/ 12 w 208"/>
                <a:gd name="T35" fmla="*/ 20 h 204"/>
                <a:gd name="T36" fmla="*/ 9 w 208"/>
                <a:gd name="T37" fmla="*/ 18 h 204"/>
                <a:gd name="T38" fmla="*/ 9 w 208"/>
                <a:gd name="T39" fmla="*/ 22 h 204"/>
                <a:gd name="T40" fmla="*/ 37 w 208"/>
                <a:gd name="T41" fmla="*/ 52 h 204"/>
                <a:gd name="T42" fmla="*/ 36 w 208"/>
                <a:gd name="T43" fmla="*/ 55 h 204"/>
                <a:gd name="T44" fmla="*/ 33 w 208"/>
                <a:gd name="T45" fmla="*/ 54 h 204"/>
                <a:gd name="T46" fmla="*/ 4 w 208"/>
                <a:gd name="T47" fmla="*/ 28 h 204"/>
                <a:gd name="T48" fmla="*/ 1 w 208"/>
                <a:gd name="T49" fmla="*/ 27 h 204"/>
                <a:gd name="T50" fmla="*/ 1 w 208"/>
                <a:gd name="T51" fmla="*/ 30 h 204"/>
                <a:gd name="T52" fmla="*/ 53 w 208"/>
                <a:gd name="T53" fmla="*/ 85 h 204"/>
                <a:gd name="T54" fmla="*/ 68 w 208"/>
                <a:gd name="T55" fmla="*/ 92 h 204"/>
                <a:gd name="T56" fmla="*/ 80 w 208"/>
                <a:gd name="T57" fmla="*/ 88 h 204"/>
                <a:gd name="T58" fmla="*/ 90 w 208"/>
                <a:gd name="T59" fmla="*/ 98 h 204"/>
                <a:gd name="T60" fmla="*/ 127 w 208"/>
                <a:gd name="T61" fmla="*/ 139 h 204"/>
                <a:gd name="T62" fmla="*/ 138 w 208"/>
                <a:gd name="T63" fmla="*/ 127 h 204"/>
                <a:gd name="T64" fmla="*/ 103 w 208"/>
                <a:gd name="T65" fmla="*/ 92 h 204"/>
                <a:gd name="T66" fmla="*/ 96 w 208"/>
                <a:gd name="T67" fmla="*/ 89 h 204"/>
                <a:gd name="T68" fmla="*/ 88 w 208"/>
                <a:gd name="T69" fmla="*/ 82 h 204"/>
                <a:gd name="T70" fmla="*/ 85 w 208"/>
                <a:gd name="T71" fmla="*/ 56 h 204"/>
                <a:gd name="T72" fmla="*/ 33 w 208"/>
                <a:gd name="T73" fmla="*/ 6 h 204"/>
                <a:gd name="T74" fmla="*/ 25 w 208"/>
                <a:gd name="T75" fmla="*/ 0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08" h="204">
                  <a:moveTo>
                    <a:pt x="152" y="139"/>
                  </a:moveTo>
                  <a:cubicBezTo>
                    <a:pt x="148" y="143"/>
                    <a:pt x="144" y="148"/>
                    <a:pt x="140" y="152"/>
                  </a:cubicBezTo>
                  <a:cubicBezTo>
                    <a:pt x="161" y="175"/>
                    <a:pt x="181" y="196"/>
                    <a:pt x="183" y="198"/>
                  </a:cubicBezTo>
                  <a:cubicBezTo>
                    <a:pt x="188" y="203"/>
                    <a:pt x="192" y="204"/>
                    <a:pt x="196" y="204"/>
                  </a:cubicBezTo>
                  <a:cubicBezTo>
                    <a:pt x="204" y="204"/>
                    <a:pt x="208" y="194"/>
                    <a:pt x="199" y="185"/>
                  </a:cubicBezTo>
                  <a:cubicBezTo>
                    <a:pt x="193" y="179"/>
                    <a:pt x="172" y="159"/>
                    <a:pt x="152" y="139"/>
                  </a:cubicBezTo>
                  <a:moveTo>
                    <a:pt x="25" y="0"/>
                  </a:moveTo>
                  <a:cubicBezTo>
                    <a:pt x="23" y="0"/>
                    <a:pt x="23" y="2"/>
                    <a:pt x="26" y="6"/>
                  </a:cubicBezTo>
                  <a:cubicBezTo>
                    <a:pt x="31" y="13"/>
                    <a:pt x="53" y="38"/>
                    <a:pt x="53" y="38"/>
                  </a:cubicBezTo>
                  <a:cubicBezTo>
                    <a:pt x="55" y="41"/>
                    <a:pt x="54" y="42"/>
                    <a:pt x="53" y="42"/>
                  </a:cubicBezTo>
                  <a:cubicBezTo>
                    <a:pt x="52" y="42"/>
                    <a:pt x="51" y="41"/>
                    <a:pt x="49" y="39"/>
                  </a:cubicBezTo>
                  <a:cubicBezTo>
                    <a:pt x="45" y="36"/>
                    <a:pt x="19" y="12"/>
                    <a:pt x="18" y="12"/>
                  </a:cubicBezTo>
                  <a:cubicBezTo>
                    <a:pt x="17" y="11"/>
                    <a:pt x="17" y="11"/>
                    <a:pt x="16" y="11"/>
                  </a:cubicBezTo>
                  <a:cubicBezTo>
                    <a:pt x="15" y="11"/>
                    <a:pt x="17" y="13"/>
                    <a:pt x="19" y="16"/>
                  </a:cubicBezTo>
                  <a:cubicBezTo>
                    <a:pt x="21" y="20"/>
                    <a:pt x="43" y="43"/>
                    <a:pt x="43" y="43"/>
                  </a:cubicBezTo>
                  <a:cubicBezTo>
                    <a:pt x="44" y="46"/>
                    <a:pt x="44" y="48"/>
                    <a:pt x="43" y="48"/>
                  </a:cubicBezTo>
                  <a:cubicBezTo>
                    <a:pt x="42" y="48"/>
                    <a:pt x="41" y="48"/>
                    <a:pt x="41" y="47"/>
                  </a:cubicBezTo>
                  <a:cubicBezTo>
                    <a:pt x="38" y="44"/>
                    <a:pt x="12" y="20"/>
                    <a:pt x="12" y="20"/>
                  </a:cubicBezTo>
                  <a:cubicBezTo>
                    <a:pt x="11" y="19"/>
                    <a:pt x="10" y="18"/>
                    <a:pt x="9" y="18"/>
                  </a:cubicBezTo>
                  <a:cubicBezTo>
                    <a:pt x="8" y="18"/>
                    <a:pt x="8" y="20"/>
                    <a:pt x="9" y="22"/>
                  </a:cubicBezTo>
                  <a:cubicBezTo>
                    <a:pt x="11" y="25"/>
                    <a:pt x="37" y="52"/>
                    <a:pt x="37" y="52"/>
                  </a:cubicBezTo>
                  <a:cubicBezTo>
                    <a:pt x="39" y="54"/>
                    <a:pt x="38" y="55"/>
                    <a:pt x="36" y="55"/>
                  </a:cubicBezTo>
                  <a:cubicBezTo>
                    <a:pt x="36" y="55"/>
                    <a:pt x="34" y="55"/>
                    <a:pt x="33" y="54"/>
                  </a:cubicBezTo>
                  <a:cubicBezTo>
                    <a:pt x="31" y="52"/>
                    <a:pt x="6" y="30"/>
                    <a:pt x="4" y="28"/>
                  </a:cubicBezTo>
                  <a:cubicBezTo>
                    <a:pt x="3" y="28"/>
                    <a:pt x="2" y="27"/>
                    <a:pt x="1" y="27"/>
                  </a:cubicBezTo>
                  <a:cubicBezTo>
                    <a:pt x="0" y="27"/>
                    <a:pt x="0" y="29"/>
                    <a:pt x="1" y="30"/>
                  </a:cubicBezTo>
                  <a:cubicBezTo>
                    <a:pt x="3" y="32"/>
                    <a:pt x="53" y="85"/>
                    <a:pt x="53" y="85"/>
                  </a:cubicBezTo>
                  <a:cubicBezTo>
                    <a:pt x="58" y="90"/>
                    <a:pt x="63" y="92"/>
                    <a:pt x="68" y="92"/>
                  </a:cubicBezTo>
                  <a:cubicBezTo>
                    <a:pt x="74" y="92"/>
                    <a:pt x="80" y="88"/>
                    <a:pt x="80" y="88"/>
                  </a:cubicBezTo>
                  <a:cubicBezTo>
                    <a:pt x="90" y="98"/>
                    <a:pt x="90" y="98"/>
                    <a:pt x="90" y="98"/>
                  </a:cubicBezTo>
                  <a:cubicBezTo>
                    <a:pt x="91" y="100"/>
                    <a:pt x="108" y="118"/>
                    <a:pt x="127" y="139"/>
                  </a:cubicBezTo>
                  <a:cubicBezTo>
                    <a:pt x="138" y="127"/>
                    <a:pt x="138" y="127"/>
                    <a:pt x="138" y="127"/>
                  </a:cubicBezTo>
                  <a:cubicBezTo>
                    <a:pt x="119" y="108"/>
                    <a:pt x="103" y="92"/>
                    <a:pt x="103" y="92"/>
                  </a:cubicBezTo>
                  <a:cubicBezTo>
                    <a:pt x="99" y="89"/>
                    <a:pt x="99" y="91"/>
                    <a:pt x="96" y="89"/>
                  </a:cubicBezTo>
                  <a:cubicBezTo>
                    <a:pt x="93" y="86"/>
                    <a:pt x="88" y="82"/>
                    <a:pt x="88" y="82"/>
                  </a:cubicBezTo>
                  <a:cubicBezTo>
                    <a:pt x="94" y="73"/>
                    <a:pt x="91" y="62"/>
                    <a:pt x="85" y="56"/>
                  </a:cubicBezTo>
                  <a:cubicBezTo>
                    <a:pt x="85" y="56"/>
                    <a:pt x="36" y="9"/>
                    <a:pt x="33" y="6"/>
                  </a:cubicBezTo>
                  <a:cubicBezTo>
                    <a:pt x="30" y="2"/>
                    <a:pt x="27" y="0"/>
                    <a:pt x="25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0" name="Freeform 116">
              <a:extLst>
                <a:ext uri="{FF2B5EF4-FFF2-40B4-BE49-F238E27FC236}">
                  <a16:creationId xmlns:a16="http://schemas.microsoft.com/office/drawing/2014/main" id="{6A692082-2954-4E12-874F-A88B336B36C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07625" y="782638"/>
              <a:ext cx="692150" cy="763588"/>
            </a:xfrm>
            <a:custGeom>
              <a:avLst/>
              <a:gdLst>
                <a:gd name="T0" fmla="*/ 188 w 191"/>
                <a:gd name="T1" fmla="*/ 0 h 211"/>
                <a:gd name="T2" fmla="*/ 185 w 191"/>
                <a:gd name="T3" fmla="*/ 3 h 211"/>
                <a:gd name="T4" fmla="*/ 69 w 191"/>
                <a:gd name="T5" fmla="*/ 128 h 211"/>
                <a:gd name="T6" fmla="*/ 58 w 191"/>
                <a:gd name="T7" fmla="*/ 140 h 211"/>
                <a:gd name="T8" fmla="*/ 8 w 191"/>
                <a:gd name="T9" fmla="*/ 194 h 211"/>
                <a:gd name="T10" fmla="*/ 9 w 191"/>
                <a:gd name="T11" fmla="*/ 211 h 211"/>
                <a:gd name="T12" fmla="*/ 26 w 191"/>
                <a:gd name="T13" fmla="*/ 202 h 211"/>
                <a:gd name="T14" fmla="*/ 71 w 191"/>
                <a:gd name="T15" fmla="*/ 153 h 211"/>
                <a:gd name="T16" fmla="*/ 83 w 191"/>
                <a:gd name="T17" fmla="*/ 140 h 211"/>
                <a:gd name="T18" fmla="*/ 111 w 191"/>
                <a:gd name="T19" fmla="*/ 108 h 211"/>
                <a:gd name="T20" fmla="*/ 123 w 191"/>
                <a:gd name="T21" fmla="*/ 122 h 211"/>
                <a:gd name="T22" fmla="*/ 124 w 191"/>
                <a:gd name="T23" fmla="*/ 122 h 211"/>
                <a:gd name="T24" fmla="*/ 125 w 191"/>
                <a:gd name="T25" fmla="*/ 118 h 211"/>
                <a:gd name="T26" fmla="*/ 125 w 191"/>
                <a:gd name="T27" fmla="*/ 116 h 211"/>
                <a:gd name="T28" fmla="*/ 128 w 191"/>
                <a:gd name="T29" fmla="*/ 118 h 211"/>
                <a:gd name="T30" fmla="*/ 129 w 191"/>
                <a:gd name="T31" fmla="*/ 112 h 211"/>
                <a:gd name="T32" fmla="*/ 133 w 191"/>
                <a:gd name="T33" fmla="*/ 113 h 211"/>
                <a:gd name="T34" fmla="*/ 133 w 191"/>
                <a:gd name="T35" fmla="*/ 106 h 211"/>
                <a:gd name="T36" fmla="*/ 138 w 191"/>
                <a:gd name="T37" fmla="*/ 107 h 211"/>
                <a:gd name="T38" fmla="*/ 137 w 191"/>
                <a:gd name="T39" fmla="*/ 101 h 211"/>
                <a:gd name="T40" fmla="*/ 142 w 191"/>
                <a:gd name="T41" fmla="*/ 102 h 211"/>
                <a:gd name="T42" fmla="*/ 142 w 191"/>
                <a:gd name="T43" fmla="*/ 96 h 211"/>
                <a:gd name="T44" fmla="*/ 147 w 191"/>
                <a:gd name="T45" fmla="*/ 98 h 211"/>
                <a:gd name="T46" fmla="*/ 147 w 191"/>
                <a:gd name="T47" fmla="*/ 91 h 211"/>
                <a:gd name="T48" fmla="*/ 151 w 191"/>
                <a:gd name="T49" fmla="*/ 93 h 211"/>
                <a:gd name="T50" fmla="*/ 151 w 191"/>
                <a:gd name="T51" fmla="*/ 87 h 211"/>
                <a:gd name="T52" fmla="*/ 155 w 191"/>
                <a:gd name="T53" fmla="*/ 87 h 211"/>
                <a:gd name="T54" fmla="*/ 155 w 191"/>
                <a:gd name="T55" fmla="*/ 81 h 211"/>
                <a:gd name="T56" fmla="*/ 159 w 191"/>
                <a:gd name="T57" fmla="*/ 82 h 211"/>
                <a:gd name="T58" fmla="*/ 160 w 191"/>
                <a:gd name="T59" fmla="*/ 75 h 211"/>
                <a:gd name="T60" fmla="*/ 164 w 191"/>
                <a:gd name="T61" fmla="*/ 76 h 211"/>
                <a:gd name="T62" fmla="*/ 166 w 191"/>
                <a:gd name="T63" fmla="*/ 69 h 211"/>
                <a:gd name="T64" fmla="*/ 170 w 191"/>
                <a:gd name="T65" fmla="*/ 69 h 211"/>
                <a:gd name="T66" fmla="*/ 171 w 191"/>
                <a:gd name="T67" fmla="*/ 63 h 211"/>
                <a:gd name="T68" fmla="*/ 175 w 191"/>
                <a:gd name="T69" fmla="*/ 62 h 211"/>
                <a:gd name="T70" fmla="*/ 175 w 191"/>
                <a:gd name="T71" fmla="*/ 56 h 211"/>
                <a:gd name="T72" fmla="*/ 179 w 191"/>
                <a:gd name="T73" fmla="*/ 55 h 211"/>
                <a:gd name="T74" fmla="*/ 179 w 191"/>
                <a:gd name="T75" fmla="*/ 50 h 211"/>
                <a:gd name="T76" fmla="*/ 182 w 191"/>
                <a:gd name="T77" fmla="*/ 47 h 211"/>
                <a:gd name="T78" fmla="*/ 182 w 191"/>
                <a:gd name="T79" fmla="*/ 42 h 211"/>
                <a:gd name="T80" fmla="*/ 186 w 191"/>
                <a:gd name="T81" fmla="*/ 41 h 211"/>
                <a:gd name="T82" fmla="*/ 185 w 191"/>
                <a:gd name="T83" fmla="*/ 36 h 211"/>
                <a:gd name="T84" fmla="*/ 189 w 191"/>
                <a:gd name="T85" fmla="*/ 33 h 211"/>
                <a:gd name="T86" fmla="*/ 186 w 191"/>
                <a:gd name="T87" fmla="*/ 29 h 211"/>
                <a:gd name="T88" fmla="*/ 190 w 191"/>
                <a:gd name="T89" fmla="*/ 26 h 211"/>
                <a:gd name="T90" fmla="*/ 188 w 191"/>
                <a:gd name="T91" fmla="*/ 22 h 211"/>
                <a:gd name="T92" fmla="*/ 191 w 191"/>
                <a:gd name="T93" fmla="*/ 19 h 211"/>
                <a:gd name="T94" fmla="*/ 188 w 191"/>
                <a:gd name="T95" fmla="*/ 14 h 211"/>
                <a:gd name="T96" fmla="*/ 191 w 191"/>
                <a:gd name="T97" fmla="*/ 12 h 211"/>
                <a:gd name="T98" fmla="*/ 188 w 191"/>
                <a:gd name="T99" fmla="*/ 8 h 211"/>
                <a:gd name="T100" fmla="*/ 190 w 191"/>
                <a:gd name="T101" fmla="*/ 5 h 211"/>
                <a:gd name="T102" fmla="*/ 188 w 191"/>
                <a:gd name="T103" fmla="*/ 4 h 211"/>
                <a:gd name="T104" fmla="*/ 188 w 191"/>
                <a:gd name="T105" fmla="*/ 0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91" h="211">
                  <a:moveTo>
                    <a:pt x="188" y="0"/>
                  </a:moveTo>
                  <a:cubicBezTo>
                    <a:pt x="185" y="3"/>
                    <a:pt x="185" y="3"/>
                    <a:pt x="185" y="3"/>
                  </a:cubicBezTo>
                  <a:cubicBezTo>
                    <a:pt x="69" y="128"/>
                    <a:pt x="69" y="128"/>
                    <a:pt x="69" y="128"/>
                  </a:cubicBezTo>
                  <a:cubicBezTo>
                    <a:pt x="58" y="140"/>
                    <a:pt x="58" y="140"/>
                    <a:pt x="58" y="140"/>
                  </a:cubicBezTo>
                  <a:cubicBezTo>
                    <a:pt x="8" y="194"/>
                    <a:pt x="8" y="194"/>
                    <a:pt x="8" y="194"/>
                  </a:cubicBezTo>
                  <a:cubicBezTo>
                    <a:pt x="0" y="202"/>
                    <a:pt x="2" y="211"/>
                    <a:pt x="9" y="211"/>
                  </a:cubicBezTo>
                  <a:cubicBezTo>
                    <a:pt x="14" y="211"/>
                    <a:pt x="20" y="209"/>
                    <a:pt x="26" y="202"/>
                  </a:cubicBezTo>
                  <a:cubicBezTo>
                    <a:pt x="35" y="193"/>
                    <a:pt x="53" y="173"/>
                    <a:pt x="71" y="153"/>
                  </a:cubicBezTo>
                  <a:cubicBezTo>
                    <a:pt x="75" y="149"/>
                    <a:pt x="79" y="144"/>
                    <a:pt x="83" y="140"/>
                  </a:cubicBezTo>
                  <a:cubicBezTo>
                    <a:pt x="98" y="122"/>
                    <a:pt x="111" y="108"/>
                    <a:pt x="111" y="108"/>
                  </a:cubicBezTo>
                  <a:cubicBezTo>
                    <a:pt x="123" y="122"/>
                    <a:pt x="123" y="122"/>
                    <a:pt x="123" y="122"/>
                  </a:cubicBezTo>
                  <a:cubicBezTo>
                    <a:pt x="124" y="122"/>
                    <a:pt x="124" y="122"/>
                    <a:pt x="124" y="122"/>
                  </a:cubicBezTo>
                  <a:cubicBezTo>
                    <a:pt x="125" y="122"/>
                    <a:pt x="124" y="120"/>
                    <a:pt x="125" y="118"/>
                  </a:cubicBezTo>
                  <a:cubicBezTo>
                    <a:pt x="125" y="116"/>
                    <a:pt x="125" y="116"/>
                    <a:pt x="125" y="116"/>
                  </a:cubicBezTo>
                  <a:cubicBezTo>
                    <a:pt x="128" y="118"/>
                    <a:pt x="128" y="118"/>
                    <a:pt x="128" y="118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3" y="113"/>
                    <a:pt x="133" y="113"/>
                    <a:pt x="133" y="113"/>
                  </a:cubicBezTo>
                  <a:cubicBezTo>
                    <a:pt x="133" y="106"/>
                    <a:pt x="133" y="106"/>
                    <a:pt x="133" y="106"/>
                  </a:cubicBezTo>
                  <a:cubicBezTo>
                    <a:pt x="138" y="107"/>
                    <a:pt x="138" y="107"/>
                    <a:pt x="138" y="107"/>
                  </a:cubicBezTo>
                  <a:cubicBezTo>
                    <a:pt x="137" y="101"/>
                    <a:pt x="137" y="101"/>
                    <a:pt x="137" y="101"/>
                  </a:cubicBezTo>
                  <a:cubicBezTo>
                    <a:pt x="142" y="102"/>
                    <a:pt x="142" y="102"/>
                    <a:pt x="142" y="102"/>
                  </a:cubicBezTo>
                  <a:cubicBezTo>
                    <a:pt x="142" y="96"/>
                    <a:pt x="142" y="96"/>
                    <a:pt x="142" y="96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7" y="91"/>
                    <a:pt x="147" y="91"/>
                    <a:pt x="147" y="91"/>
                  </a:cubicBezTo>
                  <a:cubicBezTo>
                    <a:pt x="151" y="93"/>
                    <a:pt x="151" y="93"/>
                    <a:pt x="151" y="93"/>
                  </a:cubicBezTo>
                  <a:cubicBezTo>
                    <a:pt x="151" y="87"/>
                    <a:pt x="151" y="87"/>
                    <a:pt x="151" y="87"/>
                  </a:cubicBezTo>
                  <a:cubicBezTo>
                    <a:pt x="155" y="87"/>
                    <a:pt x="155" y="87"/>
                    <a:pt x="155" y="87"/>
                  </a:cubicBezTo>
                  <a:cubicBezTo>
                    <a:pt x="155" y="81"/>
                    <a:pt x="155" y="81"/>
                    <a:pt x="155" y="81"/>
                  </a:cubicBezTo>
                  <a:cubicBezTo>
                    <a:pt x="159" y="82"/>
                    <a:pt x="159" y="82"/>
                    <a:pt x="159" y="82"/>
                  </a:cubicBezTo>
                  <a:cubicBezTo>
                    <a:pt x="160" y="75"/>
                    <a:pt x="160" y="75"/>
                    <a:pt x="160" y="75"/>
                  </a:cubicBezTo>
                  <a:cubicBezTo>
                    <a:pt x="164" y="76"/>
                    <a:pt x="164" y="76"/>
                    <a:pt x="164" y="76"/>
                  </a:cubicBezTo>
                  <a:cubicBezTo>
                    <a:pt x="166" y="69"/>
                    <a:pt x="166" y="69"/>
                    <a:pt x="166" y="69"/>
                  </a:cubicBezTo>
                  <a:cubicBezTo>
                    <a:pt x="170" y="69"/>
                    <a:pt x="170" y="69"/>
                    <a:pt x="170" y="69"/>
                  </a:cubicBezTo>
                  <a:cubicBezTo>
                    <a:pt x="171" y="63"/>
                    <a:pt x="171" y="63"/>
                    <a:pt x="171" y="63"/>
                  </a:cubicBezTo>
                  <a:cubicBezTo>
                    <a:pt x="175" y="62"/>
                    <a:pt x="175" y="62"/>
                    <a:pt x="175" y="62"/>
                  </a:cubicBezTo>
                  <a:cubicBezTo>
                    <a:pt x="175" y="56"/>
                    <a:pt x="175" y="56"/>
                    <a:pt x="175" y="56"/>
                  </a:cubicBezTo>
                  <a:cubicBezTo>
                    <a:pt x="179" y="55"/>
                    <a:pt x="179" y="55"/>
                    <a:pt x="179" y="55"/>
                  </a:cubicBezTo>
                  <a:cubicBezTo>
                    <a:pt x="179" y="50"/>
                    <a:pt x="179" y="50"/>
                    <a:pt x="179" y="50"/>
                  </a:cubicBezTo>
                  <a:cubicBezTo>
                    <a:pt x="182" y="47"/>
                    <a:pt x="182" y="47"/>
                    <a:pt x="182" y="47"/>
                  </a:cubicBezTo>
                  <a:cubicBezTo>
                    <a:pt x="182" y="42"/>
                    <a:pt x="182" y="42"/>
                    <a:pt x="182" y="42"/>
                  </a:cubicBezTo>
                  <a:cubicBezTo>
                    <a:pt x="186" y="41"/>
                    <a:pt x="186" y="41"/>
                    <a:pt x="186" y="41"/>
                  </a:cubicBezTo>
                  <a:cubicBezTo>
                    <a:pt x="185" y="36"/>
                    <a:pt x="185" y="36"/>
                    <a:pt x="185" y="36"/>
                  </a:cubicBezTo>
                  <a:cubicBezTo>
                    <a:pt x="189" y="33"/>
                    <a:pt x="189" y="33"/>
                    <a:pt x="189" y="33"/>
                  </a:cubicBezTo>
                  <a:cubicBezTo>
                    <a:pt x="186" y="29"/>
                    <a:pt x="186" y="29"/>
                    <a:pt x="186" y="29"/>
                  </a:cubicBezTo>
                  <a:cubicBezTo>
                    <a:pt x="190" y="26"/>
                    <a:pt x="190" y="26"/>
                    <a:pt x="190" y="26"/>
                  </a:cubicBezTo>
                  <a:cubicBezTo>
                    <a:pt x="188" y="22"/>
                    <a:pt x="188" y="22"/>
                    <a:pt x="188" y="22"/>
                  </a:cubicBezTo>
                  <a:cubicBezTo>
                    <a:pt x="191" y="19"/>
                    <a:pt x="191" y="19"/>
                    <a:pt x="191" y="19"/>
                  </a:cubicBezTo>
                  <a:cubicBezTo>
                    <a:pt x="188" y="14"/>
                    <a:pt x="188" y="14"/>
                    <a:pt x="188" y="14"/>
                  </a:cubicBezTo>
                  <a:cubicBezTo>
                    <a:pt x="191" y="12"/>
                    <a:pt x="191" y="12"/>
                    <a:pt x="191" y="12"/>
                  </a:cubicBezTo>
                  <a:cubicBezTo>
                    <a:pt x="188" y="8"/>
                    <a:pt x="188" y="8"/>
                    <a:pt x="188" y="8"/>
                  </a:cubicBezTo>
                  <a:cubicBezTo>
                    <a:pt x="190" y="5"/>
                    <a:pt x="190" y="5"/>
                    <a:pt x="190" y="5"/>
                  </a:cubicBezTo>
                  <a:cubicBezTo>
                    <a:pt x="188" y="4"/>
                    <a:pt x="188" y="4"/>
                    <a:pt x="188" y="4"/>
                  </a:cubicBezTo>
                  <a:cubicBezTo>
                    <a:pt x="188" y="0"/>
                    <a:pt x="188" y="0"/>
                    <a:pt x="188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1" name="Freeform 117">
              <a:extLst>
                <a:ext uri="{FF2B5EF4-FFF2-40B4-BE49-F238E27FC236}">
                  <a16:creationId xmlns:a16="http://schemas.microsoft.com/office/drawing/2014/main" id="{F7166195-494D-4A73-88C8-D037D95E432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815638" y="1098551"/>
              <a:ext cx="228600" cy="444500"/>
            </a:xfrm>
            <a:custGeom>
              <a:avLst/>
              <a:gdLst>
                <a:gd name="T0" fmla="*/ 57 w 63"/>
                <a:gd name="T1" fmla="*/ 82 h 123"/>
                <a:gd name="T2" fmla="*/ 29 w 63"/>
                <a:gd name="T3" fmla="*/ 105 h 123"/>
                <a:gd name="T4" fmla="*/ 33 w 63"/>
                <a:gd name="T5" fmla="*/ 104 h 123"/>
                <a:gd name="T6" fmla="*/ 49 w 63"/>
                <a:gd name="T7" fmla="*/ 101 h 123"/>
                <a:gd name="T8" fmla="*/ 60 w 63"/>
                <a:gd name="T9" fmla="*/ 77 h 123"/>
                <a:gd name="T10" fmla="*/ 5 w 63"/>
                <a:gd name="T11" fmla="*/ 72 h 123"/>
                <a:gd name="T12" fmla="*/ 20 w 63"/>
                <a:gd name="T13" fmla="*/ 95 h 123"/>
                <a:gd name="T14" fmla="*/ 24 w 63"/>
                <a:gd name="T15" fmla="*/ 94 h 123"/>
                <a:gd name="T16" fmla="*/ 3 w 63"/>
                <a:gd name="T17" fmla="*/ 69 h 123"/>
                <a:gd name="T18" fmla="*/ 62 w 63"/>
                <a:gd name="T19" fmla="*/ 55 h 123"/>
                <a:gd name="T20" fmla="*/ 39 w 63"/>
                <a:gd name="T21" fmla="*/ 77 h 123"/>
                <a:gd name="T22" fmla="*/ 38 w 63"/>
                <a:gd name="T23" fmla="*/ 81 h 123"/>
                <a:gd name="T24" fmla="*/ 44 w 63"/>
                <a:gd name="T25" fmla="*/ 82 h 123"/>
                <a:gd name="T26" fmla="*/ 62 w 63"/>
                <a:gd name="T27" fmla="*/ 57 h 123"/>
                <a:gd name="T28" fmla="*/ 5 w 63"/>
                <a:gd name="T29" fmla="*/ 54 h 123"/>
                <a:gd name="T30" fmla="*/ 25 w 63"/>
                <a:gd name="T31" fmla="*/ 74 h 123"/>
                <a:gd name="T32" fmla="*/ 30 w 63"/>
                <a:gd name="T33" fmla="*/ 76 h 123"/>
                <a:gd name="T34" fmla="*/ 13 w 63"/>
                <a:gd name="T35" fmla="*/ 55 h 123"/>
                <a:gd name="T36" fmla="*/ 10 w 63"/>
                <a:gd name="T37" fmla="*/ 36 h 123"/>
                <a:gd name="T38" fmla="*/ 17 w 63"/>
                <a:gd name="T39" fmla="*/ 45 h 123"/>
                <a:gd name="T40" fmla="*/ 29 w 63"/>
                <a:gd name="T41" fmla="*/ 54 h 123"/>
                <a:gd name="T42" fmla="*/ 27 w 63"/>
                <a:gd name="T43" fmla="*/ 42 h 123"/>
                <a:gd name="T44" fmla="*/ 10 w 63"/>
                <a:gd name="T45" fmla="*/ 36 h 123"/>
                <a:gd name="T46" fmla="*/ 6 w 63"/>
                <a:gd name="T47" fmla="*/ 24 h 123"/>
                <a:gd name="T48" fmla="*/ 15 w 63"/>
                <a:gd name="T49" fmla="*/ 30 h 123"/>
                <a:gd name="T50" fmla="*/ 28 w 63"/>
                <a:gd name="T51" fmla="*/ 35 h 123"/>
                <a:gd name="T52" fmla="*/ 24 w 63"/>
                <a:gd name="T53" fmla="*/ 25 h 123"/>
                <a:gd name="T54" fmla="*/ 13 w 63"/>
                <a:gd name="T55" fmla="*/ 23 h 123"/>
                <a:gd name="T56" fmla="*/ 13 w 63"/>
                <a:gd name="T57" fmla="*/ 1 h 123"/>
                <a:gd name="T58" fmla="*/ 18 w 63"/>
                <a:gd name="T59" fmla="*/ 10 h 123"/>
                <a:gd name="T60" fmla="*/ 26 w 63"/>
                <a:gd name="T61" fmla="*/ 19 h 123"/>
                <a:gd name="T62" fmla="*/ 18 w 63"/>
                <a:gd name="T63" fmla="*/ 119 h 123"/>
                <a:gd name="T64" fmla="*/ 37 w 63"/>
                <a:gd name="T65" fmla="*/ 61 h 123"/>
                <a:gd name="T66" fmla="*/ 41 w 63"/>
                <a:gd name="T67" fmla="*/ 60 h 123"/>
                <a:gd name="T68" fmla="*/ 52 w 63"/>
                <a:gd name="T69" fmla="*/ 56 h 123"/>
                <a:gd name="T70" fmla="*/ 58 w 63"/>
                <a:gd name="T71" fmla="*/ 35 h 123"/>
                <a:gd name="T72" fmla="*/ 49 w 63"/>
                <a:gd name="T73" fmla="*/ 44 h 123"/>
                <a:gd name="T74" fmla="*/ 36 w 63"/>
                <a:gd name="T75" fmla="*/ 43 h 123"/>
                <a:gd name="T76" fmla="*/ 39 w 63"/>
                <a:gd name="T77" fmla="*/ 41 h 123"/>
                <a:gd name="T78" fmla="*/ 49 w 63"/>
                <a:gd name="T79" fmla="*/ 36 h 123"/>
                <a:gd name="T80" fmla="*/ 52 w 63"/>
                <a:gd name="T81" fmla="*/ 16 h 123"/>
                <a:gd name="T82" fmla="*/ 45 w 63"/>
                <a:gd name="T83" fmla="*/ 26 h 123"/>
                <a:gd name="T84" fmla="*/ 30 w 63"/>
                <a:gd name="T85" fmla="*/ 21 h 123"/>
                <a:gd name="T86" fmla="*/ 28 w 63"/>
                <a:gd name="T87" fmla="*/ 19 h 123"/>
                <a:gd name="T88" fmla="*/ 14 w 63"/>
                <a:gd name="T89" fmla="*/ 1 h 123"/>
                <a:gd name="T90" fmla="*/ 39 w 63"/>
                <a:gd name="T91" fmla="*/ 0 h 123"/>
                <a:gd name="T92" fmla="*/ 32 w 63"/>
                <a:gd name="T93" fmla="*/ 22 h 123"/>
                <a:gd name="T94" fmla="*/ 34 w 63"/>
                <a:gd name="T95" fmla="*/ 25 h 123"/>
                <a:gd name="T96" fmla="*/ 40 w 63"/>
                <a:gd name="T97" fmla="*/ 2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3" h="123">
                  <a:moveTo>
                    <a:pt x="60" y="77"/>
                  </a:moveTo>
                  <a:cubicBezTo>
                    <a:pt x="60" y="77"/>
                    <a:pt x="60" y="77"/>
                    <a:pt x="60" y="77"/>
                  </a:cubicBezTo>
                  <a:cubicBezTo>
                    <a:pt x="60" y="77"/>
                    <a:pt x="59" y="79"/>
                    <a:pt x="57" y="82"/>
                  </a:cubicBezTo>
                  <a:cubicBezTo>
                    <a:pt x="56" y="85"/>
                    <a:pt x="52" y="86"/>
                    <a:pt x="47" y="86"/>
                  </a:cubicBezTo>
                  <a:cubicBezTo>
                    <a:pt x="37" y="88"/>
                    <a:pt x="32" y="96"/>
                    <a:pt x="33" y="100"/>
                  </a:cubicBezTo>
                  <a:cubicBezTo>
                    <a:pt x="33" y="103"/>
                    <a:pt x="32" y="103"/>
                    <a:pt x="29" y="105"/>
                  </a:cubicBezTo>
                  <a:cubicBezTo>
                    <a:pt x="29" y="105"/>
                    <a:pt x="30" y="105"/>
                    <a:pt x="30" y="105"/>
                  </a:cubicBezTo>
                  <a:cubicBezTo>
                    <a:pt x="30" y="105"/>
                    <a:pt x="31" y="105"/>
                    <a:pt x="32" y="105"/>
                  </a:cubicBezTo>
                  <a:cubicBezTo>
                    <a:pt x="32" y="104"/>
                    <a:pt x="33" y="104"/>
                    <a:pt x="33" y="104"/>
                  </a:cubicBezTo>
                  <a:cubicBezTo>
                    <a:pt x="33" y="104"/>
                    <a:pt x="34" y="104"/>
                    <a:pt x="34" y="104"/>
                  </a:cubicBezTo>
                  <a:cubicBezTo>
                    <a:pt x="35" y="105"/>
                    <a:pt x="37" y="105"/>
                    <a:pt x="38" y="105"/>
                  </a:cubicBezTo>
                  <a:cubicBezTo>
                    <a:pt x="41" y="105"/>
                    <a:pt x="45" y="104"/>
                    <a:pt x="49" y="101"/>
                  </a:cubicBezTo>
                  <a:cubicBezTo>
                    <a:pt x="55" y="96"/>
                    <a:pt x="57" y="89"/>
                    <a:pt x="58" y="86"/>
                  </a:cubicBezTo>
                  <a:cubicBezTo>
                    <a:pt x="59" y="84"/>
                    <a:pt x="60" y="82"/>
                    <a:pt x="60" y="80"/>
                  </a:cubicBezTo>
                  <a:cubicBezTo>
                    <a:pt x="61" y="78"/>
                    <a:pt x="60" y="77"/>
                    <a:pt x="60" y="77"/>
                  </a:cubicBezTo>
                  <a:moveTo>
                    <a:pt x="1" y="69"/>
                  </a:moveTo>
                  <a:cubicBezTo>
                    <a:pt x="0" y="69"/>
                    <a:pt x="0" y="69"/>
                    <a:pt x="1" y="70"/>
                  </a:cubicBezTo>
                  <a:cubicBezTo>
                    <a:pt x="1" y="70"/>
                    <a:pt x="3" y="71"/>
                    <a:pt x="5" y="72"/>
                  </a:cubicBezTo>
                  <a:cubicBezTo>
                    <a:pt x="8" y="73"/>
                    <a:pt x="8" y="77"/>
                    <a:pt x="9" y="82"/>
                  </a:cubicBezTo>
                  <a:cubicBezTo>
                    <a:pt x="9" y="90"/>
                    <a:pt x="17" y="95"/>
                    <a:pt x="20" y="95"/>
                  </a:cubicBezTo>
                  <a:cubicBezTo>
                    <a:pt x="20" y="95"/>
                    <a:pt x="20" y="95"/>
                    <a:pt x="20" y="95"/>
                  </a:cubicBezTo>
                  <a:cubicBezTo>
                    <a:pt x="21" y="95"/>
                    <a:pt x="21" y="95"/>
                    <a:pt x="21" y="95"/>
                  </a:cubicBezTo>
                  <a:cubicBezTo>
                    <a:pt x="23" y="95"/>
                    <a:pt x="23" y="96"/>
                    <a:pt x="25" y="98"/>
                  </a:cubicBezTo>
                  <a:cubicBezTo>
                    <a:pt x="27" y="98"/>
                    <a:pt x="24" y="95"/>
                    <a:pt x="24" y="94"/>
                  </a:cubicBezTo>
                  <a:cubicBezTo>
                    <a:pt x="26" y="91"/>
                    <a:pt x="26" y="86"/>
                    <a:pt x="22" y="80"/>
                  </a:cubicBezTo>
                  <a:cubicBezTo>
                    <a:pt x="17" y="74"/>
                    <a:pt x="11" y="73"/>
                    <a:pt x="9" y="72"/>
                  </a:cubicBezTo>
                  <a:cubicBezTo>
                    <a:pt x="7" y="71"/>
                    <a:pt x="5" y="70"/>
                    <a:pt x="3" y="69"/>
                  </a:cubicBezTo>
                  <a:cubicBezTo>
                    <a:pt x="2" y="69"/>
                    <a:pt x="2" y="69"/>
                    <a:pt x="1" y="69"/>
                  </a:cubicBezTo>
                  <a:moveTo>
                    <a:pt x="62" y="55"/>
                  </a:moveTo>
                  <a:cubicBezTo>
                    <a:pt x="62" y="55"/>
                    <a:pt x="62" y="55"/>
                    <a:pt x="62" y="55"/>
                  </a:cubicBezTo>
                  <a:cubicBezTo>
                    <a:pt x="62" y="55"/>
                    <a:pt x="61" y="57"/>
                    <a:pt x="60" y="60"/>
                  </a:cubicBezTo>
                  <a:cubicBezTo>
                    <a:pt x="59" y="63"/>
                    <a:pt x="55" y="63"/>
                    <a:pt x="51" y="64"/>
                  </a:cubicBezTo>
                  <a:cubicBezTo>
                    <a:pt x="42" y="66"/>
                    <a:pt x="38" y="74"/>
                    <a:pt x="39" y="77"/>
                  </a:cubicBezTo>
                  <a:cubicBezTo>
                    <a:pt x="39" y="80"/>
                    <a:pt x="38" y="80"/>
                    <a:pt x="36" y="81"/>
                  </a:cubicBezTo>
                  <a:cubicBezTo>
                    <a:pt x="36" y="82"/>
                    <a:pt x="36" y="82"/>
                    <a:pt x="37" y="82"/>
                  </a:cubicBezTo>
                  <a:cubicBezTo>
                    <a:pt x="37" y="82"/>
                    <a:pt x="37" y="82"/>
                    <a:pt x="38" y="81"/>
                  </a:cubicBezTo>
                  <a:cubicBezTo>
                    <a:pt x="39" y="81"/>
                    <a:pt x="39" y="81"/>
                    <a:pt x="40" y="81"/>
                  </a:cubicBezTo>
                  <a:cubicBezTo>
                    <a:pt x="40" y="81"/>
                    <a:pt x="40" y="81"/>
                    <a:pt x="40" y="81"/>
                  </a:cubicBezTo>
                  <a:cubicBezTo>
                    <a:pt x="41" y="81"/>
                    <a:pt x="42" y="82"/>
                    <a:pt x="44" y="82"/>
                  </a:cubicBezTo>
                  <a:cubicBezTo>
                    <a:pt x="46" y="82"/>
                    <a:pt x="50" y="80"/>
                    <a:pt x="53" y="77"/>
                  </a:cubicBezTo>
                  <a:cubicBezTo>
                    <a:pt x="59" y="72"/>
                    <a:pt x="60" y="66"/>
                    <a:pt x="61" y="63"/>
                  </a:cubicBezTo>
                  <a:cubicBezTo>
                    <a:pt x="61" y="61"/>
                    <a:pt x="62" y="60"/>
                    <a:pt x="62" y="57"/>
                  </a:cubicBezTo>
                  <a:cubicBezTo>
                    <a:pt x="63" y="56"/>
                    <a:pt x="62" y="55"/>
                    <a:pt x="62" y="55"/>
                  </a:cubicBezTo>
                  <a:moveTo>
                    <a:pt x="6" y="53"/>
                  </a:moveTo>
                  <a:cubicBezTo>
                    <a:pt x="5" y="53"/>
                    <a:pt x="4" y="54"/>
                    <a:pt x="5" y="54"/>
                  </a:cubicBezTo>
                  <a:cubicBezTo>
                    <a:pt x="5" y="54"/>
                    <a:pt x="7" y="55"/>
                    <a:pt x="10" y="56"/>
                  </a:cubicBezTo>
                  <a:cubicBezTo>
                    <a:pt x="12" y="56"/>
                    <a:pt x="13" y="60"/>
                    <a:pt x="14" y="64"/>
                  </a:cubicBezTo>
                  <a:cubicBezTo>
                    <a:pt x="15" y="71"/>
                    <a:pt x="22" y="74"/>
                    <a:pt x="25" y="74"/>
                  </a:cubicBezTo>
                  <a:cubicBezTo>
                    <a:pt x="25" y="74"/>
                    <a:pt x="26" y="74"/>
                    <a:pt x="26" y="74"/>
                  </a:cubicBezTo>
                  <a:cubicBezTo>
                    <a:pt x="26" y="74"/>
                    <a:pt x="27" y="74"/>
                    <a:pt x="27" y="74"/>
                  </a:cubicBezTo>
                  <a:cubicBezTo>
                    <a:pt x="29" y="74"/>
                    <a:pt x="29" y="75"/>
                    <a:pt x="30" y="76"/>
                  </a:cubicBezTo>
                  <a:cubicBezTo>
                    <a:pt x="32" y="76"/>
                    <a:pt x="29" y="74"/>
                    <a:pt x="29" y="73"/>
                  </a:cubicBezTo>
                  <a:cubicBezTo>
                    <a:pt x="30" y="70"/>
                    <a:pt x="30" y="66"/>
                    <a:pt x="25" y="61"/>
                  </a:cubicBezTo>
                  <a:cubicBezTo>
                    <a:pt x="21" y="56"/>
                    <a:pt x="15" y="56"/>
                    <a:pt x="13" y="55"/>
                  </a:cubicBezTo>
                  <a:cubicBezTo>
                    <a:pt x="11" y="54"/>
                    <a:pt x="9" y="54"/>
                    <a:pt x="7" y="54"/>
                  </a:cubicBezTo>
                  <a:cubicBezTo>
                    <a:pt x="7" y="53"/>
                    <a:pt x="6" y="53"/>
                    <a:pt x="6" y="53"/>
                  </a:cubicBezTo>
                  <a:moveTo>
                    <a:pt x="10" y="36"/>
                  </a:moveTo>
                  <a:cubicBezTo>
                    <a:pt x="8" y="36"/>
                    <a:pt x="8" y="37"/>
                    <a:pt x="9" y="37"/>
                  </a:cubicBezTo>
                  <a:cubicBezTo>
                    <a:pt x="9" y="37"/>
                    <a:pt x="10" y="37"/>
                    <a:pt x="13" y="38"/>
                  </a:cubicBezTo>
                  <a:cubicBezTo>
                    <a:pt x="15" y="39"/>
                    <a:pt x="16" y="42"/>
                    <a:pt x="17" y="45"/>
                  </a:cubicBezTo>
                  <a:cubicBezTo>
                    <a:pt x="18" y="51"/>
                    <a:pt x="24" y="54"/>
                    <a:pt x="27" y="54"/>
                  </a:cubicBezTo>
                  <a:cubicBezTo>
                    <a:pt x="27" y="54"/>
                    <a:pt x="27" y="54"/>
                    <a:pt x="28" y="54"/>
                  </a:cubicBezTo>
                  <a:cubicBezTo>
                    <a:pt x="28" y="54"/>
                    <a:pt x="28" y="54"/>
                    <a:pt x="29" y="54"/>
                  </a:cubicBezTo>
                  <a:cubicBezTo>
                    <a:pt x="30" y="54"/>
                    <a:pt x="30" y="55"/>
                    <a:pt x="31" y="56"/>
                  </a:cubicBezTo>
                  <a:cubicBezTo>
                    <a:pt x="33" y="56"/>
                    <a:pt x="30" y="54"/>
                    <a:pt x="31" y="53"/>
                  </a:cubicBezTo>
                  <a:cubicBezTo>
                    <a:pt x="32" y="50"/>
                    <a:pt x="31" y="47"/>
                    <a:pt x="27" y="42"/>
                  </a:cubicBezTo>
                  <a:cubicBezTo>
                    <a:pt x="23" y="38"/>
                    <a:pt x="18" y="38"/>
                    <a:pt x="15" y="37"/>
                  </a:cubicBezTo>
                  <a:cubicBezTo>
                    <a:pt x="14" y="37"/>
                    <a:pt x="12" y="36"/>
                    <a:pt x="10" y="36"/>
                  </a:cubicBezTo>
                  <a:cubicBezTo>
                    <a:pt x="10" y="36"/>
                    <a:pt x="10" y="36"/>
                    <a:pt x="10" y="36"/>
                  </a:cubicBezTo>
                  <a:moveTo>
                    <a:pt x="10" y="23"/>
                  </a:moveTo>
                  <a:cubicBezTo>
                    <a:pt x="9" y="23"/>
                    <a:pt x="9" y="23"/>
                    <a:pt x="8" y="23"/>
                  </a:cubicBezTo>
                  <a:cubicBezTo>
                    <a:pt x="6" y="23"/>
                    <a:pt x="6" y="24"/>
                    <a:pt x="6" y="24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6" y="24"/>
                    <a:pt x="8" y="24"/>
                    <a:pt x="10" y="24"/>
                  </a:cubicBezTo>
                  <a:cubicBezTo>
                    <a:pt x="12" y="24"/>
                    <a:pt x="14" y="27"/>
                    <a:pt x="15" y="30"/>
                  </a:cubicBezTo>
                  <a:cubicBezTo>
                    <a:pt x="17" y="34"/>
                    <a:pt x="22" y="36"/>
                    <a:pt x="25" y="36"/>
                  </a:cubicBezTo>
                  <a:cubicBezTo>
                    <a:pt x="25" y="36"/>
                    <a:pt x="26" y="36"/>
                    <a:pt x="26" y="35"/>
                  </a:cubicBezTo>
                  <a:cubicBezTo>
                    <a:pt x="27" y="35"/>
                    <a:pt x="27" y="35"/>
                    <a:pt x="28" y="35"/>
                  </a:cubicBezTo>
                  <a:cubicBezTo>
                    <a:pt x="29" y="35"/>
                    <a:pt x="29" y="36"/>
                    <a:pt x="30" y="36"/>
                  </a:cubicBezTo>
                  <a:cubicBezTo>
                    <a:pt x="31" y="36"/>
                    <a:pt x="29" y="35"/>
                    <a:pt x="29" y="34"/>
                  </a:cubicBezTo>
                  <a:cubicBezTo>
                    <a:pt x="29" y="31"/>
                    <a:pt x="28" y="28"/>
                    <a:pt x="24" y="25"/>
                  </a:cubicBezTo>
                  <a:cubicBezTo>
                    <a:pt x="20" y="23"/>
                    <a:pt x="17" y="23"/>
                    <a:pt x="15" y="23"/>
                  </a:cubicBezTo>
                  <a:cubicBezTo>
                    <a:pt x="15" y="23"/>
                    <a:pt x="14" y="23"/>
                    <a:pt x="14" y="23"/>
                  </a:cubicBezTo>
                  <a:cubicBezTo>
                    <a:pt x="14" y="23"/>
                    <a:pt x="13" y="23"/>
                    <a:pt x="13" y="23"/>
                  </a:cubicBezTo>
                  <a:cubicBezTo>
                    <a:pt x="13" y="23"/>
                    <a:pt x="13" y="23"/>
                    <a:pt x="13" y="23"/>
                  </a:cubicBezTo>
                  <a:cubicBezTo>
                    <a:pt x="11" y="23"/>
                    <a:pt x="11" y="23"/>
                    <a:pt x="10" y="23"/>
                  </a:cubicBezTo>
                  <a:moveTo>
                    <a:pt x="13" y="1"/>
                  </a:moveTo>
                  <a:cubicBezTo>
                    <a:pt x="12" y="1"/>
                    <a:pt x="12" y="1"/>
                    <a:pt x="12" y="2"/>
                  </a:cubicBezTo>
                  <a:cubicBezTo>
                    <a:pt x="12" y="2"/>
                    <a:pt x="14" y="2"/>
                    <a:pt x="15" y="3"/>
                  </a:cubicBezTo>
                  <a:cubicBezTo>
                    <a:pt x="17" y="4"/>
                    <a:pt x="17" y="7"/>
                    <a:pt x="18" y="10"/>
                  </a:cubicBezTo>
                  <a:cubicBezTo>
                    <a:pt x="18" y="16"/>
                    <a:pt x="23" y="19"/>
                    <a:pt x="25" y="19"/>
                  </a:cubicBezTo>
                  <a:cubicBezTo>
                    <a:pt x="25" y="19"/>
                    <a:pt x="25" y="19"/>
                    <a:pt x="25" y="19"/>
                  </a:cubicBezTo>
                  <a:cubicBezTo>
                    <a:pt x="26" y="19"/>
                    <a:pt x="26" y="19"/>
                    <a:pt x="26" y="19"/>
                  </a:cubicBezTo>
                  <a:cubicBezTo>
                    <a:pt x="27" y="19"/>
                    <a:pt x="27" y="20"/>
                    <a:pt x="28" y="21"/>
                  </a:cubicBezTo>
                  <a:cubicBezTo>
                    <a:pt x="28" y="21"/>
                    <a:pt x="28" y="22"/>
                    <a:pt x="28" y="24"/>
                  </a:cubicBezTo>
                  <a:cubicBezTo>
                    <a:pt x="30" y="27"/>
                    <a:pt x="44" y="67"/>
                    <a:pt x="18" y="119"/>
                  </a:cubicBezTo>
                  <a:cubicBezTo>
                    <a:pt x="17" y="122"/>
                    <a:pt x="18" y="123"/>
                    <a:pt x="19" y="123"/>
                  </a:cubicBezTo>
                  <a:cubicBezTo>
                    <a:pt x="20" y="123"/>
                    <a:pt x="21" y="122"/>
                    <a:pt x="22" y="121"/>
                  </a:cubicBezTo>
                  <a:cubicBezTo>
                    <a:pt x="25" y="116"/>
                    <a:pt x="36" y="90"/>
                    <a:pt x="37" y="61"/>
                  </a:cubicBezTo>
                  <a:cubicBezTo>
                    <a:pt x="38" y="62"/>
                    <a:pt x="38" y="62"/>
                    <a:pt x="38" y="62"/>
                  </a:cubicBezTo>
                  <a:cubicBezTo>
                    <a:pt x="38" y="62"/>
                    <a:pt x="39" y="61"/>
                    <a:pt x="39" y="61"/>
                  </a:cubicBezTo>
                  <a:cubicBezTo>
                    <a:pt x="40" y="61"/>
                    <a:pt x="40" y="60"/>
                    <a:pt x="41" y="60"/>
                  </a:cubicBezTo>
                  <a:cubicBezTo>
                    <a:pt x="41" y="60"/>
                    <a:pt x="41" y="60"/>
                    <a:pt x="41" y="60"/>
                  </a:cubicBezTo>
                  <a:cubicBezTo>
                    <a:pt x="41" y="61"/>
                    <a:pt x="42" y="61"/>
                    <a:pt x="43" y="61"/>
                  </a:cubicBezTo>
                  <a:cubicBezTo>
                    <a:pt x="46" y="61"/>
                    <a:pt x="49" y="60"/>
                    <a:pt x="52" y="56"/>
                  </a:cubicBezTo>
                  <a:cubicBezTo>
                    <a:pt x="57" y="50"/>
                    <a:pt x="57" y="45"/>
                    <a:pt x="57" y="43"/>
                  </a:cubicBezTo>
                  <a:cubicBezTo>
                    <a:pt x="58" y="40"/>
                    <a:pt x="58" y="39"/>
                    <a:pt x="58" y="37"/>
                  </a:cubicBezTo>
                  <a:cubicBezTo>
                    <a:pt x="58" y="35"/>
                    <a:pt x="58" y="35"/>
                    <a:pt x="58" y="35"/>
                  </a:cubicBezTo>
                  <a:cubicBezTo>
                    <a:pt x="58" y="35"/>
                    <a:pt x="58" y="35"/>
                    <a:pt x="58" y="35"/>
                  </a:cubicBezTo>
                  <a:cubicBezTo>
                    <a:pt x="58" y="35"/>
                    <a:pt x="57" y="37"/>
                    <a:pt x="56" y="39"/>
                  </a:cubicBezTo>
                  <a:cubicBezTo>
                    <a:pt x="56" y="42"/>
                    <a:pt x="52" y="43"/>
                    <a:pt x="49" y="44"/>
                  </a:cubicBezTo>
                  <a:cubicBezTo>
                    <a:pt x="41" y="47"/>
                    <a:pt x="38" y="54"/>
                    <a:pt x="39" y="57"/>
                  </a:cubicBezTo>
                  <a:cubicBezTo>
                    <a:pt x="40" y="60"/>
                    <a:pt x="39" y="60"/>
                    <a:pt x="37" y="61"/>
                  </a:cubicBezTo>
                  <a:cubicBezTo>
                    <a:pt x="38" y="55"/>
                    <a:pt x="37" y="49"/>
                    <a:pt x="36" y="43"/>
                  </a:cubicBezTo>
                  <a:cubicBezTo>
                    <a:pt x="37" y="43"/>
                    <a:pt x="37" y="43"/>
                    <a:pt x="37" y="43"/>
                  </a:cubicBezTo>
                  <a:cubicBezTo>
                    <a:pt x="37" y="43"/>
                    <a:pt x="38" y="43"/>
                    <a:pt x="38" y="42"/>
                  </a:cubicBezTo>
                  <a:cubicBezTo>
                    <a:pt x="38" y="42"/>
                    <a:pt x="39" y="41"/>
                    <a:pt x="39" y="41"/>
                  </a:cubicBezTo>
                  <a:cubicBezTo>
                    <a:pt x="39" y="41"/>
                    <a:pt x="39" y="41"/>
                    <a:pt x="39" y="41"/>
                  </a:cubicBezTo>
                  <a:cubicBezTo>
                    <a:pt x="40" y="41"/>
                    <a:pt x="40" y="41"/>
                    <a:pt x="40" y="41"/>
                  </a:cubicBezTo>
                  <a:cubicBezTo>
                    <a:pt x="43" y="41"/>
                    <a:pt x="46" y="40"/>
                    <a:pt x="49" y="36"/>
                  </a:cubicBezTo>
                  <a:cubicBezTo>
                    <a:pt x="53" y="31"/>
                    <a:pt x="52" y="26"/>
                    <a:pt x="52" y="24"/>
                  </a:cubicBezTo>
                  <a:cubicBezTo>
                    <a:pt x="52" y="22"/>
                    <a:pt x="52" y="20"/>
                    <a:pt x="52" y="18"/>
                  </a:cubicBezTo>
                  <a:cubicBezTo>
                    <a:pt x="52" y="17"/>
                    <a:pt x="52" y="16"/>
                    <a:pt x="52" y="16"/>
                  </a:cubicBezTo>
                  <a:cubicBezTo>
                    <a:pt x="51" y="16"/>
                    <a:pt x="51" y="16"/>
                    <a:pt x="51" y="17"/>
                  </a:cubicBezTo>
                  <a:cubicBezTo>
                    <a:pt x="51" y="17"/>
                    <a:pt x="51" y="18"/>
                    <a:pt x="51" y="21"/>
                  </a:cubicBezTo>
                  <a:cubicBezTo>
                    <a:pt x="51" y="23"/>
                    <a:pt x="48" y="25"/>
                    <a:pt x="45" y="26"/>
                  </a:cubicBezTo>
                  <a:cubicBezTo>
                    <a:pt x="38" y="29"/>
                    <a:pt x="37" y="36"/>
                    <a:pt x="38" y="38"/>
                  </a:cubicBezTo>
                  <a:cubicBezTo>
                    <a:pt x="39" y="41"/>
                    <a:pt x="38" y="41"/>
                    <a:pt x="36" y="43"/>
                  </a:cubicBezTo>
                  <a:cubicBezTo>
                    <a:pt x="35" y="35"/>
                    <a:pt x="33" y="28"/>
                    <a:pt x="30" y="21"/>
                  </a:cubicBezTo>
                  <a:cubicBezTo>
                    <a:pt x="30" y="21"/>
                    <a:pt x="29" y="20"/>
                    <a:pt x="29" y="20"/>
                  </a:cubicBezTo>
                  <a:cubicBezTo>
                    <a:pt x="29" y="20"/>
                    <a:pt x="29" y="20"/>
                    <a:pt x="29" y="20"/>
                  </a:cubicBezTo>
                  <a:cubicBezTo>
                    <a:pt x="28" y="20"/>
                    <a:pt x="28" y="19"/>
                    <a:pt x="28" y="19"/>
                  </a:cubicBezTo>
                  <a:cubicBezTo>
                    <a:pt x="29" y="17"/>
                    <a:pt x="30" y="13"/>
                    <a:pt x="27" y="9"/>
                  </a:cubicBezTo>
                  <a:cubicBezTo>
                    <a:pt x="24" y="5"/>
                    <a:pt x="20" y="4"/>
                    <a:pt x="18" y="3"/>
                  </a:cubicBezTo>
                  <a:cubicBezTo>
                    <a:pt x="16" y="2"/>
                    <a:pt x="15" y="2"/>
                    <a:pt x="14" y="1"/>
                  </a:cubicBezTo>
                  <a:cubicBezTo>
                    <a:pt x="13" y="1"/>
                    <a:pt x="13" y="1"/>
                    <a:pt x="13" y="1"/>
                  </a:cubicBezTo>
                  <a:moveTo>
                    <a:pt x="39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39" y="0"/>
                    <a:pt x="39" y="2"/>
                    <a:pt x="39" y="4"/>
                  </a:cubicBezTo>
                  <a:cubicBezTo>
                    <a:pt x="40" y="6"/>
                    <a:pt x="37" y="8"/>
                    <a:pt x="35" y="10"/>
                  </a:cubicBezTo>
                  <a:cubicBezTo>
                    <a:pt x="30" y="14"/>
                    <a:pt x="31" y="21"/>
                    <a:pt x="32" y="22"/>
                  </a:cubicBezTo>
                  <a:cubicBezTo>
                    <a:pt x="34" y="24"/>
                    <a:pt x="33" y="24"/>
                    <a:pt x="32" y="26"/>
                  </a:cubicBezTo>
                  <a:cubicBezTo>
                    <a:pt x="32" y="27"/>
                    <a:pt x="32" y="27"/>
                    <a:pt x="33" y="27"/>
                  </a:cubicBezTo>
                  <a:cubicBezTo>
                    <a:pt x="33" y="27"/>
                    <a:pt x="34" y="25"/>
                    <a:pt x="34" y="25"/>
                  </a:cubicBezTo>
                  <a:cubicBezTo>
                    <a:pt x="37" y="24"/>
                    <a:pt x="40" y="23"/>
                    <a:pt x="41" y="17"/>
                  </a:cubicBezTo>
                  <a:cubicBezTo>
                    <a:pt x="43" y="12"/>
                    <a:pt x="41" y="8"/>
                    <a:pt x="41" y="6"/>
                  </a:cubicBezTo>
                  <a:cubicBezTo>
                    <a:pt x="41" y="4"/>
                    <a:pt x="40" y="3"/>
                    <a:pt x="40" y="2"/>
                  </a:cubicBezTo>
                  <a:cubicBezTo>
                    <a:pt x="40" y="0"/>
                    <a:pt x="39" y="0"/>
                    <a:pt x="39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2" name="Freeform 118">
              <a:extLst>
                <a:ext uri="{FF2B5EF4-FFF2-40B4-BE49-F238E27FC236}">
                  <a16:creationId xmlns:a16="http://schemas.microsoft.com/office/drawing/2014/main" id="{BB144D0A-51AE-4892-95C5-C64BD6FD541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877425" y="1098551"/>
              <a:ext cx="228600" cy="444500"/>
            </a:xfrm>
            <a:custGeom>
              <a:avLst/>
              <a:gdLst>
                <a:gd name="T0" fmla="*/ 5 w 63"/>
                <a:gd name="T1" fmla="*/ 86 h 123"/>
                <a:gd name="T2" fmla="*/ 30 w 63"/>
                <a:gd name="T3" fmla="*/ 104 h 123"/>
                <a:gd name="T4" fmla="*/ 33 w 63"/>
                <a:gd name="T5" fmla="*/ 105 h 123"/>
                <a:gd name="T6" fmla="*/ 16 w 63"/>
                <a:gd name="T7" fmla="*/ 86 h 123"/>
                <a:gd name="T8" fmla="*/ 3 w 63"/>
                <a:gd name="T9" fmla="*/ 77 h 123"/>
                <a:gd name="T10" fmla="*/ 54 w 63"/>
                <a:gd name="T11" fmla="*/ 72 h 123"/>
                <a:gd name="T12" fmla="*/ 39 w 63"/>
                <a:gd name="T13" fmla="*/ 98 h 123"/>
                <a:gd name="T14" fmla="*/ 43 w 63"/>
                <a:gd name="T15" fmla="*/ 95 h 123"/>
                <a:gd name="T16" fmla="*/ 63 w 63"/>
                <a:gd name="T17" fmla="*/ 70 h 123"/>
                <a:gd name="T18" fmla="*/ 1 w 63"/>
                <a:gd name="T19" fmla="*/ 57 h 123"/>
                <a:gd name="T20" fmla="*/ 20 w 63"/>
                <a:gd name="T21" fmla="*/ 82 h 123"/>
                <a:gd name="T22" fmla="*/ 25 w 63"/>
                <a:gd name="T23" fmla="*/ 81 h 123"/>
                <a:gd name="T24" fmla="*/ 25 w 63"/>
                <a:gd name="T25" fmla="*/ 77 h 123"/>
                <a:gd name="T26" fmla="*/ 2 w 63"/>
                <a:gd name="T27" fmla="*/ 55 h 123"/>
                <a:gd name="T28" fmla="*/ 56 w 63"/>
                <a:gd name="T29" fmla="*/ 54 h 123"/>
                <a:gd name="T30" fmla="*/ 34 w 63"/>
                <a:gd name="T31" fmla="*/ 73 h 123"/>
                <a:gd name="T32" fmla="*/ 37 w 63"/>
                <a:gd name="T33" fmla="*/ 74 h 123"/>
                <a:gd name="T34" fmla="*/ 54 w 63"/>
                <a:gd name="T35" fmla="*/ 56 h 123"/>
                <a:gd name="T36" fmla="*/ 54 w 63"/>
                <a:gd name="T37" fmla="*/ 36 h 123"/>
                <a:gd name="T38" fmla="*/ 36 w 63"/>
                <a:gd name="T39" fmla="*/ 42 h 123"/>
                <a:gd name="T40" fmla="*/ 34 w 63"/>
                <a:gd name="T41" fmla="*/ 54 h 123"/>
                <a:gd name="T42" fmla="*/ 47 w 63"/>
                <a:gd name="T43" fmla="*/ 45 h 123"/>
                <a:gd name="T44" fmla="*/ 54 w 63"/>
                <a:gd name="T45" fmla="*/ 36 h 123"/>
                <a:gd name="T46" fmla="*/ 50 w 63"/>
                <a:gd name="T47" fmla="*/ 23 h 123"/>
                <a:gd name="T48" fmla="*/ 40 w 63"/>
                <a:gd name="T49" fmla="*/ 25 h 123"/>
                <a:gd name="T50" fmla="*/ 35 w 63"/>
                <a:gd name="T51" fmla="*/ 35 h 123"/>
                <a:gd name="T52" fmla="*/ 48 w 63"/>
                <a:gd name="T53" fmla="*/ 30 h 123"/>
                <a:gd name="T54" fmla="*/ 57 w 63"/>
                <a:gd name="T55" fmla="*/ 24 h 123"/>
                <a:gd name="T56" fmla="*/ 50 w 63"/>
                <a:gd name="T57" fmla="*/ 1 h 123"/>
                <a:gd name="T58" fmla="*/ 36 w 63"/>
                <a:gd name="T59" fmla="*/ 9 h 123"/>
                <a:gd name="T60" fmla="*/ 35 w 63"/>
                <a:gd name="T61" fmla="*/ 20 h 123"/>
                <a:gd name="T62" fmla="*/ 26 w 63"/>
                <a:gd name="T63" fmla="*/ 38 h 123"/>
                <a:gd name="T64" fmla="*/ 12 w 63"/>
                <a:gd name="T65" fmla="*/ 17 h 123"/>
                <a:gd name="T66" fmla="*/ 11 w 63"/>
                <a:gd name="T67" fmla="*/ 24 h 123"/>
                <a:gd name="T68" fmla="*/ 24 w 63"/>
                <a:gd name="T69" fmla="*/ 41 h 123"/>
                <a:gd name="T70" fmla="*/ 26 w 63"/>
                <a:gd name="T71" fmla="*/ 43 h 123"/>
                <a:gd name="T72" fmla="*/ 24 w 63"/>
                <a:gd name="T73" fmla="*/ 57 h 123"/>
                <a:gd name="T74" fmla="*/ 6 w 63"/>
                <a:gd name="T75" fmla="*/ 35 h 123"/>
                <a:gd name="T76" fmla="*/ 6 w 63"/>
                <a:gd name="T77" fmla="*/ 43 h 123"/>
                <a:gd name="T78" fmla="*/ 22 w 63"/>
                <a:gd name="T79" fmla="*/ 60 h 123"/>
                <a:gd name="T80" fmla="*/ 25 w 63"/>
                <a:gd name="T81" fmla="*/ 62 h 123"/>
                <a:gd name="T82" fmla="*/ 44 w 63"/>
                <a:gd name="T83" fmla="*/ 123 h 123"/>
                <a:gd name="T84" fmla="*/ 35 w 63"/>
                <a:gd name="T85" fmla="*/ 21 h 123"/>
                <a:gd name="T86" fmla="*/ 38 w 63"/>
                <a:gd name="T87" fmla="*/ 19 h 123"/>
                <a:gd name="T88" fmla="*/ 51 w 63"/>
                <a:gd name="T89" fmla="*/ 2 h 123"/>
                <a:gd name="T90" fmla="*/ 23 w 63"/>
                <a:gd name="T91" fmla="*/ 2 h 123"/>
                <a:gd name="T92" fmla="*/ 29 w 63"/>
                <a:gd name="T93" fmla="*/ 25 h 123"/>
                <a:gd name="T94" fmla="*/ 31 w 63"/>
                <a:gd name="T95" fmla="*/ 22 h 123"/>
                <a:gd name="T96" fmla="*/ 25 w 63"/>
                <a:gd name="T97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3" h="123">
                  <a:moveTo>
                    <a:pt x="3" y="77"/>
                  </a:moveTo>
                  <a:cubicBezTo>
                    <a:pt x="3" y="77"/>
                    <a:pt x="2" y="78"/>
                    <a:pt x="3" y="80"/>
                  </a:cubicBezTo>
                  <a:cubicBezTo>
                    <a:pt x="4" y="82"/>
                    <a:pt x="4" y="84"/>
                    <a:pt x="5" y="86"/>
                  </a:cubicBezTo>
                  <a:cubicBezTo>
                    <a:pt x="7" y="89"/>
                    <a:pt x="8" y="96"/>
                    <a:pt x="14" y="101"/>
                  </a:cubicBezTo>
                  <a:cubicBezTo>
                    <a:pt x="18" y="104"/>
                    <a:pt x="22" y="105"/>
                    <a:pt x="25" y="105"/>
                  </a:cubicBezTo>
                  <a:cubicBezTo>
                    <a:pt x="27" y="105"/>
                    <a:pt x="28" y="105"/>
                    <a:pt x="30" y="104"/>
                  </a:cubicBezTo>
                  <a:cubicBezTo>
                    <a:pt x="30" y="104"/>
                    <a:pt x="30" y="104"/>
                    <a:pt x="30" y="104"/>
                  </a:cubicBezTo>
                  <a:cubicBezTo>
                    <a:pt x="30" y="104"/>
                    <a:pt x="31" y="104"/>
                    <a:pt x="32" y="105"/>
                  </a:cubicBezTo>
                  <a:cubicBezTo>
                    <a:pt x="32" y="105"/>
                    <a:pt x="33" y="105"/>
                    <a:pt x="33" y="105"/>
                  </a:cubicBezTo>
                  <a:cubicBezTo>
                    <a:pt x="34" y="105"/>
                    <a:pt x="34" y="105"/>
                    <a:pt x="34" y="105"/>
                  </a:cubicBezTo>
                  <a:cubicBezTo>
                    <a:pt x="32" y="103"/>
                    <a:pt x="30" y="103"/>
                    <a:pt x="31" y="100"/>
                  </a:cubicBezTo>
                  <a:cubicBezTo>
                    <a:pt x="31" y="96"/>
                    <a:pt x="26" y="88"/>
                    <a:pt x="16" y="86"/>
                  </a:cubicBezTo>
                  <a:cubicBezTo>
                    <a:pt x="12" y="86"/>
                    <a:pt x="7" y="85"/>
                    <a:pt x="6" y="82"/>
                  </a:cubicBezTo>
                  <a:cubicBezTo>
                    <a:pt x="4" y="79"/>
                    <a:pt x="3" y="77"/>
                    <a:pt x="3" y="77"/>
                  </a:cubicBezTo>
                  <a:cubicBezTo>
                    <a:pt x="3" y="77"/>
                    <a:pt x="3" y="77"/>
                    <a:pt x="3" y="77"/>
                  </a:cubicBezTo>
                  <a:moveTo>
                    <a:pt x="62" y="69"/>
                  </a:moveTo>
                  <a:cubicBezTo>
                    <a:pt x="61" y="69"/>
                    <a:pt x="61" y="69"/>
                    <a:pt x="60" y="69"/>
                  </a:cubicBezTo>
                  <a:cubicBezTo>
                    <a:pt x="58" y="70"/>
                    <a:pt x="57" y="71"/>
                    <a:pt x="54" y="72"/>
                  </a:cubicBezTo>
                  <a:cubicBezTo>
                    <a:pt x="52" y="73"/>
                    <a:pt x="46" y="74"/>
                    <a:pt x="41" y="80"/>
                  </a:cubicBezTo>
                  <a:cubicBezTo>
                    <a:pt x="37" y="86"/>
                    <a:pt x="37" y="91"/>
                    <a:pt x="39" y="94"/>
                  </a:cubicBezTo>
                  <a:cubicBezTo>
                    <a:pt x="39" y="95"/>
                    <a:pt x="37" y="98"/>
                    <a:pt x="39" y="98"/>
                  </a:cubicBezTo>
                  <a:cubicBezTo>
                    <a:pt x="40" y="96"/>
                    <a:pt x="40" y="95"/>
                    <a:pt x="42" y="95"/>
                  </a:cubicBezTo>
                  <a:cubicBezTo>
                    <a:pt x="42" y="95"/>
                    <a:pt x="43" y="95"/>
                    <a:pt x="43" y="95"/>
                  </a:cubicBezTo>
                  <a:cubicBezTo>
                    <a:pt x="43" y="95"/>
                    <a:pt x="43" y="95"/>
                    <a:pt x="43" y="95"/>
                  </a:cubicBezTo>
                  <a:cubicBezTo>
                    <a:pt x="47" y="95"/>
                    <a:pt x="54" y="90"/>
                    <a:pt x="54" y="82"/>
                  </a:cubicBezTo>
                  <a:cubicBezTo>
                    <a:pt x="55" y="77"/>
                    <a:pt x="55" y="73"/>
                    <a:pt x="58" y="72"/>
                  </a:cubicBezTo>
                  <a:cubicBezTo>
                    <a:pt x="61" y="71"/>
                    <a:pt x="63" y="70"/>
                    <a:pt x="63" y="70"/>
                  </a:cubicBezTo>
                  <a:cubicBezTo>
                    <a:pt x="63" y="69"/>
                    <a:pt x="63" y="69"/>
                    <a:pt x="62" y="69"/>
                  </a:cubicBezTo>
                  <a:moveTo>
                    <a:pt x="1" y="55"/>
                  </a:moveTo>
                  <a:cubicBezTo>
                    <a:pt x="1" y="55"/>
                    <a:pt x="0" y="56"/>
                    <a:pt x="1" y="57"/>
                  </a:cubicBezTo>
                  <a:cubicBezTo>
                    <a:pt x="1" y="60"/>
                    <a:pt x="2" y="61"/>
                    <a:pt x="3" y="63"/>
                  </a:cubicBezTo>
                  <a:cubicBezTo>
                    <a:pt x="4" y="66"/>
                    <a:pt x="4" y="72"/>
                    <a:pt x="10" y="77"/>
                  </a:cubicBezTo>
                  <a:cubicBezTo>
                    <a:pt x="14" y="80"/>
                    <a:pt x="17" y="82"/>
                    <a:pt x="20" y="82"/>
                  </a:cubicBezTo>
                  <a:cubicBezTo>
                    <a:pt x="21" y="82"/>
                    <a:pt x="22" y="81"/>
                    <a:pt x="23" y="81"/>
                  </a:cubicBezTo>
                  <a:cubicBezTo>
                    <a:pt x="23" y="81"/>
                    <a:pt x="24" y="81"/>
                    <a:pt x="24" y="81"/>
                  </a:cubicBezTo>
                  <a:cubicBezTo>
                    <a:pt x="24" y="81"/>
                    <a:pt x="25" y="81"/>
                    <a:pt x="25" y="81"/>
                  </a:cubicBezTo>
                  <a:cubicBezTo>
                    <a:pt x="26" y="82"/>
                    <a:pt x="26" y="82"/>
                    <a:pt x="27" y="82"/>
                  </a:cubicBezTo>
                  <a:cubicBezTo>
                    <a:pt x="27" y="82"/>
                    <a:pt x="27" y="82"/>
                    <a:pt x="27" y="81"/>
                  </a:cubicBezTo>
                  <a:cubicBezTo>
                    <a:pt x="25" y="80"/>
                    <a:pt x="24" y="80"/>
                    <a:pt x="25" y="77"/>
                  </a:cubicBezTo>
                  <a:cubicBezTo>
                    <a:pt x="25" y="74"/>
                    <a:pt x="21" y="66"/>
                    <a:pt x="13" y="64"/>
                  </a:cubicBezTo>
                  <a:cubicBezTo>
                    <a:pt x="8" y="63"/>
                    <a:pt x="4" y="63"/>
                    <a:pt x="3" y="60"/>
                  </a:cubicBezTo>
                  <a:cubicBezTo>
                    <a:pt x="2" y="57"/>
                    <a:pt x="2" y="55"/>
                    <a:pt x="2" y="55"/>
                  </a:cubicBezTo>
                  <a:cubicBezTo>
                    <a:pt x="1" y="55"/>
                    <a:pt x="1" y="55"/>
                    <a:pt x="1" y="55"/>
                  </a:cubicBezTo>
                  <a:moveTo>
                    <a:pt x="57" y="53"/>
                  </a:moveTo>
                  <a:cubicBezTo>
                    <a:pt x="57" y="53"/>
                    <a:pt x="56" y="53"/>
                    <a:pt x="56" y="54"/>
                  </a:cubicBezTo>
                  <a:cubicBezTo>
                    <a:pt x="54" y="54"/>
                    <a:pt x="53" y="54"/>
                    <a:pt x="51" y="55"/>
                  </a:cubicBezTo>
                  <a:cubicBezTo>
                    <a:pt x="48" y="56"/>
                    <a:pt x="43" y="56"/>
                    <a:pt x="38" y="61"/>
                  </a:cubicBezTo>
                  <a:cubicBezTo>
                    <a:pt x="33" y="66"/>
                    <a:pt x="33" y="70"/>
                    <a:pt x="34" y="73"/>
                  </a:cubicBezTo>
                  <a:cubicBezTo>
                    <a:pt x="34" y="74"/>
                    <a:pt x="31" y="76"/>
                    <a:pt x="33" y="76"/>
                  </a:cubicBezTo>
                  <a:cubicBezTo>
                    <a:pt x="34" y="75"/>
                    <a:pt x="35" y="74"/>
                    <a:pt x="36" y="74"/>
                  </a:cubicBezTo>
                  <a:cubicBezTo>
                    <a:pt x="36" y="74"/>
                    <a:pt x="37" y="74"/>
                    <a:pt x="37" y="74"/>
                  </a:cubicBezTo>
                  <a:cubicBezTo>
                    <a:pt x="38" y="74"/>
                    <a:pt x="38" y="74"/>
                    <a:pt x="38" y="74"/>
                  </a:cubicBezTo>
                  <a:cubicBezTo>
                    <a:pt x="41" y="74"/>
                    <a:pt x="48" y="71"/>
                    <a:pt x="49" y="64"/>
                  </a:cubicBezTo>
                  <a:cubicBezTo>
                    <a:pt x="50" y="60"/>
                    <a:pt x="51" y="56"/>
                    <a:pt x="54" y="56"/>
                  </a:cubicBezTo>
                  <a:cubicBezTo>
                    <a:pt x="56" y="55"/>
                    <a:pt x="58" y="54"/>
                    <a:pt x="58" y="54"/>
                  </a:cubicBezTo>
                  <a:cubicBezTo>
                    <a:pt x="59" y="54"/>
                    <a:pt x="58" y="53"/>
                    <a:pt x="57" y="53"/>
                  </a:cubicBezTo>
                  <a:moveTo>
                    <a:pt x="54" y="36"/>
                  </a:moveTo>
                  <a:cubicBezTo>
                    <a:pt x="53" y="36"/>
                    <a:pt x="53" y="36"/>
                    <a:pt x="53" y="36"/>
                  </a:cubicBezTo>
                  <a:cubicBezTo>
                    <a:pt x="51" y="36"/>
                    <a:pt x="50" y="37"/>
                    <a:pt x="48" y="37"/>
                  </a:cubicBezTo>
                  <a:cubicBezTo>
                    <a:pt x="46" y="38"/>
                    <a:pt x="41" y="38"/>
                    <a:pt x="36" y="42"/>
                  </a:cubicBezTo>
                  <a:cubicBezTo>
                    <a:pt x="32" y="47"/>
                    <a:pt x="32" y="50"/>
                    <a:pt x="32" y="53"/>
                  </a:cubicBezTo>
                  <a:cubicBezTo>
                    <a:pt x="33" y="54"/>
                    <a:pt x="30" y="56"/>
                    <a:pt x="32" y="56"/>
                  </a:cubicBezTo>
                  <a:cubicBezTo>
                    <a:pt x="33" y="55"/>
                    <a:pt x="33" y="54"/>
                    <a:pt x="34" y="54"/>
                  </a:cubicBezTo>
                  <a:cubicBezTo>
                    <a:pt x="35" y="54"/>
                    <a:pt x="35" y="54"/>
                    <a:pt x="36" y="54"/>
                  </a:cubicBezTo>
                  <a:cubicBezTo>
                    <a:pt x="36" y="54"/>
                    <a:pt x="36" y="54"/>
                    <a:pt x="37" y="54"/>
                  </a:cubicBezTo>
                  <a:cubicBezTo>
                    <a:pt x="39" y="54"/>
                    <a:pt x="45" y="51"/>
                    <a:pt x="47" y="45"/>
                  </a:cubicBezTo>
                  <a:cubicBezTo>
                    <a:pt x="48" y="42"/>
                    <a:pt x="48" y="39"/>
                    <a:pt x="51" y="38"/>
                  </a:cubicBezTo>
                  <a:cubicBezTo>
                    <a:pt x="53" y="37"/>
                    <a:pt x="55" y="37"/>
                    <a:pt x="55" y="37"/>
                  </a:cubicBezTo>
                  <a:cubicBezTo>
                    <a:pt x="55" y="37"/>
                    <a:pt x="55" y="36"/>
                    <a:pt x="54" y="36"/>
                  </a:cubicBezTo>
                  <a:moveTo>
                    <a:pt x="53" y="23"/>
                  </a:moveTo>
                  <a:cubicBezTo>
                    <a:pt x="53" y="23"/>
                    <a:pt x="52" y="23"/>
                    <a:pt x="51" y="23"/>
                  </a:cubicBezTo>
                  <a:cubicBezTo>
                    <a:pt x="51" y="23"/>
                    <a:pt x="50" y="23"/>
                    <a:pt x="50" y="23"/>
                  </a:cubicBezTo>
                  <a:cubicBezTo>
                    <a:pt x="50" y="23"/>
                    <a:pt x="50" y="23"/>
                    <a:pt x="49" y="23"/>
                  </a:cubicBezTo>
                  <a:cubicBezTo>
                    <a:pt x="49" y="23"/>
                    <a:pt x="49" y="23"/>
                    <a:pt x="48" y="23"/>
                  </a:cubicBezTo>
                  <a:cubicBezTo>
                    <a:pt x="46" y="23"/>
                    <a:pt x="43" y="23"/>
                    <a:pt x="40" y="25"/>
                  </a:cubicBezTo>
                  <a:cubicBezTo>
                    <a:pt x="35" y="28"/>
                    <a:pt x="34" y="31"/>
                    <a:pt x="34" y="34"/>
                  </a:cubicBezTo>
                  <a:cubicBezTo>
                    <a:pt x="34" y="35"/>
                    <a:pt x="32" y="36"/>
                    <a:pt x="33" y="36"/>
                  </a:cubicBezTo>
                  <a:cubicBezTo>
                    <a:pt x="34" y="36"/>
                    <a:pt x="35" y="35"/>
                    <a:pt x="35" y="35"/>
                  </a:cubicBezTo>
                  <a:cubicBezTo>
                    <a:pt x="36" y="35"/>
                    <a:pt x="36" y="35"/>
                    <a:pt x="37" y="35"/>
                  </a:cubicBezTo>
                  <a:cubicBezTo>
                    <a:pt x="37" y="36"/>
                    <a:pt x="38" y="36"/>
                    <a:pt x="39" y="36"/>
                  </a:cubicBezTo>
                  <a:cubicBezTo>
                    <a:pt x="41" y="36"/>
                    <a:pt x="46" y="34"/>
                    <a:pt x="48" y="30"/>
                  </a:cubicBezTo>
                  <a:cubicBezTo>
                    <a:pt x="50" y="27"/>
                    <a:pt x="51" y="24"/>
                    <a:pt x="53" y="24"/>
                  </a:cubicBezTo>
                  <a:cubicBezTo>
                    <a:pt x="55" y="24"/>
                    <a:pt x="57" y="24"/>
                    <a:pt x="57" y="24"/>
                  </a:cubicBezTo>
                  <a:cubicBezTo>
                    <a:pt x="57" y="24"/>
                    <a:pt x="57" y="24"/>
                    <a:pt x="57" y="24"/>
                  </a:cubicBezTo>
                  <a:cubicBezTo>
                    <a:pt x="57" y="24"/>
                    <a:pt x="57" y="23"/>
                    <a:pt x="55" y="23"/>
                  </a:cubicBezTo>
                  <a:cubicBezTo>
                    <a:pt x="55" y="23"/>
                    <a:pt x="54" y="23"/>
                    <a:pt x="53" y="23"/>
                  </a:cubicBezTo>
                  <a:moveTo>
                    <a:pt x="50" y="1"/>
                  </a:moveTo>
                  <a:cubicBezTo>
                    <a:pt x="50" y="1"/>
                    <a:pt x="50" y="1"/>
                    <a:pt x="49" y="1"/>
                  </a:cubicBezTo>
                  <a:cubicBezTo>
                    <a:pt x="48" y="2"/>
                    <a:pt x="47" y="2"/>
                    <a:pt x="45" y="3"/>
                  </a:cubicBezTo>
                  <a:cubicBezTo>
                    <a:pt x="44" y="4"/>
                    <a:pt x="39" y="5"/>
                    <a:pt x="36" y="9"/>
                  </a:cubicBezTo>
                  <a:cubicBezTo>
                    <a:pt x="33" y="13"/>
                    <a:pt x="34" y="17"/>
                    <a:pt x="35" y="19"/>
                  </a:cubicBezTo>
                  <a:cubicBezTo>
                    <a:pt x="35" y="19"/>
                    <a:pt x="35" y="20"/>
                    <a:pt x="35" y="20"/>
                  </a:cubicBezTo>
                  <a:cubicBezTo>
                    <a:pt x="35" y="20"/>
                    <a:pt x="35" y="20"/>
                    <a:pt x="35" y="20"/>
                  </a:cubicBezTo>
                  <a:cubicBezTo>
                    <a:pt x="34" y="20"/>
                    <a:pt x="34" y="21"/>
                    <a:pt x="33" y="21"/>
                  </a:cubicBezTo>
                  <a:cubicBezTo>
                    <a:pt x="30" y="28"/>
                    <a:pt x="28" y="35"/>
                    <a:pt x="27" y="43"/>
                  </a:cubicBezTo>
                  <a:cubicBezTo>
                    <a:pt x="26" y="41"/>
                    <a:pt x="25" y="41"/>
                    <a:pt x="26" y="38"/>
                  </a:cubicBezTo>
                  <a:cubicBezTo>
                    <a:pt x="27" y="36"/>
                    <a:pt x="25" y="29"/>
                    <a:pt x="19" y="26"/>
                  </a:cubicBezTo>
                  <a:cubicBezTo>
                    <a:pt x="16" y="25"/>
                    <a:pt x="13" y="23"/>
                    <a:pt x="12" y="21"/>
                  </a:cubicBezTo>
                  <a:cubicBezTo>
                    <a:pt x="12" y="18"/>
                    <a:pt x="12" y="17"/>
                    <a:pt x="12" y="17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1" y="16"/>
                    <a:pt x="11" y="17"/>
                    <a:pt x="11" y="18"/>
                  </a:cubicBezTo>
                  <a:cubicBezTo>
                    <a:pt x="11" y="20"/>
                    <a:pt x="11" y="22"/>
                    <a:pt x="11" y="24"/>
                  </a:cubicBezTo>
                  <a:cubicBezTo>
                    <a:pt x="11" y="26"/>
                    <a:pt x="11" y="31"/>
                    <a:pt x="14" y="36"/>
                  </a:cubicBezTo>
                  <a:cubicBezTo>
                    <a:pt x="17" y="40"/>
                    <a:pt x="20" y="41"/>
                    <a:pt x="23" y="41"/>
                  </a:cubicBezTo>
                  <a:cubicBezTo>
                    <a:pt x="23" y="41"/>
                    <a:pt x="24" y="41"/>
                    <a:pt x="24" y="41"/>
                  </a:cubicBezTo>
                  <a:cubicBezTo>
                    <a:pt x="24" y="41"/>
                    <a:pt x="24" y="41"/>
                    <a:pt x="24" y="41"/>
                  </a:cubicBezTo>
                  <a:cubicBezTo>
                    <a:pt x="24" y="41"/>
                    <a:pt x="25" y="42"/>
                    <a:pt x="25" y="42"/>
                  </a:cubicBezTo>
                  <a:cubicBezTo>
                    <a:pt x="26" y="43"/>
                    <a:pt x="26" y="43"/>
                    <a:pt x="26" y="43"/>
                  </a:cubicBezTo>
                  <a:cubicBezTo>
                    <a:pt x="27" y="43"/>
                    <a:pt x="27" y="43"/>
                    <a:pt x="27" y="43"/>
                  </a:cubicBezTo>
                  <a:cubicBezTo>
                    <a:pt x="26" y="49"/>
                    <a:pt x="26" y="55"/>
                    <a:pt x="26" y="61"/>
                  </a:cubicBezTo>
                  <a:cubicBezTo>
                    <a:pt x="24" y="60"/>
                    <a:pt x="23" y="60"/>
                    <a:pt x="24" y="57"/>
                  </a:cubicBezTo>
                  <a:cubicBezTo>
                    <a:pt x="25" y="54"/>
                    <a:pt x="22" y="47"/>
                    <a:pt x="15" y="44"/>
                  </a:cubicBezTo>
                  <a:cubicBezTo>
                    <a:pt x="11" y="43"/>
                    <a:pt x="7" y="42"/>
                    <a:pt x="7" y="39"/>
                  </a:cubicBezTo>
                  <a:cubicBezTo>
                    <a:pt x="6" y="37"/>
                    <a:pt x="6" y="35"/>
                    <a:pt x="6" y="35"/>
                  </a:cubicBezTo>
                  <a:cubicBezTo>
                    <a:pt x="6" y="35"/>
                    <a:pt x="6" y="35"/>
                    <a:pt x="5" y="35"/>
                  </a:cubicBezTo>
                  <a:cubicBezTo>
                    <a:pt x="5" y="35"/>
                    <a:pt x="5" y="35"/>
                    <a:pt x="5" y="37"/>
                  </a:cubicBezTo>
                  <a:cubicBezTo>
                    <a:pt x="5" y="39"/>
                    <a:pt x="5" y="40"/>
                    <a:pt x="6" y="43"/>
                  </a:cubicBezTo>
                  <a:cubicBezTo>
                    <a:pt x="6" y="45"/>
                    <a:pt x="6" y="50"/>
                    <a:pt x="11" y="56"/>
                  </a:cubicBezTo>
                  <a:cubicBezTo>
                    <a:pt x="14" y="60"/>
                    <a:pt x="18" y="61"/>
                    <a:pt x="20" y="61"/>
                  </a:cubicBezTo>
                  <a:cubicBezTo>
                    <a:pt x="21" y="61"/>
                    <a:pt x="22" y="61"/>
                    <a:pt x="22" y="60"/>
                  </a:cubicBezTo>
                  <a:cubicBezTo>
                    <a:pt x="23" y="60"/>
                    <a:pt x="23" y="60"/>
                    <a:pt x="23" y="60"/>
                  </a:cubicBezTo>
                  <a:cubicBezTo>
                    <a:pt x="23" y="60"/>
                    <a:pt x="24" y="61"/>
                    <a:pt x="24" y="61"/>
                  </a:cubicBezTo>
                  <a:cubicBezTo>
                    <a:pt x="24" y="61"/>
                    <a:pt x="25" y="62"/>
                    <a:pt x="25" y="62"/>
                  </a:cubicBezTo>
                  <a:cubicBezTo>
                    <a:pt x="26" y="62"/>
                    <a:pt x="26" y="62"/>
                    <a:pt x="26" y="61"/>
                  </a:cubicBezTo>
                  <a:cubicBezTo>
                    <a:pt x="27" y="90"/>
                    <a:pt x="39" y="116"/>
                    <a:pt x="41" y="121"/>
                  </a:cubicBezTo>
                  <a:cubicBezTo>
                    <a:pt x="42" y="122"/>
                    <a:pt x="43" y="123"/>
                    <a:pt x="44" y="123"/>
                  </a:cubicBezTo>
                  <a:cubicBezTo>
                    <a:pt x="45" y="123"/>
                    <a:pt x="46" y="122"/>
                    <a:pt x="45" y="119"/>
                  </a:cubicBezTo>
                  <a:cubicBezTo>
                    <a:pt x="20" y="67"/>
                    <a:pt x="33" y="27"/>
                    <a:pt x="35" y="24"/>
                  </a:cubicBezTo>
                  <a:cubicBezTo>
                    <a:pt x="36" y="22"/>
                    <a:pt x="36" y="21"/>
                    <a:pt x="35" y="21"/>
                  </a:cubicBezTo>
                  <a:cubicBezTo>
                    <a:pt x="36" y="20"/>
                    <a:pt x="36" y="19"/>
                    <a:pt x="37" y="19"/>
                  </a:cubicBezTo>
                  <a:cubicBezTo>
                    <a:pt x="38" y="19"/>
                    <a:pt x="38" y="19"/>
                    <a:pt x="38" y="19"/>
                  </a:cubicBezTo>
                  <a:cubicBezTo>
                    <a:pt x="38" y="19"/>
                    <a:pt x="38" y="19"/>
                    <a:pt x="38" y="19"/>
                  </a:cubicBezTo>
                  <a:cubicBezTo>
                    <a:pt x="40" y="19"/>
                    <a:pt x="45" y="16"/>
                    <a:pt x="46" y="10"/>
                  </a:cubicBezTo>
                  <a:cubicBezTo>
                    <a:pt x="46" y="7"/>
                    <a:pt x="46" y="4"/>
                    <a:pt x="48" y="3"/>
                  </a:cubicBezTo>
                  <a:cubicBezTo>
                    <a:pt x="50" y="2"/>
                    <a:pt x="51" y="2"/>
                    <a:pt x="51" y="2"/>
                  </a:cubicBezTo>
                  <a:cubicBezTo>
                    <a:pt x="51" y="1"/>
                    <a:pt x="51" y="1"/>
                    <a:pt x="50" y="1"/>
                  </a:cubicBezTo>
                  <a:moveTo>
                    <a:pt x="24" y="0"/>
                  </a:moveTo>
                  <a:cubicBezTo>
                    <a:pt x="24" y="0"/>
                    <a:pt x="24" y="0"/>
                    <a:pt x="23" y="2"/>
                  </a:cubicBezTo>
                  <a:cubicBezTo>
                    <a:pt x="23" y="3"/>
                    <a:pt x="22" y="4"/>
                    <a:pt x="22" y="6"/>
                  </a:cubicBezTo>
                  <a:cubicBezTo>
                    <a:pt x="22" y="8"/>
                    <a:pt x="20" y="12"/>
                    <a:pt x="22" y="17"/>
                  </a:cubicBezTo>
                  <a:cubicBezTo>
                    <a:pt x="23" y="23"/>
                    <a:pt x="26" y="24"/>
                    <a:pt x="29" y="25"/>
                  </a:cubicBezTo>
                  <a:cubicBezTo>
                    <a:pt x="30" y="25"/>
                    <a:pt x="30" y="27"/>
                    <a:pt x="31" y="27"/>
                  </a:cubicBezTo>
                  <a:cubicBezTo>
                    <a:pt x="31" y="27"/>
                    <a:pt x="31" y="27"/>
                    <a:pt x="31" y="26"/>
                  </a:cubicBezTo>
                  <a:cubicBezTo>
                    <a:pt x="30" y="24"/>
                    <a:pt x="30" y="24"/>
                    <a:pt x="31" y="22"/>
                  </a:cubicBezTo>
                  <a:cubicBezTo>
                    <a:pt x="33" y="21"/>
                    <a:pt x="33" y="14"/>
                    <a:pt x="28" y="10"/>
                  </a:cubicBezTo>
                  <a:cubicBezTo>
                    <a:pt x="26" y="8"/>
                    <a:pt x="24" y="6"/>
                    <a:pt x="24" y="4"/>
                  </a:cubicBezTo>
                  <a:cubicBezTo>
                    <a:pt x="24" y="2"/>
                    <a:pt x="25" y="0"/>
                    <a:pt x="25" y="0"/>
                  </a:cubicBezTo>
                  <a:cubicBezTo>
                    <a:pt x="25" y="0"/>
                    <a:pt x="25" y="0"/>
                    <a:pt x="24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59" name="Rectangle 58">
            <a:extLst>
              <a:ext uri="{FF2B5EF4-FFF2-40B4-BE49-F238E27FC236}">
                <a16:creationId xmlns:a16="http://schemas.microsoft.com/office/drawing/2014/main" id="{0E151CE1-53E4-4756-8AA5-F4F9B7A114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-41315" y="1130863"/>
            <a:ext cx="4073944" cy="5294774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0" name="Rectangle 59">
            <a:extLst>
              <a:ext uri="{FF2B5EF4-FFF2-40B4-BE49-F238E27FC236}">
                <a16:creationId xmlns:a16="http://schemas.microsoft.com/office/drawing/2014/main" id="{40E7A032-2B9C-44D9-A40B-90CA529909C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1258" y="1130863"/>
            <a:ext cx="3275012" cy="815442"/>
          </a:xfrm>
          <a:prstGeom prst="rect">
            <a:avLst/>
          </a:prstGeom>
          <a:solidFill>
            <a:srgbClr val="9BC13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1" name="Line 60">
            <a:extLst>
              <a:ext uri="{FF2B5EF4-FFF2-40B4-BE49-F238E27FC236}">
                <a16:creationId xmlns:a16="http://schemas.microsoft.com/office/drawing/2014/main" id="{066C0ED6-890E-4066-8CE2-B5605F31F8B6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099870" y="1707126"/>
            <a:ext cx="1087437" cy="0"/>
          </a:xfrm>
          <a:prstGeom prst="line">
            <a:avLst/>
          </a:prstGeom>
          <a:noFill/>
          <a:ln w="22225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6" name="TextBox 365">
            <a:extLst>
              <a:ext uri="{FF2B5EF4-FFF2-40B4-BE49-F238E27FC236}">
                <a16:creationId xmlns:a16="http://schemas.microsoft.com/office/drawing/2014/main" id="{CAA8E3CA-9653-4952-81BC-CCDE2BBC33B1}"/>
              </a:ext>
            </a:extLst>
          </p:cNvPr>
          <p:cNvSpPr txBox="1"/>
          <p:nvPr/>
        </p:nvSpPr>
        <p:spPr>
          <a:xfrm>
            <a:off x="666650" y="2361441"/>
            <a:ext cx="117062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</a:rPr>
              <a:t>Product Name</a:t>
            </a:r>
          </a:p>
        </p:txBody>
      </p:sp>
      <p:sp>
        <p:nvSpPr>
          <p:cNvPr id="367" name="TextBox 366">
            <a:extLst>
              <a:ext uri="{FF2B5EF4-FFF2-40B4-BE49-F238E27FC236}">
                <a16:creationId xmlns:a16="http://schemas.microsoft.com/office/drawing/2014/main" id="{90C9AB1A-1FDD-4F55-B334-979316269BA5}"/>
              </a:ext>
            </a:extLst>
          </p:cNvPr>
          <p:cNvSpPr txBox="1"/>
          <p:nvPr/>
        </p:nvSpPr>
        <p:spPr>
          <a:xfrm>
            <a:off x="2892961" y="2353372"/>
            <a:ext cx="54927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dirty="0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</a:rPr>
              <a:t>$13.00</a:t>
            </a:r>
          </a:p>
        </p:txBody>
      </p:sp>
      <p:sp>
        <p:nvSpPr>
          <p:cNvPr id="368" name="TextBox 367">
            <a:extLst>
              <a:ext uri="{FF2B5EF4-FFF2-40B4-BE49-F238E27FC236}">
                <a16:creationId xmlns:a16="http://schemas.microsoft.com/office/drawing/2014/main" id="{B5A89529-BC24-4B93-B3A0-86D7CC65272A}"/>
              </a:ext>
            </a:extLst>
          </p:cNvPr>
          <p:cNvSpPr txBox="1"/>
          <p:nvPr/>
        </p:nvSpPr>
        <p:spPr>
          <a:xfrm>
            <a:off x="685700" y="2634370"/>
            <a:ext cx="1490662" cy="338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lang="en-US" sz="700" dirty="0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</a:rPr>
              <a:t>Details of product is here, with</a:t>
            </a:r>
          </a:p>
          <a:p>
            <a:pPr>
              <a:lnSpc>
                <a:spcPts val="1000"/>
              </a:lnSpc>
            </a:pPr>
            <a:r>
              <a:rPr lang="en-US" sz="700" dirty="0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</a:rPr>
              <a:t>short text example.</a:t>
            </a:r>
          </a:p>
        </p:txBody>
      </p:sp>
      <p:grpSp>
        <p:nvGrpSpPr>
          <p:cNvPr id="376" name="Group 375">
            <a:extLst>
              <a:ext uri="{FF2B5EF4-FFF2-40B4-BE49-F238E27FC236}">
                <a16:creationId xmlns:a16="http://schemas.microsoft.com/office/drawing/2014/main" id="{1A30F907-A09E-43AD-9E38-8D621D875EC4}"/>
              </a:ext>
            </a:extLst>
          </p:cNvPr>
          <p:cNvGrpSpPr/>
          <p:nvPr/>
        </p:nvGrpSpPr>
        <p:grpSpPr>
          <a:xfrm>
            <a:off x="771258" y="2607662"/>
            <a:ext cx="2590800" cy="2970212"/>
            <a:chOff x="-3602038" y="2805113"/>
            <a:chExt cx="2590800" cy="2970212"/>
          </a:xfrm>
        </p:grpSpPr>
        <p:sp>
          <p:nvSpPr>
            <p:cNvPr id="372" name="Rectangle 64">
              <a:extLst>
                <a:ext uri="{FF2B5EF4-FFF2-40B4-BE49-F238E27FC236}">
                  <a16:creationId xmlns:a16="http://schemas.microsoft.com/office/drawing/2014/main" id="{3647D358-858D-4721-BFB7-0372539752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3602038" y="2805113"/>
              <a:ext cx="2590800" cy="3175"/>
            </a:xfrm>
            <a:prstGeom prst="rect">
              <a:avLst/>
            </a:prstGeom>
            <a:solidFill>
              <a:srgbClr val="BCBE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3" name="Rectangle 65">
              <a:extLst>
                <a:ext uri="{FF2B5EF4-FFF2-40B4-BE49-F238E27FC236}">
                  <a16:creationId xmlns:a16="http://schemas.microsoft.com/office/drawing/2014/main" id="{D30715B5-2219-4E98-B78F-85153AC7EA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3602038" y="3794125"/>
              <a:ext cx="2590800" cy="3175"/>
            </a:xfrm>
            <a:prstGeom prst="rect">
              <a:avLst/>
            </a:prstGeom>
            <a:solidFill>
              <a:srgbClr val="BCBE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4" name="Rectangle 66">
              <a:extLst>
                <a:ext uri="{FF2B5EF4-FFF2-40B4-BE49-F238E27FC236}">
                  <a16:creationId xmlns:a16="http://schemas.microsoft.com/office/drawing/2014/main" id="{F804BA7B-9A72-4189-9D32-202EADE96E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3602038" y="4783138"/>
              <a:ext cx="2590800" cy="3175"/>
            </a:xfrm>
            <a:prstGeom prst="rect">
              <a:avLst/>
            </a:prstGeom>
            <a:solidFill>
              <a:srgbClr val="BCBE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5" name="Rectangle 67">
              <a:extLst>
                <a:ext uri="{FF2B5EF4-FFF2-40B4-BE49-F238E27FC236}">
                  <a16:creationId xmlns:a16="http://schemas.microsoft.com/office/drawing/2014/main" id="{3F4B8A9D-B5CC-4091-A6EE-36A3A01116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3602038" y="5770563"/>
              <a:ext cx="2590800" cy="4762"/>
            </a:xfrm>
            <a:prstGeom prst="rect">
              <a:avLst/>
            </a:prstGeom>
            <a:solidFill>
              <a:srgbClr val="BCBE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77" name="TextBox 376">
            <a:extLst>
              <a:ext uri="{FF2B5EF4-FFF2-40B4-BE49-F238E27FC236}">
                <a16:creationId xmlns:a16="http://schemas.microsoft.com/office/drawing/2014/main" id="{45305E7D-FE8D-46CA-A8B5-04F6E211CB06}"/>
              </a:ext>
            </a:extLst>
          </p:cNvPr>
          <p:cNvSpPr txBox="1"/>
          <p:nvPr/>
        </p:nvSpPr>
        <p:spPr>
          <a:xfrm>
            <a:off x="666650" y="3353628"/>
            <a:ext cx="117062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</a:rPr>
              <a:t>Second Product</a:t>
            </a:r>
          </a:p>
        </p:txBody>
      </p:sp>
      <p:sp>
        <p:nvSpPr>
          <p:cNvPr id="378" name="TextBox 377">
            <a:extLst>
              <a:ext uri="{FF2B5EF4-FFF2-40B4-BE49-F238E27FC236}">
                <a16:creationId xmlns:a16="http://schemas.microsoft.com/office/drawing/2014/main" id="{A332B45E-BB79-43E6-B6E7-5F2D0F520A27}"/>
              </a:ext>
            </a:extLst>
          </p:cNvPr>
          <p:cNvSpPr txBox="1"/>
          <p:nvPr/>
        </p:nvSpPr>
        <p:spPr>
          <a:xfrm>
            <a:off x="2892961" y="3345559"/>
            <a:ext cx="51117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dirty="0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</a:rPr>
              <a:t>$9.00</a:t>
            </a:r>
          </a:p>
        </p:txBody>
      </p:sp>
      <p:sp>
        <p:nvSpPr>
          <p:cNvPr id="379" name="TextBox 378">
            <a:extLst>
              <a:ext uri="{FF2B5EF4-FFF2-40B4-BE49-F238E27FC236}">
                <a16:creationId xmlns:a16="http://schemas.microsoft.com/office/drawing/2014/main" id="{92129DDF-4C7B-47CE-B82E-0BD9376B6D1C}"/>
              </a:ext>
            </a:extLst>
          </p:cNvPr>
          <p:cNvSpPr txBox="1"/>
          <p:nvPr/>
        </p:nvSpPr>
        <p:spPr>
          <a:xfrm>
            <a:off x="685700" y="3626557"/>
            <a:ext cx="1490662" cy="338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lang="en-US" sz="700" dirty="0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</a:rPr>
              <a:t>Details of product is here, with</a:t>
            </a:r>
          </a:p>
          <a:p>
            <a:pPr>
              <a:lnSpc>
                <a:spcPts val="1000"/>
              </a:lnSpc>
            </a:pPr>
            <a:r>
              <a:rPr lang="en-US" sz="700" dirty="0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</a:rPr>
              <a:t>short text example.</a:t>
            </a:r>
          </a:p>
        </p:txBody>
      </p:sp>
      <p:sp>
        <p:nvSpPr>
          <p:cNvPr id="380" name="TextBox 379">
            <a:extLst>
              <a:ext uri="{FF2B5EF4-FFF2-40B4-BE49-F238E27FC236}">
                <a16:creationId xmlns:a16="http://schemas.microsoft.com/office/drawing/2014/main" id="{C8CB71C7-2817-45B4-8E11-BC1FA13E5E83}"/>
              </a:ext>
            </a:extLst>
          </p:cNvPr>
          <p:cNvSpPr txBox="1"/>
          <p:nvPr/>
        </p:nvSpPr>
        <p:spPr>
          <a:xfrm>
            <a:off x="685700" y="4338070"/>
            <a:ext cx="117062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</a:rPr>
              <a:t>Third Product</a:t>
            </a:r>
          </a:p>
        </p:txBody>
      </p:sp>
      <p:sp>
        <p:nvSpPr>
          <p:cNvPr id="381" name="TextBox 380">
            <a:extLst>
              <a:ext uri="{FF2B5EF4-FFF2-40B4-BE49-F238E27FC236}">
                <a16:creationId xmlns:a16="http://schemas.microsoft.com/office/drawing/2014/main" id="{4B7499D1-8627-48CD-BC44-1DEE13B023D5}"/>
              </a:ext>
            </a:extLst>
          </p:cNvPr>
          <p:cNvSpPr txBox="1"/>
          <p:nvPr/>
        </p:nvSpPr>
        <p:spPr>
          <a:xfrm>
            <a:off x="2892961" y="4330001"/>
            <a:ext cx="54927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dirty="0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</a:rPr>
              <a:t>$13.00</a:t>
            </a:r>
          </a:p>
        </p:txBody>
      </p:sp>
      <p:sp>
        <p:nvSpPr>
          <p:cNvPr id="382" name="TextBox 381">
            <a:extLst>
              <a:ext uri="{FF2B5EF4-FFF2-40B4-BE49-F238E27FC236}">
                <a16:creationId xmlns:a16="http://schemas.microsoft.com/office/drawing/2014/main" id="{15AD55C6-684A-4823-9758-FD99AFD53724}"/>
              </a:ext>
            </a:extLst>
          </p:cNvPr>
          <p:cNvSpPr txBox="1"/>
          <p:nvPr/>
        </p:nvSpPr>
        <p:spPr>
          <a:xfrm>
            <a:off x="704750" y="4610999"/>
            <a:ext cx="1490662" cy="338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lang="en-US" sz="700" dirty="0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</a:rPr>
              <a:t>Details of product is here, with</a:t>
            </a:r>
          </a:p>
          <a:p>
            <a:pPr>
              <a:lnSpc>
                <a:spcPts val="1000"/>
              </a:lnSpc>
            </a:pPr>
            <a:r>
              <a:rPr lang="en-US" sz="700" dirty="0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</a:rPr>
              <a:t>short text example.</a:t>
            </a:r>
          </a:p>
        </p:txBody>
      </p:sp>
      <p:sp>
        <p:nvSpPr>
          <p:cNvPr id="383" name="TextBox 382">
            <a:extLst>
              <a:ext uri="{FF2B5EF4-FFF2-40B4-BE49-F238E27FC236}">
                <a16:creationId xmlns:a16="http://schemas.microsoft.com/office/drawing/2014/main" id="{FA9B6F49-CBE9-40B7-A59E-3F60A6894AD1}"/>
              </a:ext>
            </a:extLst>
          </p:cNvPr>
          <p:cNvSpPr txBox="1"/>
          <p:nvPr/>
        </p:nvSpPr>
        <p:spPr>
          <a:xfrm>
            <a:off x="704750" y="5331653"/>
            <a:ext cx="117062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</a:rPr>
              <a:t>Fourth Product</a:t>
            </a:r>
          </a:p>
        </p:txBody>
      </p:sp>
      <p:sp>
        <p:nvSpPr>
          <p:cNvPr id="384" name="TextBox 383">
            <a:extLst>
              <a:ext uri="{FF2B5EF4-FFF2-40B4-BE49-F238E27FC236}">
                <a16:creationId xmlns:a16="http://schemas.microsoft.com/office/drawing/2014/main" id="{CCE282D4-CB6D-4B7C-A642-72A95471DC82}"/>
              </a:ext>
            </a:extLst>
          </p:cNvPr>
          <p:cNvSpPr txBox="1"/>
          <p:nvPr/>
        </p:nvSpPr>
        <p:spPr>
          <a:xfrm>
            <a:off x="2892961" y="5323584"/>
            <a:ext cx="51117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dirty="0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</a:rPr>
              <a:t>$9.00</a:t>
            </a:r>
          </a:p>
        </p:txBody>
      </p:sp>
      <p:sp>
        <p:nvSpPr>
          <p:cNvPr id="385" name="TextBox 384">
            <a:extLst>
              <a:ext uri="{FF2B5EF4-FFF2-40B4-BE49-F238E27FC236}">
                <a16:creationId xmlns:a16="http://schemas.microsoft.com/office/drawing/2014/main" id="{9D7DF154-CBF9-415F-BDEA-1688CE1A8793}"/>
              </a:ext>
            </a:extLst>
          </p:cNvPr>
          <p:cNvSpPr txBox="1"/>
          <p:nvPr/>
        </p:nvSpPr>
        <p:spPr>
          <a:xfrm>
            <a:off x="723800" y="5604582"/>
            <a:ext cx="1490662" cy="338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lang="en-US" sz="700" dirty="0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</a:rPr>
              <a:t>Details of product is here, with</a:t>
            </a:r>
          </a:p>
          <a:p>
            <a:pPr>
              <a:lnSpc>
                <a:spcPts val="1000"/>
              </a:lnSpc>
            </a:pPr>
            <a:r>
              <a:rPr lang="en-US" sz="700" dirty="0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</a:rPr>
              <a:t>short text example.</a:t>
            </a:r>
          </a:p>
        </p:txBody>
      </p:sp>
      <p:sp>
        <p:nvSpPr>
          <p:cNvPr id="386" name="TextBox 385">
            <a:extLst>
              <a:ext uri="{FF2B5EF4-FFF2-40B4-BE49-F238E27FC236}">
                <a16:creationId xmlns:a16="http://schemas.microsoft.com/office/drawing/2014/main" id="{E86ACE6C-8EE2-4372-AB09-14B75BFF3D3C}"/>
              </a:ext>
            </a:extLst>
          </p:cNvPr>
          <p:cNvSpPr txBox="1"/>
          <p:nvPr/>
        </p:nvSpPr>
        <p:spPr>
          <a:xfrm>
            <a:off x="1000528" y="1311639"/>
            <a:ext cx="13362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spc="200" dirty="0">
                <a:latin typeface="Roboto Slab" pitchFamily="2" charset="0"/>
                <a:ea typeface="Roboto Slab" pitchFamily="2" charset="0"/>
              </a:rPr>
              <a:t>DRINKS</a:t>
            </a:r>
          </a:p>
        </p:txBody>
      </p:sp>
    </p:spTree>
    <p:extLst>
      <p:ext uri="{BB962C8B-B14F-4D97-AF65-F5344CB8AC3E}">
        <p14:creationId xmlns:p14="http://schemas.microsoft.com/office/powerpoint/2010/main" val="14406902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4FCD79D8-1322-42F7-81B8-C519B8A518CF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01" r="16701"/>
          <a:stretch>
            <a:fillRect/>
          </a:stretch>
        </p:blipFill>
        <p:spPr>
          <a:xfrm>
            <a:off x="1" y="-3175"/>
            <a:ext cx="7559674" cy="7562850"/>
          </a:xfrm>
        </p:spPr>
      </p:pic>
      <p:grpSp>
        <p:nvGrpSpPr>
          <p:cNvPr id="209" name="Group 208">
            <a:extLst>
              <a:ext uri="{FF2B5EF4-FFF2-40B4-BE49-F238E27FC236}">
                <a16:creationId xmlns:a16="http://schemas.microsoft.com/office/drawing/2014/main" id="{0D2EDC4C-748F-40DA-931F-D34D23EEF165}"/>
              </a:ext>
            </a:extLst>
          </p:cNvPr>
          <p:cNvGrpSpPr/>
          <p:nvPr/>
        </p:nvGrpSpPr>
        <p:grpSpPr>
          <a:xfrm>
            <a:off x="603691" y="543153"/>
            <a:ext cx="835186" cy="852487"/>
            <a:chOff x="9620250" y="385763"/>
            <a:chExt cx="1685926" cy="1720850"/>
          </a:xfrm>
        </p:grpSpPr>
        <p:sp>
          <p:nvSpPr>
            <p:cNvPr id="210" name="Freeform 10">
              <a:extLst>
                <a:ext uri="{FF2B5EF4-FFF2-40B4-BE49-F238E27FC236}">
                  <a16:creationId xmlns:a16="http://schemas.microsoft.com/office/drawing/2014/main" id="{F50D327C-079D-4843-BC1C-AC4AAA0B402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23513" y="692151"/>
              <a:ext cx="50800" cy="73025"/>
            </a:xfrm>
            <a:custGeom>
              <a:avLst/>
              <a:gdLst>
                <a:gd name="T0" fmla="*/ 7 w 14"/>
                <a:gd name="T1" fmla="*/ 0 h 20"/>
                <a:gd name="T2" fmla="*/ 2 w 14"/>
                <a:gd name="T3" fmla="*/ 1 h 20"/>
                <a:gd name="T4" fmla="*/ 0 w 14"/>
                <a:gd name="T5" fmla="*/ 5 h 20"/>
                <a:gd name="T6" fmla="*/ 2 w 14"/>
                <a:gd name="T7" fmla="*/ 9 h 20"/>
                <a:gd name="T8" fmla="*/ 6 w 14"/>
                <a:gd name="T9" fmla="*/ 11 h 20"/>
                <a:gd name="T10" fmla="*/ 10 w 14"/>
                <a:gd name="T11" fmla="*/ 13 h 20"/>
                <a:gd name="T12" fmla="*/ 11 w 14"/>
                <a:gd name="T13" fmla="*/ 15 h 20"/>
                <a:gd name="T14" fmla="*/ 10 w 14"/>
                <a:gd name="T15" fmla="*/ 17 h 20"/>
                <a:gd name="T16" fmla="*/ 7 w 14"/>
                <a:gd name="T17" fmla="*/ 18 h 20"/>
                <a:gd name="T18" fmla="*/ 4 w 14"/>
                <a:gd name="T19" fmla="*/ 18 h 20"/>
                <a:gd name="T20" fmla="*/ 2 w 14"/>
                <a:gd name="T21" fmla="*/ 17 h 20"/>
                <a:gd name="T22" fmla="*/ 2 w 14"/>
                <a:gd name="T23" fmla="*/ 14 h 20"/>
                <a:gd name="T24" fmla="*/ 0 w 14"/>
                <a:gd name="T25" fmla="*/ 14 h 20"/>
                <a:gd name="T26" fmla="*/ 0 w 14"/>
                <a:gd name="T27" fmla="*/ 17 h 20"/>
                <a:gd name="T28" fmla="*/ 3 w 14"/>
                <a:gd name="T29" fmla="*/ 19 h 20"/>
                <a:gd name="T30" fmla="*/ 7 w 14"/>
                <a:gd name="T31" fmla="*/ 20 h 20"/>
                <a:gd name="T32" fmla="*/ 12 w 14"/>
                <a:gd name="T33" fmla="*/ 19 h 20"/>
                <a:gd name="T34" fmla="*/ 14 w 14"/>
                <a:gd name="T35" fmla="*/ 15 h 20"/>
                <a:gd name="T36" fmla="*/ 12 w 14"/>
                <a:gd name="T37" fmla="*/ 11 h 20"/>
                <a:gd name="T38" fmla="*/ 7 w 14"/>
                <a:gd name="T39" fmla="*/ 9 h 20"/>
                <a:gd name="T40" fmla="*/ 4 w 14"/>
                <a:gd name="T41" fmla="*/ 7 h 20"/>
                <a:gd name="T42" fmla="*/ 3 w 14"/>
                <a:gd name="T43" fmla="*/ 5 h 20"/>
                <a:gd name="T44" fmla="*/ 4 w 14"/>
                <a:gd name="T45" fmla="*/ 3 h 20"/>
                <a:gd name="T46" fmla="*/ 7 w 14"/>
                <a:gd name="T47" fmla="*/ 2 h 20"/>
                <a:gd name="T48" fmla="*/ 9 w 14"/>
                <a:gd name="T49" fmla="*/ 2 h 20"/>
                <a:gd name="T50" fmla="*/ 11 w 14"/>
                <a:gd name="T51" fmla="*/ 3 h 20"/>
                <a:gd name="T52" fmla="*/ 11 w 14"/>
                <a:gd name="T53" fmla="*/ 6 h 20"/>
                <a:gd name="T54" fmla="*/ 13 w 14"/>
                <a:gd name="T55" fmla="*/ 6 h 20"/>
                <a:gd name="T56" fmla="*/ 13 w 14"/>
                <a:gd name="T57" fmla="*/ 2 h 20"/>
                <a:gd name="T58" fmla="*/ 11 w 14"/>
                <a:gd name="T59" fmla="*/ 1 h 20"/>
                <a:gd name="T60" fmla="*/ 7 w 14"/>
                <a:gd name="T61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4" h="20">
                  <a:moveTo>
                    <a:pt x="7" y="0"/>
                  </a:moveTo>
                  <a:cubicBezTo>
                    <a:pt x="5" y="0"/>
                    <a:pt x="3" y="0"/>
                    <a:pt x="2" y="1"/>
                  </a:cubicBezTo>
                  <a:cubicBezTo>
                    <a:pt x="1" y="2"/>
                    <a:pt x="0" y="4"/>
                    <a:pt x="0" y="5"/>
                  </a:cubicBezTo>
                  <a:cubicBezTo>
                    <a:pt x="0" y="7"/>
                    <a:pt x="0" y="8"/>
                    <a:pt x="2" y="9"/>
                  </a:cubicBezTo>
                  <a:cubicBezTo>
                    <a:pt x="3" y="10"/>
                    <a:pt x="4" y="11"/>
                    <a:pt x="6" y="11"/>
                  </a:cubicBezTo>
                  <a:cubicBezTo>
                    <a:pt x="8" y="11"/>
                    <a:pt x="9" y="12"/>
                    <a:pt x="10" y="13"/>
                  </a:cubicBezTo>
                  <a:cubicBezTo>
                    <a:pt x="11" y="13"/>
                    <a:pt x="11" y="14"/>
                    <a:pt x="11" y="15"/>
                  </a:cubicBezTo>
                  <a:cubicBezTo>
                    <a:pt x="11" y="16"/>
                    <a:pt x="11" y="17"/>
                    <a:pt x="10" y="17"/>
                  </a:cubicBezTo>
                  <a:cubicBezTo>
                    <a:pt x="9" y="18"/>
                    <a:pt x="8" y="18"/>
                    <a:pt x="7" y="18"/>
                  </a:cubicBezTo>
                  <a:cubicBezTo>
                    <a:pt x="6" y="18"/>
                    <a:pt x="5" y="18"/>
                    <a:pt x="4" y="18"/>
                  </a:cubicBezTo>
                  <a:cubicBezTo>
                    <a:pt x="3" y="17"/>
                    <a:pt x="3" y="17"/>
                    <a:pt x="2" y="17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1" y="18"/>
                    <a:pt x="2" y="19"/>
                    <a:pt x="3" y="19"/>
                  </a:cubicBezTo>
                  <a:cubicBezTo>
                    <a:pt x="4" y="20"/>
                    <a:pt x="5" y="20"/>
                    <a:pt x="7" y="20"/>
                  </a:cubicBezTo>
                  <a:cubicBezTo>
                    <a:pt x="9" y="20"/>
                    <a:pt x="10" y="20"/>
                    <a:pt x="12" y="19"/>
                  </a:cubicBezTo>
                  <a:cubicBezTo>
                    <a:pt x="13" y="18"/>
                    <a:pt x="14" y="16"/>
                    <a:pt x="14" y="15"/>
                  </a:cubicBezTo>
                  <a:cubicBezTo>
                    <a:pt x="14" y="13"/>
                    <a:pt x="13" y="12"/>
                    <a:pt x="12" y="11"/>
                  </a:cubicBezTo>
                  <a:cubicBezTo>
                    <a:pt x="11" y="10"/>
                    <a:pt x="9" y="9"/>
                    <a:pt x="7" y="9"/>
                  </a:cubicBezTo>
                  <a:cubicBezTo>
                    <a:pt x="6" y="8"/>
                    <a:pt x="4" y="8"/>
                    <a:pt x="4" y="7"/>
                  </a:cubicBezTo>
                  <a:cubicBezTo>
                    <a:pt x="3" y="7"/>
                    <a:pt x="3" y="6"/>
                    <a:pt x="3" y="5"/>
                  </a:cubicBezTo>
                  <a:cubicBezTo>
                    <a:pt x="3" y="4"/>
                    <a:pt x="3" y="3"/>
                    <a:pt x="4" y="3"/>
                  </a:cubicBezTo>
                  <a:cubicBezTo>
                    <a:pt x="4" y="2"/>
                    <a:pt x="5" y="2"/>
                    <a:pt x="7" y="2"/>
                  </a:cubicBezTo>
                  <a:cubicBezTo>
                    <a:pt x="8" y="2"/>
                    <a:pt x="9" y="2"/>
                    <a:pt x="9" y="2"/>
                  </a:cubicBezTo>
                  <a:cubicBezTo>
                    <a:pt x="10" y="3"/>
                    <a:pt x="10" y="3"/>
                    <a:pt x="11" y="3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2"/>
                    <a:pt x="12" y="1"/>
                    <a:pt x="11" y="1"/>
                  </a:cubicBezTo>
                  <a:cubicBezTo>
                    <a:pt x="9" y="0"/>
                    <a:pt x="8" y="0"/>
                    <a:pt x="7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2" name="Freeform 11">
              <a:extLst>
                <a:ext uri="{FF2B5EF4-FFF2-40B4-BE49-F238E27FC236}">
                  <a16:creationId xmlns:a16="http://schemas.microsoft.com/office/drawing/2014/main" id="{F0B78CBB-070C-44DD-AD1D-AAFE07924AB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80663" y="688976"/>
              <a:ext cx="25400" cy="76200"/>
            </a:xfrm>
            <a:custGeom>
              <a:avLst/>
              <a:gdLst>
                <a:gd name="T0" fmla="*/ 12 w 16"/>
                <a:gd name="T1" fmla="*/ 14 h 48"/>
                <a:gd name="T2" fmla="*/ 0 w 16"/>
                <a:gd name="T3" fmla="*/ 14 h 48"/>
                <a:gd name="T4" fmla="*/ 0 w 16"/>
                <a:gd name="T5" fmla="*/ 18 h 48"/>
                <a:gd name="T6" fmla="*/ 5 w 16"/>
                <a:gd name="T7" fmla="*/ 18 h 48"/>
                <a:gd name="T8" fmla="*/ 5 w 16"/>
                <a:gd name="T9" fmla="*/ 43 h 48"/>
                <a:gd name="T10" fmla="*/ 0 w 16"/>
                <a:gd name="T11" fmla="*/ 43 h 48"/>
                <a:gd name="T12" fmla="*/ 0 w 16"/>
                <a:gd name="T13" fmla="*/ 48 h 48"/>
                <a:gd name="T14" fmla="*/ 16 w 16"/>
                <a:gd name="T15" fmla="*/ 48 h 48"/>
                <a:gd name="T16" fmla="*/ 16 w 16"/>
                <a:gd name="T17" fmla="*/ 43 h 48"/>
                <a:gd name="T18" fmla="*/ 12 w 16"/>
                <a:gd name="T19" fmla="*/ 43 h 48"/>
                <a:gd name="T20" fmla="*/ 12 w 16"/>
                <a:gd name="T21" fmla="*/ 14 h 48"/>
                <a:gd name="T22" fmla="*/ 12 w 16"/>
                <a:gd name="T23" fmla="*/ 0 h 48"/>
                <a:gd name="T24" fmla="*/ 5 w 16"/>
                <a:gd name="T25" fmla="*/ 0 h 48"/>
                <a:gd name="T26" fmla="*/ 5 w 16"/>
                <a:gd name="T27" fmla="*/ 7 h 48"/>
                <a:gd name="T28" fmla="*/ 12 w 16"/>
                <a:gd name="T29" fmla="*/ 7 h 48"/>
                <a:gd name="T30" fmla="*/ 12 w 16"/>
                <a:gd name="T31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6" h="48">
                  <a:moveTo>
                    <a:pt x="12" y="14"/>
                  </a:moveTo>
                  <a:lnTo>
                    <a:pt x="0" y="14"/>
                  </a:lnTo>
                  <a:lnTo>
                    <a:pt x="0" y="18"/>
                  </a:lnTo>
                  <a:lnTo>
                    <a:pt x="5" y="18"/>
                  </a:lnTo>
                  <a:lnTo>
                    <a:pt x="5" y="43"/>
                  </a:lnTo>
                  <a:lnTo>
                    <a:pt x="0" y="43"/>
                  </a:lnTo>
                  <a:lnTo>
                    <a:pt x="0" y="48"/>
                  </a:lnTo>
                  <a:lnTo>
                    <a:pt x="16" y="48"/>
                  </a:lnTo>
                  <a:lnTo>
                    <a:pt x="16" y="43"/>
                  </a:lnTo>
                  <a:lnTo>
                    <a:pt x="12" y="43"/>
                  </a:lnTo>
                  <a:lnTo>
                    <a:pt x="12" y="14"/>
                  </a:lnTo>
                  <a:close/>
                  <a:moveTo>
                    <a:pt x="12" y="0"/>
                  </a:moveTo>
                  <a:lnTo>
                    <a:pt x="5" y="0"/>
                  </a:lnTo>
                  <a:lnTo>
                    <a:pt x="5" y="7"/>
                  </a:lnTo>
                  <a:lnTo>
                    <a:pt x="12" y="7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3" name="Freeform 12">
              <a:extLst>
                <a:ext uri="{FF2B5EF4-FFF2-40B4-BE49-F238E27FC236}">
                  <a16:creationId xmlns:a16="http://schemas.microsoft.com/office/drawing/2014/main" id="{621C0555-B4A5-46FF-8D74-CEA6BA45C47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80663" y="688976"/>
              <a:ext cx="25400" cy="76200"/>
            </a:xfrm>
            <a:custGeom>
              <a:avLst/>
              <a:gdLst>
                <a:gd name="T0" fmla="*/ 12 w 16"/>
                <a:gd name="T1" fmla="*/ 14 h 48"/>
                <a:gd name="T2" fmla="*/ 0 w 16"/>
                <a:gd name="T3" fmla="*/ 14 h 48"/>
                <a:gd name="T4" fmla="*/ 0 w 16"/>
                <a:gd name="T5" fmla="*/ 18 h 48"/>
                <a:gd name="T6" fmla="*/ 5 w 16"/>
                <a:gd name="T7" fmla="*/ 18 h 48"/>
                <a:gd name="T8" fmla="*/ 5 w 16"/>
                <a:gd name="T9" fmla="*/ 43 h 48"/>
                <a:gd name="T10" fmla="*/ 0 w 16"/>
                <a:gd name="T11" fmla="*/ 43 h 48"/>
                <a:gd name="T12" fmla="*/ 0 w 16"/>
                <a:gd name="T13" fmla="*/ 48 h 48"/>
                <a:gd name="T14" fmla="*/ 16 w 16"/>
                <a:gd name="T15" fmla="*/ 48 h 48"/>
                <a:gd name="T16" fmla="*/ 16 w 16"/>
                <a:gd name="T17" fmla="*/ 43 h 48"/>
                <a:gd name="T18" fmla="*/ 12 w 16"/>
                <a:gd name="T19" fmla="*/ 43 h 48"/>
                <a:gd name="T20" fmla="*/ 12 w 16"/>
                <a:gd name="T21" fmla="*/ 14 h 48"/>
                <a:gd name="T22" fmla="*/ 12 w 16"/>
                <a:gd name="T23" fmla="*/ 0 h 48"/>
                <a:gd name="T24" fmla="*/ 5 w 16"/>
                <a:gd name="T25" fmla="*/ 0 h 48"/>
                <a:gd name="T26" fmla="*/ 5 w 16"/>
                <a:gd name="T27" fmla="*/ 7 h 48"/>
                <a:gd name="T28" fmla="*/ 12 w 16"/>
                <a:gd name="T29" fmla="*/ 7 h 48"/>
                <a:gd name="T30" fmla="*/ 12 w 16"/>
                <a:gd name="T31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6" h="48">
                  <a:moveTo>
                    <a:pt x="12" y="14"/>
                  </a:moveTo>
                  <a:lnTo>
                    <a:pt x="0" y="14"/>
                  </a:lnTo>
                  <a:lnTo>
                    <a:pt x="0" y="18"/>
                  </a:lnTo>
                  <a:lnTo>
                    <a:pt x="5" y="18"/>
                  </a:lnTo>
                  <a:lnTo>
                    <a:pt x="5" y="43"/>
                  </a:lnTo>
                  <a:lnTo>
                    <a:pt x="0" y="43"/>
                  </a:lnTo>
                  <a:lnTo>
                    <a:pt x="0" y="48"/>
                  </a:lnTo>
                  <a:lnTo>
                    <a:pt x="16" y="48"/>
                  </a:lnTo>
                  <a:lnTo>
                    <a:pt x="16" y="43"/>
                  </a:lnTo>
                  <a:lnTo>
                    <a:pt x="12" y="43"/>
                  </a:lnTo>
                  <a:lnTo>
                    <a:pt x="12" y="14"/>
                  </a:lnTo>
                  <a:moveTo>
                    <a:pt x="12" y="0"/>
                  </a:moveTo>
                  <a:lnTo>
                    <a:pt x="5" y="0"/>
                  </a:lnTo>
                  <a:lnTo>
                    <a:pt x="5" y="7"/>
                  </a:lnTo>
                  <a:lnTo>
                    <a:pt x="12" y="7"/>
                  </a:lnTo>
                  <a:lnTo>
                    <a:pt x="1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4" name="Freeform 13">
              <a:extLst>
                <a:ext uri="{FF2B5EF4-FFF2-40B4-BE49-F238E27FC236}">
                  <a16:creationId xmlns:a16="http://schemas.microsoft.com/office/drawing/2014/main" id="{F9EE4404-6FBB-4EE2-A6FE-0EDA2AEC35E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14000" y="711201"/>
              <a:ext cx="57150" cy="53975"/>
            </a:xfrm>
            <a:custGeom>
              <a:avLst/>
              <a:gdLst>
                <a:gd name="T0" fmla="*/ 9 w 16"/>
                <a:gd name="T1" fmla="*/ 0 h 15"/>
                <a:gd name="T2" fmla="*/ 6 w 16"/>
                <a:gd name="T3" fmla="*/ 1 h 15"/>
                <a:gd name="T4" fmla="*/ 5 w 16"/>
                <a:gd name="T5" fmla="*/ 2 h 15"/>
                <a:gd name="T6" fmla="*/ 4 w 16"/>
                <a:gd name="T7" fmla="*/ 0 h 15"/>
                <a:gd name="T8" fmla="*/ 0 w 16"/>
                <a:gd name="T9" fmla="*/ 0 h 15"/>
                <a:gd name="T10" fmla="*/ 0 w 16"/>
                <a:gd name="T11" fmla="*/ 2 h 15"/>
                <a:gd name="T12" fmla="*/ 2 w 16"/>
                <a:gd name="T13" fmla="*/ 2 h 15"/>
                <a:gd name="T14" fmla="*/ 2 w 16"/>
                <a:gd name="T15" fmla="*/ 13 h 15"/>
                <a:gd name="T16" fmla="*/ 0 w 16"/>
                <a:gd name="T17" fmla="*/ 13 h 15"/>
                <a:gd name="T18" fmla="*/ 0 w 16"/>
                <a:gd name="T19" fmla="*/ 15 h 15"/>
                <a:gd name="T20" fmla="*/ 7 w 16"/>
                <a:gd name="T21" fmla="*/ 15 h 15"/>
                <a:gd name="T22" fmla="*/ 7 w 16"/>
                <a:gd name="T23" fmla="*/ 13 h 15"/>
                <a:gd name="T24" fmla="*/ 5 w 16"/>
                <a:gd name="T25" fmla="*/ 13 h 15"/>
                <a:gd name="T26" fmla="*/ 5 w 16"/>
                <a:gd name="T27" fmla="*/ 4 h 15"/>
                <a:gd name="T28" fmla="*/ 6 w 16"/>
                <a:gd name="T29" fmla="*/ 3 h 15"/>
                <a:gd name="T30" fmla="*/ 8 w 16"/>
                <a:gd name="T31" fmla="*/ 2 h 15"/>
                <a:gd name="T32" fmla="*/ 10 w 16"/>
                <a:gd name="T33" fmla="*/ 3 h 15"/>
                <a:gd name="T34" fmla="*/ 11 w 16"/>
                <a:gd name="T35" fmla="*/ 6 h 15"/>
                <a:gd name="T36" fmla="*/ 11 w 16"/>
                <a:gd name="T37" fmla="*/ 13 h 15"/>
                <a:gd name="T38" fmla="*/ 9 w 16"/>
                <a:gd name="T39" fmla="*/ 13 h 15"/>
                <a:gd name="T40" fmla="*/ 9 w 16"/>
                <a:gd name="T41" fmla="*/ 15 h 15"/>
                <a:gd name="T42" fmla="*/ 16 w 16"/>
                <a:gd name="T43" fmla="*/ 15 h 15"/>
                <a:gd name="T44" fmla="*/ 16 w 16"/>
                <a:gd name="T45" fmla="*/ 13 h 15"/>
                <a:gd name="T46" fmla="*/ 14 w 16"/>
                <a:gd name="T47" fmla="*/ 13 h 15"/>
                <a:gd name="T48" fmla="*/ 14 w 16"/>
                <a:gd name="T49" fmla="*/ 6 h 15"/>
                <a:gd name="T50" fmla="*/ 12 w 16"/>
                <a:gd name="T51" fmla="*/ 1 h 15"/>
                <a:gd name="T52" fmla="*/ 9 w 16"/>
                <a:gd name="T53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6" h="15">
                  <a:moveTo>
                    <a:pt x="9" y="0"/>
                  </a:moveTo>
                  <a:cubicBezTo>
                    <a:pt x="8" y="0"/>
                    <a:pt x="7" y="0"/>
                    <a:pt x="6" y="1"/>
                  </a:cubicBezTo>
                  <a:cubicBezTo>
                    <a:pt x="6" y="1"/>
                    <a:pt x="5" y="2"/>
                    <a:pt x="5" y="2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3"/>
                    <a:pt x="6" y="3"/>
                  </a:cubicBezTo>
                  <a:cubicBezTo>
                    <a:pt x="7" y="2"/>
                    <a:pt x="7" y="2"/>
                    <a:pt x="8" y="2"/>
                  </a:cubicBezTo>
                  <a:cubicBezTo>
                    <a:pt x="9" y="2"/>
                    <a:pt x="10" y="2"/>
                    <a:pt x="10" y="3"/>
                  </a:cubicBezTo>
                  <a:cubicBezTo>
                    <a:pt x="11" y="3"/>
                    <a:pt x="11" y="4"/>
                    <a:pt x="11" y="6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16" y="15"/>
                    <a:pt x="16" y="15"/>
                    <a:pt x="16" y="15"/>
                  </a:cubicBezTo>
                  <a:cubicBezTo>
                    <a:pt x="16" y="13"/>
                    <a:pt x="16" y="13"/>
                    <a:pt x="16" y="13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4" y="4"/>
                    <a:pt x="13" y="2"/>
                    <a:pt x="12" y="1"/>
                  </a:cubicBezTo>
                  <a:cubicBezTo>
                    <a:pt x="12" y="0"/>
                    <a:pt x="10" y="0"/>
                    <a:pt x="9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" name="Freeform 14">
              <a:extLst>
                <a:ext uri="{FF2B5EF4-FFF2-40B4-BE49-F238E27FC236}">
                  <a16:creationId xmlns:a16="http://schemas.microsoft.com/office/drawing/2014/main" id="{EE310170-5A89-40F1-9A99-EDADBCAF2D6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79088" y="711201"/>
              <a:ext cx="42863" cy="53975"/>
            </a:xfrm>
            <a:custGeom>
              <a:avLst/>
              <a:gdLst>
                <a:gd name="T0" fmla="*/ 6 w 12"/>
                <a:gd name="T1" fmla="*/ 0 h 15"/>
                <a:gd name="T2" fmla="*/ 1 w 12"/>
                <a:gd name="T3" fmla="*/ 2 h 15"/>
                <a:gd name="T4" fmla="*/ 0 w 12"/>
                <a:gd name="T5" fmla="*/ 7 h 15"/>
                <a:gd name="T6" fmla="*/ 0 w 12"/>
                <a:gd name="T7" fmla="*/ 8 h 15"/>
                <a:gd name="T8" fmla="*/ 1 w 12"/>
                <a:gd name="T9" fmla="*/ 13 h 15"/>
                <a:gd name="T10" fmla="*/ 6 w 12"/>
                <a:gd name="T11" fmla="*/ 15 h 15"/>
                <a:gd name="T12" fmla="*/ 10 w 12"/>
                <a:gd name="T13" fmla="*/ 14 h 15"/>
                <a:gd name="T14" fmla="*/ 12 w 12"/>
                <a:gd name="T15" fmla="*/ 10 h 15"/>
                <a:gd name="T16" fmla="*/ 12 w 12"/>
                <a:gd name="T17" fmla="*/ 10 h 15"/>
                <a:gd name="T18" fmla="*/ 10 w 12"/>
                <a:gd name="T19" fmla="*/ 10 h 15"/>
                <a:gd name="T20" fmla="*/ 9 w 12"/>
                <a:gd name="T21" fmla="*/ 12 h 15"/>
                <a:gd name="T22" fmla="*/ 6 w 12"/>
                <a:gd name="T23" fmla="*/ 13 h 15"/>
                <a:gd name="T24" fmla="*/ 3 w 12"/>
                <a:gd name="T25" fmla="*/ 11 h 15"/>
                <a:gd name="T26" fmla="*/ 2 w 12"/>
                <a:gd name="T27" fmla="*/ 8 h 15"/>
                <a:gd name="T28" fmla="*/ 2 w 12"/>
                <a:gd name="T29" fmla="*/ 7 h 15"/>
                <a:gd name="T30" fmla="*/ 3 w 12"/>
                <a:gd name="T31" fmla="*/ 4 h 15"/>
                <a:gd name="T32" fmla="*/ 6 w 12"/>
                <a:gd name="T33" fmla="*/ 2 h 15"/>
                <a:gd name="T34" fmla="*/ 8 w 12"/>
                <a:gd name="T35" fmla="*/ 2 h 15"/>
                <a:gd name="T36" fmla="*/ 9 w 12"/>
                <a:gd name="T37" fmla="*/ 3 h 15"/>
                <a:gd name="T38" fmla="*/ 10 w 12"/>
                <a:gd name="T39" fmla="*/ 5 h 15"/>
                <a:gd name="T40" fmla="*/ 12 w 12"/>
                <a:gd name="T41" fmla="*/ 5 h 15"/>
                <a:gd name="T42" fmla="*/ 12 w 12"/>
                <a:gd name="T43" fmla="*/ 2 h 15"/>
                <a:gd name="T44" fmla="*/ 9 w 12"/>
                <a:gd name="T45" fmla="*/ 1 h 15"/>
                <a:gd name="T46" fmla="*/ 6 w 12"/>
                <a:gd name="T47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2" h="15">
                  <a:moveTo>
                    <a:pt x="6" y="0"/>
                  </a:moveTo>
                  <a:cubicBezTo>
                    <a:pt x="4" y="0"/>
                    <a:pt x="3" y="1"/>
                    <a:pt x="1" y="2"/>
                  </a:cubicBezTo>
                  <a:cubicBezTo>
                    <a:pt x="0" y="3"/>
                    <a:pt x="0" y="5"/>
                    <a:pt x="0" y="7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10"/>
                    <a:pt x="0" y="12"/>
                    <a:pt x="1" y="13"/>
                  </a:cubicBezTo>
                  <a:cubicBezTo>
                    <a:pt x="3" y="14"/>
                    <a:pt x="4" y="15"/>
                    <a:pt x="6" y="15"/>
                  </a:cubicBezTo>
                  <a:cubicBezTo>
                    <a:pt x="8" y="15"/>
                    <a:pt x="9" y="15"/>
                    <a:pt x="10" y="14"/>
                  </a:cubicBezTo>
                  <a:cubicBezTo>
                    <a:pt x="11" y="13"/>
                    <a:pt x="12" y="11"/>
                    <a:pt x="12" y="10"/>
                  </a:cubicBezTo>
                  <a:cubicBezTo>
                    <a:pt x="12" y="10"/>
                    <a:pt x="12" y="10"/>
                    <a:pt x="12" y="10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0" y="11"/>
                    <a:pt x="9" y="12"/>
                    <a:pt x="9" y="12"/>
                  </a:cubicBezTo>
                  <a:cubicBezTo>
                    <a:pt x="8" y="13"/>
                    <a:pt x="7" y="13"/>
                    <a:pt x="6" y="13"/>
                  </a:cubicBezTo>
                  <a:cubicBezTo>
                    <a:pt x="5" y="13"/>
                    <a:pt x="4" y="12"/>
                    <a:pt x="3" y="11"/>
                  </a:cubicBezTo>
                  <a:cubicBezTo>
                    <a:pt x="3" y="10"/>
                    <a:pt x="2" y="9"/>
                    <a:pt x="2" y="8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6"/>
                    <a:pt x="3" y="5"/>
                    <a:pt x="3" y="4"/>
                  </a:cubicBezTo>
                  <a:cubicBezTo>
                    <a:pt x="4" y="3"/>
                    <a:pt x="5" y="2"/>
                    <a:pt x="6" y="2"/>
                  </a:cubicBezTo>
                  <a:cubicBezTo>
                    <a:pt x="7" y="2"/>
                    <a:pt x="7" y="2"/>
                    <a:pt x="8" y="2"/>
                  </a:cubicBezTo>
                  <a:cubicBezTo>
                    <a:pt x="8" y="3"/>
                    <a:pt x="9" y="3"/>
                    <a:pt x="9" y="3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1" y="1"/>
                    <a:pt x="10" y="1"/>
                    <a:pt x="9" y="1"/>
                  </a:cubicBezTo>
                  <a:cubicBezTo>
                    <a:pt x="8" y="0"/>
                    <a:pt x="7" y="0"/>
                    <a:pt x="6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6" name="Freeform 15">
              <a:extLst>
                <a:ext uri="{FF2B5EF4-FFF2-40B4-BE49-F238E27FC236}">
                  <a16:creationId xmlns:a16="http://schemas.microsoft.com/office/drawing/2014/main" id="{A1F95DEF-DCBC-42E7-A815-486BE37DD6E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533063" y="711201"/>
              <a:ext cx="44450" cy="53975"/>
            </a:xfrm>
            <a:custGeom>
              <a:avLst/>
              <a:gdLst>
                <a:gd name="T0" fmla="*/ 2 w 12"/>
                <a:gd name="T1" fmla="*/ 6 h 15"/>
                <a:gd name="T2" fmla="*/ 2 w 12"/>
                <a:gd name="T3" fmla="*/ 6 h 15"/>
                <a:gd name="T4" fmla="*/ 4 w 12"/>
                <a:gd name="T5" fmla="*/ 3 h 15"/>
                <a:gd name="T6" fmla="*/ 6 w 12"/>
                <a:gd name="T7" fmla="*/ 2 h 15"/>
                <a:gd name="T8" fmla="*/ 8 w 12"/>
                <a:gd name="T9" fmla="*/ 3 h 15"/>
                <a:gd name="T10" fmla="*/ 9 w 12"/>
                <a:gd name="T11" fmla="*/ 6 h 15"/>
                <a:gd name="T12" fmla="*/ 9 w 12"/>
                <a:gd name="T13" fmla="*/ 6 h 15"/>
                <a:gd name="T14" fmla="*/ 2 w 12"/>
                <a:gd name="T15" fmla="*/ 6 h 15"/>
                <a:gd name="T16" fmla="*/ 6 w 12"/>
                <a:gd name="T17" fmla="*/ 0 h 15"/>
                <a:gd name="T18" fmla="*/ 1 w 12"/>
                <a:gd name="T19" fmla="*/ 2 h 15"/>
                <a:gd name="T20" fmla="*/ 0 w 12"/>
                <a:gd name="T21" fmla="*/ 7 h 15"/>
                <a:gd name="T22" fmla="*/ 0 w 12"/>
                <a:gd name="T23" fmla="*/ 8 h 15"/>
                <a:gd name="T24" fmla="*/ 1 w 12"/>
                <a:gd name="T25" fmla="*/ 13 h 15"/>
                <a:gd name="T26" fmla="*/ 6 w 12"/>
                <a:gd name="T27" fmla="*/ 15 h 15"/>
                <a:gd name="T28" fmla="*/ 9 w 12"/>
                <a:gd name="T29" fmla="*/ 15 h 15"/>
                <a:gd name="T30" fmla="*/ 11 w 12"/>
                <a:gd name="T31" fmla="*/ 13 h 15"/>
                <a:gd name="T32" fmla="*/ 10 w 12"/>
                <a:gd name="T33" fmla="*/ 12 h 15"/>
                <a:gd name="T34" fmla="*/ 9 w 12"/>
                <a:gd name="T35" fmla="*/ 13 h 15"/>
                <a:gd name="T36" fmla="*/ 6 w 12"/>
                <a:gd name="T37" fmla="*/ 13 h 15"/>
                <a:gd name="T38" fmla="*/ 3 w 12"/>
                <a:gd name="T39" fmla="*/ 12 h 15"/>
                <a:gd name="T40" fmla="*/ 2 w 12"/>
                <a:gd name="T41" fmla="*/ 8 h 15"/>
                <a:gd name="T42" fmla="*/ 2 w 12"/>
                <a:gd name="T43" fmla="*/ 8 h 15"/>
                <a:gd name="T44" fmla="*/ 12 w 12"/>
                <a:gd name="T45" fmla="*/ 8 h 15"/>
                <a:gd name="T46" fmla="*/ 12 w 12"/>
                <a:gd name="T47" fmla="*/ 6 h 15"/>
                <a:gd name="T48" fmla="*/ 10 w 12"/>
                <a:gd name="T49" fmla="*/ 2 h 15"/>
                <a:gd name="T50" fmla="*/ 6 w 12"/>
                <a:gd name="T51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2" h="15">
                  <a:moveTo>
                    <a:pt x="2" y="6"/>
                  </a:moveTo>
                  <a:cubicBezTo>
                    <a:pt x="2" y="6"/>
                    <a:pt x="2" y="6"/>
                    <a:pt x="2" y="6"/>
                  </a:cubicBezTo>
                  <a:cubicBezTo>
                    <a:pt x="3" y="5"/>
                    <a:pt x="3" y="4"/>
                    <a:pt x="4" y="3"/>
                  </a:cubicBezTo>
                  <a:cubicBezTo>
                    <a:pt x="4" y="2"/>
                    <a:pt x="5" y="2"/>
                    <a:pt x="6" y="2"/>
                  </a:cubicBezTo>
                  <a:cubicBezTo>
                    <a:pt x="7" y="2"/>
                    <a:pt x="8" y="2"/>
                    <a:pt x="8" y="3"/>
                  </a:cubicBezTo>
                  <a:cubicBezTo>
                    <a:pt x="9" y="4"/>
                    <a:pt x="9" y="5"/>
                    <a:pt x="9" y="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2" y="6"/>
                    <a:pt x="2" y="6"/>
                    <a:pt x="2" y="6"/>
                  </a:cubicBezTo>
                  <a:moveTo>
                    <a:pt x="6" y="0"/>
                  </a:moveTo>
                  <a:cubicBezTo>
                    <a:pt x="4" y="0"/>
                    <a:pt x="3" y="1"/>
                    <a:pt x="1" y="2"/>
                  </a:cubicBezTo>
                  <a:cubicBezTo>
                    <a:pt x="0" y="3"/>
                    <a:pt x="0" y="5"/>
                    <a:pt x="0" y="7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10"/>
                    <a:pt x="0" y="12"/>
                    <a:pt x="1" y="13"/>
                  </a:cubicBezTo>
                  <a:cubicBezTo>
                    <a:pt x="3" y="14"/>
                    <a:pt x="4" y="15"/>
                    <a:pt x="6" y="15"/>
                  </a:cubicBezTo>
                  <a:cubicBezTo>
                    <a:pt x="7" y="15"/>
                    <a:pt x="8" y="15"/>
                    <a:pt x="9" y="15"/>
                  </a:cubicBezTo>
                  <a:cubicBezTo>
                    <a:pt x="10" y="14"/>
                    <a:pt x="11" y="14"/>
                    <a:pt x="11" y="13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10" y="12"/>
                    <a:pt x="9" y="12"/>
                    <a:pt x="9" y="13"/>
                  </a:cubicBezTo>
                  <a:cubicBezTo>
                    <a:pt x="8" y="13"/>
                    <a:pt x="7" y="13"/>
                    <a:pt x="6" y="13"/>
                  </a:cubicBezTo>
                  <a:cubicBezTo>
                    <a:pt x="5" y="13"/>
                    <a:pt x="4" y="13"/>
                    <a:pt x="3" y="12"/>
                  </a:cubicBezTo>
                  <a:cubicBezTo>
                    <a:pt x="3" y="11"/>
                    <a:pt x="2" y="10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2" y="4"/>
                    <a:pt x="11" y="3"/>
                    <a:pt x="10" y="2"/>
                  </a:cubicBezTo>
                  <a:cubicBezTo>
                    <a:pt x="9" y="1"/>
                    <a:pt x="8" y="0"/>
                    <a:pt x="6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7" name="Freeform 16">
              <a:extLst>
                <a:ext uri="{FF2B5EF4-FFF2-40B4-BE49-F238E27FC236}">
                  <a16:creationId xmlns:a16="http://schemas.microsoft.com/office/drawing/2014/main" id="{B87609D8-1FCA-4B91-9A89-3C464C16C81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52088" y="808038"/>
              <a:ext cx="33338" cy="69850"/>
            </a:xfrm>
            <a:custGeom>
              <a:avLst/>
              <a:gdLst>
                <a:gd name="T0" fmla="*/ 14 w 21"/>
                <a:gd name="T1" fmla="*/ 0 h 44"/>
                <a:gd name="T2" fmla="*/ 0 w 21"/>
                <a:gd name="T3" fmla="*/ 3 h 44"/>
                <a:gd name="T4" fmla="*/ 0 w 21"/>
                <a:gd name="T5" fmla="*/ 7 h 44"/>
                <a:gd name="T6" fmla="*/ 7 w 21"/>
                <a:gd name="T7" fmla="*/ 7 h 44"/>
                <a:gd name="T8" fmla="*/ 7 w 21"/>
                <a:gd name="T9" fmla="*/ 39 h 44"/>
                <a:gd name="T10" fmla="*/ 0 w 21"/>
                <a:gd name="T11" fmla="*/ 41 h 44"/>
                <a:gd name="T12" fmla="*/ 0 w 21"/>
                <a:gd name="T13" fmla="*/ 44 h 44"/>
                <a:gd name="T14" fmla="*/ 21 w 21"/>
                <a:gd name="T15" fmla="*/ 44 h 44"/>
                <a:gd name="T16" fmla="*/ 21 w 21"/>
                <a:gd name="T17" fmla="*/ 41 h 44"/>
                <a:gd name="T18" fmla="*/ 14 w 21"/>
                <a:gd name="T19" fmla="*/ 39 h 44"/>
                <a:gd name="T20" fmla="*/ 14 w 21"/>
                <a:gd name="T21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" h="44">
                  <a:moveTo>
                    <a:pt x="14" y="0"/>
                  </a:moveTo>
                  <a:lnTo>
                    <a:pt x="0" y="3"/>
                  </a:lnTo>
                  <a:lnTo>
                    <a:pt x="0" y="7"/>
                  </a:lnTo>
                  <a:lnTo>
                    <a:pt x="7" y="7"/>
                  </a:lnTo>
                  <a:lnTo>
                    <a:pt x="7" y="39"/>
                  </a:lnTo>
                  <a:lnTo>
                    <a:pt x="0" y="41"/>
                  </a:lnTo>
                  <a:lnTo>
                    <a:pt x="0" y="44"/>
                  </a:lnTo>
                  <a:lnTo>
                    <a:pt x="21" y="44"/>
                  </a:lnTo>
                  <a:lnTo>
                    <a:pt x="21" y="41"/>
                  </a:lnTo>
                  <a:lnTo>
                    <a:pt x="14" y="39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8" name="Freeform 17">
              <a:extLst>
                <a:ext uri="{FF2B5EF4-FFF2-40B4-BE49-F238E27FC236}">
                  <a16:creationId xmlns:a16="http://schemas.microsoft.com/office/drawing/2014/main" id="{9EAEAA4E-85D4-42F7-8AB2-B7BDCE14662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52088" y="808038"/>
              <a:ext cx="33338" cy="69850"/>
            </a:xfrm>
            <a:custGeom>
              <a:avLst/>
              <a:gdLst>
                <a:gd name="T0" fmla="*/ 14 w 21"/>
                <a:gd name="T1" fmla="*/ 0 h 44"/>
                <a:gd name="T2" fmla="*/ 0 w 21"/>
                <a:gd name="T3" fmla="*/ 3 h 44"/>
                <a:gd name="T4" fmla="*/ 0 w 21"/>
                <a:gd name="T5" fmla="*/ 7 h 44"/>
                <a:gd name="T6" fmla="*/ 7 w 21"/>
                <a:gd name="T7" fmla="*/ 7 h 44"/>
                <a:gd name="T8" fmla="*/ 7 w 21"/>
                <a:gd name="T9" fmla="*/ 39 h 44"/>
                <a:gd name="T10" fmla="*/ 0 w 21"/>
                <a:gd name="T11" fmla="*/ 41 h 44"/>
                <a:gd name="T12" fmla="*/ 0 w 21"/>
                <a:gd name="T13" fmla="*/ 44 h 44"/>
                <a:gd name="T14" fmla="*/ 21 w 21"/>
                <a:gd name="T15" fmla="*/ 44 h 44"/>
                <a:gd name="T16" fmla="*/ 21 w 21"/>
                <a:gd name="T17" fmla="*/ 41 h 44"/>
                <a:gd name="T18" fmla="*/ 14 w 21"/>
                <a:gd name="T19" fmla="*/ 39 h 44"/>
                <a:gd name="T20" fmla="*/ 14 w 21"/>
                <a:gd name="T21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" h="44">
                  <a:moveTo>
                    <a:pt x="14" y="0"/>
                  </a:moveTo>
                  <a:lnTo>
                    <a:pt x="0" y="3"/>
                  </a:lnTo>
                  <a:lnTo>
                    <a:pt x="0" y="7"/>
                  </a:lnTo>
                  <a:lnTo>
                    <a:pt x="7" y="7"/>
                  </a:lnTo>
                  <a:lnTo>
                    <a:pt x="7" y="39"/>
                  </a:lnTo>
                  <a:lnTo>
                    <a:pt x="0" y="41"/>
                  </a:lnTo>
                  <a:lnTo>
                    <a:pt x="0" y="44"/>
                  </a:lnTo>
                  <a:lnTo>
                    <a:pt x="21" y="44"/>
                  </a:lnTo>
                  <a:lnTo>
                    <a:pt x="21" y="41"/>
                  </a:lnTo>
                  <a:lnTo>
                    <a:pt x="14" y="39"/>
                  </a:lnTo>
                  <a:lnTo>
                    <a:pt x="1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0" name="Freeform 18">
              <a:extLst>
                <a:ext uri="{FF2B5EF4-FFF2-40B4-BE49-F238E27FC236}">
                  <a16:creationId xmlns:a16="http://schemas.microsoft.com/office/drawing/2014/main" id="{6B29AAF5-D13D-49A6-BDCC-B55BF9CA261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91775" y="808038"/>
              <a:ext cx="42863" cy="73025"/>
            </a:xfrm>
            <a:custGeom>
              <a:avLst/>
              <a:gdLst>
                <a:gd name="T0" fmla="*/ 6 w 12"/>
                <a:gd name="T1" fmla="*/ 11 h 20"/>
                <a:gd name="T2" fmla="*/ 3 w 12"/>
                <a:gd name="T3" fmla="*/ 10 h 20"/>
                <a:gd name="T4" fmla="*/ 2 w 12"/>
                <a:gd name="T5" fmla="*/ 7 h 20"/>
                <a:gd name="T6" fmla="*/ 3 w 12"/>
                <a:gd name="T7" fmla="*/ 3 h 20"/>
                <a:gd name="T8" fmla="*/ 6 w 12"/>
                <a:gd name="T9" fmla="*/ 2 h 20"/>
                <a:gd name="T10" fmla="*/ 9 w 12"/>
                <a:gd name="T11" fmla="*/ 3 h 20"/>
                <a:gd name="T12" fmla="*/ 10 w 12"/>
                <a:gd name="T13" fmla="*/ 7 h 20"/>
                <a:gd name="T14" fmla="*/ 10 w 12"/>
                <a:gd name="T15" fmla="*/ 9 h 20"/>
                <a:gd name="T16" fmla="*/ 8 w 12"/>
                <a:gd name="T17" fmla="*/ 11 h 20"/>
                <a:gd name="T18" fmla="*/ 6 w 12"/>
                <a:gd name="T19" fmla="*/ 11 h 20"/>
                <a:gd name="T20" fmla="*/ 6 w 12"/>
                <a:gd name="T21" fmla="*/ 0 h 20"/>
                <a:gd name="T22" fmla="*/ 2 w 12"/>
                <a:gd name="T23" fmla="*/ 2 h 20"/>
                <a:gd name="T24" fmla="*/ 0 w 12"/>
                <a:gd name="T25" fmla="*/ 7 h 20"/>
                <a:gd name="T26" fmla="*/ 1 w 12"/>
                <a:gd name="T27" fmla="*/ 12 h 20"/>
                <a:gd name="T28" fmla="*/ 6 w 12"/>
                <a:gd name="T29" fmla="*/ 13 h 20"/>
                <a:gd name="T30" fmla="*/ 8 w 12"/>
                <a:gd name="T31" fmla="*/ 13 h 20"/>
                <a:gd name="T32" fmla="*/ 10 w 12"/>
                <a:gd name="T33" fmla="*/ 11 h 20"/>
                <a:gd name="T34" fmla="*/ 10 w 12"/>
                <a:gd name="T35" fmla="*/ 12 h 20"/>
                <a:gd name="T36" fmla="*/ 8 w 12"/>
                <a:gd name="T37" fmla="*/ 16 h 20"/>
                <a:gd name="T38" fmla="*/ 5 w 12"/>
                <a:gd name="T39" fmla="*/ 18 h 20"/>
                <a:gd name="T40" fmla="*/ 4 w 12"/>
                <a:gd name="T41" fmla="*/ 18 h 20"/>
                <a:gd name="T42" fmla="*/ 2 w 12"/>
                <a:gd name="T43" fmla="*/ 17 h 20"/>
                <a:gd name="T44" fmla="*/ 1 w 12"/>
                <a:gd name="T45" fmla="*/ 19 h 20"/>
                <a:gd name="T46" fmla="*/ 3 w 12"/>
                <a:gd name="T47" fmla="*/ 20 h 20"/>
                <a:gd name="T48" fmla="*/ 5 w 12"/>
                <a:gd name="T49" fmla="*/ 20 h 20"/>
                <a:gd name="T50" fmla="*/ 11 w 12"/>
                <a:gd name="T51" fmla="*/ 18 h 20"/>
                <a:gd name="T52" fmla="*/ 12 w 12"/>
                <a:gd name="T53" fmla="*/ 11 h 20"/>
                <a:gd name="T54" fmla="*/ 12 w 12"/>
                <a:gd name="T55" fmla="*/ 7 h 20"/>
                <a:gd name="T56" fmla="*/ 11 w 12"/>
                <a:gd name="T57" fmla="*/ 2 h 20"/>
                <a:gd name="T58" fmla="*/ 6 w 12"/>
                <a:gd name="T59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" h="20">
                  <a:moveTo>
                    <a:pt x="6" y="11"/>
                  </a:moveTo>
                  <a:cubicBezTo>
                    <a:pt x="5" y="11"/>
                    <a:pt x="4" y="11"/>
                    <a:pt x="3" y="10"/>
                  </a:cubicBezTo>
                  <a:cubicBezTo>
                    <a:pt x="3" y="9"/>
                    <a:pt x="2" y="8"/>
                    <a:pt x="2" y="7"/>
                  </a:cubicBezTo>
                  <a:cubicBezTo>
                    <a:pt x="2" y="5"/>
                    <a:pt x="3" y="4"/>
                    <a:pt x="3" y="3"/>
                  </a:cubicBezTo>
                  <a:cubicBezTo>
                    <a:pt x="4" y="2"/>
                    <a:pt x="5" y="2"/>
                    <a:pt x="6" y="2"/>
                  </a:cubicBezTo>
                  <a:cubicBezTo>
                    <a:pt x="7" y="2"/>
                    <a:pt x="8" y="2"/>
                    <a:pt x="9" y="3"/>
                  </a:cubicBezTo>
                  <a:cubicBezTo>
                    <a:pt x="9" y="4"/>
                    <a:pt x="10" y="5"/>
                    <a:pt x="10" y="7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9" y="10"/>
                    <a:pt x="9" y="10"/>
                    <a:pt x="8" y="11"/>
                  </a:cubicBezTo>
                  <a:cubicBezTo>
                    <a:pt x="8" y="11"/>
                    <a:pt x="7" y="11"/>
                    <a:pt x="6" y="11"/>
                  </a:cubicBezTo>
                  <a:moveTo>
                    <a:pt x="6" y="0"/>
                  </a:moveTo>
                  <a:cubicBezTo>
                    <a:pt x="4" y="0"/>
                    <a:pt x="3" y="0"/>
                    <a:pt x="2" y="2"/>
                  </a:cubicBezTo>
                  <a:cubicBezTo>
                    <a:pt x="0" y="3"/>
                    <a:pt x="0" y="5"/>
                    <a:pt x="0" y="7"/>
                  </a:cubicBezTo>
                  <a:cubicBezTo>
                    <a:pt x="0" y="9"/>
                    <a:pt x="0" y="10"/>
                    <a:pt x="1" y="12"/>
                  </a:cubicBezTo>
                  <a:cubicBezTo>
                    <a:pt x="2" y="13"/>
                    <a:pt x="4" y="13"/>
                    <a:pt x="6" y="13"/>
                  </a:cubicBezTo>
                  <a:cubicBezTo>
                    <a:pt x="7" y="13"/>
                    <a:pt x="7" y="13"/>
                    <a:pt x="8" y="13"/>
                  </a:cubicBezTo>
                  <a:cubicBezTo>
                    <a:pt x="9" y="13"/>
                    <a:pt x="9" y="12"/>
                    <a:pt x="10" y="11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10" y="14"/>
                    <a:pt x="9" y="15"/>
                    <a:pt x="8" y="16"/>
                  </a:cubicBezTo>
                  <a:cubicBezTo>
                    <a:pt x="8" y="17"/>
                    <a:pt x="7" y="18"/>
                    <a:pt x="5" y="18"/>
                  </a:cubicBezTo>
                  <a:cubicBezTo>
                    <a:pt x="5" y="18"/>
                    <a:pt x="4" y="18"/>
                    <a:pt x="4" y="18"/>
                  </a:cubicBezTo>
                  <a:cubicBezTo>
                    <a:pt x="3" y="17"/>
                    <a:pt x="2" y="17"/>
                    <a:pt x="2" y="17"/>
                  </a:cubicBezTo>
                  <a:cubicBezTo>
                    <a:pt x="1" y="19"/>
                    <a:pt x="1" y="19"/>
                    <a:pt x="1" y="19"/>
                  </a:cubicBezTo>
                  <a:cubicBezTo>
                    <a:pt x="2" y="19"/>
                    <a:pt x="3" y="19"/>
                    <a:pt x="3" y="20"/>
                  </a:cubicBezTo>
                  <a:cubicBezTo>
                    <a:pt x="4" y="20"/>
                    <a:pt x="5" y="20"/>
                    <a:pt x="5" y="20"/>
                  </a:cubicBezTo>
                  <a:cubicBezTo>
                    <a:pt x="8" y="20"/>
                    <a:pt x="9" y="19"/>
                    <a:pt x="11" y="18"/>
                  </a:cubicBezTo>
                  <a:cubicBezTo>
                    <a:pt x="12" y="16"/>
                    <a:pt x="12" y="14"/>
                    <a:pt x="12" y="11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5"/>
                    <a:pt x="12" y="3"/>
                    <a:pt x="11" y="2"/>
                  </a:cubicBezTo>
                  <a:cubicBezTo>
                    <a:pt x="9" y="0"/>
                    <a:pt x="8" y="0"/>
                    <a:pt x="6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1" name="Freeform 19">
              <a:extLst>
                <a:ext uri="{FF2B5EF4-FFF2-40B4-BE49-F238E27FC236}">
                  <a16:creationId xmlns:a16="http://schemas.microsoft.com/office/drawing/2014/main" id="{24430404-AED5-4EAF-80D6-DD5856A8BEB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45750" y="808038"/>
              <a:ext cx="47625" cy="69850"/>
            </a:xfrm>
            <a:custGeom>
              <a:avLst/>
              <a:gdLst>
                <a:gd name="T0" fmla="*/ 13 w 13"/>
                <a:gd name="T1" fmla="*/ 0 h 19"/>
                <a:gd name="T2" fmla="*/ 0 w 13"/>
                <a:gd name="T3" fmla="*/ 0 h 19"/>
                <a:gd name="T4" fmla="*/ 0 w 13"/>
                <a:gd name="T5" fmla="*/ 4 h 19"/>
                <a:gd name="T6" fmla="*/ 2 w 13"/>
                <a:gd name="T7" fmla="*/ 4 h 19"/>
                <a:gd name="T8" fmla="*/ 3 w 13"/>
                <a:gd name="T9" fmla="*/ 2 h 19"/>
                <a:gd name="T10" fmla="*/ 11 w 13"/>
                <a:gd name="T11" fmla="*/ 2 h 19"/>
                <a:gd name="T12" fmla="*/ 6 w 13"/>
                <a:gd name="T13" fmla="*/ 9 h 19"/>
                <a:gd name="T14" fmla="*/ 4 w 13"/>
                <a:gd name="T15" fmla="*/ 17 h 19"/>
                <a:gd name="T16" fmla="*/ 4 w 13"/>
                <a:gd name="T17" fmla="*/ 19 h 19"/>
                <a:gd name="T18" fmla="*/ 7 w 13"/>
                <a:gd name="T19" fmla="*/ 19 h 19"/>
                <a:gd name="T20" fmla="*/ 7 w 13"/>
                <a:gd name="T21" fmla="*/ 17 h 19"/>
                <a:gd name="T22" fmla="*/ 9 w 13"/>
                <a:gd name="T23" fmla="*/ 9 h 19"/>
                <a:gd name="T24" fmla="*/ 13 w 13"/>
                <a:gd name="T25" fmla="*/ 2 h 19"/>
                <a:gd name="T26" fmla="*/ 13 w 13"/>
                <a:gd name="T27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" h="19">
                  <a:moveTo>
                    <a:pt x="13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9" y="4"/>
                    <a:pt x="7" y="7"/>
                    <a:pt x="6" y="9"/>
                  </a:cubicBezTo>
                  <a:cubicBezTo>
                    <a:pt x="5" y="12"/>
                    <a:pt x="4" y="14"/>
                    <a:pt x="4" y="17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7" y="14"/>
                    <a:pt x="8" y="12"/>
                    <a:pt x="9" y="9"/>
                  </a:cubicBezTo>
                  <a:cubicBezTo>
                    <a:pt x="9" y="7"/>
                    <a:pt x="11" y="5"/>
                    <a:pt x="13" y="2"/>
                  </a:cubicBezTo>
                  <a:cubicBezTo>
                    <a:pt x="13" y="0"/>
                    <a:pt x="13" y="0"/>
                    <a:pt x="13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2" name="Freeform 20">
              <a:extLst>
                <a:ext uri="{FF2B5EF4-FFF2-40B4-BE49-F238E27FC236}">
                  <a16:creationId xmlns:a16="http://schemas.microsoft.com/office/drawing/2014/main" id="{AA8C09FC-6619-487C-AF17-4C330CAE41F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01313" y="808038"/>
              <a:ext cx="46038" cy="73025"/>
            </a:xfrm>
            <a:custGeom>
              <a:avLst/>
              <a:gdLst>
                <a:gd name="T0" fmla="*/ 6 w 13"/>
                <a:gd name="T1" fmla="*/ 0 h 20"/>
                <a:gd name="T2" fmla="*/ 2 w 13"/>
                <a:gd name="T3" fmla="*/ 1 h 20"/>
                <a:gd name="T4" fmla="*/ 0 w 13"/>
                <a:gd name="T5" fmla="*/ 5 h 20"/>
                <a:gd name="T6" fmla="*/ 0 w 13"/>
                <a:gd name="T7" fmla="*/ 5 h 20"/>
                <a:gd name="T8" fmla="*/ 3 w 13"/>
                <a:gd name="T9" fmla="*/ 5 h 20"/>
                <a:gd name="T10" fmla="*/ 4 w 13"/>
                <a:gd name="T11" fmla="*/ 3 h 20"/>
                <a:gd name="T12" fmla="*/ 6 w 13"/>
                <a:gd name="T13" fmla="*/ 2 h 20"/>
                <a:gd name="T14" fmla="*/ 9 w 13"/>
                <a:gd name="T15" fmla="*/ 3 h 20"/>
                <a:gd name="T16" fmla="*/ 10 w 13"/>
                <a:gd name="T17" fmla="*/ 5 h 20"/>
                <a:gd name="T18" fmla="*/ 9 w 13"/>
                <a:gd name="T19" fmla="*/ 8 h 20"/>
                <a:gd name="T20" fmla="*/ 6 w 13"/>
                <a:gd name="T21" fmla="*/ 8 h 20"/>
                <a:gd name="T22" fmla="*/ 4 w 13"/>
                <a:gd name="T23" fmla="*/ 8 h 20"/>
                <a:gd name="T24" fmla="*/ 4 w 13"/>
                <a:gd name="T25" fmla="*/ 11 h 20"/>
                <a:gd name="T26" fmla="*/ 6 w 13"/>
                <a:gd name="T27" fmla="*/ 11 h 20"/>
                <a:gd name="T28" fmla="*/ 9 w 13"/>
                <a:gd name="T29" fmla="*/ 11 h 20"/>
                <a:gd name="T30" fmla="*/ 10 w 13"/>
                <a:gd name="T31" fmla="*/ 14 h 20"/>
                <a:gd name="T32" fmla="*/ 9 w 13"/>
                <a:gd name="T33" fmla="*/ 17 h 20"/>
                <a:gd name="T34" fmla="*/ 6 w 13"/>
                <a:gd name="T35" fmla="*/ 18 h 20"/>
                <a:gd name="T36" fmla="*/ 4 w 13"/>
                <a:gd name="T37" fmla="*/ 17 h 20"/>
                <a:gd name="T38" fmla="*/ 3 w 13"/>
                <a:gd name="T39" fmla="*/ 14 h 20"/>
                <a:gd name="T40" fmla="*/ 0 w 13"/>
                <a:gd name="T41" fmla="*/ 14 h 20"/>
                <a:gd name="T42" fmla="*/ 0 w 13"/>
                <a:gd name="T43" fmla="*/ 14 h 20"/>
                <a:gd name="T44" fmla="*/ 2 w 13"/>
                <a:gd name="T45" fmla="*/ 18 h 20"/>
                <a:gd name="T46" fmla="*/ 6 w 13"/>
                <a:gd name="T47" fmla="*/ 20 h 20"/>
                <a:gd name="T48" fmla="*/ 11 w 13"/>
                <a:gd name="T49" fmla="*/ 18 h 20"/>
                <a:gd name="T50" fmla="*/ 13 w 13"/>
                <a:gd name="T51" fmla="*/ 14 h 20"/>
                <a:gd name="T52" fmla="*/ 12 w 13"/>
                <a:gd name="T53" fmla="*/ 11 h 20"/>
                <a:gd name="T54" fmla="*/ 9 w 13"/>
                <a:gd name="T55" fmla="*/ 9 h 20"/>
                <a:gd name="T56" fmla="*/ 12 w 13"/>
                <a:gd name="T57" fmla="*/ 8 h 20"/>
                <a:gd name="T58" fmla="*/ 12 w 13"/>
                <a:gd name="T59" fmla="*/ 5 h 20"/>
                <a:gd name="T60" fmla="*/ 11 w 13"/>
                <a:gd name="T61" fmla="*/ 1 h 20"/>
                <a:gd name="T62" fmla="*/ 6 w 13"/>
                <a:gd name="T6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3" h="20">
                  <a:moveTo>
                    <a:pt x="6" y="0"/>
                  </a:moveTo>
                  <a:cubicBezTo>
                    <a:pt x="5" y="0"/>
                    <a:pt x="3" y="0"/>
                    <a:pt x="2" y="1"/>
                  </a:cubicBezTo>
                  <a:cubicBezTo>
                    <a:pt x="1" y="2"/>
                    <a:pt x="0" y="3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4"/>
                    <a:pt x="3" y="3"/>
                    <a:pt x="4" y="3"/>
                  </a:cubicBezTo>
                  <a:cubicBezTo>
                    <a:pt x="5" y="2"/>
                    <a:pt x="5" y="2"/>
                    <a:pt x="6" y="2"/>
                  </a:cubicBezTo>
                  <a:cubicBezTo>
                    <a:pt x="7" y="2"/>
                    <a:pt x="8" y="2"/>
                    <a:pt x="9" y="3"/>
                  </a:cubicBezTo>
                  <a:cubicBezTo>
                    <a:pt x="9" y="3"/>
                    <a:pt x="10" y="4"/>
                    <a:pt x="10" y="5"/>
                  </a:cubicBezTo>
                  <a:cubicBezTo>
                    <a:pt x="10" y="6"/>
                    <a:pt x="9" y="7"/>
                    <a:pt x="9" y="8"/>
                  </a:cubicBezTo>
                  <a:cubicBezTo>
                    <a:pt x="8" y="8"/>
                    <a:pt x="8" y="8"/>
                    <a:pt x="6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8" y="11"/>
                    <a:pt x="9" y="11"/>
                    <a:pt x="9" y="11"/>
                  </a:cubicBezTo>
                  <a:cubicBezTo>
                    <a:pt x="10" y="12"/>
                    <a:pt x="10" y="13"/>
                    <a:pt x="10" y="14"/>
                  </a:cubicBezTo>
                  <a:cubicBezTo>
                    <a:pt x="10" y="15"/>
                    <a:pt x="10" y="16"/>
                    <a:pt x="9" y="17"/>
                  </a:cubicBezTo>
                  <a:cubicBezTo>
                    <a:pt x="8" y="17"/>
                    <a:pt x="7" y="18"/>
                    <a:pt x="6" y="18"/>
                  </a:cubicBezTo>
                  <a:cubicBezTo>
                    <a:pt x="5" y="18"/>
                    <a:pt x="4" y="17"/>
                    <a:pt x="4" y="17"/>
                  </a:cubicBezTo>
                  <a:cubicBezTo>
                    <a:pt x="3" y="16"/>
                    <a:pt x="3" y="15"/>
                    <a:pt x="3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6"/>
                    <a:pt x="1" y="17"/>
                    <a:pt x="2" y="18"/>
                  </a:cubicBezTo>
                  <a:cubicBezTo>
                    <a:pt x="3" y="19"/>
                    <a:pt x="5" y="20"/>
                    <a:pt x="6" y="20"/>
                  </a:cubicBezTo>
                  <a:cubicBezTo>
                    <a:pt x="8" y="20"/>
                    <a:pt x="10" y="19"/>
                    <a:pt x="11" y="18"/>
                  </a:cubicBezTo>
                  <a:cubicBezTo>
                    <a:pt x="12" y="17"/>
                    <a:pt x="13" y="16"/>
                    <a:pt x="13" y="14"/>
                  </a:cubicBezTo>
                  <a:cubicBezTo>
                    <a:pt x="13" y="13"/>
                    <a:pt x="12" y="12"/>
                    <a:pt x="12" y="11"/>
                  </a:cubicBezTo>
                  <a:cubicBezTo>
                    <a:pt x="11" y="10"/>
                    <a:pt x="11" y="10"/>
                    <a:pt x="9" y="9"/>
                  </a:cubicBezTo>
                  <a:cubicBezTo>
                    <a:pt x="10" y="9"/>
                    <a:pt x="11" y="8"/>
                    <a:pt x="12" y="8"/>
                  </a:cubicBezTo>
                  <a:cubicBezTo>
                    <a:pt x="12" y="7"/>
                    <a:pt x="12" y="6"/>
                    <a:pt x="12" y="5"/>
                  </a:cubicBezTo>
                  <a:cubicBezTo>
                    <a:pt x="12" y="3"/>
                    <a:pt x="12" y="2"/>
                    <a:pt x="11" y="1"/>
                  </a:cubicBezTo>
                  <a:cubicBezTo>
                    <a:pt x="10" y="0"/>
                    <a:pt x="8" y="0"/>
                    <a:pt x="6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3" name="Freeform 21">
              <a:extLst>
                <a:ext uri="{FF2B5EF4-FFF2-40B4-BE49-F238E27FC236}">
                  <a16:creationId xmlns:a16="http://schemas.microsoft.com/office/drawing/2014/main" id="{CEA2A97E-F714-4A59-B2AA-67A332E7A05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106025" y="1614488"/>
              <a:ext cx="65088" cy="76200"/>
            </a:xfrm>
            <a:custGeom>
              <a:avLst/>
              <a:gdLst>
                <a:gd name="T0" fmla="*/ 9 w 18"/>
                <a:gd name="T1" fmla="*/ 18 h 21"/>
                <a:gd name="T2" fmla="*/ 4 w 18"/>
                <a:gd name="T3" fmla="*/ 16 h 21"/>
                <a:gd name="T4" fmla="*/ 3 w 18"/>
                <a:gd name="T5" fmla="*/ 11 h 21"/>
                <a:gd name="T6" fmla="*/ 3 w 18"/>
                <a:gd name="T7" fmla="*/ 10 h 21"/>
                <a:gd name="T8" fmla="*/ 4 w 18"/>
                <a:gd name="T9" fmla="*/ 5 h 21"/>
                <a:gd name="T10" fmla="*/ 9 w 18"/>
                <a:gd name="T11" fmla="*/ 3 h 21"/>
                <a:gd name="T12" fmla="*/ 13 w 18"/>
                <a:gd name="T13" fmla="*/ 5 h 21"/>
                <a:gd name="T14" fmla="*/ 15 w 18"/>
                <a:gd name="T15" fmla="*/ 10 h 21"/>
                <a:gd name="T16" fmla="*/ 15 w 18"/>
                <a:gd name="T17" fmla="*/ 11 h 21"/>
                <a:gd name="T18" fmla="*/ 13 w 18"/>
                <a:gd name="T19" fmla="*/ 16 h 21"/>
                <a:gd name="T20" fmla="*/ 9 w 18"/>
                <a:gd name="T21" fmla="*/ 18 h 21"/>
                <a:gd name="T22" fmla="*/ 9 w 18"/>
                <a:gd name="T23" fmla="*/ 0 h 21"/>
                <a:gd name="T24" fmla="*/ 3 w 18"/>
                <a:gd name="T25" fmla="*/ 3 h 21"/>
                <a:gd name="T26" fmla="*/ 0 w 18"/>
                <a:gd name="T27" fmla="*/ 10 h 21"/>
                <a:gd name="T28" fmla="*/ 0 w 18"/>
                <a:gd name="T29" fmla="*/ 11 h 21"/>
                <a:gd name="T30" fmla="*/ 3 w 18"/>
                <a:gd name="T31" fmla="*/ 18 h 21"/>
                <a:gd name="T32" fmla="*/ 9 w 18"/>
                <a:gd name="T33" fmla="*/ 21 h 21"/>
                <a:gd name="T34" fmla="*/ 15 w 18"/>
                <a:gd name="T35" fmla="*/ 18 h 21"/>
                <a:gd name="T36" fmla="*/ 18 w 18"/>
                <a:gd name="T37" fmla="*/ 11 h 21"/>
                <a:gd name="T38" fmla="*/ 18 w 18"/>
                <a:gd name="T39" fmla="*/ 10 h 21"/>
                <a:gd name="T40" fmla="*/ 15 w 18"/>
                <a:gd name="T41" fmla="*/ 3 h 21"/>
                <a:gd name="T42" fmla="*/ 9 w 18"/>
                <a:gd name="T43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" h="21">
                  <a:moveTo>
                    <a:pt x="9" y="18"/>
                  </a:moveTo>
                  <a:cubicBezTo>
                    <a:pt x="7" y="18"/>
                    <a:pt x="6" y="18"/>
                    <a:pt x="4" y="16"/>
                  </a:cubicBezTo>
                  <a:cubicBezTo>
                    <a:pt x="3" y="15"/>
                    <a:pt x="3" y="13"/>
                    <a:pt x="3" y="11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8"/>
                    <a:pt x="3" y="6"/>
                    <a:pt x="4" y="5"/>
                  </a:cubicBezTo>
                  <a:cubicBezTo>
                    <a:pt x="6" y="3"/>
                    <a:pt x="7" y="3"/>
                    <a:pt x="9" y="3"/>
                  </a:cubicBezTo>
                  <a:cubicBezTo>
                    <a:pt x="11" y="3"/>
                    <a:pt x="12" y="3"/>
                    <a:pt x="13" y="5"/>
                  </a:cubicBezTo>
                  <a:cubicBezTo>
                    <a:pt x="14" y="6"/>
                    <a:pt x="15" y="8"/>
                    <a:pt x="15" y="10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15" y="13"/>
                    <a:pt x="14" y="15"/>
                    <a:pt x="13" y="16"/>
                  </a:cubicBezTo>
                  <a:cubicBezTo>
                    <a:pt x="12" y="18"/>
                    <a:pt x="11" y="18"/>
                    <a:pt x="9" y="18"/>
                  </a:cubicBezTo>
                  <a:moveTo>
                    <a:pt x="9" y="0"/>
                  </a:moveTo>
                  <a:cubicBezTo>
                    <a:pt x="6" y="0"/>
                    <a:pt x="4" y="1"/>
                    <a:pt x="3" y="3"/>
                  </a:cubicBezTo>
                  <a:cubicBezTo>
                    <a:pt x="1" y="5"/>
                    <a:pt x="0" y="8"/>
                    <a:pt x="0" y="10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4"/>
                    <a:pt x="1" y="16"/>
                    <a:pt x="3" y="18"/>
                  </a:cubicBezTo>
                  <a:cubicBezTo>
                    <a:pt x="4" y="20"/>
                    <a:pt x="6" y="21"/>
                    <a:pt x="9" y="21"/>
                  </a:cubicBezTo>
                  <a:cubicBezTo>
                    <a:pt x="11" y="21"/>
                    <a:pt x="14" y="20"/>
                    <a:pt x="15" y="18"/>
                  </a:cubicBezTo>
                  <a:cubicBezTo>
                    <a:pt x="17" y="16"/>
                    <a:pt x="18" y="14"/>
                    <a:pt x="18" y="11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8" y="8"/>
                    <a:pt x="17" y="5"/>
                    <a:pt x="15" y="3"/>
                  </a:cubicBezTo>
                  <a:cubicBezTo>
                    <a:pt x="14" y="1"/>
                    <a:pt x="11" y="0"/>
                    <a:pt x="9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6" name="Freeform 22">
              <a:extLst>
                <a:ext uri="{FF2B5EF4-FFF2-40B4-BE49-F238E27FC236}">
                  <a16:creationId xmlns:a16="http://schemas.microsoft.com/office/drawing/2014/main" id="{B20B6E9B-2E3F-445B-9A7C-74BF4912A6A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77463" y="1633538"/>
              <a:ext cx="33338" cy="53975"/>
            </a:xfrm>
            <a:custGeom>
              <a:avLst/>
              <a:gdLst>
                <a:gd name="T0" fmla="*/ 8 w 9"/>
                <a:gd name="T1" fmla="*/ 0 h 15"/>
                <a:gd name="T2" fmla="*/ 6 w 9"/>
                <a:gd name="T3" fmla="*/ 1 h 15"/>
                <a:gd name="T4" fmla="*/ 5 w 9"/>
                <a:gd name="T5" fmla="*/ 3 h 15"/>
                <a:gd name="T6" fmla="*/ 4 w 9"/>
                <a:gd name="T7" fmla="*/ 1 h 15"/>
                <a:gd name="T8" fmla="*/ 0 w 9"/>
                <a:gd name="T9" fmla="*/ 1 h 15"/>
                <a:gd name="T10" fmla="*/ 0 w 9"/>
                <a:gd name="T11" fmla="*/ 2 h 15"/>
                <a:gd name="T12" fmla="*/ 2 w 9"/>
                <a:gd name="T13" fmla="*/ 3 h 15"/>
                <a:gd name="T14" fmla="*/ 2 w 9"/>
                <a:gd name="T15" fmla="*/ 13 h 15"/>
                <a:gd name="T16" fmla="*/ 0 w 9"/>
                <a:gd name="T17" fmla="*/ 14 h 15"/>
                <a:gd name="T18" fmla="*/ 0 w 9"/>
                <a:gd name="T19" fmla="*/ 15 h 15"/>
                <a:gd name="T20" fmla="*/ 7 w 9"/>
                <a:gd name="T21" fmla="*/ 15 h 15"/>
                <a:gd name="T22" fmla="*/ 7 w 9"/>
                <a:gd name="T23" fmla="*/ 14 h 15"/>
                <a:gd name="T24" fmla="*/ 5 w 9"/>
                <a:gd name="T25" fmla="*/ 13 h 15"/>
                <a:gd name="T26" fmla="*/ 5 w 9"/>
                <a:gd name="T27" fmla="*/ 5 h 15"/>
                <a:gd name="T28" fmla="*/ 6 w 9"/>
                <a:gd name="T29" fmla="*/ 4 h 15"/>
                <a:gd name="T30" fmla="*/ 8 w 9"/>
                <a:gd name="T31" fmla="*/ 3 h 15"/>
                <a:gd name="T32" fmla="*/ 9 w 9"/>
                <a:gd name="T33" fmla="*/ 3 h 15"/>
                <a:gd name="T34" fmla="*/ 9 w 9"/>
                <a:gd name="T35" fmla="*/ 1 h 15"/>
                <a:gd name="T36" fmla="*/ 9 w 9"/>
                <a:gd name="T37" fmla="*/ 1 h 15"/>
                <a:gd name="T38" fmla="*/ 8 w 9"/>
                <a:gd name="T3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" h="15">
                  <a:moveTo>
                    <a:pt x="8" y="0"/>
                  </a:moveTo>
                  <a:cubicBezTo>
                    <a:pt x="7" y="0"/>
                    <a:pt x="7" y="1"/>
                    <a:pt x="6" y="1"/>
                  </a:cubicBezTo>
                  <a:cubicBezTo>
                    <a:pt x="6" y="2"/>
                    <a:pt x="5" y="2"/>
                    <a:pt x="5" y="3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4"/>
                    <a:pt x="5" y="4"/>
                    <a:pt x="6" y="4"/>
                  </a:cubicBezTo>
                  <a:cubicBezTo>
                    <a:pt x="6" y="3"/>
                    <a:pt x="7" y="3"/>
                    <a:pt x="8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8" y="0"/>
                    <a:pt x="8" y="0"/>
                    <a:pt x="8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7" name="Freeform 23">
              <a:extLst>
                <a:ext uri="{FF2B5EF4-FFF2-40B4-BE49-F238E27FC236}">
                  <a16:creationId xmlns:a16="http://schemas.microsoft.com/office/drawing/2014/main" id="{3A9EE3EC-2685-4BEC-A8C3-2570460DE82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217150" y="1611313"/>
              <a:ext cx="25400" cy="76200"/>
            </a:xfrm>
            <a:custGeom>
              <a:avLst/>
              <a:gdLst>
                <a:gd name="T0" fmla="*/ 12 w 16"/>
                <a:gd name="T1" fmla="*/ 16 h 48"/>
                <a:gd name="T2" fmla="*/ 0 w 16"/>
                <a:gd name="T3" fmla="*/ 16 h 48"/>
                <a:gd name="T4" fmla="*/ 0 w 16"/>
                <a:gd name="T5" fmla="*/ 18 h 48"/>
                <a:gd name="T6" fmla="*/ 5 w 16"/>
                <a:gd name="T7" fmla="*/ 21 h 48"/>
                <a:gd name="T8" fmla="*/ 5 w 16"/>
                <a:gd name="T9" fmla="*/ 43 h 48"/>
                <a:gd name="T10" fmla="*/ 0 w 16"/>
                <a:gd name="T11" fmla="*/ 46 h 48"/>
                <a:gd name="T12" fmla="*/ 0 w 16"/>
                <a:gd name="T13" fmla="*/ 48 h 48"/>
                <a:gd name="T14" fmla="*/ 16 w 16"/>
                <a:gd name="T15" fmla="*/ 48 h 48"/>
                <a:gd name="T16" fmla="*/ 16 w 16"/>
                <a:gd name="T17" fmla="*/ 46 h 48"/>
                <a:gd name="T18" fmla="*/ 12 w 16"/>
                <a:gd name="T19" fmla="*/ 43 h 48"/>
                <a:gd name="T20" fmla="*/ 12 w 16"/>
                <a:gd name="T21" fmla="*/ 16 h 48"/>
                <a:gd name="T22" fmla="*/ 12 w 16"/>
                <a:gd name="T23" fmla="*/ 0 h 48"/>
                <a:gd name="T24" fmla="*/ 5 w 16"/>
                <a:gd name="T25" fmla="*/ 0 h 48"/>
                <a:gd name="T26" fmla="*/ 5 w 16"/>
                <a:gd name="T27" fmla="*/ 7 h 48"/>
                <a:gd name="T28" fmla="*/ 12 w 16"/>
                <a:gd name="T29" fmla="*/ 7 h 48"/>
                <a:gd name="T30" fmla="*/ 12 w 16"/>
                <a:gd name="T31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6" h="48">
                  <a:moveTo>
                    <a:pt x="12" y="16"/>
                  </a:moveTo>
                  <a:lnTo>
                    <a:pt x="0" y="16"/>
                  </a:lnTo>
                  <a:lnTo>
                    <a:pt x="0" y="18"/>
                  </a:lnTo>
                  <a:lnTo>
                    <a:pt x="5" y="21"/>
                  </a:lnTo>
                  <a:lnTo>
                    <a:pt x="5" y="43"/>
                  </a:lnTo>
                  <a:lnTo>
                    <a:pt x="0" y="46"/>
                  </a:lnTo>
                  <a:lnTo>
                    <a:pt x="0" y="48"/>
                  </a:lnTo>
                  <a:lnTo>
                    <a:pt x="16" y="48"/>
                  </a:lnTo>
                  <a:lnTo>
                    <a:pt x="16" y="46"/>
                  </a:lnTo>
                  <a:lnTo>
                    <a:pt x="12" y="43"/>
                  </a:lnTo>
                  <a:lnTo>
                    <a:pt x="12" y="16"/>
                  </a:lnTo>
                  <a:close/>
                  <a:moveTo>
                    <a:pt x="12" y="0"/>
                  </a:moveTo>
                  <a:lnTo>
                    <a:pt x="5" y="0"/>
                  </a:lnTo>
                  <a:lnTo>
                    <a:pt x="5" y="7"/>
                  </a:lnTo>
                  <a:lnTo>
                    <a:pt x="12" y="7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8" name="Freeform 24">
              <a:extLst>
                <a:ext uri="{FF2B5EF4-FFF2-40B4-BE49-F238E27FC236}">
                  <a16:creationId xmlns:a16="http://schemas.microsoft.com/office/drawing/2014/main" id="{6F2CEA99-C47E-495C-87E0-8B16AE0D838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217150" y="1611313"/>
              <a:ext cx="25400" cy="76200"/>
            </a:xfrm>
            <a:custGeom>
              <a:avLst/>
              <a:gdLst>
                <a:gd name="T0" fmla="*/ 12 w 16"/>
                <a:gd name="T1" fmla="*/ 16 h 48"/>
                <a:gd name="T2" fmla="*/ 0 w 16"/>
                <a:gd name="T3" fmla="*/ 16 h 48"/>
                <a:gd name="T4" fmla="*/ 0 w 16"/>
                <a:gd name="T5" fmla="*/ 18 h 48"/>
                <a:gd name="T6" fmla="*/ 5 w 16"/>
                <a:gd name="T7" fmla="*/ 21 h 48"/>
                <a:gd name="T8" fmla="*/ 5 w 16"/>
                <a:gd name="T9" fmla="*/ 43 h 48"/>
                <a:gd name="T10" fmla="*/ 0 w 16"/>
                <a:gd name="T11" fmla="*/ 46 h 48"/>
                <a:gd name="T12" fmla="*/ 0 w 16"/>
                <a:gd name="T13" fmla="*/ 48 h 48"/>
                <a:gd name="T14" fmla="*/ 16 w 16"/>
                <a:gd name="T15" fmla="*/ 48 h 48"/>
                <a:gd name="T16" fmla="*/ 16 w 16"/>
                <a:gd name="T17" fmla="*/ 46 h 48"/>
                <a:gd name="T18" fmla="*/ 12 w 16"/>
                <a:gd name="T19" fmla="*/ 43 h 48"/>
                <a:gd name="T20" fmla="*/ 12 w 16"/>
                <a:gd name="T21" fmla="*/ 16 h 48"/>
                <a:gd name="T22" fmla="*/ 12 w 16"/>
                <a:gd name="T23" fmla="*/ 0 h 48"/>
                <a:gd name="T24" fmla="*/ 5 w 16"/>
                <a:gd name="T25" fmla="*/ 0 h 48"/>
                <a:gd name="T26" fmla="*/ 5 w 16"/>
                <a:gd name="T27" fmla="*/ 7 h 48"/>
                <a:gd name="T28" fmla="*/ 12 w 16"/>
                <a:gd name="T29" fmla="*/ 7 h 48"/>
                <a:gd name="T30" fmla="*/ 12 w 16"/>
                <a:gd name="T31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6" h="48">
                  <a:moveTo>
                    <a:pt x="12" y="16"/>
                  </a:moveTo>
                  <a:lnTo>
                    <a:pt x="0" y="16"/>
                  </a:lnTo>
                  <a:lnTo>
                    <a:pt x="0" y="18"/>
                  </a:lnTo>
                  <a:lnTo>
                    <a:pt x="5" y="21"/>
                  </a:lnTo>
                  <a:lnTo>
                    <a:pt x="5" y="43"/>
                  </a:lnTo>
                  <a:lnTo>
                    <a:pt x="0" y="46"/>
                  </a:lnTo>
                  <a:lnTo>
                    <a:pt x="0" y="48"/>
                  </a:lnTo>
                  <a:lnTo>
                    <a:pt x="16" y="48"/>
                  </a:lnTo>
                  <a:lnTo>
                    <a:pt x="16" y="46"/>
                  </a:lnTo>
                  <a:lnTo>
                    <a:pt x="12" y="43"/>
                  </a:lnTo>
                  <a:lnTo>
                    <a:pt x="12" y="16"/>
                  </a:lnTo>
                  <a:moveTo>
                    <a:pt x="12" y="0"/>
                  </a:moveTo>
                  <a:lnTo>
                    <a:pt x="5" y="0"/>
                  </a:lnTo>
                  <a:lnTo>
                    <a:pt x="5" y="7"/>
                  </a:lnTo>
                  <a:lnTo>
                    <a:pt x="12" y="7"/>
                  </a:lnTo>
                  <a:lnTo>
                    <a:pt x="1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9" name="Freeform 25">
              <a:extLst>
                <a:ext uri="{FF2B5EF4-FFF2-40B4-BE49-F238E27FC236}">
                  <a16:creationId xmlns:a16="http://schemas.microsoft.com/office/drawing/2014/main" id="{0715D9CC-B643-4F1C-BE32-16B107D442E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250488" y="1633538"/>
              <a:ext cx="47625" cy="76200"/>
            </a:xfrm>
            <a:custGeom>
              <a:avLst/>
              <a:gdLst>
                <a:gd name="T0" fmla="*/ 7 w 13"/>
                <a:gd name="T1" fmla="*/ 13 h 21"/>
                <a:gd name="T2" fmla="*/ 4 w 13"/>
                <a:gd name="T3" fmla="*/ 12 h 21"/>
                <a:gd name="T4" fmla="*/ 3 w 13"/>
                <a:gd name="T5" fmla="*/ 9 h 21"/>
                <a:gd name="T6" fmla="*/ 3 w 13"/>
                <a:gd name="T7" fmla="*/ 8 h 21"/>
                <a:gd name="T8" fmla="*/ 4 w 13"/>
                <a:gd name="T9" fmla="*/ 4 h 21"/>
                <a:gd name="T10" fmla="*/ 7 w 13"/>
                <a:gd name="T11" fmla="*/ 3 h 21"/>
                <a:gd name="T12" fmla="*/ 9 w 13"/>
                <a:gd name="T13" fmla="*/ 3 h 21"/>
                <a:gd name="T14" fmla="*/ 10 w 13"/>
                <a:gd name="T15" fmla="*/ 5 h 21"/>
                <a:gd name="T16" fmla="*/ 10 w 13"/>
                <a:gd name="T17" fmla="*/ 11 h 21"/>
                <a:gd name="T18" fmla="*/ 9 w 13"/>
                <a:gd name="T19" fmla="*/ 13 h 21"/>
                <a:gd name="T20" fmla="*/ 7 w 13"/>
                <a:gd name="T21" fmla="*/ 13 h 21"/>
                <a:gd name="T22" fmla="*/ 6 w 13"/>
                <a:gd name="T23" fmla="*/ 0 h 21"/>
                <a:gd name="T24" fmla="*/ 2 w 13"/>
                <a:gd name="T25" fmla="*/ 3 h 21"/>
                <a:gd name="T26" fmla="*/ 0 w 13"/>
                <a:gd name="T27" fmla="*/ 8 h 21"/>
                <a:gd name="T28" fmla="*/ 0 w 13"/>
                <a:gd name="T29" fmla="*/ 9 h 21"/>
                <a:gd name="T30" fmla="*/ 2 w 13"/>
                <a:gd name="T31" fmla="*/ 14 h 21"/>
                <a:gd name="T32" fmla="*/ 6 w 13"/>
                <a:gd name="T33" fmla="*/ 16 h 21"/>
                <a:gd name="T34" fmla="*/ 8 w 13"/>
                <a:gd name="T35" fmla="*/ 15 h 21"/>
                <a:gd name="T36" fmla="*/ 10 w 13"/>
                <a:gd name="T37" fmla="*/ 14 h 21"/>
                <a:gd name="T38" fmla="*/ 10 w 13"/>
                <a:gd name="T39" fmla="*/ 15 h 21"/>
                <a:gd name="T40" fmla="*/ 9 w 13"/>
                <a:gd name="T41" fmla="*/ 18 h 21"/>
                <a:gd name="T42" fmla="*/ 7 w 13"/>
                <a:gd name="T43" fmla="*/ 19 h 21"/>
                <a:gd name="T44" fmla="*/ 5 w 13"/>
                <a:gd name="T45" fmla="*/ 19 h 21"/>
                <a:gd name="T46" fmla="*/ 3 w 13"/>
                <a:gd name="T47" fmla="*/ 18 h 21"/>
                <a:gd name="T48" fmla="*/ 2 w 13"/>
                <a:gd name="T49" fmla="*/ 20 h 21"/>
                <a:gd name="T50" fmla="*/ 4 w 13"/>
                <a:gd name="T51" fmla="*/ 21 h 21"/>
                <a:gd name="T52" fmla="*/ 7 w 13"/>
                <a:gd name="T53" fmla="*/ 21 h 21"/>
                <a:gd name="T54" fmla="*/ 11 w 13"/>
                <a:gd name="T55" fmla="*/ 20 h 21"/>
                <a:gd name="T56" fmla="*/ 13 w 13"/>
                <a:gd name="T57" fmla="*/ 15 h 21"/>
                <a:gd name="T58" fmla="*/ 13 w 13"/>
                <a:gd name="T59" fmla="*/ 1 h 21"/>
                <a:gd name="T60" fmla="*/ 10 w 13"/>
                <a:gd name="T61" fmla="*/ 1 h 21"/>
                <a:gd name="T62" fmla="*/ 10 w 13"/>
                <a:gd name="T63" fmla="*/ 3 h 21"/>
                <a:gd name="T64" fmla="*/ 8 w 13"/>
                <a:gd name="T65" fmla="*/ 1 h 21"/>
                <a:gd name="T66" fmla="*/ 6 w 13"/>
                <a:gd name="T67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3" h="21">
                  <a:moveTo>
                    <a:pt x="7" y="13"/>
                  </a:moveTo>
                  <a:cubicBezTo>
                    <a:pt x="5" y="13"/>
                    <a:pt x="4" y="13"/>
                    <a:pt x="4" y="12"/>
                  </a:cubicBezTo>
                  <a:cubicBezTo>
                    <a:pt x="3" y="11"/>
                    <a:pt x="3" y="10"/>
                    <a:pt x="3" y="9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7"/>
                    <a:pt x="3" y="5"/>
                    <a:pt x="4" y="4"/>
                  </a:cubicBezTo>
                  <a:cubicBezTo>
                    <a:pt x="4" y="3"/>
                    <a:pt x="5" y="3"/>
                    <a:pt x="7" y="3"/>
                  </a:cubicBezTo>
                  <a:cubicBezTo>
                    <a:pt x="7" y="3"/>
                    <a:pt x="8" y="3"/>
                    <a:pt x="9" y="3"/>
                  </a:cubicBezTo>
                  <a:cubicBezTo>
                    <a:pt x="9" y="4"/>
                    <a:pt x="10" y="4"/>
                    <a:pt x="10" y="5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0" y="12"/>
                    <a:pt x="9" y="13"/>
                    <a:pt x="9" y="13"/>
                  </a:cubicBezTo>
                  <a:cubicBezTo>
                    <a:pt x="8" y="13"/>
                    <a:pt x="7" y="13"/>
                    <a:pt x="7" y="13"/>
                  </a:cubicBezTo>
                  <a:moveTo>
                    <a:pt x="6" y="0"/>
                  </a:moveTo>
                  <a:cubicBezTo>
                    <a:pt x="4" y="0"/>
                    <a:pt x="3" y="1"/>
                    <a:pt x="2" y="3"/>
                  </a:cubicBezTo>
                  <a:cubicBezTo>
                    <a:pt x="1" y="4"/>
                    <a:pt x="0" y="6"/>
                    <a:pt x="0" y="8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11"/>
                    <a:pt x="1" y="12"/>
                    <a:pt x="2" y="14"/>
                  </a:cubicBezTo>
                  <a:cubicBezTo>
                    <a:pt x="3" y="15"/>
                    <a:pt x="4" y="16"/>
                    <a:pt x="6" y="16"/>
                  </a:cubicBezTo>
                  <a:cubicBezTo>
                    <a:pt x="7" y="16"/>
                    <a:pt x="8" y="15"/>
                    <a:pt x="8" y="15"/>
                  </a:cubicBezTo>
                  <a:cubicBezTo>
                    <a:pt x="9" y="15"/>
                    <a:pt x="9" y="14"/>
                    <a:pt x="10" y="14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10" y="16"/>
                    <a:pt x="10" y="17"/>
                    <a:pt x="9" y="18"/>
                  </a:cubicBezTo>
                  <a:cubicBezTo>
                    <a:pt x="9" y="19"/>
                    <a:pt x="8" y="19"/>
                    <a:pt x="7" y="19"/>
                  </a:cubicBezTo>
                  <a:cubicBezTo>
                    <a:pt x="6" y="19"/>
                    <a:pt x="5" y="19"/>
                    <a:pt x="5" y="19"/>
                  </a:cubicBezTo>
                  <a:cubicBezTo>
                    <a:pt x="4" y="19"/>
                    <a:pt x="3" y="18"/>
                    <a:pt x="3" y="18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3" y="20"/>
                    <a:pt x="3" y="21"/>
                    <a:pt x="4" y="21"/>
                  </a:cubicBezTo>
                  <a:cubicBezTo>
                    <a:pt x="5" y="21"/>
                    <a:pt x="6" y="21"/>
                    <a:pt x="7" y="21"/>
                  </a:cubicBezTo>
                  <a:cubicBezTo>
                    <a:pt x="9" y="21"/>
                    <a:pt x="10" y="21"/>
                    <a:pt x="11" y="20"/>
                  </a:cubicBezTo>
                  <a:cubicBezTo>
                    <a:pt x="12" y="18"/>
                    <a:pt x="13" y="17"/>
                    <a:pt x="13" y="15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2"/>
                    <a:pt x="9" y="1"/>
                    <a:pt x="8" y="1"/>
                  </a:cubicBezTo>
                  <a:cubicBezTo>
                    <a:pt x="8" y="1"/>
                    <a:pt x="7" y="0"/>
                    <a:pt x="6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0" name="Freeform 26">
              <a:extLst>
                <a:ext uri="{FF2B5EF4-FFF2-40B4-BE49-F238E27FC236}">
                  <a16:creationId xmlns:a16="http://schemas.microsoft.com/office/drawing/2014/main" id="{628335E8-F6A4-4486-BFC7-46F8CB4D65C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09225" y="1611313"/>
              <a:ext cx="25400" cy="76200"/>
            </a:xfrm>
            <a:custGeom>
              <a:avLst/>
              <a:gdLst>
                <a:gd name="T0" fmla="*/ 11 w 16"/>
                <a:gd name="T1" fmla="*/ 16 h 48"/>
                <a:gd name="T2" fmla="*/ 0 w 16"/>
                <a:gd name="T3" fmla="*/ 16 h 48"/>
                <a:gd name="T4" fmla="*/ 0 w 16"/>
                <a:gd name="T5" fmla="*/ 18 h 48"/>
                <a:gd name="T6" fmla="*/ 4 w 16"/>
                <a:gd name="T7" fmla="*/ 21 h 48"/>
                <a:gd name="T8" fmla="*/ 4 w 16"/>
                <a:gd name="T9" fmla="*/ 43 h 48"/>
                <a:gd name="T10" fmla="*/ 0 w 16"/>
                <a:gd name="T11" fmla="*/ 46 h 48"/>
                <a:gd name="T12" fmla="*/ 0 w 16"/>
                <a:gd name="T13" fmla="*/ 48 h 48"/>
                <a:gd name="T14" fmla="*/ 16 w 16"/>
                <a:gd name="T15" fmla="*/ 48 h 48"/>
                <a:gd name="T16" fmla="*/ 16 w 16"/>
                <a:gd name="T17" fmla="*/ 46 h 48"/>
                <a:gd name="T18" fmla="*/ 11 w 16"/>
                <a:gd name="T19" fmla="*/ 43 h 48"/>
                <a:gd name="T20" fmla="*/ 11 w 16"/>
                <a:gd name="T21" fmla="*/ 16 h 48"/>
                <a:gd name="T22" fmla="*/ 11 w 16"/>
                <a:gd name="T23" fmla="*/ 0 h 48"/>
                <a:gd name="T24" fmla="*/ 4 w 16"/>
                <a:gd name="T25" fmla="*/ 0 h 48"/>
                <a:gd name="T26" fmla="*/ 4 w 16"/>
                <a:gd name="T27" fmla="*/ 7 h 48"/>
                <a:gd name="T28" fmla="*/ 11 w 16"/>
                <a:gd name="T29" fmla="*/ 7 h 48"/>
                <a:gd name="T30" fmla="*/ 11 w 16"/>
                <a:gd name="T31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6" h="48">
                  <a:moveTo>
                    <a:pt x="11" y="16"/>
                  </a:moveTo>
                  <a:lnTo>
                    <a:pt x="0" y="16"/>
                  </a:lnTo>
                  <a:lnTo>
                    <a:pt x="0" y="18"/>
                  </a:lnTo>
                  <a:lnTo>
                    <a:pt x="4" y="21"/>
                  </a:lnTo>
                  <a:lnTo>
                    <a:pt x="4" y="43"/>
                  </a:lnTo>
                  <a:lnTo>
                    <a:pt x="0" y="46"/>
                  </a:lnTo>
                  <a:lnTo>
                    <a:pt x="0" y="48"/>
                  </a:lnTo>
                  <a:lnTo>
                    <a:pt x="16" y="48"/>
                  </a:lnTo>
                  <a:lnTo>
                    <a:pt x="16" y="46"/>
                  </a:lnTo>
                  <a:lnTo>
                    <a:pt x="11" y="43"/>
                  </a:lnTo>
                  <a:lnTo>
                    <a:pt x="11" y="16"/>
                  </a:lnTo>
                  <a:close/>
                  <a:moveTo>
                    <a:pt x="11" y="0"/>
                  </a:moveTo>
                  <a:lnTo>
                    <a:pt x="4" y="0"/>
                  </a:lnTo>
                  <a:lnTo>
                    <a:pt x="4" y="7"/>
                  </a:lnTo>
                  <a:lnTo>
                    <a:pt x="11" y="7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1" name="Freeform 27">
              <a:extLst>
                <a:ext uri="{FF2B5EF4-FFF2-40B4-BE49-F238E27FC236}">
                  <a16:creationId xmlns:a16="http://schemas.microsoft.com/office/drawing/2014/main" id="{2DF8D664-1FDE-4861-BD2F-F8DCD55A269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09225" y="1611313"/>
              <a:ext cx="25400" cy="76200"/>
            </a:xfrm>
            <a:custGeom>
              <a:avLst/>
              <a:gdLst>
                <a:gd name="T0" fmla="*/ 11 w 16"/>
                <a:gd name="T1" fmla="*/ 16 h 48"/>
                <a:gd name="T2" fmla="*/ 0 w 16"/>
                <a:gd name="T3" fmla="*/ 16 h 48"/>
                <a:gd name="T4" fmla="*/ 0 w 16"/>
                <a:gd name="T5" fmla="*/ 18 h 48"/>
                <a:gd name="T6" fmla="*/ 4 w 16"/>
                <a:gd name="T7" fmla="*/ 21 h 48"/>
                <a:gd name="T8" fmla="*/ 4 w 16"/>
                <a:gd name="T9" fmla="*/ 43 h 48"/>
                <a:gd name="T10" fmla="*/ 0 w 16"/>
                <a:gd name="T11" fmla="*/ 46 h 48"/>
                <a:gd name="T12" fmla="*/ 0 w 16"/>
                <a:gd name="T13" fmla="*/ 48 h 48"/>
                <a:gd name="T14" fmla="*/ 16 w 16"/>
                <a:gd name="T15" fmla="*/ 48 h 48"/>
                <a:gd name="T16" fmla="*/ 16 w 16"/>
                <a:gd name="T17" fmla="*/ 46 h 48"/>
                <a:gd name="T18" fmla="*/ 11 w 16"/>
                <a:gd name="T19" fmla="*/ 43 h 48"/>
                <a:gd name="T20" fmla="*/ 11 w 16"/>
                <a:gd name="T21" fmla="*/ 16 h 48"/>
                <a:gd name="T22" fmla="*/ 11 w 16"/>
                <a:gd name="T23" fmla="*/ 0 h 48"/>
                <a:gd name="T24" fmla="*/ 4 w 16"/>
                <a:gd name="T25" fmla="*/ 0 h 48"/>
                <a:gd name="T26" fmla="*/ 4 w 16"/>
                <a:gd name="T27" fmla="*/ 7 h 48"/>
                <a:gd name="T28" fmla="*/ 11 w 16"/>
                <a:gd name="T29" fmla="*/ 7 h 48"/>
                <a:gd name="T30" fmla="*/ 11 w 16"/>
                <a:gd name="T31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6" h="48">
                  <a:moveTo>
                    <a:pt x="11" y="16"/>
                  </a:moveTo>
                  <a:lnTo>
                    <a:pt x="0" y="16"/>
                  </a:lnTo>
                  <a:lnTo>
                    <a:pt x="0" y="18"/>
                  </a:lnTo>
                  <a:lnTo>
                    <a:pt x="4" y="21"/>
                  </a:lnTo>
                  <a:lnTo>
                    <a:pt x="4" y="43"/>
                  </a:lnTo>
                  <a:lnTo>
                    <a:pt x="0" y="46"/>
                  </a:lnTo>
                  <a:lnTo>
                    <a:pt x="0" y="48"/>
                  </a:lnTo>
                  <a:lnTo>
                    <a:pt x="16" y="48"/>
                  </a:lnTo>
                  <a:lnTo>
                    <a:pt x="16" y="46"/>
                  </a:lnTo>
                  <a:lnTo>
                    <a:pt x="11" y="43"/>
                  </a:lnTo>
                  <a:lnTo>
                    <a:pt x="11" y="16"/>
                  </a:lnTo>
                  <a:moveTo>
                    <a:pt x="11" y="0"/>
                  </a:moveTo>
                  <a:lnTo>
                    <a:pt x="4" y="0"/>
                  </a:lnTo>
                  <a:lnTo>
                    <a:pt x="4" y="7"/>
                  </a:lnTo>
                  <a:lnTo>
                    <a:pt x="11" y="7"/>
                  </a:lnTo>
                  <a:lnTo>
                    <a:pt x="1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2" name="Freeform 28">
              <a:extLst>
                <a:ext uri="{FF2B5EF4-FFF2-40B4-BE49-F238E27FC236}">
                  <a16:creationId xmlns:a16="http://schemas.microsoft.com/office/drawing/2014/main" id="{2C0370BB-C4D4-4672-8929-BBEF5979244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37800" y="1633538"/>
              <a:ext cx="61913" cy="53975"/>
            </a:xfrm>
            <a:custGeom>
              <a:avLst/>
              <a:gdLst>
                <a:gd name="T0" fmla="*/ 9 w 17"/>
                <a:gd name="T1" fmla="*/ 0 h 15"/>
                <a:gd name="T2" fmla="*/ 7 w 17"/>
                <a:gd name="T3" fmla="*/ 1 h 15"/>
                <a:gd name="T4" fmla="*/ 5 w 17"/>
                <a:gd name="T5" fmla="*/ 3 h 15"/>
                <a:gd name="T6" fmla="*/ 5 w 17"/>
                <a:gd name="T7" fmla="*/ 1 h 15"/>
                <a:gd name="T8" fmla="*/ 0 w 17"/>
                <a:gd name="T9" fmla="*/ 1 h 15"/>
                <a:gd name="T10" fmla="*/ 0 w 17"/>
                <a:gd name="T11" fmla="*/ 2 h 15"/>
                <a:gd name="T12" fmla="*/ 3 w 17"/>
                <a:gd name="T13" fmla="*/ 3 h 15"/>
                <a:gd name="T14" fmla="*/ 3 w 17"/>
                <a:gd name="T15" fmla="*/ 13 h 15"/>
                <a:gd name="T16" fmla="*/ 0 w 17"/>
                <a:gd name="T17" fmla="*/ 14 h 15"/>
                <a:gd name="T18" fmla="*/ 0 w 17"/>
                <a:gd name="T19" fmla="*/ 15 h 15"/>
                <a:gd name="T20" fmla="*/ 7 w 17"/>
                <a:gd name="T21" fmla="*/ 15 h 15"/>
                <a:gd name="T22" fmla="*/ 7 w 17"/>
                <a:gd name="T23" fmla="*/ 14 h 15"/>
                <a:gd name="T24" fmla="*/ 5 w 17"/>
                <a:gd name="T25" fmla="*/ 13 h 15"/>
                <a:gd name="T26" fmla="*/ 5 w 17"/>
                <a:gd name="T27" fmla="*/ 5 h 15"/>
                <a:gd name="T28" fmla="*/ 7 w 17"/>
                <a:gd name="T29" fmla="*/ 3 h 15"/>
                <a:gd name="T30" fmla="*/ 9 w 17"/>
                <a:gd name="T31" fmla="*/ 3 h 15"/>
                <a:gd name="T32" fmla="*/ 11 w 17"/>
                <a:gd name="T33" fmla="*/ 3 h 15"/>
                <a:gd name="T34" fmla="*/ 12 w 17"/>
                <a:gd name="T35" fmla="*/ 6 h 15"/>
                <a:gd name="T36" fmla="*/ 12 w 17"/>
                <a:gd name="T37" fmla="*/ 13 h 15"/>
                <a:gd name="T38" fmla="*/ 10 w 17"/>
                <a:gd name="T39" fmla="*/ 14 h 15"/>
                <a:gd name="T40" fmla="*/ 10 w 17"/>
                <a:gd name="T41" fmla="*/ 15 h 15"/>
                <a:gd name="T42" fmla="*/ 17 w 17"/>
                <a:gd name="T43" fmla="*/ 15 h 15"/>
                <a:gd name="T44" fmla="*/ 17 w 17"/>
                <a:gd name="T45" fmla="*/ 14 h 15"/>
                <a:gd name="T46" fmla="*/ 14 w 17"/>
                <a:gd name="T47" fmla="*/ 13 h 15"/>
                <a:gd name="T48" fmla="*/ 14 w 17"/>
                <a:gd name="T49" fmla="*/ 6 h 15"/>
                <a:gd name="T50" fmla="*/ 13 w 17"/>
                <a:gd name="T51" fmla="*/ 2 h 15"/>
                <a:gd name="T52" fmla="*/ 9 w 17"/>
                <a:gd name="T53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7" h="15">
                  <a:moveTo>
                    <a:pt x="9" y="0"/>
                  </a:moveTo>
                  <a:cubicBezTo>
                    <a:pt x="9" y="0"/>
                    <a:pt x="8" y="1"/>
                    <a:pt x="7" y="1"/>
                  </a:cubicBezTo>
                  <a:cubicBezTo>
                    <a:pt x="6" y="2"/>
                    <a:pt x="6" y="2"/>
                    <a:pt x="5" y="3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6" y="4"/>
                    <a:pt x="6" y="4"/>
                    <a:pt x="7" y="3"/>
                  </a:cubicBezTo>
                  <a:cubicBezTo>
                    <a:pt x="7" y="3"/>
                    <a:pt x="8" y="3"/>
                    <a:pt x="9" y="3"/>
                  </a:cubicBezTo>
                  <a:cubicBezTo>
                    <a:pt x="10" y="3"/>
                    <a:pt x="11" y="3"/>
                    <a:pt x="11" y="3"/>
                  </a:cubicBezTo>
                  <a:cubicBezTo>
                    <a:pt x="12" y="4"/>
                    <a:pt x="12" y="5"/>
                    <a:pt x="12" y="6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17" y="15"/>
                    <a:pt x="17" y="15"/>
                    <a:pt x="17" y="15"/>
                  </a:cubicBezTo>
                  <a:cubicBezTo>
                    <a:pt x="17" y="14"/>
                    <a:pt x="17" y="14"/>
                    <a:pt x="17" y="14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4" y="4"/>
                    <a:pt x="14" y="3"/>
                    <a:pt x="13" y="2"/>
                  </a:cubicBezTo>
                  <a:cubicBezTo>
                    <a:pt x="12" y="1"/>
                    <a:pt x="11" y="0"/>
                    <a:pt x="9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3" name="Freeform 29">
              <a:extLst>
                <a:ext uri="{FF2B5EF4-FFF2-40B4-BE49-F238E27FC236}">
                  <a16:creationId xmlns:a16="http://schemas.microsoft.com/office/drawing/2014/main" id="{8C8734A1-D828-4F0E-80BF-14CFBFF79D5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406063" y="1633538"/>
              <a:ext cx="44450" cy="57150"/>
            </a:xfrm>
            <a:custGeom>
              <a:avLst/>
              <a:gdLst>
                <a:gd name="T0" fmla="*/ 5 w 12"/>
                <a:gd name="T1" fmla="*/ 13 h 16"/>
                <a:gd name="T2" fmla="*/ 3 w 12"/>
                <a:gd name="T3" fmla="*/ 13 h 16"/>
                <a:gd name="T4" fmla="*/ 2 w 12"/>
                <a:gd name="T5" fmla="*/ 11 h 16"/>
                <a:gd name="T6" fmla="*/ 3 w 12"/>
                <a:gd name="T7" fmla="*/ 10 h 16"/>
                <a:gd name="T8" fmla="*/ 6 w 12"/>
                <a:gd name="T9" fmla="*/ 9 h 16"/>
                <a:gd name="T10" fmla="*/ 9 w 12"/>
                <a:gd name="T11" fmla="*/ 9 h 16"/>
                <a:gd name="T12" fmla="*/ 9 w 12"/>
                <a:gd name="T13" fmla="*/ 11 h 16"/>
                <a:gd name="T14" fmla="*/ 7 w 12"/>
                <a:gd name="T15" fmla="*/ 13 h 16"/>
                <a:gd name="T16" fmla="*/ 5 w 12"/>
                <a:gd name="T17" fmla="*/ 13 h 16"/>
                <a:gd name="T18" fmla="*/ 6 w 12"/>
                <a:gd name="T19" fmla="*/ 0 h 16"/>
                <a:gd name="T20" fmla="*/ 3 w 12"/>
                <a:gd name="T21" fmla="*/ 1 h 16"/>
                <a:gd name="T22" fmla="*/ 0 w 12"/>
                <a:gd name="T23" fmla="*/ 2 h 16"/>
                <a:gd name="T24" fmla="*/ 0 w 12"/>
                <a:gd name="T25" fmla="*/ 5 h 16"/>
                <a:gd name="T26" fmla="*/ 2 w 12"/>
                <a:gd name="T27" fmla="*/ 5 h 16"/>
                <a:gd name="T28" fmla="*/ 3 w 12"/>
                <a:gd name="T29" fmla="*/ 4 h 16"/>
                <a:gd name="T30" fmla="*/ 4 w 12"/>
                <a:gd name="T31" fmla="*/ 3 h 16"/>
                <a:gd name="T32" fmla="*/ 6 w 12"/>
                <a:gd name="T33" fmla="*/ 3 h 16"/>
                <a:gd name="T34" fmla="*/ 8 w 12"/>
                <a:gd name="T35" fmla="*/ 3 h 16"/>
                <a:gd name="T36" fmla="*/ 9 w 12"/>
                <a:gd name="T37" fmla="*/ 5 h 16"/>
                <a:gd name="T38" fmla="*/ 9 w 12"/>
                <a:gd name="T39" fmla="*/ 7 h 16"/>
                <a:gd name="T40" fmla="*/ 6 w 12"/>
                <a:gd name="T41" fmla="*/ 7 h 16"/>
                <a:gd name="T42" fmla="*/ 1 w 12"/>
                <a:gd name="T43" fmla="*/ 8 h 16"/>
                <a:gd name="T44" fmla="*/ 0 w 12"/>
                <a:gd name="T45" fmla="*/ 11 h 16"/>
                <a:gd name="T46" fmla="*/ 1 w 12"/>
                <a:gd name="T47" fmla="*/ 14 h 16"/>
                <a:gd name="T48" fmla="*/ 4 w 12"/>
                <a:gd name="T49" fmla="*/ 16 h 16"/>
                <a:gd name="T50" fmla="*/ 7 w 12"/>
                <a:gd name="T51" fmla="*/ 15 h 16"/>
                <a:gd name="T52" fmla="*/ 9 w 12"/>
                <a:gd name="T53" fmla="*/ 13 h 16"/>
                <a:gd name="T54" fmla="*/ 9 w 12"/>
                <a:gd name="T55" fmla="*/ 14 h 16"/>
                <a:gd name="T56" fmla="*/ 9 w 12"/>
                <a:gd name="T57" fmla="*/ 15 h 16"/>
                <a:gd name="T58" fmla="*/ 12 w 12"/>
                <a:gd name="T59" fmla="*/ 15 h 16"/>
                <a:gd name="T60" fmla="*/ 12 w 12"/>
                <a:gd name="T61" fmla="*/ 14 h 16"/>
                <a:gd name="T62" fmla="*/ 11 w 12"/>
                <a:gd name="T63" fmla="*/ 13 h 16"/>
                <a:gd name="T64" fmla="*/ 11 w 12"/>
                <a:gd name="T65" fmla="*/ 13 h 16"/>
                <a:gd name="T66" fmla="*/ 11 w 12"/>
                <a:gd name="T67" fmla="*/ 12 h 16"/>
                <a:gd name="T68" fmla="*/ 11 w 12"/>
                <a:gd name="T69" fmla="*/ 5 h 16"/>
                <a:gd name="T70" fmla="*/ 10 w 12"/>
                <a:gd name="T71" fmla="*/ 2 h 16"/>
                <a:gd name="T72" fmla="*/ 6 w 12"/>
                <a:gd name="T7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2" h="16">
                  <a:moveTo>
                    <a:pt x="5" y="13"/>
                  </a:moveTo>
                  <a:cubicBezTo>
                    <a:pt x="4" y="13"/>
                    <a:pt x="3" y="13"/>
                    <a:pt x="3" y="13"/>
                  </a:cubicBezTo>
                  <a:cubicBezTo>
                    <a:pt x="3" y="13"/>
                    <a:pt x="2" y="12"/>
                    <a:pt x="2" y="11"/>
                  </a:cubicBezTo>
                  <a:cubicBezTo>
                    <a:pt x="2" y="11"/>
                    <a:pt x="3" y="10"/>
                    <a:pt x="3" y="10"/>
                  </a:cubicBezTo>
                  <a:cubicBezTo>
                    <a:pt x="4" y="9"/>
                    <a:pt x="5" y="9"/>
                    <a:pt x="6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8" y="12"/>
                    <a:pt x="8" y="12"/>
                    <a:pt x="7" y="13"/>
                  </a:cubicBezTo>
                  <a:cubicBezTo>
                    <a:pt x="6" y="13"/>
                    <a:pt x="6" y="13"/>
                    <a:pt x="5" y="13"/>
                  </a:cubicBezTo>
                  <a:moveTo>
                    <a:pt x="6" y="0"/>
                  </a:moveTo>
                  <a:cubicBezTo>
                    <a:pt x="5" y="0"/>
                    <a:pt x="4" y="1"/>
                    <a:pt x="3" y="1"/>
                  </a:cubicBezTo>
                  <a:cubicBezTo>
                    <a:pt x="2" y="1"/>
                    <a:pt x="1" y="2"/>
                    <a:pt x="0" y="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3"/>
                    <a:pt x="3" y="3"/>
                    <a:pt x="4" y="3"/>
                  </a:cubicBezTo>
                  <a:cubicBezTo>
                    <a:pt x="4" y="3"/>
                    <a:pt x="5" y="3"/>
                    <a:pt x="6" y="3"/>
                  </a:cubicBezTo>
                  <a:cubicBezTo>
                    <a:pt x="7" y="3"/>
                    <a:pt x="7" y="3"/>
                    <a:pt x="8" y="3"/>
                  </a:cubicBezTo>
                  <a:cubicBezTo>
                    <a:pt x="8" y="4"/>
                    <a:pt x="9" y="4"/>
                    <a:pt x="9" y="5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4" y="7"/>
                    <a:pt x="3" y="7"/>
                    <a:pt x="1" y="8"/>
                  </a:cubicBezTo>
                  <a:cubicBezTo>
                    <a:pt x="0" y="9"/>
                    <a:pt x="0" y="10"/>
                    <a:pt x="0" y="11"/>
                  </a:cubicBezTo>
                  <a:cubicBezTo>
                    <a:pt x="0" y="13"/>
                    <a:pt x="0" y="14"/>
                    <a:pt x="1" y="14"/>
                  </a:cubicBezTo>
                  <a:cubicBezTo>
                    <a:pt x="2" y="15"/>
                    <a:pt x="3" y="16"/>
                    <a:pt x="4" y="16"/>
                  </a:cubicBezTo>
                  <a:cubicBezTo>
                    <a:pt x="5" y="16"/>
                    <a:pt x="6" y="15"/>
                    <a:pt x="7" y="15"/>
                  </a:cubicBezTo>
                  <a:cubicBezTo>
                    <a:pt x="8" y="14"/>
                    <a:pt x="8" y="14"/>
                    <a:pt x="9" y="13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2" y="14"/>
                    <a:pt x="12" y="14"/>
                    <a:pt x="12" y="14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1" y="4"/>
                    <a:pt x="11" y="3"/>
                    <a:pt x="10" y="2"/>
                  </a:cubicBezTo>
                  <a:cubicBezTo>
                    <a:pt x="9" y="1"/>
                    <a:pt x="7" y="0"/>
                    <a:pt x="6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4" name="Freeform 30">
              <a:extLst>
                <a:ext uri="{FF2B5EF4-FFF2-40B4-BE49-F238E27FC236}">
                  <a16:creationId xmlns:a16="http://schemas.microsoft.com/office/drawing/2014/main" id="{D79877E7-E602-4E23-BD54-4E07D6A5D1C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56863" y="1611313"/>
              <a:ext cx="25400" cy="76200"/>
            </a:xfrm>
            <a:custGeom>
              <a:avLst/>
              <a:gdLst>
                <a:gd name="T0" fmla="*/ 12 w 16"/>
                <a:gd name="T1" fmla="*/ 0 h 48"/>
                <a:gd name="T2" fmla="*/ 0 w 16"/>
                <a:gd name="T3" fmla="*/ 0 h 48"/>
                <a:gd name="T4" fmla="*/ 0 w 16"/>
                <a:gd name="T5" fmla="*/ 5 h 48"/>
                <a:gd name="T6" fmla="*/ 5 w 16"/>
                <a:gd name="T7" fmla="*/ 5 h 48"/>
                <a:gd name="T8" fmla="*/ 5 w 16"/>
                <a:gd name="T9" fmla="*/ 43 h 48"/>
                <a:gd name="T10" fmla="*/ 0 w 16"/>
                <a:gd name="T11" fmla="*/ 46 h 48"/>
                <a:gd name="T12" fmla="*/ 0 w 16"/>
                <a:gd name="T13" fmla="*/ 48 h 48"/>
                <a:gd name="T14" fmla="*/ 16 w 16"/>
                <a:gd name="T15" fmla="*/ 48 h 48"/>
                <a:gd name="T16" fmla="*/ 16 w 16"/>
                <a:gd name="T17" fmla="*/ 46 h 48"/>
                <a:gd name="T18" fmla="*/ 12 w 16"/>
                <a:gd name="T19" fmla="*/ 43 h 48"/>
                <a:gd name="T20" fmla="*/ 12 w 16"/>
                <a:gd name="T21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" h="48">
                  <a:moveTo>
                    <a:pt x="12" y="0"/>
                  </a:moveTo>
                  <a:lnTo>
                    <a:pt x="0" y="0"/>
                  </a:lnTo>
                  <a:lnTo>
                    <a:pt x="0" y="5"/>
                  </a:lnTo>
                  <a:lnTo>
                    <a:pt x="5" y="5"/>
                  </a:lnTo>
                  <a:lnTo>
                    <a:pt x="5" y="43"/>
                  </a:lnTo>
                  <a:lnTo>
                    <a:pt x="0" y="46"/>
                  </a:lnTo>
                  <a:lnTo>
                    <a:pt x="0" y="48"/>
                  </a:lnTo>
                  <a:lnTo>
                    <a:pt x="16" y="48"/>
                  </a:lnTo>
                  <a:lnTo>
                    <a:pt x="16" y="46"/>
                  </a:lnTo>
                  <a:lnTo>
                    <a:pt x="12" y="43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5" name="Freeform 31">
              <a:extLst>
                <a:ext uri="{FF2B5EF4-FFF2-40B4-BE49-F238E27FC236}">
                  <a16:creationId xmlns:a16="http://schemas.microsoft.com/office/drawing/2014/main" id="{5A595E92-BE29-4CB7-B8B1-6B80ED44146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56863" y="1611313"/>
              <a:ext cx="25400" cy="76200"/>
            </a:xfrm>
            <a:custGeom>
              <a:avLst/>
              <a:gdLst>
                <a:gd name="T0" fmla="*/ 12 w 16"/>
                <a:gd name="T1" fmla="*/ 0 h 48"/>
                <a:gd name="T2" fmla="*/ 0 w 16"/>
                <a:gd name="T3" fmla="*/ 0 h 48"/>
                <a:gd name="T4" fmla="*/ 0 w 16"/>
                <a:gd name="T5" fmla="*/ 5 h 48"/>
                <a:gd name="T6" fmla="*/ 5 w 16"/>
                <a:gd name="T7" fmla="*/ 5 h 48"/>
                <a:gd name="T8" fmla="*/ 5 w 16"/>
                <a:gd name="T9" fmla="*/ 43 h 48"/>
                <a:gd name="T10" fmla="*/ 0 w 16"/>
                <a:gd name="T11" fmla="*/ 46 h 48"/>
                <a:gd name="T12" fmla="*/ 0 w 16"/>
                <a:gd name="T13" fmla="*/ 48 h 48"/>
                <a:gd name="T14" fmla="*/ 16 w 16"/>
                <a:gd name="T15" fmla="*/ 48 h 48"/>
                <a:gd name="T16" fmla="*/ 16 w 16"/>
                <a:gd name="T17" fmla="*/ 46 h 48"/>
                <a:gd name="T18" fmla="*/ 12 w 16"/>
                <a:gd name="T19" fmla="*/ 43 h 48"/>
                <a:gd name="T20" fmla="*/ 12 w 16"/>
                <a:gd name="T21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" h="48">
                  <a:moveTo>
                    <a:pt x="12" y="0"/>
                  </a:moveTo>
                  <a:lnTo>
                    <a:pt x="0" y="0"/>
                  </a:lnTo>
                  <a:lnTo>
                    <a:pt x="0" y="5"/>
                  </a:lnTo>
                  <a:lnTo>
                    <a:pt x="5" y="5"/>
                  </a:lnTo>
                  <a:lnTo>
                    <a:pt x="5" y="43"/>
                  </a:lnTo>
                  <a:lnTo>
                    <a:pt x="0" y="46"/>
                  </a:lnTo>
                  <a:lnTo>
                    <a:pt x="0" y="48"/>
                  </a:lnTo>
                  <a:lnTo>
                    <a:pt x="16" y="48"/>
                  </a:lnTo>
                  <a:lnTo>
                    <a:pt x="16" y="46"/>
                  </a:lnTo>
                  <a:lnTo>
                    <a:pt x="12" y="43"/>
                  </a:lnTo>
                  <a:lnTo>
                    <a:pt x="1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" name="Freeform 32">
              <a:extLst>
                <a:ext uri="{FF2B5EF4-FFF2-40B4-BE49-F238E27FC236}">
                  <a16:creationId xmlns:a16="http://schemas.microsoft.com/office/drawing/2014/main" id="{738F75B1-2F17-4B7A-8F5C-A174C4EFC36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15600" y="1619251"/>
              <a:ext cx="53975" cy="68263"/>
            </a:xfrm>
            <a:custGeom>
              <a:avLst/>
              <a:gdLst>
                <a:gd name="T0" fmla="*/ 34 w 34"/>
                <a:gd name="T1" fmla="*/ 0 h 43"/>
                <a:gd name="T2" fmla="*/ 0 w 34"/>
                <a:gd name="T3" fmla="*/ 0 h 43"/>
                <a:gd name="T4" fmla="*/ 0 w 34"/>
                <a:gd name="T5" fmla="*/ 2 h 43"/>
                <a:gd name="T6" fmla="*/ 4 w 34"/>
                <a:gd name="T7" fmla="*/ 4 h 43"/>
                <a:gd name="T8" fmla="*/ 4 w 34"/>
                <a:gd name="T9" fmla="*/ 38 h 43"/>
                <a:gd name="T10" fmla="*/ 0 w 34"/>
                <a:gd name="T11" fmla="*/ 41 h 43"/>
                <a:gd name="T12" fmla="*/ 0 w 34"/>
                <a:gd name="T13" fmla="*/ 43 h 43"/>
                <a:gd name="T14" fmla="*/ 16 w 34"/>
                <a:gd name="T15" fmla="*/ 43 h 43"/>
                <a:gd name="T16" fmla="*/ 16 w 34"/>
                <a:gd name="T17" fmla="*/ 41 h 43"/>
                <a:gd name="T18" fmla="*/ 11 w 34"/>
                <a:gd name="T19" fmla="*/ 38 h 43"/>
                <a:gd name="T20" fmla="*/ 11 w 34"/>
                <a:gd name="T21" fmla="*/ 25 h 43"/>
                <a:gd name="T22" fmla="*/ 27 w 34"/>
                <a:gd name="T23" fmla="*/ 25 h 43"/>
                <a:gd name="T24" fmla="*/ 27 w 34"/>
                <a:gd name="T25" fmla="*/ 20 h 43"/>
                <a:gd name="T26" fmla="*/ 11 w 34"/>
                <a:gd name="T27" fmla="*/ 20 h 43"/>
                <a:gd name="T28" fmla="*/ 11 w 34"/>
                <a:gd name="T29" fmla="*/ 4 h 43"/>
                <a:gd name="T30" fmla="*/ 29 w 34"/>
                <a:gd name="T31" fmla="*/ 4 h 43"/>
                <a:gd name="T32" fmla="*/ 29 w 34"/>
                <a:gd name="T33" fmla="*/ 9 h 43"/>
                <a:gd name="T34" fmla="*/ 34 w 34"/>
                <a:gd name="T35" fmla="*/ 9 h 43"/>
                <a:gd name="T36" fmla="*/ 34 w 34"/>
                <a:gd name="T37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4" h="43">
                  <a:moveTo>
                    <a:pt x="34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4" y="4"/>
                  </a:lnTo>
                  <a:lnTo>
                    <a:pt x="4" y="38"/>
                  </a:lnTo>
                  <a:lnTo>
                    <a:pt x="0" y="41"/>
                  </a:lnTo>
                  <a:lnTo>
                    <a:pt x="0" y="43"/>
                  </a:lnTo>
                  <a:lnTo>
                    <a:pt x="16" y="43"/>
                  </a:lnTo>
                  <a:lnTo>
                    <a:pt x="16" y="41"/>
                  </a:lnTo>
                  <a:lnTo>
                    <a:pt x="11" y="38"/>
                  </a:lnTo>
                  <a:lnTo>
                    <a:pt x="11" y="25"/>
                  </a:lnTo>
                  <a:lnTo>
                    <a:pt x="27" y="25"/>
                  </a:lnTo>
                  <a:lnTo>
                    <a:pt x="27" y="20"/>
                  </a:lnTo>
                  <a:lnTo>
                    <a:pt x="11" y="20"/>
                  </a:lnTo>
                  <a:lnTo>
                    <a:pt x="11" y="4"/>
                  </a:lnTo>
                  <a:lnTo>
                    <a:pt x="29" y="4"/>
                  </a:lnTo>
                  <a:lnTo>
                    <a:pt x="29" y="9"/>
                  </a:lnTo>
                  <a:lnTo>
                    <a:pt x="34" y="9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7" name="Freeform 33">
              <a:extLst>
                <a:ext uri="{FF2B5EF4-FFF2-40B4-BE49-F238E27FC236}">
                  <a16:creationId xmlns:a16="http://schemas.microsoft.com/office/drawing/2014/main" id="{4FD56F9A-8FD9-42F9-B92B-14D4D5FD54A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15600" y="1619251"/>
              <a:ext cx="53975" cy="68263"/>
            </a:xfrm>
            <a:custGeom>
              <a:avLst/>
              <a:gdLst>
                <a:gd name="T0" fmla="*/ 34 w 34"/>
                <a:gd name="T1" fmla="*/ 0 h 43"/>
                <a:gd name="T2" fmla="*/ 0 w 34"/>
                <a:gd name="T3" fmla="*/ 0 h 43"/>
                <a:gd name="T4" fmla="*/ 0 w 34"/>
                <a:gd name="T5" fmla="*/ 2 h 43"/>
                <a:gd name="T6" fmla="*/ 4 w 34"/>
                <a:gd name="T7" fmla="*/ 4 h 43"/>
                <a:gd name="T8" fmla="*/ 4 w 34"/>
                <a:gd name="T9" fmla="*/ 38 h 43"/>
                <a:gd name="T10" fmla="*/ 0 w 34"/>
                <a:gd name="T11" fmla="*/ 41 h 43"/>
                <a:gd name="T12" fmla="*/ 0 w 34"/>
                <a:gd name="T13" fmla="*/ 43 h 43"/>
                <a:gd name="T14" fmla="*/ 16 w 34"/>
                <a:gd name="T15" fmla="*/ 43 h 43"/>
                <a:gd name="T16" fmla="*/ 16 w 34"/>
                <a:gd name="T17" fmla="*/ 41 h 43"/>
                <a:gd name="T18" fmla="*/ 11 w 34"/>
                <a:gd name="T19" fmla="*/ 38 h 43"/>
                <a:gd name="T20" fmla="*/ 11 w 34"/>
                <a:gd name="T21" fmla="*/ 25 h 43"/>
                <a:gd name="T22" fmla="*/ 27 w 34"/>
                <a:gd name="T23" fmla="*/ 25 h 43"/>
                <a:gd name="T24" fmla="*/ 27 w 34"/>
                <a:gd name="T25" fmla="*/ 20 h 43"/>
                <a:gd name="T26" fmla="*/ 11 w 34"/>
                <a:gd name="T27" fmla="*/ 20 h 43"/>
                <a:gd name="T28" fmla="*/ 11 w 34"/>
                <a:gd name="T29" fmla="*/ 4 h 43"/>
                <a:gd name="T30" fmla="*/ 29 w 34"/>
                <a:gd name="T31" fmla="*/ 4 h 43"/>
                <a:gd name="T32" fmla="*/ 29 w 34"/>
                <a:gd name="T33" fmla="*/ 9 h 43"/>
                <a:gd name="T34" fmla="*/ 34 w 34"/>
                <a:gd name="T35" fmla="*/ 9 h 43"/>
                <a:gd name="T36" fmla="*/ 34 w 34"/>
                <a:gd name="T37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4" h="43">
                  <a:moveTo>
                    <a:pt x="34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4" y="4"/>
                  </a:lnTo>
                  <a:lnTo>
                    <a:pt x="4" y="38"/>
                  </a:lnTo>
                  <a:lnTo>
                    <a:pt x="0" y="41"/>
                  </a:lnTo>
                  <a:lnTo>
                    <a:pt x="0" y="43"/>
                  </a:lnTo>
                  <a:lnTo>
                    <a:pt x="16" y="43"/>
                  </a:lnTo>
                  <a:lnTo>
                    <a:pt x="16" y="41"/>
                  </a:lnTo>
                  <a:lnTo>
                    <a:pt x="11" y="38"/>
                  </a:lnTo>
                  <a:lnTo>
                    <a:pt x="11" y="25"/>
                  </a:lnTo>
                  <a:lnTo>
                    <a:pt x="27" y="25"/>
                  </a:lnTo>
                  <a:lnTo>
                    <a:pt x="27" y="20"/>
                  </a:lnTo>
                  <a:lnTo>
                    <a:pt x="11" y="20"/>
                  </a:lnTo>
                  <a:lnTo>
                    <a:pt x="11" y="4"/>
                  </a:lnTo>
                  <a:lnTo>
                    <a:pt x="29" y="4"/>
                  </a:lnTo>
                  <a:lnTo>
                    <a:pt x="29" y="9"/>
                  </a:lnTo>
                  <a:lnTo>
                    <a:pt x="34" y="9"/>
                  </a:lnTo>
                  <a:lnTo>
                    <a:pt x="3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8" name="Freeform 34">
              <a:extLst>
                <a:ext uri="{FF2B5EF4-FFF2-40B4-BE49-F238E27FC236}">
                  <a16:creationId xmlns:a16="http://schemas.microsoft.com/office/drawing/2014/main" id="{770DDB7A-1868-468C-A732-0F546EC4BA2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577513" y="1633538"/>
              <a:ext cx="46038" cy="57150"/>
            </a:xfrm>
            <a:custGeom>
              <a:avLst/>
              <a:gdLst>
                <a:gd name="T0" fmla="*/ 6 w 13"/>
                <a:gd name="T1" fmla="*/ 14 h 16"/>
                <a:gd name="T2" fmla="*/ 4 w 13"/>
                <a:gd name="T3" fmla="*/ 12 h 16"/>
                <a:gd name="T4" fmla="*/ 3 w 13"/>
                <a:gd name="T5" fmla="*/ 8 h 16"/>
                <a:gd name="T6" fmla="*/ 3 w 13"/>
                <a:gd name="T7" fmla="*/ 8 h 16"/>
                <a:gd name="T8" fmla="*/ 4 w 13"/>
                <a:gd name="T9" fmla="*/ 4 h 16"/>
                <a:gd name="T10" fmla="*/ 6 w 13"/>
                <a:gd name="T11" fmla="*/ 3 h 16"/>
                <a:gd name="T12" fmla="*/ 9 w 13"/>
                <a:gd name="T13" fmla="*/ 4 h 16"/>
                <a:gd name="T14" fmla="*/ 10 w 13"/>
                <a:gd name="T15" fmla="*/ 8 h 16"/>
                <a:gd name="T16" fmla="*/ 10 w 13"/>
                <a:gd name="T17" fmla="*/ 8 h 16"/>
                <a:gd name="T18" fmla="*/ 9 w 13"/>
                <a:gd name="T19" fmla="*/ 12 h 16"/>
                <a:gd name="T20" fmla="*/ 6 w 13"/>
                <a:gd name="T21" fmla="*/ 14 h 16"/>
                <a:gd name="T22" fmla="*/ 6 w 13"/>
                <a:gd name="T23" fmla="*/ 0 h 16"/>
                <a:gd name="T24" fmla="*/ 2 w 13"/>
                <a:gd name="T25" fmla="*/ 3 h 16"/>
                <a:gd name="T26" fmla="*/ 0 w 13"/>
                <a:gd name="T27" fmla="*/ 8 h 16"/>
                <a:gd name="T28" fmla="*/ 0 w 13"/>
                <a:gd name="T29" fmla="*/ 8 h 16"/>
                <a:gd name="T30" fmla="*/ 2 w 13"/>
                <a:gd name="T31" fmla="*/ 13 h 16"/>
                <a:gd name="T32" fmla="*/ 6 w 13"/>
                <a:gd name="T33" fmla="*/ 16 h 16"/>
                <a:gd name="T34" fmla="*/ 11 w 13"/>
                <a:gd name="T35" fmla="*/ 14 h 16"/>
                <a:gd name="T36" fmla="*/ 13 w 13"/>
                <a:gd name="T37" fmla="*/ 8 h 16"/>
                <a:gd name="T38" fmla="*/ 13 w 13"/>
                <a:gd name="T39" fmla="*/ 8 h 16"/>
                <a:gd name="T40" fmla="*/ 11 w 13"/>
                <a:gd name="T41" fmla="*/ 3 h 16"/>
                <a:gd name="T42" fmla="*/ 6 w 13"/>
                <a:gd name="T4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3" h="16">
                  <a:moveTo>
                    <a:pt x="6" y="14"/>
                  </a:moveTo>
                  <a:cubicBezTo>
                    <a:pt x="5" y="14"/>
                    <a:pt x="4" y="13"/>
                    <a:pt x="4" y="12"/>
                  </a:cubicBezTo>
                  <a:cubicBezTo>
                    <a:pt x="3" y="11"/>
                    <a:pt x="3" y="10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6"/>
                    <a:pt x="3" y="5"/>
                    <a:pt x="4" y="4"/>
                  </a:cubicBezTo>
                  <a:cubicBezTo>
                    <a:pt x="4" y="3"/>
                    <a:pt x="5" y="3"/>
                    <a:pt x="6" y="3"/>
                  </a:cubicBezTo>
                  <a:cubicBezTo>
                    <a:pt x="8" y="3"/>
                    <a:pt x="9" y="3"/>
                    <a:pt x="9" y="4"/>
                  </a:cubicBezTo>
                  <a:cubicBezTo>
                    <a:pt x="10" y="5"/>
                    <a:pt x="10" y="6"/>
                    <a:pt x="10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0" y="10"/>
                    <a:pt x="10" y="11"/>
                    <a:pt x="9" y="12"/>
                  </a:cubicBezTo>
                  <a:cubicBezTo>
                    <a:pt x="9" y="13"/>
                    <a:pt x="8" y="14"/>
                    <a:pt x="6" y="14"/>
                  </a:cubicBezTo>
                  <a:moveTo>
                    <a:pt x="6" y="0"/>
                  </a:moveTo>
                  <a:cubicBezTo>
                    <a:pt x="4" y="0"/>
                    <a:pt x="3" y="1"/>
                    <a:pt x="2" y="3"/>
                  </a:cubicBezTo>
                  <a:cubicBezTo>
                    <a:pt x="1" y="4"/>
                    <a:pt x="0" y="6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10"/>
                    <a:pt x="1" y="12"/>
                    <a:pt x="2" y="13"/>
                  </a:cubicBezTo>
                  <a:cubicBezTo>
                    <a:pt x="3" y="15"/>
                    <a:pt x="4" y="16"/>
                    <a:pt x="6" y="16"/>
                  </a:cubicBezTo>
                  <a:cubicBezTo>
                    <a:pt x="8" y="16"/>
                    <a:pt x="10" y="15"/>
                    <a:pt x="11" y="14"/>
                  </a:cubicBezTo>
                  <a:cubicBezTo>
                    <a:pt x="12" y="12"/>
                    <a:pt x="13" y="10"/>
                    <a:pt x="13" y="8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3" y="6"/>
                    <a:pt x="12" y="4"/>
                    <a:pt x="11" y="3"/>
                  </a:cubicBezTo>
                  <a:cubicBezTo>
                    <a:pt x="10" y="1"/>
                    <a:pt x="8" y="0"/>
                    <a:pt x="6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9" name="Freeform 35">
              <a:extLst>
                <a:ext uri="{FF2B5EF4-FFF2-40B4-BE49-F238E27FC236}">
                  <a16:creationId xmlns:a16="http://schemas.microsoft.com/office/drawing/2014/main" id="{B26C7AD8-A1B3-492E-A288-735EEDA8F89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631488" y="1633538"/>
              <a:ext cx="47625" cy="57150"/>
            </a:xfrm>
            <a:custGeom>
              <a:avLst/>
              <a:gdLst>
                <a:gd name="T0" fmla="*/ 7 w 13"/>
                <a:gd name="T1" fmla="*/ 14 h 16"/>
                <a:gd name="T2" fmla="*/ 4 w 13"/>
                <a:gd name="T3" fmla="*/ 12 h 16"/>
                <a:gd name="T4" fmla="*/ 3 w 13"/>
                <a:gd name="T5" fmla="*/ 8 h 16"/>
                <a:gd name="T6" fmla="*/ 3 w 13"/>
                <a:gd name="T7" fmla="*/ 8 h 16"/>
                <a:gd name="T8" fmla="*/ 4 w 13"/>
                <a:gd name="T9" fmla="*/ 4 h 16"/>
                <a:gd name="T10" fmla="*/ 7 w 13"/>
                <a:gd name="T11" fmla="*/ 3 h 16"/>
                <a:gd name="T12" fmla="*/ 10 w 13"/>
                <a:gd name="T13" fmla="*/ 4 h 16"/>
                <a:gd name="T14" fmla="*/ 11 w 13"/>
                <a:gd name="T15" fmla="*/ 8 h 16"/>
                <a:gd name="T16" fmla="*/ 11 w 13"/>
                <a:gd name="T17" fmla="*/ 8 h 16"/>
                <a:gd name="T18" fmla="*/ 10 w 13"/>
                <a:gd name="T19" fmla="*/ 12 h 16"/>
                <a:gd name="T20" fmla="*/ 7 w 13"/>
                <a:gd name="T21" fmla="*/ 14 h 16"/>
                <a:gd name="T22" fmla="*/ 7 w 13"/>
                <a:gd name="T23" fmla="*/ 0 h 16"/>
                <a:gd name="T24" fmla="*/ 2 w 13"/>
                <a:gd name="T25" fmla="*/ 3 h 16"/>
                <a:gd name="T26" fmla="*/ 0 w 13"/>
                <a:gd name="T27" fmla="*/ 8 h 16"/>
                <a:gd name="T28" fmla="*/ 0 w 13"/>
                <a:gd name="T29" fmla="*/ 8 h 16"/>
                <a:gd name="T30" fmla="*/ 2 w 13"/>
                <a:gd name="T31" fmla="*/ 13 h 16"/>
                <a:gd name="T32" fmla="*/ 7 w 13"/>
                <a:gd name="T33" fmla="*/ 16 h 16"/>
                <a:gd name="T34" fmla="*/ 12 w 13"/>
                <a:gd name="T35" fmla="*/ 14 h 16"/>
                <a:gd name="T36" fmla="*/ 13 w 13"/>
                <a:gd name="T37" fmla="*/ 8 h 16"/>
                <a:gd name="T38" fmla="*/ 13 w 13"/>
                <a:gd name="T39" fmla="*/ 8 h 16"/>
                <a:gd name="T40" fmla="*/ 12 w 13"/>
                <a:gd name="T41" fmla="*/ 3 h 16"/>
                <a:gd name="T42" fmla="*/ 7 w 13"/>
                <a:gd name="T4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3" h="16">
                  <a:moveTo>
                    <a:pt x="7" y="14"/>
                  </a:moveTo>
                  <a:cubicBezTo>
                    <a:pt x="6" y="14"/>
                    <a:pt x="5" y="13"/>
                    <a:pt x="4" y="12"/>
                  </a:cubicBezTo>
                  <a:cubicBezTo>
                    <a:pt x="3" y="11"/>
                    <a:pt x="3" y="10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6"/>
                    <a:pt x="3" y="5"/>
                    <a:pt x="4" y="4"/>
                  </a:cubicBezTo>
                  <a:cubicBezTo>
                    <a:pt x="5" y="3"/>
                    <a:pt x="6" y="3"/>
                    <a:pt x="7" y="3"/>
                  </a:cubicBezTo>
                  <a:cubicBezTo>
                    <a:pt x="8" y="3"/>
                    <a:pt x="9" y="3"/>
                    <a:pt x="10" y="4"/>
                  </a:cubicBezTo>
                  <a:cubicBezTo>
                    <a:pt x="10" y="5"/>
                    <a:pt x="11" y="6"/>
                    <a:pt x="11" y="8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1" y="10"/>
                    <a:pt x="10" y="11"/>
                    <a:pt x="10" y="12"/>
                  </a:cubicBezTo>
                  <a:cubicBezTo>
                    <a:pt x="9" y="13"/>
                    <a:pt x="8" y="14"/>
                    <a:pt x="7" y="14"/>
                  </a:cubicBezTo>
                  <a:moveTo>
                    <a:pt x="7" y="0"/>
                  </a:moveTo>
                  <a:cubicBezTo>
                    <a:pt x="5" y="0"/>
                    <a:pt x="3" y="1"/>
                    <a:pt x="2" y="3"/>
                  </a:cubicBezTo>
                  <a:cubicBezTo>
                    <a:pt x="1" y="4"/>
                    <a:pt x="0" y="6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10"/>
                    <a:pt x="1" y="12"/>
                    <a:pt x="2" y="13"/>
                  </a:cubicBezTo>
                  <a:cubicBezTo>
                    <a:pt x="3" y="15"/>
                    <a:pt x="5" y="16"/>
                    <a:pt x="7" y="16"/>
                  </a:cubicBezTo>
                  <a:cubicBezTo>
                    <a:pt x="9" y="16"/>
                    <a:pt x="10" y="15"/>
                    <a:pt x="12" y="14"/>
                  </a:cubicBezTo>
                  <a:cubicBezTo>
                    <a:pt x="13" y="12"/>
                    <a:pt x="13" y="10"/>
                    <a:pt x="13" y="8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3" y="6"/>
                    <a:pt x="13" y="4"/>
                    <a:pt x="12" y="3"/>
                  </a:cubicBezTo>
                  <a:cubicBezTo>
                    <a:pt x="10" y="1"/>
                    <a:pt x="9" y="0"/>
                    <a:pt x="7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0" name="Freeform 36">
              <a:extLst>
                <a:ext uri="{FF2B5EF4-FFF2-40B4-BE49-F238E27FC236}">
                  <a16:creationId xmlns:a16="http://schemas.microsoft.com/office/drawing/2014/main" id="{12B1796D-CC97-4CA5-B3EA-AD0F06CC9F3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688638" y="1611313"/>
              <a:ext cx="50800" cy="79375"/>
            </a:xfrm>
            <a:custGeom>
              <a:avLst/>
              <a:gdLst>
                <a:gd name="T0" fmla="*/ 6 w 14"/>
                <a:gd name="T1" fmla="*/ 19 h 22"/>
                <a:gd name="T2" fmla="*/ 3 w 14"/>
                <a:gd name="T3" fmla="*/ 18 h 22"/>
                <a:gd name="T4" fmla="*/ 2 w 14"/>
                <a:gd name="T5" fmla="*/ 15 h 22"/>
                <a:gd name="T6" fmla="*/ 2 w 14"/>
                <a:gd name="T7" fmla="*/ 14 h 22"/>
                <a:gd name="T8" fmla="*/ 3 w 14"/>
                <a:gd name="T9" fmla="*/ 10 h 22"/>
                <a:gd name="T10" fmla="*/ 6 w 14"/>
                <a:gd name="T11" fmla="*/ 9 h 22"/>
                <a:gd name="T12" fmla="*/ 8 w 14"/>
                <a:gd name="T13" fmla="*/ 9 h 22"/>
                <a:gd name="T14" fmla="*/ 9 w 14"/>
                <a:gd name="T15" fmla="*/ 11 h 22"/>
                <a:gd name="T16" fmla="*/ 9 w 14"/>
                <a:gd name="T17" fmla="*/ 17 h 22"/>
                <a:gd name="T18" fmla="*/ 8 w 14"/>
                <a:gd name="T19" fmla="*/ 19 h 22"/>
                <a:gd name="T20" fmla="*/ 6 w 14"/>
                <a:gd name="T21" fmla="*/ 19 h 22"/>
                <a:gd name="T22" fmla="*/ 12 w 14"/>
                <a:gd name="T23" fmla="*/ 0 h 22"/>
                <a:gd name="T24" fmla="*/ 9 w 14"/>
                <a:gd name="T25" fmla="*/ 0 h 22"/>
                <a:gd name="T26" fmla="*/ 7 w 14"/>
                <a:gd name="T27" fmla="*/ 0 h 22"/>
                <a:gd name="T28" fmla="*/ 7 w 14"/>
                <a:gd name="T29" fmla="*/ 2 h 22"/>
                <a:gd name="T30" fmla="*/ 9 w 14"/>
                <a:gd name="T31" fmla="*/ 2 h 22"/>
                <a:gd name="T32" fmla="*/ 9 w 14"/>
                <a:gd name="T33" fmla="*/ 8 h 22"/>
                <a:gd name="T34" fmla="*/ 8 w 14"/>
                <a:gd name="T35" fmla="*/ 7 h 22"/>
                <a:gd name="T36" fmla="*/ 6 w 14"/>
                <a:gd name="T37" fmla="*/ 6 h 22"/>
                <a:gd name="T38" fmla="*/ 1 w 14"/>
                <a:gd name="T39" fmla="*/ 9 h 22"/>
                <a:gd name="T40" fmla="*/ 0 w 14"/>
                <a:gd name="T41" fmla="*/ 14 h 22"/>
                <a:gd name="T42" fmla="*/ 0 w 14"/>
                <a:gd name="T43" fmla="*/ 15 h 22"/>
                <a:gd name="T44" fmla="*/ 1 w 14"/>
                <a:gd name="T45" fmla="*/ 20 h 22"/>
                <a:gd name="T46" fmla="*/ 5 w 14"/>
                <a:gd name="T47" fmla="*/ 22 h 22"/>
                <a:gd name="T48" fmla="*/ 8 w 14"/>
                <a:gd name="T49" fmla="*/ 21 h 22"/>
                <a:gd name="T50" fmla="*/ 10 w 14"/>
                <a:gd name="T51" fmla="*/ 20 h 22"/>
                <a:gd name="T52" fmla="*/ 10 w 14"/>
                <a:gd name="T53" fmla="*/ 21 h 22"/>
                <a:gd name="T54" fmla="*/ 14 w 14"/>
                <a:gd name="T55" fmla="*/ 21 h 22"/>
                <a:gd name="T56" fmla="*/ 14 w 14"/>
                <a:gd name="T57" fmla="*/ 20 h 22"/>
                <a:gd name="T58" fmla="*/ 12 w 14"/>
                <a:gd name="T59" fmla="*/ 19 h 22"/>
                <a:gd name="T60" fmla="*/ 12 w 14"/>
                <a:gd name="T61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4" h="22">
                  <a:moveTo>
                    <a:pt x="6" y="19"/>
                  </a:moveTo>
                  <a:cubicBezTo>
                    <a:pt x="5" y="19"/>
                    <a:pt x="4" y="19"/>
                    <a:pt x="3" y="18"/>
                  </a:cubicBezTo>
                  <a:cubicBezTo>
                    <a:pt x="3" y="17"/>
                    <a:pt x="2" y="16"/>
                    <a:pt x="2" y="15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2" y="13"/>
                    <a:pt x="3" y="11"/>
                    <a:pt x="3" y="10"/>
                  </a:cubicBezTo>
                  <a:cubicBezTo>
                    <a:pt x="4" y="9"/>
                    <a:pt x="5" y="9"/>
                    <a:pt x="6" y="9"/>
                  </a:cubicBezTo>
                  <a:cubicBezTo>
                    <a:pt x="7" y="9"/>
                    <a:pt x="8" y="9"/>
                    <a:pt x="8" y="9"/>
                  </a:cubicBezTo>
                  <a:cubicBezTo>
                    <a:pt x="9" y="10"/>
                    <a:pt x="9" y="10"/>
                    <a:pt x="9" y="11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9" y="18"/>
                    <a:pt x="9" y="19"/>
                    <a:pt x="8" y="19"/>
                  </a:cubicBezTo>
                  <a:cubicBezTo>
                    <a:pt x="8" y="19"/>
                    <a:pt x="7" y="19"/>
                    <a:pt x="6" y="19"/>
                  </a:cubicBezTo>
                  <a:moveTo>
                    <a:pt x="12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9" y="8"/>
                    <a:pt x="8" y="7"/>
                    <a:pt x="8" y="7"/>
                  </a:cubicBezTo>
                  <a:cubicBezTo>
                    <a:pt x="7" y="7"/>
                    <a:pt x="6" y="6"/>
                    <a:pt x="6" y="6"/>
                  </a:cubicBezTo>
                  <a:cubicBezTo>
                    <a:pt x="4" y="6"/>
                    <a:pt x="2" y="7"/>
                    <a:pt x="1" y="9"/>
                  </a:cubicBezTo>
                  <a:cubicBezTo>
                    <a:pt x="0" y="10"/>
                    <a:pt x="0" y="12"/>
                    <a:pt x="0" y="14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7"/>
                    <a:pt x="0" y="18"/>
                    <a:pt x="1" y="20"/>
                  </a:cubicBezTo>
                  <a:cubicBezTo>
                    <a:pt x="2" y="21"/>
                    <a:pt x="4" y="22"/>
                    <a:pt x="5" y="22"/>
                  </a:cubicBezTo>
                  <a:cubicBezTo>
                    <a:pt x="6" y="22"/>
                    <a:pt x="7" y="21"/>
                    <a:pt x="8" y="21"/>
                  </a:cubicBezTo>
                  <a:cubicBezTo>
                    <a:pt x="9" y="21"/>
                    <a:pt x="9" y="20"/>
                    <a:pt x="10" y="20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4" y="21"/>
                    <a:pt x="14" y="21"/>
                    <a:pt x="14" y="21"/>
                  </a:cubicBezTo>
                  <a:cubicBezTo>
                    <a:pt x="14" y="20"/>
                    <a:pt x="14" y="20"/>
                    <a:pt x="14" y="20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12" y="0"/>
                    <a:pt x="12" y="0"/>
                    <a:pt x="12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1" name="Freeform 37">
              <a:extLst>
                <a:ext uri="{FF2B5EF4-FFF2-40B4-BE49-F238E27FC236}">
                  <a16:creationId xmlns:a16="http://schemas.microsoft.com/office/drawing/2014/main" id="{0D759B6F-B749-477A-83A3-F1FD301B4D0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50550" y="1633538"/>
              <a:ext cx="39688" cy="57150"/>
            </a:xfrm>
            <a:custGeom>
              <a:avLst/>
              <a:gdLst>
                <a:gd name="T0" fmla="*/ 5 w 11"/>
                <a:gd name="T1" fmla="*/ 0 h 16"/>
                <a:gd name="T2" fmla="*/ 1 w 11"/>
                <a:gd name="T3" fmla="*/ 2 h 16"/>
                <a:gd name="T4" fmla="*/ 0 w 11"/>
                <a:gd name="T5" fmla="*/ 5 h 16"/>
                <a:gd name="T6" fmla="*/ 1 w 11"/>
                <a:gd name="T7" fmla="*/ 7 h 16"/>
                <a:gd name="T8" fmla="*/ 5 w 11"/>
                <a:gd name="T9" fmla="*/ 9 h 16"/>
                <a:gd name="T10" fmla="*/ 8 w 11"/>
                <a:gd name="T11" fmla="*/ 10 h 16"/>
                <a:gd name="T12" fmla="*/ 8 w 11"/>
                <a:gd name="T13" fmla="*/ 11 h 16"/>
                <a:gd name="T14" fmla="*/ 7 w 11"/>
                <a:gd name="T15" fmla="*/ 13 h 16"/>
                <a:gd name="T16" fmla="*/ 5 w 11"/>
                <a:gd name="T17" fmla="*/ 14 h 16"/>
                <a:gd name="T18" fmla="*/ 4 w 11"/>
                <a:gd name="T19" fmla="*/ 13 h 16"/>
                <a:gd name="T20" fmla="*/ 2 w 11"/>
                <a:gd name="T21" fmla="*/ 13 h 16"/>
                <a:gd name="T22" fmla="*/ 2 w 11"/>
                <a:gd name="T23" fmla="*/ 11 h 16"/>
                <a:gd name="T24" fmla="*/ 0 w 11"/>
                <a:gd name="T25" fmla="*/ 11 h 16"/>
                <a:gd name="T26" fmla="*/ 0 w 11"/>
                <a:gd name="T27" fmla="*/ 14 h 16"/>
                <a:gd name="T28" fmla="*/ 2 w 11"/>
                <a:gd name="T29" fmla="*/ 15 h 16"/>
                <a:gd name="T30" fmla="*/ 5 w 11"/>
                <a:gd name="T31" fmla="*/ 16 h 16"/>
                <a:gd name="T32" fmla="*/ 9 w 11"/>
                <a:gd name="T33" fmla="*/ 14 h 16"/>
                <a:gd name="T34" fmla="*/ 11 w 11"/>
                <a:gd name="T35" fmla="*/ 11 h 16"/>
                <a:gd name="T36" fmla="*/ 10 w 11"/>
                <a:gd name="T37" fmla="*/ 9 h 16"/>
                <a:gd name="T38" fmla="*/ 5 w 11"/>
                <a:gd name="T39" fmla="*/ 7 h 16"/>
                <a:gd name="T40" fmla="*/ 3 w 11"/>
                <a:gd name="T41" fmla="*/ 6 h 16"/>
                <a:gd name="T42" fmla="*/ 2 w 11"/>
                <a:gd name="T43" fmla="*/ 5 h 16"/>
                <a:gd name="T44" fmla="*/ 3 w 11"/>
                <a:gd name="T45" fmla="*/ 3 h 16"/>
                <a:gd name="T46" fmla="*/ 5 w 11"/>
                <a:gd name="T47" fmla="*/ 3 h 16"/>
                <a:gd name="T48" fmla="*/ 7 w 11"/>
                <a:gd name="T49" fmla="*/ 3 h 16"/>
                <a:gd name="T50" fmla="*/ 8 w 11"/>
                <a:gd name="T51" fmla="*/ 4 h 16"/>
                <a:gd name="T52" fmla="*/ 8 w 11"/>
                <a:gd name="T53" fmla="*/ 5 h 16"/>
                <a:gd name="T54" fmla="*/ 10 w 11"/>
                <a:gd name="T55" fmla="*/ 5 h 16"/>
                <a:gd name="T56" fmla="*/ 10 w 11"/>
                <a:gd name="T57" fmla="*/ 2 h 16"/>
                <a:gd name="T58" fmla="*/ 8 w 11"/>
                <a:gd name="T59" fmla="*/ 1 h 16"/>
                <a:gd name="T60" fmla="*/ 5 w 11"/>
                <a:gd name="T6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1" h="16">
                  <a:moveTo>
                    <a:pt x="5" y="0"/>
                  </a:moveTo>
                  <a:cubicBezTo>
                    <a:pt x="4" y="0"/>
                    <a:pt x="2" y="1"/>
                    <a:pt x="1" y="2"/>
                  </a:cubicBezTo>
                  <a:cubicBezTo>
                    <a:pt x="0" y="3"/>
                    <a:pt x="0" y="4"/>
                    <a:pt x="0" y="5"/>
                  </a:cubicBezTo>
                  <a:cubicBezTo>
                    <a:pt x="0" y="6"/>
                    <a:pt x="0" y="7"/>
                    <a:pt x="1" y="7"/>
                  </a:cubicBezTo>
                  <a:cubicBezTo>
                    <a:pt x="2" y="8"/>
                    <a:pt x="3" y="9"/>
                    <a:pt x="5" y="9"/>
                  </a:cubicBezTo>
                  <a:cubicBezTo>
                    <a:pt x="6" y="9"/>
                    <a:pt x="7" y="10"/>
                    <a:pt x="8" y="10"/>
                  </a:cubicBezTo>
                  <a:cubicBezTo>
                    <a:pt x="8" y="10"/>
                    <a:pt x="8" y="11"/>
                    <a:pt x="8" y="11"/>
                  </a:cubicBezTo>
                  <a:cubicBezTo>
                    <a:pt x="8" y="12"/>
                    <a:pt x="8" y="13"/>
                    <a:pt x="7" y="13"/>
                  </a:cubicBezTo>
                  <a:cubicBezTo>
                    <a:pt x="7" y="13"/>
                    <a:pt x="6" y="14"/>
                    <a:pt x="5" y="14"/>
                  </a:cubicBezTo>
                  <a:cubicBezTo>
                    <a:pt x="5" y="14"/>
                    <a:pt x="4" y="13"/>
                    <a:pt x="4" y="13"/>
                  </a:cubicBezTo>
                  <a:cubicBezTo>
                    <a:pt x="3" y="13"/>
                    <a:pt x="3" y="13"/>
                    <a:pt x="2" y="13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1" y="15"/>
                    <a:pt x="1" y="15"/>
                    <a:pt x="2" y="15"/>
                  </a:cubicBezTo>
                  <a:cubicBezTo>
                    <a:pt x="3" y="15"/>
                    <a:pt x="4" y="16"/>
                    <a:pt x="5" y="16"/>
                  </a:cubicBezTo>
                  <a:cubicBezTo>
                    <a:pt x="7" y="16"/>
                    <a:pt x="8" y="15"/>
                    <a:pt x="9" y="14"/>
                  </a:cubicBezTo>
                  <a:cubicBezTo>
                    <a:pt x="10" y="14"/>
                    <a:pt x="11" y="13"/>
                    <a:pt x="11" y="11"/>
                  </a:cubicBezTo>
                  <a:cubicBezTo>
                    <a:pt x="11" y="10"/>
                    <a:pt x="10" y="9"/>
                    <a:pt x="10" y="9"/>
                  </a:cubicBezTo>
                  <a:cubicBezTo>
                    <a:pt x="9" y="8"/>
                    <a:pt x="7" y="7"/>
                    <a:pt x="5" y="7"/>
                  </a:cubicBezTo>
                  <a:cubicBezTo>
                    <a:pt x="4" y="7"/>
                    <a:pt x="3" y="6"/>
                    <a:pt x="3" y="6"/>
                  </a:cubicBezTo>
                  <a:cubicBezTo>
                    <a:pt x="3" y="6"/>
                    <a:pt x="2" y="5"/>
                    <a:pt x="2" y="5"/>
                  </a:cubicBezTo>
                  <a:cubicBezTo>
                    <a:pt x="2" y="4"/>
                    <a:pt x="3" y="4"/>
                    <a:pt x="3" y="3"/>
                  </a:cubicBezTo>
                  <a:cubicBezTo>
                    <a:pt x="4" y="3"/>
                    <a:pt x="4" y="3"/>
                    <a:pt x="5" y="3"/>
                  </a:cubicBezTo>
                  <a:cubicBezTo>
                    <a:pt x="6" y="3"/>
                    <a:pt x="6" y="3"/>
                    <a:pt x="7" y="3"/>
                  </a:cubicBezTo>
                  <a:cubicBezTo>
                    <a:pt x="7" y="3"/>
                    <a:pt x="8" y="3"/>
                    <a:pt x="8" y="4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2"/>
                    <a:pt x="9" y="1"/>
                    <a:pt x="8" y="1"/>
                  </a:cubicBezTo>
                  <a:cubicBezTo>
                    <a:pt x="7" y="1"/>
                    <a:pt x="6" y="0"/>
                    <a:pt x="5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2" name="Freeform 38">
              <a:extLst>
                <a:ext uri="{FF2B5EF4-FFF2-40B4-BE49-F238E27FC236}">
                  <a16:creationId xmlns:a16="http://schemas.microsoft.com/office/drawing/2014/main" id="{5567019B-4DBA-41F6-9567-DD88069D2FB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191750" y="1730376"/>
              <a:ext cx="61913" cy="73025"/>
            </a:xfrm>
            <a:custGeom>
              <a:avLst/>
              <a:gdLst>
                <a:gd name="T0" fmla="*/ 5 w 17"/>
                <a:gd name="T1" fmla="*/ 9 h 20"/>
                <a:gd name="T2" fmla="*/ 5 w 17"/>
                <a:gd name="T3" fmla="*/ 3 h 20"/>
                <a:gd name="T4" fmla="*/ 8 w 17"/>
                <a:gd name="T5" fmla="*/ 3 h 20"/>
                <a:gd name="T6" fmla="*/ 11 w 17"/>
                <a:gd name="T7" fmla="*/ 3 h 20"/>
                <a:gd name="T8" fmla="*/ 12 w 17"/>
                <a:gd name="T9" fmla="*/ 6 h 20"/>
                <a:gd name="T10" fmla="*/ 11 w 17"/>
                <a:gd name="T11" fmla="*/ 8 h 20"/>
                <a:gd name="T12" fmla="*/ 8 w 17"/>
                <a:gd name="T13" fmla="*/ 9 h 20"/>
                <a:gd name="T14" fmla="*/ 5 w 17"/>
                <a:gd name="T15" fmla="*/ 9 h 20"/>
                <a:gd name="T16" fmla="*/ 8 w 17"/>
                <a:gd name="T17" fmla="*/ 0 h 20"/>
                <a:gd name="T18" fmla="*/ 2 w 17"/>
                <a:gd name="T19" fmla="*/ 0 h 20"/>
                <a:gd name="T20" fmla="*/ 0 w 17"/>
                <a:gd name="T21" fmla="*/ 0 h 20"/>
                <a:gd name="T22" fmla="*/ 0 w 17"/>
                <a:gd name="T23" fmla="*/ 2 h 20"/>
                <a:gd name="T24" fmla="*/ 2 w 17"/>
                <a:gd name="T25" fmla="*/ 3 h 20"/>
                <a:gd name="T26" fmla="*/ 2 w 17"/>
                <a:gd name="T27" fmla="*/ 18 h 20"/>
                <a:gd name="T28" fmla="*/ 0 w 17"/>
                <a:gd name="T29" fmla="*/ 18 h 20"/>
                <a:gd name="T30" fmla="*/ 0 w 17"/>
                <a:gd name="T31" fmla="*/ 20 h 20"/>
                <a:gd name="T32" fmla="*/ 7 w 17"/>
                <a:gd name="T33" fmla="*/ 20 h 20"/>
                <a:gd name="T34" fmla="*/ 7 w 17"/>
                <a:gd name="T35" fmla="*/ 18 h 20"/>
                <a:gd name="T36" fmla="*/ 5 w 17"/>
                <a:gd name="T37" fmla="*/ 18 h 20"/>
                <a:gd name="T38" fmla="*/ 5 w 17"/>
                <a:gd name="T39" fmla="*/ 11 h 20"/>
                <a:gd name="T40" fmla="*/ 9 w 17"/>
                <a:gd name="T41" fmla="*/ 11 h 20"/>
                <a:gd name="T42" fmla="*/ 11 w 17"/>
                <a:gd name="T43" fmla="*/ 12 h 20"/>
                <a:gd name="T44" fmla="*/ 12 w 17"/>
                <a:gd name="T45" fmla="*/ 15 h 20"/>
                <a:gd name="T46" fmla="*/ 12 w 17"/>
                <a:gd name="T47" fmla="*/ 16 h 20"/>
                <a:gd name="T48" fmla="*/ 13 w 17"/>
                <a:gd name="T49" fmla="*/ 19 h 20"/>
                <a:gd name="T50" fmla="*/ 15 w 17"/>
                <a:gd name="T51" fmla="*/ 20 h 20"/>
                <a:gd name="T52" fmla="*/ 17 w 17"/>
                <a:gd name="T53" fmla="*/ 20 h 20"/>
                <a:gd name="T54" fmla="*/ 17 w 17"/>
                <a:gd name="T55" fmla="*/ 18 h 20"/>
                <a:gd name="T56" fmla="*/ 16 w 17"/>
                <a:gd name="T57" fmla="*/ 18 h 20"/>
                <a:gd name="T58" fmla="*/ 15 w 17"/>
                <a:gd name="T59" fmla="*/ 18 h 20"/>
                <a:gd name="T60" fmla="*/ 15 w 17"/>
                <a:gd name="T61" fmla="*/ 16 h 20"/>
                <a:gd name="T62" fmla="*/ 15 w 17"/>
                <a:gd name="T63" fmla="*/ 15 h 20"/>
                <a:gd name="T64" fmla="*/ 14 w 17"/>
                <a:gd name="T65" fmla="*/ 12 h 20"/>
                <a:gd name="T66" fmla="*/ 12 w 17"/>
                <a:gd name="T67" fmla="*/ 10 h 20"/>
                <a:gd name="T68" fmla="*/ 14 w 17"/>
                <a:gd name="T69" fmla="*/ 8 h 20"/>
                <a:gd name="T70" fmla="*/ 15 w 17"/>
                <a:gd name="T71" fmla="*/ 6 h 20"/>
                <a:gd name="T72" fmla="*/ 13 w 17"/>
                <a:gd name="T73" fmla="*/ 2 h 20"/>
                <a:gd name="T74" fmla="*/ 8 w 17"/>
                <a:gd name="T75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7" h="20">
                  <a:moveTo>
                    <a:pt x="5" y="9"/>
                  </a:moveTo>
                  <a:cubicBezTo>
                    <a:pt x="5" y="3"/>
                    <a:pt x="5" y="3"/>
                    <a:pt x="5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10" y="3"/>
                    <a:pt x="11" y="3"/>
                    <a:pt x="11" y="3"/>
                  </a:cubicBezTo>
                  <a:cubicBezTo>
                    <a:pt x="12" y="4"/>
                    <a:pt x="12" y="5"/>
                    <a:pt x="12" y="6"/>
                  </a:cubicBezTo>
                  <a:cubicBezTo>
                    <a:pt x="12" y="7"/>
                    <a:pt x="12" y="8"/>
                    <a:pt x="11" y="8"/>
                  </a:cubicBezTo>
                  <a:cubicBezTo>
                    <a:pt x="11" y="9"/>
                    <a:pt x="10" y="9"/>
                    <a:pt x="8" y="9"/>
                  </a:cubicBezTo>
                  <a:cubicBezTo>
                    <a:pt x="5" y="9"/>
                    <a:pt x="5" y="9"/>
                    <a:pt x="5" y="9"/>
                  </a:cubicBezTo>
                  <a:moveTo>
                    <a:pt x="8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7" y="20"/>
                    <a:pt x="7" y="20"/>
                    <a:pt x="7" y="20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10" y="11"/>
                    <a:pt x="11" y="12"/>
                    <a:pt x="11" y="12"/>
                  </a:cubicBezTo>
                  <a:cubicBezTo>
                    <a:pt x="12" y="13"/>
                    <a:pt x="12" y="14"/>
                    <a:pt x="12" y="15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2" y="17"/>
                    <a:pt x="13" y="18"/>
                    <a:pt x="13" y="19"/>
                  </a:cubicBezTo>
                  <a:cubicBezTo>
                    <a:pt x="13" y="20"/>
                    <a:pt x="14" y="20"/>
                    <a:pt x="15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7"/>
                    <a:pt x="15" y="17"/>
                    <a:pt x="15" y="16"/>
                  </a:cubicBezTo>
                  <a:cubicBezTo>
                    <a:pt x="15" y="15"/>
                    <a:pt x="15" y="15"/>
                    <a:pt x="15" y="15"/>
                  </a:cubicBezTo>
                  <a:cubicBezTo>
                    <a:pt x="15" y="14"/>
                    <a:pt x="15" y="13"/>
                    <a:pt x="14" y="12"/>
                  </a:cubicBezTo>
                  <a:cubicBezTo>
                    <a:pt x="14" y="11"/>
                    <a:pt x="13" y="11"/>
                    <a:pt x="12" y="10"/>
                  </a:cubicBezTo>
                  <a:cubicBezTo>
                    <a:pt x="13" y="10"/>
                    <a:pt x="14" y="9"/>
                    <a:pt x="14" y="8"/>
                  </a:cubicBezTo>
                  <a:cubicBezTo>
                    <a:pt x="15" y="8"/>
                    <a:pt x="15" y="7"/>
                    <a:pt x="15" y="6"/>
                  </a:cubicBezTo>
                  <a:cubicBezTo>
                    <a:pt x="15" y="4"/>
                    <a:pt x="14" y="3"/>
                    <a:pt x="13" y="2"/>
                  </a:cubicBezTo>
                  <a:cubicBezTo>
                    <a:pt x="12" y="1"/>
                    <a:pt x="11" y="0"/>
                    <a:pt x="8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3" name="Freeform 39">
              <a:extLst>
                <a:ext uri="{FF2B5EF4-FFF2-40B4-BE49-F238E27FC236}">
                  <a16:creationId xmlns:a16="http://schemas.microsoft.com/office/drawing/2014/main" id="{5776DBF4-0516-40E5-B4FF-CFCC2AB54DF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261600" y="1749426"/>
              <a:ext cx="42863" cy="53975"/>
            </a:xfrm>
            <a:custGeom>
              <a:avLst/>
              <a:gdLst>
                <a:gd name="T0" fmla="*/ 3 w 12"/>
                <a:gd name="T1" fmla="*/ 6 h 15"/>
                <a:gd name="T2" fmla="*/ 2 w 12"/>
                <a:gd name="T3" fmla="*/ 6 h 15"/>
                <a:gd name="T4" fmla="*/ 4 w 12"/>
                <a:gd name="T5" fmla="*/ 3 h 15"/>
                <a:gd name="T6" fmla="*/ 6 w 12"/>
                <a:gd name="T7" fmla="*/ 2 h 15"/>
                <a:gd name="T8" fmla="*/ 8 w 12"/>
                <a:gd name="T9" fmla="*/ 3 h 15"/>
                <a:gd name="T10" fmla="*/ 9 w 12"/>
                <a:gd name="T11" fmla="*/ 6 h 15"/>
                <a:gd name="T12" fmla="*/ 9 w 12"/>
                <a:gd name="T13" fmla="*/ 6 h 15"/>
                <a:gd name="T14" fmla="*/ 3 w 12"/>
                <a:gd name="T15" fmla="*/ 6 h 15"/>
                <a:gd name="T16" fmla="*/ 6 w 12"/>
                <a:gd name="T17" fmla="*/ 0 h 15"/>
                <a:gd name="T18" fmla="*/ 2 w 12"/>
                <a:gd name="T19" fmla="*/ 2 h 15"/>
                <a:gd name="T20" fmla="*/ 0 w 12"/>
                <a:gd name="T21" fmla="*/ 7 h 15"/>
                <a:gd name="T22" fmla="*/ 0 w 12"/>
                <a:gd name="T23" fmla="*/ 8 h 15"/>
                <a:gd name="T24" fmla="*/ 1 w 12"/>
                <a:gd name="T25" fmla="*/ 13 h 15"/>
                <a:gd name="T26" fmla="*/ 6 w 12"/>
                <a:gd name="T27" fmla="*/ 15 h 15"/>
                <a:gd name="T28" fmla="*/ 9 w 12"/>
                <a:gd name="T29" fmla="*/ 15 h 15"/>
                <a:gd name="T30" fmla="*/ 11 w 12"/>
                <a:gd name="T31" fmla="*/ 14 h 15"/>
                <a:gd name="T32" fmla="*/ 10 w 12"/>
                <a:gd name="T33" fmla="*/ 12 h 15"/>
                <a:gd name="T34" fmla="*/ 9 w 12"/>
                <a:gd name="T35" fmla="*/ 13 h 15"/>
                <a:gd name="T36" fmla="*/ 6 w 12"/>
                <a:gd name="T37" fmla="*/ 13 h 15"/>
                <a:gd name="T38" fmla="*/ 3 w 12"/>
                <a:gd name="T39" fmla="*/ 12 h 15"/>
                <a:gd name="T40" fmla="*/ 2 w 12"/>
                <a:gd name="T41" fmla="*/ 8 h 15"/>
                <a:gd name="T42" fmla="*/ 2 w 12"/>
                <a:gd name="T43" fmla="*/ 8 h 15"/>
                <a:gd name="T44" fmla="*/ 12 w 12"/>
                <a:gd name="T45" fmla="*/ 8 h 15"/>
                <a:gd name="T46" fmla="*/ 12 w 12"/>
                <a:gd name="T47" fmla="*/ 7 h 15"/>
                <a:gd name="T48" fmla="*/ 10 w 12"/>
                <a:gd name="T49" fmla="*/ 2 h 15"/>
                <a:gd name="T50" fmla="*/ 6 w 12"/>
                <a:gd name="T51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2" h="15">
                  <a:moveTo>
                    <a:pt x="3" y="6"/>
                  </a:moveTo>
                  <a:cubicBezTo>
                    <a:pt x="2" y="6"/>
                    <a:pt x="2" y="6"/>
                    <a:pt x="2" y="6"/>
                  </a:cubicBezTo>
                  <a:cubicBezTo>
                    <a:pt x="3" y="5"/>
                    <a:pt x="3" y="4"/>
                    <a:pt x="4" y="3"/>
                  </a:cubicBezTo>
                  <a:cubicBezTo>
                    <a:pt x="4" y="3"/>
                    <a:pt x="5" y="2"/>
                    <a:pt x="6" y="2"/>
                  </a:cubicBezTo>
                  <a:cubicBezTo>
                    <a:pt x="7" y="2"/>
                    <a:pt x="8" y="3"/>
                    <a:pt x="8" y="3"/>
                  </a:cubicBezTo>
                  <a:cubicBezTo>
                    <a:pt x="9" y="4"/>
                    <a:pt x="9" y="5"/>
                    <a:pt x="9" y="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3" y="6"/>
                    <a:pt x="3" y="6"/>
                    <a:pt x="3" y="6"/>
                  </a:cubicBezTo>
                  <a:moveTo>
                    <a:pt x="6" y="0"/>
                  </a:moveTo>
                  <a:cubicBezTo>
                    <a:pt x="4" y="0"/>
                    <a:pt x="3" y="1"/>
                    <a:pt x="2" y="2"/>
                  </a:cubicBezTo>
                  <a:cubicBezTo>
                    <a:pt x="0" y="4"/>
                    <a:pt x="0" y="5"/>
                    <a:pt x="0" y="7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10"/>
                    <a:pt x="0" y="12"/>
                    <a:pt x="1" y="13"/>
                  </a:cubicBezTo>
                  <a:cubicBezTo>
                    <a:pt x="3" y="15"/>
                    <a:pt x="4" y="15"/>
                    <a:pt x="6" y="15"/>
                  </a:cubicBezTo>
                  <a:cubicBezTo>
                    <a:pt x="8" y="15"/>
                    <a:pt x="9" y="15"/>
                    <a:pt x="9" y="15"/>
                  </a:cubicBezTo>
                  <a:cubicBezTo>
                    <a:pt x="10" y="14"/>
                    <a:pt x="11" y="14"/>
                    <a:pt x="11" y="14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10" y="12"/>
                    <a:pt x="9" y="13"/>
                    <a:pt x="9" y="13"/>
                  </a:cubicBezTo>
                  <a:cubicBezTo>
                    <a:pt x="8" y="13"/>
                    <a:pt x="7" y="13"/>
                    <a:pt x="6" y="13"/>
                  </a:cubicBezTo>
                  <a:cubicBezTo>
                    <a:pt x="5" y="13"/>
                    <a:pt x="4" y="13"/>
                    <a:pt x="3" y="12"/>
                  </a:cubicBezTo>
                  <a:cubicBezTo>
                    <a:pt x="3" y="11"/>
                    <a:pt x="2" y="10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5"/>
                    <a:pt x="11" y="3"/>
                    <a:pt x="10" y="2"/>
                  </a:cubicBezTo>
                  <a:cubicBezTo>
                    <a:pt x="9" y="1"/>
                    <a:pt x="8" y="0"/>
                    <a:pt x="6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4" name="Freeform 40">
              <a:extLst>
                <a:ext uri="{FF2B5EF4-FFF2-40B4-BE49-F238E27FC236}">
                  <a16:creationId xmlns:a16="http://schemas.microsoft.com/office/drawing/2014/main" id="{D1D8F184-2EF8-40EB-9BFE-E143910CAF1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15575" y="1749426"/>
              <a:ext cx="39688" cy="53975"/>
            </a:xfrm>
            <a:custGeom>
              <a:avLst/>
              <a:gdLst>
                <a:gd name="T0" fmla="*/ 5 w 11"/>
                <a:gd name="T1" fmla="*/ 0 h 15"/>
                <a:gd name="T2" fmla="*/ 1 w 11"/>
                <a:gd name="T3" fmla="*/ 1 h 15"/>
                <a:gd name="T4" fmla="*/ 0 w 11"/>
                <a:gd name="T5" fmla="*/ 4 h 15"/>
                <a:gd name="T6" fmla="*/ 1 w 11"/>
                <a:gd name="T7" fmla="*/ 7 h 15"/>
                <a:gd name="T8" fmla="*/ 5 w 11"/>
                <a:gd name="T9" fmla="*/ 9 h 15"/>
                <a:gd name="T10" fmla="*/ 8 w 11"/>
                <a:gd name="T11" fmla="*/ 10 h 15"/>
                <a:gd name="T12" fmla="*/ 8 w 11"/>
                <a:gd name="T13" fmla="*/ 11 h 15"/>
                <a:gd name="T14" fmla="*/ 8 w 11"/>
                <a:gd name="T15" fmla="*/ 13 h 15"/>
                <a:gd name="T16" fmla="*/ 5 w 11"/>
                <a:gd name="T17" fmla="*/ 13 h 15"/>
                <a:gd name="T18" fmla="*/ 4 w 11"/>
                <a:gd name="T19" fmla="*/ 13 h 15"/>
                <a:gd name="T20" fmla="*/ 3 w 11"/>
                <a:gd name="T21" fmla="*/ 12 h 15"/>
                <a:gd name="T22" fmla="*/ 2 w 11"/>
                <a:gd name="T23" fmla="*/ 10 h 15"/>
                <a:gd name="T24" fmla="*/ 0 w 11"/>
                <a:gd name="T25" fmla="*/ 10 h 15"/>
                <a:gd name="T26" fmla="*/ 0 w 11"/>
                <a:gd name="T27" fmla="*/ 14 h 15"/>
                <a:gd name="T28" fmla="*/ 2 w 11"/>
                <a:gd name="T29" fmla="*/ 15 h 15"/>
                <a:gd name="T30" fmla="*/ 5 w 11"/>
                <a:gd name="T31" fmla="*/ 15 h 15"/>
                <a:gd name="T32" fmla="*/ 9 w 11"/>
                <a:gd name="T33" fmla="*/ 14 h 15"/>
                <a:gd name="T34" fmla="*/ 11 w 11"/>
                <a:gd name="T35" fmla="*/ 11 h 15"/>
                <a:gd name="T36" fmla="*/ 10 w 11"/>
                <a:gd name="T37" fmla="*/ 8 h 15"/>
                <a:gd name="T38" fmla="*/ 6 w 11"/>
                <a:gd name="T39" fmla="*/ 7 h 15"/>
                <a:gd name="T40" fmla="*/ 3 w 11"/>
                <a:gd name="T41" fmla="*/ 6 h 15"/>
                <a:gd name="T42" fmla="*/ 3 w 11"/>
                <a:gd name="T43" fmla="*/ 4 h 15"/>
                <a:gd name="T44" fmla="*/ 3 w 11"/>
                <a:gd name="T45" fmla="*/ 3 h 15"/>
                <a:gd name="T46" fmla="*/ 5 w 11"/>
                <a:gd name="T47" fmla="*/ 2 h 15"/>
                <a:gd name="T48" fmla="*/ 7 w 11"/>
                <a:gd name="T49" fmla="*/ 3 h 15"/>
                <a:gd name="T50" fmla="*/ 8 w 11"/>
                <a:gd name="T51" fmla="*/ 3 h 15"/>
                <a:gd name="T52" fmla="*/ 9 w 11"/>
                <a:gd name="T53" fmla="*/ 5 h 15"/>
                <a:gd name="T54" fmla="*/ 11 w 11"/>
                <a:gd name="T55" fmla="*/ 5 h 15"/>
                <a:gd name="T56" fmla="*/ 10 w 11"/>
                <a:gd name="T57" fmla="*/ 2 h 15"/>
                <a:gd name="T58" fmla="*/ 8 w 11"/>
                <a:gd name="T59" fmla="*/ 1 h 15"/>
                <a:gd name="T60" fmla="*/ 5 w 11"/>
                <a:gd name="T61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1" h="15">
                  <a:moveTo>
                    <a:pt x="5" y="0"/>
                  </a:moveTo>
                  <a:cubicBezTo>
                    <a:pt x="4" y="0"/>
                    <a:pt x="2" y="1"/>
                    <a:pt x="1" y="1"/>
                  </a:cubicBezTo>
                  <a:cubicBezTo>
                    <a:pt x="0" y="2"/>
                    <a:pt x="0" y="3"/>
                    <a:pt x="0" y="4"/>
                  </a:cubicBezTo>
                  <a:cubicBezTo>
                    <a:pt x="0" y="6"/>
                    <a:pt x="0" y="7"/>
                    <a:pt x="1" y="7"/>
                  </a:cubicBezTo>
                  <a:cubicBezTo>
                    <a:pt x="2" y="8"/>
                    <a:pt x="3" y="8"/>
                    <a:pt x="5" y="9"/>
                  </a:cubicBezTo>
                  <a:cubicBezTo>
                    <a:pt x="6" y="9"/>
                    <a:pt x="7" y="9"/>
                    <a:pt x="8" y="10"/>
                  </a:cubicBezTo>
                  <a:cubicBezTo>
                    <a:pt x="8" y="10"/>
                    <a:pt x="8" y="11"/>
                    <a:pt x="8" y="11"/>
                  </a:cubicBezTo>
                  <a:cubicBezTo>
                    <a:pt x="8" y="12"/>
                    <a:pt x="8" y="12"/>
                    <a:pt x="8" y="13"/>
                  </a:cubicBezTo>
                  <a:cubicBezTo>
                    <a:pt x="7" y="13"/>
                    <a:pt x="6" y="13"/>
                    <a:pt x="5" y="13"/>
                  </a:cubicBezTo>
                  <a:cubicBezTo>
                    <a:pt x="5" y="13"/>
                    <a:pt x="4" y="13"/>
                    <a:pt x="4" y="13"/>
                  </a:cubicBezTo>
                  <a:cubicBezTo>
                    <a:pt x="3" y="13"/>
                    <a:pt x="3" y="13"/>
                    <a:pt x="3" y="12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1" y="14"/>
                    <a:pt x="2" y="15"/>
                    <a:pt x="2" y="15"/>
                  </a:cubicBezTo>
                  <a:cubicBezTo>
                    <a:pt x="3" y="15"/>
                    <a:pt x="4" y="15"/>
                    <a:pt x="5" y="15"/>
                  </a:cubicBezTo>
                  <a:cubicBezTo>
                    <a:pt x="7" y="15"/>
                    <a:pt x="8" y="15"/>
                    <a:pt x="9" y="14"/>
                  </a:cubicBezTo>
                  <a:cubicBezTo>
                    <a:pt x="10" y="13"/>
                    <a:pt x="11" y="12"/>
                    <a:pt x="11" y="11"/>
                  </a:cubicBezTo>
                  <a:cubicBezTo>
                    <a:pt x="11" y="10"/>
                    <a:pt x="11" y="9"/>
                    <a:pt x="10" y="8"/>
                  </a:cubicBezTo>
                  <a:cubicBezTo>
                    <a:pt x="9" y="8"/>
                    <a:pt x="7" y="7"/>
                    <a:pt x="6" y="7"/>
                  </a:cubicBezTo>
                  <a:cubicBezTo>
                    <a:pt x="4" y="6"/>
                    <a:pt x="4" y="6"/>
                    <a:pt x="3" y="6"/>
                  </a:cubicBezTo>
                  <a:cubicBezTo>
                    <a:pt x="3" y="5"/>
                    <a:pt x="3" y="5"/>
                    <a:pt x="3" y="4"/>
                  </a:cubicBezTo>
                  <a:cubicBezTo>
                    <a:pt x="3" y="4"/>
                    <a:pt x="3" y="3"/>
                    <a:pt x="3" y="3"/>
                  </a:cubicBezTo>
                  <a:cubicBezTo>
                    <a:pt x="4" y="3"/>
                    <a:pt x="4" y="2"/>
                    <a:pt x="5" y="2"/>
                  </a:cubicBezTo>
                  <a:cubicBezTo>
                    <a:pt x="6" y="2"/>
                    <a:pt x="6" y="2"/>
                    <a:pt x="7" y="3"/>
                  </a:cubicBezTo>
                  <a:cubicBezTo>
                    <a:pt x="7" y="3"/>
                    <a:pt x="8" y="3"/>
                    <a:pt x="8" y="3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1"/>
                    <a:pt x="9" y="1"/>
                    <a:pt x="8" y="1"/>
                  </a:cubicBezTo>
                  <a:cubicBezTo>
                    <a:pt x="7" y="0"/>
                    <a:pt x="6" y="0"/>
                    <a:pt x="5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5" name="Freeform 41">
              <a:extLst>
                <a:ext uri="{FF2B5EF4-FFF2-40B4-BE49-F238E27FC236}">
                  <a16:creationId xmlns:a16="http://schemas.microsoft.com/office/drawing/2014/main" id="{358A1A80-3BEA-42C9-B00C-18A600A4818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63200" y="1738313"/>
              <a:ext cx="31750" cy="65088"/>
            </a:xfrm>
            <a:custGeom>
              <a:avLst/>
              <a:gdLst>
                <a:gd name="T0" fmla="*/ 5 w 9"/>
                <a:gd name="T1" fmla="*/ 0 h 18"/>
                <a:gd name="T2" fmla="*/ 2 w 9"/>
                <a:gd name="T3" fmla="*/ 0 h 18"/>
                <a:gd name="T4" fmla="*/ 2 w 9"/>
                <a:gd name="T5" fmla="*/ 3 h 18"/>
                <a:gd name="T6" fmla="*/ 0 w 9"/>
                <a:gd name="T7" fmla="*/ 3 h 18"/>
                <a:gd name="T8" fmla="*/ 0 w 9"/>
                <a:gd name="T9" fmla="*/ 5 h 18"/>
                <a:gd name="T10" fmla="*/ 2 w 9"/>
                <a:gd name="T11" fmla="*/ 5 h 18"/>
                <a:gd name="T12" fmla="*/ 2 w 9"/>
                <a:gd name="T13" fmla="*/ 14 h 18"/>
                <a:gd name="T14" fmla="*/ 3 w 9"/>
                <a:gd name="T15" fmla="*/ 17 h 18"/>
                <a:gd name="T16" fmla="*/ 6 w 9"/>
                <a:gd name="T17" fmla="*/ 18 h 18"/>
                <a:gd name="T18" fmla="*/ 7 w 9"/>
                <a:gd name="T19" fmla="*/ 18 h 18"/>
                <a:gd name="T20" fmla="*/ 9 w 9"/>
                <a:gd name="T21" fmla="*/ 18 h 18"/>
                <a:gd name="T22" fmla="*/ 8 w 9"/>
                <a:gd name="T23" fmla="*/ 16 h 18"/>
                <a:gd name="T24" fmla="*/ 7 w 9"/>
                <a:gd name="T25" fmla="*/ 16 h 18"/>
                <a:gd name="T26" fmla="*/ 7 w 9"/>
                <a:gd name="T27" fmla="*/ 16 h 18"/>
                <a:gd name="T28" fmla="*/ 6 w 9"/>
                <a:gd name="T29" fmla="*/ 16 h 18"/>
                <a:gd name="T30" fmla="*/ 5 w 9"/>
                <a:gd name="T31" fmla="*/ 14 h 18"/>
                <a:gd name="T32" fmla="*/ 5 w 9"/>
                <a:gd name="T33" fmla="*/ 5 h 18"/>
                <a:gd name="T34" fmla="*/ 8 w 9"/>
                <a:gd name="T35" fmla="*/ 5 h 18"/>
                <a:gd name="T36" fmla="*/ 8 w 9"/>
                <a:gd name="T37" fmla="*/ 3 h 18"/>
                <a:gd name="T38" fmla="*/ 5 w 9"/>
                <a:gd name="T39" fmla="*/ 3 h 18"/>
                <a:gd name="T40" fmla="*/ 5 w 9"/>
                <a:gd name="T41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" h="18">
                  <a:moveTo>
                    <a:pt x="5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2" y="16"/>
                    <a:pt x="3" y="17"/>
                    <a:pt x="3" y="17"/>
                  </a:cubicBezTo>
                  <a:cubicBezTo>
                    <a:pt x="4" y="18"/>
                    <a:pt x="5" y="18"/>
                    <a:pt x="6" y="18"/>
                  </a:cubicBezTo>
                  <a:cubicBezTo>
                    <a:pt x="6" y="18"/>
                    <a:pt x="7" y="18"/>
                    <a:pt x="7" y="18"/>
                  </a:cubicBezTo>
                  <a:cubicBezTo>
                    <a:pt x="8" y="18"/>
                    <a:pt x="8" y="18"/>
                    <a:pt x="9" y="18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5" y="15"/>
                    <a:pt x="5" y="15"/>
                    <a:pt x="5" y="14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0"/>
                    <a:pt x="5" y="0"/>
                    <a:pt x="5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6" name="Freeform 42">
              <a:extLst>
                <a:ext uri="{FF2B5EF4-FFF2-40B4-BE49-F238E27FC236}">
                  <a16:creationId xmlns:a16="http://schemas.microsoft.com/office/drawing/2014/main" id="{9B7B9643-17CC-4DDF-9BC5-FBE78E15834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402888" y="1749426"/>
              <a:ext cx="42863" cy="53975"/>
            </a:xfrm>
            <a:custGeom>
              <a:avLst/>
              <a:gdLst>
                <a:gd name="T0" fmla="*/ 5 w 12"/>
                <a:gd name="T1" fmla="*/ 13 h 15"/>
                <a:gd name="T2" fmla="*/ 3 w 12"/>
                <a:gd name="T3" fmla="*/ 13 h 15"/>
                <a:gd name="T4" fmla="*/ 2 w 12"/>
                <a:gd name="T5" fmla="*/ 11 h 15"/>
                <a:gd name="T6" fmla="*/ 3 w 12"/>
                <a:gd name="T7" fmla="*/ 9 h 15"/>
                <a:gd name="T8" fmla="*/ 6 w 12"/>
                <a:gd name="T9" fmla="*/ 9 h 15"/>
                <a:gd name="T10" fmla="*/ 9 w 12"/>
                <a:gd name="T11" fmla="*/ 9 h 15"/>
                <a:gd name="T12" fmla="*/ 9 w 12"/>
                <a:gd name="T13" fmla="*/ 11 h 15"/>
                <a:gd name="T14" fmla="*/ 7 w 12"/>
                <a:gd name="T15" fmla="*/ 12 h 15"/>
                <a:gd name="T16" fmla="*/ 5 w 12"/>
                <a:gd name="T17" fmla="*/ 13 h 15"/>
                <a:gd name="T18" fmla="*/ 6 w 12"/>
                <a:gd name="T19" fmla="*/ 0 h 15"/>
                <a:gd name="T20" fmla="*/ 3 w 12"/>
                <a:gd name="T21" fmla="*/ 1 h 15"/>
                <a:gd name="T22" fmla="*/ 0 w 12"/>
                <a:gd name="T23" fmla="*/ 2 h 15"/>
                <a:gd name="T24" fmla="*/ 0 w 12"/>
                <a:gd name="T25" fmla="*/ 5 h 15"/>
                <a:gd name="T26" fmla="*/ 2 w 12"/>
                <a:gd name="T27" fmla="*/ 5 h 15"/>
                <a:gd name="T28" fmla="*/ 3 w 12"/>
                <a:gd name="T29" fmla="*/ 3 h 15"/>
                <a:gd name="T30" fmla="*/ 4 w 12"/>
                <a:gd name="T31" fmla="*/ 3 h 15"/>
                <a:gd name="T32" fmla="*/ 6 w 12"/>
                <a:gd name="T33" fmla="*/ 2 h 15"/>
                <a:gd name="T34" fmla="*/ 8 w 12"/>
                <a:gd name="T35" fmla="*/ 3 h 15"/>
                <a:gd name="T36" fmla="*/ 9 w 12"/>
                <a:gd name="T37" fmla="*/ 5 h 15"/>
                <a:gd name="T38" fmla="*/ 9 w 12"/>
                <a:gd name="T39" fmla="*/ 7 h 15"/>
                <a:gd name="T40" fmla="*/ 6 w 12"/>
                <a:gd name="T41" fmla="*/ 7 h 15"/>
                <a:gd name="T42" fmla="*/ 1 w 12"/>
                <a:gd name="T43" fmla="*/ 8 h 15"/>
                <a:gd name="T44" fmla="*/ 0 w 12"/>
                <a:gd name="T45" fmla="*/ 11 h 15"/>
                <a:gd name="T46" fmla="*/ 1 w 12"/>
                <a:gd name="T47" fmla="*/ 14 h 15"/>
                <a:gd name="T48" fmla="*/ 4 w 12"/>
                <a:gd name="T49" fmla="*/ 15 h 15"/>
                <a:gd name="T50" fmla="*/ 7 w 12"/>
                <a:gd name="T51" fmla="*/ 15 h 15"/>
                <a:gd name="T52" fmla="*/ 9 w 12"/>
                <a:gd name="T53" fmla="*/ 13 h 15"/>
                <a:gd name="T54" fmla="*/ 9 w 12"/>
                <a:gd name="T55" fmla="*/ 14 h 15"/>
                <a:gd name="T56" fmla="*/ 9 w 12"/>
                <a:gd name="T57" fmla="*/ 15 h 15"/>
                <a:gd name="T58" fmla="*/ 12 w 12"/>
                <a:gd name="T59" fmla="*/ 15 h 15"/>
                <a:gd name="T60" fmla="*/ 12 w 12"/>
                <a:gd name="T61" fmla="*/ 13 h 15"/>
                <a:gd name="T62" fmla="*/ 11 w 12"/>
                <a:gd name="T63" fmla="*/ 13 h 15"/>
                <a:gd name="T64" fmla="*/ 11 w 12"/>
                <a:gd name="T65" fmla="*/ 13 h 15"/>
                <a:gd name="T66" fmla="*/ 11 w 12"/>
                <a:gd name="T67" fmla="*/ 12 h 15"/>
                <a:gd name="T68" fmla="*/ 11 w 12"/>
                <a:gd name="T69" fmla="*/ 5 h 15"/>
                <a:gd name="T70" fmla="*/ 10 w 12"/>
                <a:gd name="T71" fmla="*/ 1 h 15"/>
                <a:gd name="T72" fmla="*/ 6 w 12"/>
                <a:gd name="T73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2" h="15">
                  <a:moveTo>
                    <a:pt x="5" y="13"/>
                  </a:moveTo>
                  <a:cubicBezTo>
                    <a:pt x="4" y="13"/>
                    <a:pt x="3" y="13"/>
                    <a:pt x="3" y="13"/>
                  </a:cubicBezTo>
                  <a:cubicBezTo>
                    <a:pt x="3" y="12"/>
                    <a:pt x="2" y="12"/>
                    <a:pt x="2" y="11"/>
                  </a:cubicBezTo>
                  <a:cubicBezTo>
                    <a:pt x="2" y="10"/>
                    <a:pt x="3" y="10"/>
                    <a:pt x="3" y="9"/>
                  </a:cubicBezTo>
                  <a:cubicBezTo>
                    <a:pt x="4" y="9"/>
                    <a:pt x="5" y="9"/>
                    <a:pt x="6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8" y="12"/>
                    <a:pt x="8" y="12"/>
                    <a:pt x="7" y="12"/>
                  </a:cubicBezTo>
                  <a:cubicBezTo>
                    <a:pt x="6" y="13"/>
                    <a:pt x="6" y="13"/>
                    <a:pt x="5" y="13"/>
                  </a:cubicBezTo>
                  <a:moveTo>
                    <a:pt x="6" y="0"/>
                  </a:moveTo>
                  <a:cubicBezTo>
                    <a:pt x="5" y="0"/>
                    <a:pt x="4" y="0"/>
                    <a:pt x="3" y="1"/>
                  </a:cubicBezTo>
                  <a:cubicBezTo>
                    <a:pt x="2" y="1"/>
                    <a:pt x="1" y="1"/>
                    <a:pt x="0" y="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4" y="3"/>
                  </a:cubicBezTo>
                  <a:cubicBezTo>
                    <a:pt x="4" y="2"/>
                    <a:pt x="5" y="2"/>
                    <a:pt x="6" y="2"/>
                  </a:cubicBezTo>
                  <a:cubicBezTo>
                    <a:pt x="7" y="2"/>
                    <a:pt x="7" y="3"/>
                    <a:pt x="8" y="3"/>
                  </a:cubicBezTo>
                  <a:cubicBezTo>
                    <a:pt x="8" y="4"/>
                    <a:pt x="9" y="4"/>
                    <a:pt x="9" y="5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4" y="7"/>
                    <a:pt x="3" y="7"/>
                    <a:pt x="1" y="8"/>
                  </a:cubicBezTo>
                  <a:cubicBezTo>
                    <a:pt x="0" y="9"/>
                    <a:pt x="0" y="10"/>
                    <a:pt x="0" y="11"/>
                  </a:cubicBezTo>
                  <a:cubicBezTo>
                    <a:pt x="0" y="12"/>
                    <a:pt x="0" y="13"/>
                    <a:pt x="1" y="14"/>
                  </a:cubicBezTo>
                  <a:cubicBezTo>
                    <a:pt x="2" y="15"/>
                    <a:pt x="3" y="15"/>
                    <a:pt x="4" y="15"/>
                  </a:cubicBezTo>
                  <a:cubicBezTo>
                    <a:pt x="5" y="15"/>
                    <a:pt x="6" y="15"/>
                    <a:pt x="7" y="15"/>
                  </a:cubicBezTo>
                  <a:cubicBezTo>
                    <a:pt x="8" y="14"/>
                    <a:pt x="8" y="14"/>
                    <a:pt x="9" y="13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14"/>
                    <a:pt x="9" y="15"/>
                    <a:pt x="9" y="15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1" y="4"/>
                    <a:pt x="11" y="2"/>
                    <a:pt x="10" y="1"/>
                  </a:cubicBezTo>
                  <a:cubicBezTo>
                    <a:pt x="9" y="1"/>
                    <a:pt x="7" y="0"/>
                    <a:pt x="6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7" name="Freeform 43">
              <a:extLst>
                <a:ext uri="{FF2B5EF4-FFF2-40B4-BE49-F238E27FC236}">
                  <a16:creationId xmlns:a16="http://schemas.microsoft.com/office/drawing/2014/main" id="{0EFC91D5-9A11-461E-BD76-76A5FBF393D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53688" y="1749426"/>
              <a:ext cx="53975" cy="53975"/>
            </a:xfrm>
            <a:custGeom>
              <a:avLst/>
              <a:gdLst>
                <a:gd name="T0" fmla="*/ 14 w 15"/>
                <a:gd name="T1" fmla="*/ 0 h 15"/>
                <a:gd name="T2" fmla="*/ 11 w 15"/>
                <a:gd name="T3" fmla="*/ 0 h 15"/>
                <a:gd name="T4" fmla="*/ 9 w 15"/>
                <a:gd name="T5" fmla="*/ 0 h 15"/>
                <a:gd name="T6" fmla="*/ 9 w 15"/>
                <a:gd name="T7" fmla="*/ 2 h 15"/>
                <a:gd name="T8" fmla="*/ 11 w 15"/>
                <a:gd name="T9" fmla="*/ 3 h 15"/>
                <a:gd name="T10" fmla="*/ 11 w 15"/>
                <a:gd name="T11" fmla="*/ 11 h 15"/>
                <a:gd name="T12" fmla="*/ 10 w 15"/>
                <a:gd name="T13" fmla="*/ 13 h 15"/>
                <a:gd name="T14" fmla="*/ 7 w 15"/>
                <a:gd name="T15" fmla="*/ 13 h 15"/>
                <a:gd name="T16" fmla="*/ 5 w 15"/>
                <a:gd name="T17" fmla="*/ 12 h 15"/>
                <a:gd name="T18" fmla="*/ 4 w 15"/>
                <a:gd name="T19" fmla="*/ 9 h 15"/>
                <a:gd name="T20" fmla="*/ 4 w 15"/>
                <a:gd name="T21" fmla="*/ 0 h 15"/>
                <a:gd name="T22" fmla="*/ 2 w 15"/>
                <a:gd name="T23" fmla="*/ 0 h 15"/>
                <a:gd name="T24" fmla="*/ 0 w 15"/>
                <a:gd name="T25" fmla="*/ 0 h 15"/>
                <a:gd name="T26" fmla="*/ 0 w 15"/>
                <a:gd name="T27" fmla="*/ 2 h 15"/>
                <a:gd name="T28" fmla="*/ 2 w 15"/>
                <a:gd name="T29" fmla="*/ 3 h 15"/>
                <a:gd name="T30" fmla="*/ 2 w 15"/>
                <a:gd name="T31" fmla="*/ 9 h 15"/>
                <a:gd name="T32" fmla="*/ 3 w 15"/>
                <a:gd name="T33" fmla="*/ 14 h 15"/>
                <a:gd name="T34" fmla="*/ 7 w 15"/>
                <a:gd name="T35" fmla="*/ 15 h 15"/>
                <a:gd name="T36" fmla="*/ 9 w 15"/>
                <a:gd name="T37" fmla="*/ 15 h 15"/>
                <a:gd name="T38" fmla="*/ 11 w 15"/>
                <a:gd name="T39" fmla="*/ 13 h 15"/>
                <a:gd name="T40" fmla="*/ 11 w 15"/>
                <a:gd name="T41" fmla="*/ 15 h 15"/>
                <a:gd name="T42" fmla="*/ 15 w 15"/>
                <a:gd name="T43" fmla="*/ 15 h 15"/>
                <a:gd name="T44" fmla="*/ 15 w 15"/>
                <a:gd name="T45" fmla="*/ 13 h 15"/>
                <a:gd name="T46" fmla="*/ 14 w 15"/>
                <a:gd name="T47" fmla="*/ 13 h 15"/>
                <a:gd name="T48" fmla="*/ 14 w 15"/>
                <a:gd name="T4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5" h="15">
                  <a:moveTo>
                    <a:pt x="14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1" y="12"/>
                    <a:pt x="10" y="12"/>
                    <a:pt x="10" y="13"/>
                  </a:cubicBezTo>
                  <a:cubicBezTo>
                    <a:pt x="9" y="13"/>
                    <a:pt x="8" y="13"/>
                    <a:pt x="7" y="13"/>
                  </a:cubicBezTo>
                  <a:cubicBezTo>
                    <a:pt x="6" y="13"/>
                    <a:pt x="6" y="13"/>
                    <a:pt x="5" y="12"/>
                  </a:cubicBezTo>
                  <a:cubicBezTo>
                    <a:pt x="5" y="12"/>
                    <a:pt x="4" y="11"/>
                    <a:pt x="4" y="9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11"/>
                    <a:pt x="2" y="13"/>
                    <a:pt x="3" y="14"/>
                  </a:cubicBezTo>
                  <a:cubicBezTo>
                    <a:pt x="4" y="15"/>
                    <a:pt x="5" y="15"/>
                    <a:pt x="7" y="15"/>
                  </a:cubicBezTo>
                  <a:cubicBezTo>
                    <a:pt x="8" y="15"/>
                    <a:pt x="9" y="15"/>
                    <a:pt x="9" y="15"/>
                  </a:cubicBezTo>
                  <a:cubicBezTo>
                    <a:pt x="10" y="14"/>
                    <a:pt x="11" y="14"/>
                    <a:pt x="11" y="13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5" y="15"/>
                    <a:pt x="15" y="15"/>
                    <a:pt x="15" y="15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4" y="0"/>
                    <a:pt x="14" y="0"/>
                    <a:pt x="14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8" name="Freeform 44">
              <a:extLst>
                <a:ext uri="{FF2B5EF4-FFF2-40B4-BE49-F238E27FC236}">
                  <a16:creationId xmlns:a16="http://schemas.microsoft.com/office/drawing/2014/main" id="{63D8D359-62C9-44D4-B4A3-7E7B211ABF2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15600" y="1749426"/>
              <a:ext cx="36513" cy="53975"/>
            </a:xfrm>
            <a:custGeom>
              <a:avLst/>
              <a:gdLst>
                <a:gd name="T0" fmla="*/ 9 w 10"/>
                <a:gd name="T1" fmla="*/ 0 h 15"/>
                <a:gd name="T2" fmla="*/ 7 w 10"/>
                <a:gd name="T3" fmla="*/ 1 h 15"/>
                <a:gd name="T4" fmla="*/ 5 w 10"/>
                <a:gd name="T5" fmla="*/ 3 h 15"/>
                <a:gd name="T6" fmla="*/ 5 w 10"/>
                <a:gd name="T7" fmla="*/ 0 h 15"/>
                <a:gd name="T8" fmla="*/ 0 w 10"/>
                <a:gd name="T9" fmla="*/ 0 h 15"/>
                <a:gd name="T10" fmla="*/ 0 w 10"/>
                <a:gd name="T11" fmla="*/ 2 h 15"/>
                <a:gd name="T12" fmla="*/ 3 w 10"/>
                <a:gd name="T13" fmla="*/ 3 h 15"/>
                <a:gd name="T14" fmla="*/ 3 w 10"/>
                <a:gd name="T15" fmla="*/ 13 h 15"/>
                <a:gd name="T16" fmla="*/ 0 w 10"/>
                <a:gd name="T17" fmla="*/ 13 h 15"/>
                <a:gd name="T18" fmla="*/ 0 w 10"/>
                <a:gd name="T19" fmla="*/ 15 h 15"/>
                <a:gd name="T20" fmla="*/ 7 w 10"/>
                <a:gd name="T21" fmla="*/ 15 h 15"/>
                <a:gd name="T22" fmla="*/ 7 w 10"/>
                <a:gd name="T23" fmla="*/ 13 h 15"/>
                <a:gd name="T24" fmla="*/ 5 w 10"/>
                <a:gd name="T25" fmla="*/ 13 h 15"/>
                <a:gd name="T26" fmla="*/ 5 w 10"/>
                <a:gd name="T27" fmla="*/ 5 h 15"/>
                <a:gd name="T28" fmla="*/ 6 w 10"/>
                <a:gd name="T29" fmla="*/ 3 h 15"/>
                <a:gd name="T30" fmla="*/ 8 w 10"/>
                <a:gd name="T31" fmla="*/ 3 h 15"/>
                <a:gd name="T32" fmla="*/ 10 w 10"/>
                <a:gd name="T33" fmla="*/ 3 h 15"/>
                <a:gd name="T34" fmla="*/ 10 w 10"/>
                <a:gd name="T35" fmla="*/ 0 h 15"/>
                <a:gd name="T36" fmla="*/ 9 w 10"/>
                <a:gd name="T37" fmla="*/ 0 h 15"/>
                <a:gd name="T38" fmla="*/ 9 w 10"/>
                <a:gd name="T3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" h="15">
                  <a:moveTo>
                    <a:pt x="9" y="0"/>
                  </a:moveTo>
                  <a:cubicBezTo>
                    <a:pt x="8" y="0"/>
                    <a:pt x="7" y="0"/>
                    <a:pt x="7" y="1"/>
                  </a:cubicBezTo>
                  <a:cubicBezTo>
                    <a:pt x="6" y="1"/>
                    <a:pt x="6" y="2"/>
                    <a:pt x="5" y="3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4"/>
                    <a:pt x="6" y="4"/>
                    <a:pt x="6" y="3"/>
                  </a:cubicBezTo>
                  <a:cubicBezTo>
                    <a:pt x="7" y="3"/>
                    <a:pt x="7" y="3"/>
                    <a:pt x="8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9" name="Freeform 45">
              <a:extLst>
                <a:ext uri="{FF2B5EF4-FFF2-40B4-BE49-F238E27FC236}">
                  <a16:creationId xmlns:a16="http://schemas.microsoft.com/office/drawing/2014/main" id="{6D2E60C1-E413-4B18-9046-4F9E84F5621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558463" y="1749426"/>
              <a:ext cx="47625" cy="53975"/>
            </a:xfrm>
            <a:custGeom>
              <a:avLst/>
              <a:gdLst>
                <a:gd name="T0" fmla="*/ 5 w 13"/>
                <a:gd name="T1" fmla="*/ 13 h 15"/>
                <a:gd name="T2" fmla="*/ 3 w 13"/>
                <a:gd name="T3" fmla="*/ 13 h 15"/>
                <a:gd name="T4" fmla="*/ 3 w 13"/>
                <a:gd name="T5" fmla="*/ 11 h 15"/>
                <a:gd name="T6" fmla="*/ 4 w 13"/>
                <a:gd name="T7" fmla="*/ 9 h 15"/>
                <a:gd name="T8" fmla="*/ 6 w 13"/>
                <a:gd name="T9" fmla="*/ 9 h 15"/>
                <a:gd name="T10" fmla="*/ 9 w 13"/>
                <a:gd name="T11" fmla="*/ 9 h 15"/>
                <a:gd name="T12" fmla="*/ 9 w 13"/>
                <a:gd name="T13" fmla="*/ 11 h 15"/>
                <a:gd name="T14" fmla="*/ 7 w 13"/>
                <a:gd name="T15" fmla="*/ 12 h 15"/>
                <a:gd name="T16" fmla="*/ 5 w 13"/>
                <a:gd name="T17" fmla="*/ 13 h 15"/>
                <a:gd name="T18" fmla="*/ 6 w 13"/>
                <a:gd name="T19" fmla="*/ 0 h 15"/>
                <a:gd name="T20" fmla="*/ 3 w 13"/>
                <a:gd name="T21" fmla="*/ 1 h 15"/>
                <a:gd name="T22" fmla="*/ 1 w 13"/>
                <a:gd name="T23" fmla="*/ 2 h 15"/>
                <a:gd name="T24" fmla="*/ 1 w 13"/>
                <a:gd name="T25" fmla="*/ 5 h 15"/>
                <a:gd name="T26" fmla="*/ 3 w 13"/>
                <a:gd name="T27" fmla="*/ 5 h 15"/>
                <a:gd name="T28" fmla="*/ 3 w 13"/>
                <a:gd name="T29" fmla="*/ 3 h 15"/>
                <a:gd name="T30" fmla="*/ 4 w 13"/>
                <a:gd name="T31" fmla="*/ 3 h 15"/>
                <a:gd name="T32" fmla="*/ 6 w 13"/>
                <a:gd name="T33" fmla="*/ 2 h 15"/>
                <a:gd name="T34" fmla="*/ 8 w 13"/>
                <a:gd name="T35" fmla="*/ 3 h 15"/>
                <a:gd name="T36" fmla="*/ 9 w 13"/>
                <a:gd name="T37" fmla="*/ 5 h 15"/>
                <a:gd name="T38" fmla="*/ 9 w 13"/>
                <a:gd name="T39" fmla="*/ 7 h 15"/>
                <a:gd name="T40" fmla="*/ 6 w 13"/>
                <a:gd name="T41" fmla="*/ 7 h 15"/>
                <a:gd name="T42" fmla="*/ 2 w 13"/>
                <a:gd name="T43" fmla="*/ 8 h 15"/>
                <a:gd name="T44" fmla="*/ 0 w 13"/>
                <a:gd name="T45" fmla="*/ 11 h 15"/>
                <a:gd name="T46" fmla="*/ 1 w 13"/>
                <a:gd name="T47" fmla="*/ 14 h 15"/>
                <a:gd name="T48" fmla="*/ 5 w 13"/>
                <a:gd name="T49" fmla="*/ 15 h 15"/>
                <a:gd name="T50" fmla="*/ 7 w 13"/>
                <a:gd name="T51" fmla="*/ 15 h 15"/>
                <a:gd name="T52" fmla="*/ 9 w 13"/>
                <a:gd name="T53" fmla="*/ 13 h 15"/>
                <a:gd name="T54" fmla="*/ 9 w 13"/>
                <a:gd name="T55" fmla="*/ 14 h 15"/>
                <a:gd name="T56" fmla="*/ 9 w 13"/>
                <a:gd name="T57" fmla="*/ 15 h 15"/>
                <a:gd name="T58" fmla="*/ 13 w 13"/>
                <a:gd name="T59" fmla="*/ 15 h 15"/>
                <a:gd name="T60" fmla="*/ 13 w 13"/>
                <a:gd name="T61" fmla="*/ 13 h 15"/>
                <a:gd name="T62" fmla="*/ 12 w 13"/>
                <a:gd name="T63" fmla="*/ 13 h 15"/>
                <a:gd name="T64" fmla="*/ 12 w 13"/>
                <a:gd name="T65" fmla="*/ 13 h 15"/>
                <a:gd name="T66" fmla="*/ 12 w 13"/>
                <a:gd name="T67" fmla="*/ 12 h 15"/>
                <a:gd name="T68" fmla="*/ 12 w 13"/>
                <a:gd name="T69" fmla="*/ 5 h 15"/>
                <a:gd name="T70" fmla="*/ 10 w 13"/>
                <a:gd name="T71" fmla="*/ 1 h 15"/>
                <a:gd name="T72" fmla="*/ 6 w 13"/>
                <a:gd name="T73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3" h="15">
                  <a:moveTo>
                    <a:pt x="5" y="13"/>
                  </a:moveTo>
                  <a:cubicBezTo>
                    <a:pt x="4" y="13"/>
                    <a:pt x="4" y="13"/>
                    <a:pt x="3" y="13"/>
                  </a:cubicBezTo>
                  <a:cubicBezTo>
                    <a:pt x="3" y="12"/>
                    <a:pt x="3" y="12"/>
                    <a:pt x="3" y="11"/>
                  </a:cubicBezTo>
                  <a:cubicBezTo>
                    <a:pt x="3" y="10"/>
                    <a:pt x="3" y="10"/>
                    <a:pt x="4" y="9"/>
                  </a:cubicBezTo>
                  <a:cubicBezTo>
                    <a:pt x="4" y="9"/>
                    <a:pt x="5" y="9"/>
                    <a:pt x="6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9" y="12"/>
                    <a:pt x="8" y="12"/>
                    <a:pt x="7" y="12"/>
                  </a:cubicBezTo>
                  <a:cubicBezTo>
                    <a:pt x="7" y="13"/>
                    <a:pt x="6" y="13"/>
                    <a:pt x="5" y="13"/>
                  </a:cubicBezTo>
                  <a:moveTo>
                    <a:pt x="6" y="0"/>
                  </a:moveTo>
                  <a:cubicBezTo>
                    <a:pt x="5" y="0"/>
                    <a:pt x="4" y="0"/>
                    <a:pt x="3" y="1"/>
                  </a:cubicBezTo>
                  <a:cubicBezTo>
                    <a:pt x="2" y="1"/>
                    <a:pt x="1" y="1"/>
                    <a:pt x="1" y="2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4" y="3"/>
                    <a:pt x="4" y="3"/>
                  </a:cubicBezTo>
                  <a:cubicBezTo>
                    <a:pt x="5" y="2"/>
                    <a:pt x="5" y="2"/>
                    <a:pt x="6" y="2"/>
                  </a:cubicBezTo>
                  <a:cubicBezTo>
                    <a:pt x="7" y="2"/>
                    <a:pt x="8" y="3"/>
                    <a:pt x="8" y="3"/>
                  </a:cubicBezTo>
                  <a:cubicBezTo>
                    <a:pt x="9" y="4"/>
                    <a:pt x="9" y="4"/>
                    <a:pt x="9" y="5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4" y="7"/>
                    <a:pt x="3" y="7"/>
                    <a:pt x="2" y="8"/>
                  </a:cubicBezTo>
                  <a:cubicBezTo>
                    <a:pt x="1" y="9"/>
                    <a:pt x="0" y="10"/>
                    <a:pt x="0" y="11"/>
                  </a:cubicBezTo>
                  <a:cubicBezTo>
                    <a:pt x="0" y="12"/>
                    <a:pt x="0" y="13"/>
                    <a:pt x="1" y="14"/>
                  </a:cubicBezTo>
                  <a:cubicBezTo>
                    <a:pt x="2" y="15"/>
                    <a:pt x="3" y="15"/>
                    <a:pt x="5" y="15"/>
                  </a:cubicBezTo>
                  <a:cubicBezTo>
                    <a:pt x="5" y="15"/>
                    <a:pt x="6" y="15"/>
                    <a:pt x="7" y="15"/>
                  </a:cubicBezTo>
                  <a:cubicBezTo>
                    <a:pt x="8" y="14"/>
                    <a:pt x="8" y="14"/>
                    <a:pt x="9" y="13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14"/>
                    <a:pt x="9" y="15"/>
                    <a:pt x="9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2" y="4"/>
                    <a:pt x="11" y="2"/>
                    <a:pt x="10" y="1"/>
                  </a:cubicBezTo>
                  <a:cubicBezTo>
                    <a:pt x="9" y="1"/>
                    <a:pt x="8" y="0"/>
                    <a:pt x="6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0" name="Freeform 46">
              <a:extLst>
                <a:ext uri="{FF2B5EF4-FFF2-40B4-BE49-F238E27FC236}">
                  <a16:creationId xmlns:a16="http://schemas.microsoft.com/office/drawing/2014/main" id="{DABE33AA-0716-45C5-94B7-0884616B6A4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12438" y="1749426"/>
              <a:ext cx="58738" cy="53975"/>
            </a:xfrm>
            <a:custGeom>
              <a:avLst/>
              <a:gdLst>
                <a:gd name="T0" fmla="*/ 9 w 16"/>
                <a:gd name="T1" fmla="*/ 0 h 15"/>
                <a:gd name="T2" fmla="*/ 6 w 16"/>
                <a:gd name="T3" fmla="*/ 1 h 15"/>
                <a:gd name="T4" fmla="*/ 4 w 16"/>
                <a:gd name="T5" fmla="*/ 3 h 15"/>
                <a:gd name="T6" fmla="*/ 4 w 16"/>
                <a:gd name="T7" fmla="*/ 0 h 15"/>
                <a:gd name="T8" fmla="*/ 0 w 16"/>
                <a:gd name="T9" fmla="*/ 0 h 15"/>
                <a:gd name="T10" fmla="*/ 0 w 16"/>
                <a:gd name="T11" fmla="*/ 2 h 15"/>
                <a:gd name="T12" fmla="*/ 2 w 16"/>
                <a:gd name="T13" fmla="*/ 3 h 15"/>
                <a:gd name="T14" fmla="*/ 2 w 16"/>
                <a:gd name="T15" fmla="*/ 13 h 15"/>
                <a:gd name="T16" fmla="*/ 0 w 16"/>
                <a:gd name="T17" fmla="*/ 13 h 15"/>
                <a:gd name="T18" fmla="*/ 0 w 16"/>
                <a:gd name="T19" fmla="*/ 15 h 15"/>
                <a:gd name="T20" fmla="*/ 7 w 16"/>
                <a:gd name="T21" fmla="*/ 15 h 15"/>
                <a:gd name="T22" fmla="*/ 7 w 16"/>
                <a:gd name="T23" fmla="*/ 13 h 15"/>
                <a:gd name="T24" fmla="*/ 4 w 16"/>
                <a:gd name="T25" fmla="*/ 13 h 15"/>
                <a:gd name="T26" fmla="*/ 4 w 16"/>
                <a:gd name="T27" fmla="*/ 4 h 15"/>
                <a:gd name="T28" fmla="*/ 6 w 16"/>
                <a:gd name="T29" fmla="*/ 3 h 15"/>
                <a:gd name="T30" fmla="*/ 8 w 16"/>
                <a:gd name="T31" fmla="*/ 2 h 15"/>
                <a:gd name="T32" fmla="*/ 10 w 16"/>
                <a:gd name="T33" fmla="*/ 3 h 15"/>
                <a:gd name="T34" fmla="*/ 11 w 16"/>
                <a:gd name="T35" fmla="*/ 6 h 15"/>
                <a:gd name="T36" fmla="*/ 11 w 16"/>
                <a:gd name="T37" fmla="*/ 13 h 15"/>
                <a:gd name="T38" fmla="*/ 9 w 16"/>
                <a:gd name="T39" fmla="*/ 13 h 15"/>
                <a:gd name="T40" fmla="*/ 9 w 16"/>
                <a:gd name="T41" fmla="*/ 15 h 15"/>
                <a:gd name="T42" fmla="*/ 16 w 16"/>
                <a:gd name="T43" fmla="*/ 15 h 15"/>
                <a:gd name="T44" fmla="*/ 16 w 16"/>
                <a:gd name="T45" fmla="*/ 13 h 15"/>
                <a:gd name="T46" fmla="*/ 14 w 16"/>
                <a:gd name="T47" fmla="*/ 13 h 15"/>
                <a:gd name="T48" fmla="*/ 14 w 16"/>
                <a:gd name="T49" fmla="*/ 6 h 15"/>
                <a:gd name="T50" fmla="*/ 12 w 16"/>
                <a:gd name="T51" fmla="*/ 2 h 15"/>
                <a:gd name="T52" fmla="*/ 9 w 16"/>
                <a:gd name="T53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6" h="15">
                  <a:moveTo>
                    <a:pt x="9" y="0"/>
                  </a:moveTo>
                  <a:cubicBezTo>
                    <a:pt x="8" y="0"/>
                    <a:pt x="7" y="0"/>
                    <a:pt x="6" y="1"/>
                  </a:cubicBezTo>
                  <a:cubicBezTo>
                    <a:pt x="5" y="1"/>
                    <a:pt x="5" y="2"/>
                    <a:pt x="4" y="3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4"/>
                    <a:pt x="5" y="3"/>
                    <a:pt x="6" y="3"/>
                  </a:cubicBezTo>
                  <a:cubicBezTo>
                    <a:pt x="6" y="3"/>
                    <a:pt x="7" y="2"/>
                    <a:pt x="8" y="2"/>
                  </a:cubicBezTo>
                  <a:cubicBezTo>
                    <a:pt x="9" y="2"/>
                    <a:pt x="10" y="3"/>
                    <a:pt x="10" y="3"/>
                  </a:cubicBezTo>
                  <a:cubicBezTo>
                    <a:pt x="11" y="4"/>
                    <a:pt x="11" y="5"/>
                    <a:pt x="11" y="6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16" y="15"/>
                    <a:pt x="16" y="15"/>
                    <a:pt x="16" y="15"/>
                  </a:cubicBezTo>
                  <a:cubicBezTo>
                    <a:pt x="16" y="13"/>
                    <a:pt x="16" y="13"/>
                    <a:pt x="16" y="13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4" y="4"/>
                    <a:pt x="13" y="3"/>
                    <a:pt x="12" y="2"/>
                  </a:cubicBezTo>
                  <a:cubicBezTo>
                    <a:pt x="11" y="1"/>
                    <a:pt x="10" y="0"/>
                    <a:pt x="9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1" name="Freeform 47">
              <a:extLst>
                <a:ext uri="{FF2B5EF4-FFF2-40B4-BE49-F238E27FC236}">
                  <a16:creationId xmlns:a16="http://schemas.microsoft.com/office/drawing/2014/main" id="{965B1072-A01D-436D-9FD9-93CB8BE19D2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74350" y="1738313"/>
              <a:ext cx="33338" cy="65088"/>
            </a:xfrm>
            <a:custGeom>
              <a:avLst/>
              <a:gdLst>
                <a:gd name="T0" fmla="*/ 5 w 9"/>
                <a:gd name="T1" fmla="*/ 0 h 18"/>
                <a:gd name="T2" fmla="*/ 3 w 9"/>
                <a:gd name="T3" fmla="*/ 0 h 18"/>
                <a:gd name="T4" fmla="*/ 3 w 9"/>
                <a:gd name="T5" fmla="*/ 3 h 18"/>
                <a:gd name="T6" fmla="*/ 0 w 9"/>
                <a:gd name="T7" fmla="*/ 3 h 18"/>
                <a:gd name="T8" fmla="*/ 0 w 9"/>
                <a:gd name="T9" fmla="*/ 5 h 18"/>
                <a:gd name="T10" fmla="*/ 3 w 9"/>
                <a:gd name="T11" fmla="*/ 5 h 18"/>
                <a:gd name="T12" fmla="*/ 3 w 9"/>
                <a:gd name="T13" fmla="*/ 14 h 18"/>
                <a:gd name="T14" fmla="*/ 4 w 9"/>
                <a:gd name="T15" fmla="*/ 17 h 18"/>
                <a:gd name="T16" fmla="*/ 6 w 9"/>
                <a:gd name="T17" fmla="*/ 18 h 18"/>
                <a:gd name="T18" fmla="*/ 8 w 9"/>
                <a:gd name="T19" fmla="*/ 18 h 18"/>
                <a:gd name="T20" fmla="*/ 9 w 9"/>
                <a:gd name="T21" fmla="*/ 18 h 18"/>
                <a:gd name="T22" fmla="*/ 8 w 9"/>
                <a:gd name="T23" fmla="*/ 16 h 18"/>
                <a:gd name="T24" fmla="*/ 8 w 9"/>
                <a:gd name="T25" fmla="*/ 16 h 18"/>
                <a:gd name="T26" fmla="*/ 7 w 9"/>
                <a:gd name="T27" fmla="*/ 16 h 18"/>
                <a:gd name="T28" fmla="*/ 6 w 9"/>
                <a:gd name="T29" fmla="*/ 16 h 18"/>
                <a:gd name="T30" fmla="*/ 5 w 9"/>
                <a:gd name="T31" fmla="*/ 14 h 18"/>
                <a:gd name="T32" fmla="*/ 5 w 9"/>
                <a:gd name="T33" fmla="*/ 5 h 18"/>
                <a:gd name="T34" fmla="*/ 8 w 9"/>
                <a:gd name="T35" fmla="*/ 5 h 18"/>
                <a:gd name="T36" fmla="*/ 8 w 9"/>
                <a:gd name="T37" fmla="*/ 3 h 18"/>
                <a:gd name="T38" fmla="*/ 5 w 9"/>
                <a:gd name="T39" fmla="*/ 3 h 18"/>
                <a:gd name="T40" fmla="*/ 5 w 9"/>
                <a:gd name="T41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" h="18">
                  <a:moveTo>
                    <a:pt x="5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3" y="16"/>
                    <a:pt x="3" y="17"/>
                    <a:pt x="4" y="17"/>
                  </a:cubicBezTo>
                  <a:cubicBezTo>
                    <a:pt x="4" y="18"/>
                    <a:pt x="5" y="18"/>
                    <a:pt x="6" y="18"/>
                  </a:cubicBezTo>
                  <a:cubicBezTo>
                    <a:pt x="7" y="18"/>
                    <a:pt x="7" y="18"/>
                    <a:pt x="8" y="18"/>
                  </a:cubicBezTo>
                  <a:cubicBezTo>
                    <a:pt x="8" y="18"/>
                    <a:pt x="8" y="18"/>
                    <a:pt x="9" y="18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5" y="15"/>
                    <a:pt x="5" y="15"/>
                    <a:pt x="5" y="14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0"/>
                    <a:pt x="5" y="0"/>
                    <a:pt x="5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2" name="Freeform 48">
              <a:extLst>
                <a:ext uri="{FF2B5EF4-FFF2-40B4-BE49-F238E27FC236}">
                  <a16:creationId xmlns:a16="http://schemas.microsoft.com/office/drawing/2014/main" id="{4AF07969-91CD-4DED-978D-00A02770215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149013" y="906463"/>
              <a:ext cx="87313" cy="71438"/>
            </a:xfrm>
            <a:custGeom>
              <a:avLst/>
              <a:gdLst>
                <a:gd name="T0" fmla="*/ 30 w 55"/>
                <a:gd name="T1" fmla="*/ 23 h 45"/>
                <a:gd name="T2" fmla="*/ 26 w 55"/>
                <a:gd name="T3" fmla="*/ 11 h 45"/>
                <a:gd name="T4" fmla="*/ 44 w 55"/>
                <a:gd name="T5" fmla="*/ 9 h 45"/>
                <a:gd name="T6" fmla="*/ 44 w 55"/>
                <a:gd name="T7" fmla="*/ 9 h 45"/>
                <a:gd name="T8" fmla="*/ 30 w 55"/>
                <a:gd name="T9" fmla="*/ 23 h 45"/>
                <a:gd name="T10" fmla="*/ 51 w 55"/>
                <a:gd name="T11" fmla="*/ 0 h 45"/>
                <a:gd name="T12" fmla="*/ 7 w 55"/>
                <a:gd name="T13" fmla="*/ 4 h 45"/>
                <a:gd name="T14" fmla="*/ 5 w 55"/>
                <a:gd name="T15" fmla="*/ 2 h 45"/>
                <a:gd name="T16" fmla="*/ 0 w 55"/>
                <a:gd name="T17" fmla="*/ 4 h 45"/>
                <a:gd name="T18" fmla="*/ 7 w 55"/>
                <a:gd name="T19" fmla="*/ 18 h 45"/>
                <a:gd name="T20" fmla="*/ 12 w 55"/>
                <a:gd name="T21" fmla="*/ 16 h 45"/>
                <a:gd name="T22" fmla="*/ 12 w 55"/>
                <a:gd name="T23" fmla="*/ 14 h 45"/>
                <a:gd name="T24" fmla="*/ 19 w 55"/>
                <a:gd name="T25" fmla="*/ 11 h 45"/>
                <a:gd name="T26" fmla="*/ 23 w 55"/>
                <a:gd name="T27" fmla="*/ 27 h 45"/>
                <a:gd name="T28" fmla="*/ 19 w 55"/>
                <a:gd name="T29" fmla="*/ 32 h 45"/>
                <a:gd name="T30" fmla="*/ 16 w 55"/>
                <a:gd name="T31" fmla="*/ 27 h 45"/>
                <a:gd name="T32" fmla="*/ 12 w 55"/>
                <a:gd name="T33" fmla="*/ 29 h 45"/>
                <a:gd name="T34" fmla="*/ 19 w 55"/>
                <a:gd name="T35" fmla="*/ 45 h 45"/>
                <a:gd name="T36" fmla="*/ 23 w 55"/>
                <a:gd name="T37" fmla="*/ 43 h 45"/>
                <a:gd name="T38" fmla="*/ 23 w 55"/>
                <a:gd name="T39" fmla="*/ 41 h 45"/>
                <a:gd name="T40" fmla="*/ 55 w 55"/>
                <a:gd name="T41" fmla="*/ 9 h 45"/>
                <a:gd name="T42" fmla="*/ 51 w 55"/>
                <a:gd name="T43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5" h="45">
                  <a:moveTo>
                    <a:pt x="30" y="23"/>
                  </a:moveTo>
                  <a:lnTo>
                    <a:pt x="26" y="11"/>
                  </a:lnTo>
                  <a:lnTo>
                    <a:pt x="44" y="9"/>
                  </a:lnTo>
                  <a:lnTo>
                    <a:pt x="44" y="9"/>
                  </a:lnTo>
                  <a:lnTo>
                    <a:pt x="30" y="23"/>
                  </a:lnTo>
                  <a:close/>
                  <a:moveTo>
                    <a:pt x="51" y="0"/>
                  </a:moveTo>
                  <a:lnTo>
                    <a:pt x="7" y="4"/>
                  </a:lnTo>
                  <a:lnTo>
                    <a:pt x="5" y="2"/>
                  </a:lnTo>
                  <a:lnTo>
                    <a:pt x="0" y="4"/>
                  </a:lnTo>
                  <a:lnTo>
                    <a:pt x="7" y="18"/>
                  </a:lnTo>
                  <a:lnTo>
                    <a:pt x="12" y="16"/>
                  </a:lnTo>
                  <a:lnTo>
                    <a:pt x="12" y="14"/>
                  </a:lnTo>
                  <a:lnTo>
                    <a:pt x="19" y="11"/>
                  </a:lnTo>
                  <a:lnTo>
                    <a:pt x="23" y="27"/>
                  </a:lnTo>
                  <a:lnTo>
                    <a:pt x="19" y="32"/>
                  </a:lnTo>
                  <a:lnTo>
                    <a:pt x="16" y="27"/>
                  </a:lnTo>
                  <a:lnTo>
                    <a:pt x="12" y="29"/>
                  </a:lnTo>
                  <a:lnTo>
                    <a:pt x="19" y="45"/>
                  </a:lnTo>
                  <a:lnTo>
                    <a:pt x="23" y="43"/>
                  </a:lnTo>
                  <a:lnTo>
                    <a:pt x="23" y="41"/>
                  </a:lnTo>
                  <a:lnTo>
                    <a:pt x="55" y="9"/>
                  </a:lnTo>
                  <a:lnTo>
                    <a:pt x="5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3" name="Freeform 49">
              <a:extLst>
                <a:ext uri="{FF2B5EF4-FFF2-40B4-BE49-F238E27FC236}">
                  <a16:creationId xmlns:a16="http://schemas.microsoft.com/office/drawing/2014/main" id="{9E2CBE5F-C0B0-4578-AEAD-D2F24125E8A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149013" y="906463"/>
              <a:ext cx="87313" cy="71438"/>
            </a:xfrm>
            <a:custGeom>
              <a:avLst/>
              <a:gdLst>
                <a:gd name="T0" fmla="*/ 30 w 55"/>
                <a:gd name="T1" fmla="*/ 23 h 45"/>
                <a:gd name="T2" fmla="*/ 26 w 55"/>
                <a:gd name="T3" fmla="*/ 11 h 45"/>
                <a:gd name="T4" fmla="*/ 44 w 55"/>
                <a:gd name="T5" fmla="*/ 9 h 45"/>
                <a:gd name="T6" fmla="*/ 44 w 55"/>
                <a:gd name="T7" fmla="*/ 9 h 45"/>
                <a:gd name="T8" fmla="*/ 30 w 55"/>
                <a:gd name="T9" fmla="*/ 23 h 45"/>
                <a:gd name="T10" fmla="*/ 51 w 55"/>
                <a:gd name="T11" fmla="*/ 0 h 45"/>
                <a:gd name="T12" fmla="*/ 7 w 55"/>
                <a:gd name="T13" fmla="*/ 4 h 45"/>
                <a:gd name="T14" fmla="*/ 5 w 55"/>
                <a:gd name="T15" fmla="*/ 2 h 45"/>
                <a:gd name="T16" fmla="*/ 0 w 55"/>
                <a:gd name="T17" fmla="*/ 4 h 45"/>
                <a:gd name="T18" fmla="*/ 7 w 55"/>
                <a:gd name="T19" fmla="*/ 18 h 45"/>
                <a:gd name="T20" fmla="*/ 12 w 55"/>
                <a:gd name="T21" fmla="*/ 16 h 45"/>
                <a:gd name="T22" fmla="*/ 12 w 55"/>
                <a:gd name="T23" fmla="*/ 14 h 45"/>
                <a:gd name="T24" fmla="*/ 19 w 55"/>
                <a:gd name="T25" fmla="*/ 11 h 45"/>
                <a:gd name="T26" fmla="*/ 23 w 55"/>
                <a:gd name="T27" fmla="*/ 27 h 45"/>
                <a:gd name="T28" fmla="*/ 19 w 55"/>
                <a:gd name="T29" fmla="*/ 32 h 45"/>
                <a:gd name="T30" fmla="*/ 16 w 55"/>
                <a:gd name="T31" fmla="*/ 27 h 45"/>
                <a:gd name="T32" fmla="*/ 12 w 55"/>
                <a:gd name="T33" fmla="*/ 29 h 45"/>
                <a:gd name="T34" fmla="*/ 19 w 55"/>
                <a:gd name="T35" fmla="*/ 45 h 45"/>
                <a:gd name="T36" fmla="*/ 23 w 55"/>
                <a:gd name="T37" fmla="*/ 43 h 45"/>
                <a:gd name="T38" fmla="*/ 23 w 55"/>
                <a:gd name="T39" fmla="*/ 41 h 45"/>
                <a:gd name="T40" fmla="*/ 55 w 55"/>
                <a:gd name="T41" fmla="*/ 9 h 45"/>
                <a:gd name="T42" fmla="*/ 51 w 55"/>
                <a:gd name="T43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5" h="45">
                  <a:moveTo>
                    <a:pt x="30" y="23"/>
                  </a:moveTo>
                  <a:lnTo>
                    <a:pt x="26" y="11"/>
                  </a:lnTo>
                  <a:lnTo>
                    <a:pt x="44" y="9"/>
                  </a:lnTo>
                  <a:lnTo>
                    <a:pt x="44" y="9"/>
                  </a:lnTo>
                  <a:lnTo>
                    <a:pt x="30" y="23"/>
                  </a:lnTo>
                  <a:moveTo>
                    <a:pt x="51" y="0"/>
                  </a:moveTo>
                  <a:lnTo>
                    <a:pt x="7" y="4"/>
                  </a:lnTo>
                  <a:lnTo>
                    <a:pt x="5" y="2"/>
                  </a:lnTo>
                  <a:lnTo>
                    <a:pt x="0" y="4"/>
                  </a:lnTo>
                  <a:lnTo>
                    <a:pt x="7" y="18"/>
                  </a:lnTo>
                  <a:lnTo>
                    <a:pt x="12" y="16"/>
                  </a:lnTo>
                  <a:lnTo>
                    <a:pt x="12" y="14"/>
                  </a:lnTo>
                  <a:lnTo>
                    <a:pt x="19" y="11"/>
                  </a:lnTo>
                  <a:lnTo>
                    <a:pt x="23" y="27"/>
                  </a:lnTo>
                  <a:lnTo>
                    <a:pt x="19" y="32"/>
                  </a:lnTo>
                  <a:lnTo>
                    <a:pt x="16" y="27"/>
                  </a:lnTo>
                  <a:lnTo>
                    <a:pt x="12" y="29"/>
                  </a:lnTo>
                  <a:lnTo>
                    <a:pt x="19" y="45"/>
                  </a:lnTo>
                  <a:lnTo>
                    <a:pt x="23" y="43"/>
                  </a:lnTo>
                  <a:lnTo>
                    <a:pt x="23" y="41"/>
                  </a:lnTo>
                  <a:lnTo>
                    <a:pt x="55" y="9"/>
                  </a:lnTo>
                  <a:lnTo>
                    <a:pt x="5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4" name="Freeform 50">
              <a:extLst>
                <a:ext uri="{FF2B5EF4-FFF2-40B4-BE49-F238E27FC236}">
                  <a16:creationId xmlns:a16="http://schemas.microsoft.com/office/drawing/2014/main" id="{F4830EBE-53A5-4D08-BF02-BCCD34E8F064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82350" y="963613"/>
              <a:ext cx="82550" cy="79375"/>
            </a:xfrm>
            <a:custGeom>
              <a:avLst/>
              <a:gdLst>
                <a:gd name="T0" fmla="*/ 46 w 52"/>
                <a:gd name="T1" fmla="*/ 0 h 50"/>
                <a:gd name="T2" fmla="*/ 39 w 52"/>
                <a:gd name="T3" fmla="*/ 3 h 50"/>
                <a:gd name="T4" fmla="*/ 41 w 52"/>
                <a:gd name="T5" fmla="*/ 7 h 50"/>
                <a:gd name="T6" fmla="*/ 7 w 52"/>
                <a:gd name="T7" fmla="*/ 19 h 50"/>
                <a:gd name="T8" fmla="*/ 5 w 52"/>
                <a:gd name="T9" fmla="*/ 14 h 50"/>
                <a:gd name="T10" fmla="*/ 0 w 52"/>
                <a:gd name="T11" fmla="*/ 16 h 50"/>
                <a:gd name="T12" fmla="*/ 11 w 52"/>
                <a:gd name="T13" fmla="*/ 50 h 50"/>
                <a:gd name="T14" fmla="*/ 23 w 52"/>
                <a:gd name="T15" fmla="*/ 46 h 50"/>
                <a:gd name="T16" fmla="*/ 21 w 52"/>
                <a:gd name="T17" fmla="*/ 39 h 50"/>
                <a:gd name="T18" fmla="*/ 16 w 52"/>
                <a:gd name="T19" fmla="*/ 41 h 50"/>
                <a:gd name="T20" fmla="*/ 11 w 52"/>
                <a:gd name="T21" fmla="*/ 28 h 50"/>
                <a:gd name="T22" fmla="*/ 43 w 52"/>
                <a:gd name="T23" fmla="*/ 16 h 50"/>
                <a:gd name="T24" fmla="*/ 46 w 52"/>
                <a:gd name="T25" fmla="*/ 21 h 50"/>
                <a:gd name="T26" fmla="*/ 52 w 52"/>
                <a:gd name="T27" fmla="*/ 21 h 50"/>
                <a:gd name="T28" fmla="*/ 50 w 52"/>
                <a:gd name="T29" fmla="*/ 14 h 50"/>
                <a:gd name="T30" fmla="*/ 48 w 52"/>
                <a:gd name="T31" fmla="*/ 5 h 50"/>
                <a:gd name="T32" fmla="*/ 46 w 52"/>
                <a:gd name="T33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2" h="50">
                  <a:moveTo>
                    <a:pt x="46" y="0"/>
                  </a:moveTo>
                  <a:lnTo>
                    <a:pt x="39" y="3"/>
                  </a:lnTo>
                  <a:lnTo>
                    <a:pt x="41" y="7"/>
                  </a:lnTo>
                  <a:lnTo>
                    <a:pt x="7" y="19"/>
                  </a:lnTo>
                  <a:lnTo>
                    <a:pt x="5" y="14"/>
                  </a:lnTo>
                  <a:lnTo>
                    <a:pt x="0" y="16"/>
                  </a:lnTo>
                  <a:lnTo>
                    <a:pt x="11" y="50"/>
                  </a:lnTo>
                  <a:lnTo>
                    <a:pt x="23" y="46"/>
                  </a:lnTo>
                  <a:lnTo>
                    <a:pt x="21" y="39"/>
                  </a:lnTo>
                  <a:lnTo>
                    <a:pt x="16" y="41"/>
                  </a:lnTo>
                  <a:lnTo>
                    <a:pt x="11" y="28"/>
                  </a:lnTo>
                  <a:lnTo>
                    <a:pt x="43" y="16"/>
                  </a:lnTo>
                  <a:lnTo>
                    <a:pt x="46" y="21"/>
                  </a:lnTo>
                  <a:lnTo>
                    <a:pt x="52" y="21"/>
                  </a:lnTo>
                  <a:lnTo>
                    <a:pt x="50" y="14"/>
                  </a:lnTo>
                  <a:lnTo>
                    <a:pt x="48" y="5"/>
                  </a:lnTo>
                  <a:lnTo>
                    <a:pt x="4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5" name="Freeform 51">
              <a:extLst>
                <a:ext uri="{FF2B5EF4-FFF2-40B4-BE49-F238E27FC236}">
                  <a16:creationId xmlns:a16="http://schemas.microsoft.com/office/drawing/2014/main" id="{C3080482-C68C-4DA3-A216-D9E802A76529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82350" y="963613"/>
              <a:ext cx="82550" cy="79375"/>
            </a:xfrm>
            <a:custGeom>
              <a:avLst/>
              <a:gdLst>
                <a:gd name="T0" fmla="*/ 46 w 52"/>
                <a:gd name="T1" fmla="*/ 0 h 50"/>
                <a:gd name="T2" fmla="*/ 39 w 52"/>
                <a:gd name="T3" fmla="*/ 3 h 50"/>
                <a:gd name="T4" fmla="*/ 41 w 52"/>
                <a:gd name="T5" fmla="*/ 7 h 50"/>
                <a:gd name="T6" fmla="*/ 7 w 52"/>
                <a:gd name="T7" fmla="*/ 19 h 50"/>
                <a:gd name="T8" fmla="*/ 5 w 52"/>
                <a:gd name="T9" fmla="*/ 14 h 50"/>
                <a:gd name="T10" fmla="*/ 0 w 52"/>
                <a:gd name="T11" fmla="*/ 16 h 50"/>
                <a:gd name="T12" fmla="*/ 11 w 52"/>
                <a:gd name="T13" fmla="*/ 50 h 50"/>
                <a:gd name="T14" fmla="*/ 23 w 52"/>
                <a:gd name="T15" fmla="*/ 46 h 50"/>
                <a:gd name="T16" fmla="*/ 21 w 52"/>
                <a:gd name="T17" fmla="*/ 39 h 50"/>
                <a:gd name="T18" fmla="*/ 16 w 52"/>
                <a:gd name="T19" fmla="*/ 41 h 50"/>
                <a:gd name="T20" fmla="*/ 11 w 52"/>
                <a:gd name="T21" fmla="*/ 28 h 50"/>
                <a:gd name="T22" fmla="*/ 43 w 52"/>
                <a:gd name="T23" fmla="*/ 16 h 50"/>
                <a:gd name="T24" fmla="*/ 46 w 52"/>
                <a:gd name="T25" fmla="*/ 21 h 50"/>
                <a:gd name="T26" fmla="*/ 52 w 52"/>
                <a:gd name="T27" fmla="*/ 21 h 50"/>
                <a:gd name="T28" fmla="*/ 50 w 52"/>
                <a:gd name="T29" fmla="*/ 14 h 50"/>
                <a:gd name="T30" fmla="*/ 48 w 52"/>
                <a:gd name="T31" fmla="*/ 5 h 50"/>
                <a:gd name="T32" fmla="*/ 46 w 52"/>
                <a:gd name="T33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2" h="50">
                  <a:moveTo>
                    <a:pt x="46" y="0"/>
                  </a:moveTo>
                  <a:lnTo>
                    <a:pt x="39" y="3"/>
                  </a:lnTo>
                  <a:lnTo>
                    <a:pt x="41" y="7"/>
                  </a:lnTo>
                  <a:lnTo>
                    <a:pt x="7" y="19"/>
                  </a:lnTo>
                  <a:lnTo>
                    <a:pt x="5" y="14"/>
                  </a:lnTo>
                  <a:lnTo>
                    <a:pt x="0" y="16"/>
                  </a:lnTo>
                  <a:lnTo>
                    <a:pt x="11" y="50"/>
                  </a:lnTo>
                  <a:lnTo>
                    <a:pt x="23" y="46"/>
                  </a:lnTo>
                  <a:lnTo>
                    <a:pt x="21" y="39"/>
                  </a:lnTo>
                  <a:lnTo>
                    <a:pt x="16" y="41"/>
                  </a:lnTo>
                  <a:lnTo>
                    <a:pt x="11" y="28"/>
                  </a:lnTo>
                  <a:lnTo>
                    <a:pt x="43" y="16"/>
                  </a:lnTo>
                  <a:lnTo>
                    <a:pt x="46" y="21"/>
                  </a:lnTo>
                  <a:lnTo>
                    <a:pt x="52" y="21"/>
                  </a:lnTo>
                  <a:lnTo>
                    <a:pt x="50" y="14"/>
                  </a:lnTo>
                  <a:lnTo>
                    <a:pt x="48" y="5"/>
                  </a:lnTo>
                  <a:lnTo>
                    <a:pt x="4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6" name="Freeform 52">
              <a:extLst>
                <a:ext uri="{FF2B5EF4-FFF2-40B4-BE49-F238E27FC236}">
                  <a16:creationId xmlns:a16="http://schemas.microsoft.com/office/drawing/2014/main" id="{3BC6237D-198A-4BC0-BA1F-6BB29278187E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04575" y="1036638"/>
              <a:ext cx="79375" cy="71438"/>
            </a:xfrm>
            <a:custGeom>
              <a:avLst/>
              <a:gdLst>
                <a:gd name="T0" fmla="*/ 45 w 50"/>
                <a:gd name="T1" fmla="*/ 0 h 45"/>
                <a:gd name="T2" fmla="*/ 41 w 50"/>
                <a:gd name="T3" fmla="*/ 2 h 45"/>
                <a:gd name="T4" fmla="*/ 41 w 50"/>
                <a:gd name="T5" fmla="*/ 7 h 45"/>
                <a:gd name="T6" fmla="*/ 7 w 50"/>
                <a:gd name="T7" fmla="*/ 16 h 45"/>
                <a:gd name="T8" fmla="*/ 4 w 50"/>
                <a:gd name="T9" fmla="*/ 9 h 45"/>
                <a:gd name="T10" fmla="*/ 0 w 50"/>
                <a:gd name="T11" fmla="*/ 11 h 45"/>
                <a:gd name="T12" fmla="*/ 7 w 50"/>
                <a:gd name="T13" fmla="*/ 45 h 45"/>
                <a:gd name="T14" fmla="*/ 20 w 50"/>
                <a:gd name="T15" fmla="*/ 43 h 45"/>
                <a:gd name="T16" fmla="*/ 18 w 50"/>
                <a:gd name="T17" fmla="*/ 36 h 45"/>
                <a:gd name="T18" fmla="*/ 11 w 50"/>
                <a:gd name="T19" fmla="*/ 36 h 45"/>
                <a:gd name="T20" fmla="*/ 9 w 50"/>
                <a:gd name="T21" fmla="*/ 25 h 45"/>
                <a:gd name="T22" fmla="*/ 43 w 50"/>
                <a:gd name="T23" fmla="*/ 16 h 45"/>
                <a:gd name="T24" fmla="*/ 43 w 50"/>
                <a:gd name="T25" fmla="*/ 20 h 45"/>
                <a:gd name="T26" fmla="*/ 50 w 50"/>
                <a:gd name="T27" fmla="*/ 20 h 45"/>
                <a:gd name="T28" fmla="*/ 48 w 50"/>
                <a:gd name="T29" fmla="*/ 16 h 45"/>
                <a:gd name="T30" fmla="*/ 48 w 50"/>
                <a:gd name="T31" fmla="*/ 7 h 45"/>
                <a:gd name="T32" fmla="*/ 45 w 50"/>
                <a:gd name="T33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0" h="45">
                  <a:moveTo>
                    <a:pt x="45" y="0"/>
                  </a:moveTo>
                  <a:lnTo>
                    <a:pt x="41" y="2"/>
                  </a:lnTo>
                  <a:lnTo>
                    <a:pt x="41" y="7"/>
                  </a:lnTo>
                  <a:lnTo>
                    <a:pt x="7" y="16"/>
                  </a:lnTo>
                  <a:lnTo>
                    <a:pt x="4" y="9"/>
                  </a:lnTo>
                  <a:lnTo>
                    <a:pt x="0" y="11"/>
                  </a:lnTo>
                  <a:lnTo>
                    <a:pt x="7" y="45"/>
                  </a:lnTo>
                  <a:lnTo>
                    <a:pt x="20" y="43"/>
                  </a:lnTo>
                  <a:lnTo>
                    <a:pt x="18" y="36"/>
                  </a:lnTo>
                  <a:lnTo>
                    <a:pt x="11" y="36"/>
                  </a:lnTo>
                  <a:lnTo>
                    <a:pt x="9" y="25"/>
                  </a:lnTo>
                  <a:lnTo>
                    <a:pt x="43" y="16"/>
                  </a:lnTo>
                  <a:lnTo>
                    <a:pt x="43" y="20"/>
                  </a:lnTo>
                  <a:lnTo>
                    <a:pt x="50" y="20"/>
                  </a:lnTo>
                  <a:lnTo>
                    <a:pt x="48" y="16"/>
                  </a:lnTo>
                  <a:lnTo>
                    <a:pt x="48" y="7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7" name="Freeform 53">
              <a:extLst>
                <a:ext uri="{FF2B5EF4-FFF2-40B4-BE49-F238E27FC236}">
                  <a16:creationId xmlns:a16="http://schemas.microsoft.com/office/drawing/2014/main" id="{22B141CE-7D58-402E-BD11-7741029D4EF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04575" y="1036638"/>
              <a:ext cx="79375" cy="71438"/>
            </a:xfrm>
            <a:custGeom>
              <a:avLst/>
              <a:gdLst>
                <a:gd name="T0" fmla="*/ 45 w 50"/>
                <a:gd name="T1" fmla="*/ 0 h 45"/>
                <a:gd name="T2" fmla="*/ 41 w 50"/>
                <a:gd name="T3" fmla="*/ 2 h 45"/>
                <a:gd name="T4" fmla="*/ 41 w 50"/>
                <a:gd name="T5" fmla="*/ 7 h 45"/>
                <a:gd name="T6" fmla="*/ 7 w 50"/>
                <a:gd name="T7" fmla="*/ 16 h 45"/>
                <a:gd name="T8" fmla="*/ 4 w 50"/>
                <a:gd name="T9" fmla="*/ 9 h 45"/>
                <a:gd name="T10" fmla="*/ 0 w 50"/>
                <a:gd name="T11" fmla="*/ 11 h 45"/>
                <a:gd name="T12" fmla="*/ 7 w 50"/>
                <a:gd name="T13" fmla="*/ 45 h 45"/>
                <a:gd name="T14" fmla="*/ 20 w 50"/>
                <a:gd name="T15" fmla="*/ 43 h 45"/>
                <a:gd name="T16" fmla="*/ 18 w 50"/>
                <a:gd name="T17" fmla="*/ 36 h 45"/>
                <a:gd name="T18" fmla="*/ 11 w 50"/>
                <a:gd name="T19" fmla="*/ 36 h 45"/>
                <a:gd name="T20" fmla="*/ 9 w 50"/>
                <a:gd name="T21" fmla="*/ 25 h 45"/>
                <a:gd name="T22" fmla="*/ 43 w 50"/>
                <a:gd name="T23" fmla="*/ 16 h 45"/>
                <a:gd name="T24" fmla="*/ 43 w 50"/>
                <a:gd name="T25" fmla="*/ 20 h 45"/>
                <a:gd name="T26" fmla="*/ 50 w 50"/>
                <a:gd name="T27" fmla="*/ 20 h 45"/>
                <a:gd name="T28" fmla="*/ 48 w 50"/>
                <a:gd name="T29" fmla="*/ 16 h 45"/>
                <a:gd name="T30" fmla="*/ 48 w 50"/>
                <a:gd name="T31" fmla="*/ 7 h 45"/>
                <a:gd name="T32" fmla="*/ 45 w 50"/>
                <a:gd name="T33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0" h="45">
                  <a:moveTo>
                    <a:pt x="45" y="0"/>
                  </a:moveTo>
                  <a:lnTo>
                    <a:pt x="41" y="2"/>
                  </a:lnTo>
                  <a:lnTo>
                    <a:pt x="41" y="7"/>
                  </a:lnTo>
                  <a:lnTo>
                    <a:pt x="7" y="16"/>
                  </a:lnTo>
                  <a:lnTo>
                    <a:pt x="4" y="9"/>
                  </a:lnTo>
                  <a:lnTo>
                    <a:pt x="0" y="11"/>
                  </a:lnTo>
                  <a:lnTo>
                    <a:pt x="7" y="45"/>
                  </a:lnTo>
                  <a:lnTo>
                    <a:pt x="20" y="43"/>
                  </a:lnTo>
                  <a:lnTo>
                    <a:pt x="18" y="36"/>
                  </a:lnTo>
                  <a:lnTo>
                    <a:pt x="11" y="36"/>
                  </a:lnTo>
                  <a:lnTo>
                    <a:pt x="9" y="25"/>
                  </a:lnTo>
                  <a:lnTo>
                    <a:pt x="43" y="16"/>
                  </a:lnTo>
                  <a:lnTo>
                    <a:pt x="43" y="20"/>
                  </a:lnTo>
                  <a:lnTo>
                    <a:pt x="50" y="20"/>
                  </a:lnTo>
                  <a:lnTo>
                    <a:pt x="48" y="16"/>
                  </a:lnTo>
                  <a:lnTo>
                    <a:pt x="48" y="7"/>
                  </a:lnTo>
                  <a:lnTo>
                    <a:pt x="4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8" name="Freeform 54">
              <a:extLst>
                <a:ext uri="{FF2B5EF4-FFF2-40B4-BE49-F238E27FC236}">
                  <a16:creationId xmlns:a16="http://schemas.microsoft.com/office/drawing/2014/main" id="{56891135-0427-449D-B56C-F56EEF46A8D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222038" y="1152526"/>
              <a:ext cx="79375" cy="68263"/>
            </a:xfrm>
            <a:custGeom>
              <a:avLst/>
              <a:gdLst>
                <a:gd name="T0" fmla="*/ 9 w 22"/>
                <a:gd name="T1" fmla="*/ 15 h 19"/>
                <a:gd name="T2" fmla="*/ 6 w 22"/>
                <a:gd name="T3" fmla="*/ 14 h 19"/>
                <a:gd name="T4" fmla="*/ 4 w 22"/>
                <a:gd name="T5" fmla="*/ 10 h 19"/>
                <a:gd name="T6" fmla="*/ 4 w 22"/>
                <a:gd name="T7" fmla="*/ 7 h 19"/>
                <a:gd name="T8" fmla="*/ 18 w 22"/>
                <a:gd name="T9" fmla="*/ 6 h 19"/>
                <a:gd name="T10" fmla="*/ 18 w 22"/>
                <a:gd name="T11" fmla="*/ 9 h 19"/>
                <a:gd name="T12" fmla="*/ 17 w 22"/>
                <a:gd name="T13" fmla="*/ 13 h 19"/>
                <a:gd name="T14" fmla="*/ 13 w 22"/>
                <a:gd name="T15" fmla="*/ 14 h 19"/>
                <a:gd name="T16" fmla="*/ 10 w 22"/>
                <a:gd name="T17" fmla="*/ 15 h 19"/>
                <a:gd name="T18" fmla="*/ 9 w 22"/>
                <a:gd name="T19" fmla="*/ 15 h 19"/>
                <a:gd name="T20" fmla="*/ 21 w 22"/>
                <a:gd name="T21" fmla="*/ 0 h 19"/>
                <a:gd name="T22" fmla="*/ 18 w 22"/>
                <a:gd name="T23" fmla="*/ 0 h 19"/>
                <a:gd name="T24" fmla="*/ 18 w 22"/>
                <a:gd name="T25" fmla="*/ 2 h 19"/>
                <a:gd name="T26" fmla="*/ 3 w 22"/>
                <a:gd name="T27" fmla="*/ 3 h 19"/>
                <a:gd name="T28" fmla="*/ 3 w 22"/>
                <a:gd name="T29" fmla="*/ 1 h 19"/>
                <a:gd name="T30" fmla="*/ 0 w 22"/>
                <a:gd name="T31" fmla="*/ 1 h 19"/>
                <a:gd name="T32" fmla="*/ 1 w 22"/>
                <a:gd name="T33" fmla="*/ 11 h 19"/>
                <a:gd name="T34" fmla="*/ 4 w 22"/>
                <a:gd name="T35" fmla="*/ 17 h 19"/>
                <a:gd name="T36" fmla="*/ 9 w 22"/>
                <a:gd name="T37" fmla="*/ 19 h 19"/>
                <a:gd name="T38" fmla="*/ 10 w 22"/>
                <a:gd name="T39" fmla="*/ 19 h 19"/>
                <a:gd name="T40" fmla="*/ 14 w 22"/>
                <a:gd name="T41" fmla="*/ 19 h 19"/>
                <a:gd name="T42" fmla="*/ 20 w 22"/>
                <a:gd name="T43" fmla="*/ 16 h 19"/>
                <a:gd name="T44" fmla="*/ 22 w 22"/>
                <a:gd name="T45" fmla="*/ 9 h 19"/>
                <a:gd name="T46" fmla="*/ 21 w 22"/>
                <a:gd name="T47" fmla="*/ 2 h 19"/>
                <a:gd name="T48" fmla="*/ 21 w 22"/>
                <a:gd name="T49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2" h="19">
                  <a:moveTo>
                    <a:pt x="9" y="15"/>
                  </a:moveTo>
                  <a:cubicBezTo>
                    <a:pt x="8" y="15"/>
                    <a:pt x="7" y="14"/>
                    <a:pt x="6" y="14"/>
                  </a:cubicBezTo>
                  <a:cubicBezTo>
                    <a:pt x="5" y="13"/>
                    <a:pt x="4" y="12"/>
                    <a:pt x="4" y="10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9" y="11"/>
                    <a:pt x="18" y="12"/>
                    <a:pt x="17" y="13"/>
                  </a:cubicBezTo>
                  <a:cubicBezTo>
                    <a:pt x="16" y="14"/>
                    <a:pt x="15" y="14"/>
                    <a:pt x="13" y="14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10" y="15"/>
                    <a:pt x="9" y="15"/>
                    <a:pt x="9" y="15"/>
                  </a:cubicBezTo>
                  <a:moveTo>
                    <a:pt x="21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1" y="13"/>
                    <a:pt x="2" y="15"/>
                    <a:pt x="4" y="17"/>
                  </a:cubicBezTo>
                  <a:cubicBezTo>
                    <a:pt x="5" y="18"/>
                    <a:pt x="7" y="19"/>
                    <a:pt x="9" y="19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16" y="18"/>
                    <a:pt x="18" y="17"/>
                    <a:pt x="20" y="16"/>
                  </a:cubicBezTo>
                  <a:cubicBezTo>
                    <a:pt x="21" y="14"/>
                    <a:pt x="22" y="12"/>
                    <a:pt x="22" y="9"/>
                  </a:cubicBezTo>
                  <a:cubicBezTo>
                    <a:pt x="21" y="2"/>
                    <a:pt x="21" y="2"/>
                    <a:pt x="21" y="2"/>
                  </a:cubicBezTo>
                  <a:cubicBezTo>
                    <a:pt x="21" y="0"/>
                    <a:pt x="21" y="0"/>
                    <a:pt x="21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9" name="Freeform 55">
              <a:extLst>
                <a:ext uri="{FF2B5EF4-FFF2-40B4-BE49-F238E27FC236}">
                  <a16:creationId xmlns:a16="http://schemas.microsoft.com/office/drawing/2014/main" id="{495362DE-EDF9-4E87-9DEC-6325981F311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225213" y="1235076"/>
              <a:ext cx="80963" cy="68263"/>
            </a:xfrm>
            <a:custGeom>
              <a:avLst/>
              <a:gdLst>
                <a:gd name="T0" fmla="*/ 15 w 22"/>
                <a:gd name="T1" fmla="*/ 13 h 19"/>
                <a:gd name="T2" fmla="*/ 15 w 22"/>
                <a:gd name="T3" fmla="*/ 13 h 19"/>
                <a:gd name="T4" fmla="*/ 13 w 22"/>
                <a:gd name="T5" fmla="*/ 12 h 19"/>
                <a:gd name="T6" fmla="*/ 12 w 22"/>
                <a:gd name="T7" fmla="*/ 10 h 19"/>
                <a:gd name="T8" fmla="*/ 12 w 22"/>
                <a:gd name="T9" fmla="*/ 7 h 19"/>
                <a:gd name="T10" fmla="*/ 18 w 22"/>
                <a:gd name="T11" fmla="*/ 7 h 19"/>
                <a:gd name="T12" fmla="*/ 18 w 22"/>
                <a:gd name="T13" fmla="*/ 10 h 19"/>
                <a:gd name="T14" fmla="*/ 17 w 22"/>
                <a:gd name="T15" fmla="*/ 13 h 19"/>
                <a:gd name="T16" fmla="*/ 15 w 22"/>
                <a:gd name="T17" fmla="*/ 13 h 19"/>
                <a:gd name="T18" fmla="*/ 1 w 22"/>
                <a:gd name="T19" fmla="*/ 0 h 19"/>
                <a:gd name="T20" fmla="*/ 0 w 22"/>
                <a:gd name="T21" fmla="*/ 9 h 19"/>
                <a:gd name="T22" fmla="*/ 3 w 22"/>
                <a:gd name="T23" fmla="*/ 9 h 19"/>
                <a:gd name="T24" fmla="*/ 3 w 22"/>
                <a:gd name="T25" fmla="*/ 7 h 19"/>
                <a:gd name="T26" fmla="*/ 9 w 22"/>
                <a:gd name="T27" fmla="*/ 7 h 19"/>
                <a:gd name="T28" fmla="*/ 9 w 22"/>
                <a:gd name="T29" fmla="*/ 10 h 19"/>
                <a:gd name="T30" fmla="*/ 8 w 22"/>
                <a:gd name="T31" fmla="*/ 12 h 19"/>
                <a:gd name="T32" fmla="*/ 6 w 22"/>
                <a:gd name="T33" fmla="*/ 13 h 19"/>
                <a:gd name="T34" fmla="*/ 5 w 22"/>
                <a:gd name="T35" fmla="*/ 13 h 19"/>
                <a:gd name="T36" fmla="*/ 4 w 22"/>
                <a:gd name="T37" fmla="*/ 13 h 19"/>
                <a:gd name="T38" fmla="*/ 4 w 22"/>
                <a:gd name="T39" fmla="*/ 13 h 19"/>
                <a:gd name="T40" fmla="*/ 1 w 22"/>
                <a:gd name="T41" fmla="*/ 14 h 19"/>
                <a:gd name="T42" fmla="*/ 0 w 22"/>
                <a:gd name="T43" fmla="*/ 17 h 19"/>
                <a:gd name="T44" fmla="*/ 0 w 22"/>
                <a:gd name="T45" fmla="*/ 19 h 19"/>
                <a:gd name="T46" fmla="*/ 3 w 22"/>
                <a:gd name="T47" fmla="*/ 19 h 19"/>
                <a:gd name="T48" fmla="*/ 3 w 22"/>
                <a:gd name="T49" fmla="*/ 19 h 19"/>
                <a:gd name="T50" fmla="*/ 3 w 22"/>
                <a:gd name="T51" fmla="*/ 18 h 19"/>
                <a:gd name="T52" fmla="*/ 4 w 22"/>
                <a:gd name="T53" fmla="*/ 17 h 19"/>
                <a:gd name="T54" fmla="*/ 4 w 22"/>
                <a:gd name="T55" fmla="*/ 17 h 19"/>
                <a:gd name="T56" fmla="*/ 5 w 22"/>
                <a:gd name="T57" fmla="*/ 17 h 19"/>
                <a:gd name="T58" fmla="*/ 6 w 22"/>
                <a:gd name="T59" fmla="*/ 17 h 19"/>
                <a:gd name="T60" fmla="*/ 8 w 22"/>
                <a:gd name="T61" fmla="*/ 17 h 19"/>
                <a:gd name="T62" fmla="*/ 10 w 22"/>
                <a:gd name="T63" fmla="*/ 14 h 19"/>
                <a:gd name="T64" fmla="*/ 12 w 22"/>
                <a:gd name="T65" fmla="*/ 17 h 19"/>
                <a:gd name="T66" fmla="*/ 15 w 22"/>
                <a:gd name="T67" fmla="*/ 18 h 19"/>
                <a:gd name="T68" fmla="*/ 15 w 22"/>
                <a:gd name="T69" fmla="*/ 18 h 19"/>
                <a:gd name="T70" fmla="*/ 20 w 22"/>
                <a:gd name="T71" fmla="*/ 16 h 19"/>
                <a:gd name="T72" fmla="*/ 21 w 22"/>
                <a:gd name="T73" fmla="*/ 10 h 19"/>
                <a:gd name="T74" fmla="*/ 22 w 22"/>
                <a:gd name="T75" fmla="*/ 3 h 19"/>
                <a:gd name="T76" fmla="*/ 22 w 22"/>
                <a:gd name="T77" fmla="*/ 1 h 19"/>
                <a:gd name="T78" fmla="*/ 19 w 22"/>
                <a:gd name="T79" fmla="*/ 1 h 19"/>
                <a:gd name="T80" fmla="*/ 19 w 22"/>
                <a:gd name="T81" fmla="*/ 3 h 19"/>
                <a:gd name="T82" fmla="*/ 3 w 22"/>
                <a:gd name="T83" fmla="*/ 2 h 19"/>
                <a:gd name="T84" fmla="*/ 3 w 22"/>
                <a:gd name="T85" fmla="*/ 0 h 19"/>
                <a:gd name="T86" fmla="*/ 1 w 22"/>
                <a:gd name="T87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2" h="19">
                  <a:moveTo>
                    <a:pt x="15" y="13"/>
                  </a:moveTo>
                  <a:cubicBezTo>
                    <a:pt x="15" y="13"/>
                    <a:pt x="15" y="13"/>
                    <a:pt x="15" y="13"/>
                  </a:cubicBezTo>
                  <a:cubicBezTo>
                    <a:pt x="14" y="13"/>
                    <a:pt x="13" y="13"/>
                    <a:pt x="13" y="12"/>
                  </a:cubicBezTo>
                  <a:cubicBezTo>
                    <a:pt x="12" y="12"/>
                    <a:pt x="12" y="11"/>
                    <a:pt x="12" y="10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8" y="11"/>
                    <a:pt x="18" y="12"/>
                    <a:pt x="17" y="13"/>
                  </a:cubicBezTo>
                  <a:cubicBezTo>
                    <a:pt x="17" y="13"/>
                    <a:pt x="16" y="13"/>
                    <a:pt x="15" y="13"/>
                  </a:cubicBezTo>
                  <a:moveTo>
                    <a:pt x="1" y="0"/>
                  </a:moveTo>
                  <a:cubicBezTo>
                    <a:pt x="0" y="9"/>
                    <a:pt x="0" y="9"/>
                    <a:pt x="0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9" y="11"/>
                    <a:pt x="8" y="12"/>
                    <a:pt x="8" y="12"/>
                  </a:cubicBezTo>
                  <a:cubicBezTo>
                    <a:pt x="7" y="13"/>
                    <a:pt x="6" y="13"/>
                    <a:pt x="6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3" y="13"/>
                    <a:pt x="2" y="13"/>
                    <a:pt x="1" y="14"/>
                  </a:cubicBezTo>
                  <a:cubicBezTo>
                    <a:pt x="1" y="15"/>
                    <a:pt x="0" y="15"/>
                    <a:pt x="0" y="17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18"/>
                    <a:pt x="3" y="18"/>
                    <a:pt x="3" y="18"/>
                  </a:cubicBezTo>
                  <a:cubicBezTo>
                    <a:pt x="3" y="18"/>
                    <a:pt x="4" y="17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5" y="17"/>
                    <a:pt x="5" y="17"/>
                    <a:pt x="6" y="17"/>
                  </a:cubicBezTo>
                  <a:cubicBezTo>
                    <a:pt x="7" y="17"/>
                    <a:pt x="8" y="17"/>
                    <a:pt x="8" y="17"/>
                  </a:cubicBezTo>
                  <a:cubicBezTo>
                    <a:pt x="9" y="16"/>
                    <a:pt x="10" y="15"/>
                    <a:pt x="10" y="14"/>
                  </a:cubicBezTo>
                  <a:cubicBezTo>
                    <a:pt x="11" y="15"/>
                    <a:pt x="11" y="16"/>
                    <a:pt x="12" y="17"/>
                  </a:cubicBezTo>
                  <a:cubicBezTo>
                    <a:pt x="13" y="17"/>
                    <a:pt x="14" y="18"/>
                    <a:pt x="15" y="18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7" y="18"/>
                    <a:pt x="18" y="17"/>
                    <a:pt x="20" y="16"/>
                  </a:cubicBezTo>
                  <a:cubicBezTo>
                    <a:pt x="21" y="14"/>
                    <a:pt x="21" y="12"/>
                    <a:pt x="21" y="10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22" y="1"/>
                    <a:pt x="22" y="1"/>
                    <a:pt x="22" y="1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0" name="Freeform 56">
              <a:extLst>
                <a:ext uri="{FF2B5EF4-FFF2-40B4-BE49-F238E27FC236}">
                  <a16:creationId xmlns:a16="http://schemas.microsoft.com/office/drawing/2014/main" id="{3C614980-32B7-43F5-AB53-0F8E92EE791E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22038" y="1314451"/>
              <a:ext cx="79375" cy="39688"/>
            </a:xfrm>
            <a:custGeom>
              <a:avLst/>
              <a:gdLst>
                <a:gd name="T0" fmla="*/ 2 w 50"/>
                <a:gd name="T1" fmla="*/ 0 h 25"/>
                <a:gd name="T2" fmla="*/ 0 w 50"/>
                <a:gd name="T3" fmla="*/ 21 h 25"/>
                <a:gd name="T4" fmla="*/ 5 w 50"/>
                <a:gd name="T5" fmla="*/ 21 h 25"/>
                <a:gd name="T6" fmla="*/ 7 w 50"/>
                <a:gd name="T7" fmla="*/ 16 h 25"/>
                <a:gd name="T8" fmla="*/ 41 w 50"/>
                <a:gd name="T9" fmla="*/ 21 h 25"/>
                <a:gd name="T10" fmla="*/ 41 w 50"/>
                <a:gd name="T11" fmla="*/ 25 h 25"/>
                <a:gd name="T12" fmla="*/ 48 w 50"/>
                <a:gd name="T13" fmla="*/ 25 h 25"/>
                <a:gd name="T14" fmla="*/ 50 w 50"/>
                <a:gd name="T15" fmla="*/ 7 h 25"/>
                <a:gd name="T16" fmla="*/ 43 w 50"/>
                <a:gd name="T17" fmla="*/ 5 h 25"/>
                <a:gd name="T18" fmla="*/ 41 w 50"/>
                <a:gd name="T19" fmla="*/ 9 h 25"/>
                <a:gd name="T20" fmla="*/ 7 w 50"/>
                <a:gd name="T21" fmla="*/ 7 h 25"/>
                <a:gd name="T22" fmla="*/ 7 w 50"/>
                <a:gd name="T23" fmla="*/ 3 h 25"/>
                <a:gd name="T24" fmla="*/ 2 w 50"/>
                <a:gd name="T2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0" h="25">
                  <a:moveTo>
                    <a:pt x="2" y="0"/>
                  </a:moveTo>
                  <a:lnTo>
                    <a:pt x="0" y="21"/>
                  </a:lnTo>
                  <a:lnTo>
                    <a:pt x="5" y="21"/>
                  </a:lnTo>
                  <a:lnTo>
                    <a:pt x="7" y="16"/>
                  </a:lnTo>
                  <a:lnTo>
                    <a:pt x="41" y="21"/>
                  </a:lnTo>
                  <a:lnTo>
                    <a:pt x="41" y="25"/>
                  </a:lnTo>
                  <a:lnTo>
                    <a:pt x="48" y="25"/>
                  </a:lnTo>
                  <a:lnTo>
                    <a:pt x="50" y="7"/>
                  </a:lnTo>
                  <a:lnTo>
                    <a:pt x="43" y="5"/>
                  </a:lnTo>
                  <a:lnTo>
                    <a:pt x="41" y="9"/>
                  </a:lnTo>
                  <a:lnTo>
                    <a:pt x="7" y="7"/>
                  </a:lnTo>
                  <a:lnTo>
                    <a:pt x="7" y="3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1" name="Freeform 57">
              <a:extLst>
                <a:ext uri="{FF2B5EF4-FFF2-40B4-BE49-F238E27FC236}">
                  <a16:creationId xmlns:a16="http://schemas.microsoft.com/office/drawing/2014/main" id="{EFFAB90D-484B-4123-BB93-E0A66BFFC26F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22038" y="1314451"/>
              <a:ext cx="79375" cy="39688"/>
            </a:xfrm>
            <a:custGeom>
              <a:avLst/>
              <a:gdLst>
                <a:gd name="T0" fmla="*/ 2 w 50"/>
                <a:gd name="T1" fmla="*/ 0 h 25"/>
                <a:gd name="T2" fmla="*/ 0 w 50"/>
                <a:gd name="T3" fmla="*/ 21 h 25"/>
                <a:gd name="T4" fmla="*/ 5 w 50"/>
                <a:gd name="T5" fmla="*/ 21 h 25"/>
                <a:gd name="T6" fmla="*/ 7 w 50"/>
                <a:gd name="T7" fmla="*/ 16 h 25"/>
                <a:gd name="T8" fmla="*/ 41 w 50"/>
                <a:gd name="T9" fmla="*/ 21 h 25"/>
                <a:gd name="T10" fmla="*/ 41 w 50"/>
                <a:gd name="T11" fmla="*/ 25 h 25"/>
                <a:gd name="T12" fmla="*/ 48 w 50"/>
                <a:gd name="T13" fmla="*/ 25 h 25"/>
                <a:gd name="T14" fmla="*/ 50 w 50"/>
                <a:gd name="T15" fmla="*/ 7 h 25"/>
                <a:gd name="T16" fmla="*/ 43 w 50"/>
                <a:gd name="T17" fmla="*/ 5 h 25"/>
                <a:gd name="T18" fmla="*/ 41 w 50"/>
                <a:gd name="T19" fmla="*/ 9 h 25"/>
                <a:gd name="T20" fmla="*/ 7 w 50"/>
                <a:gd name="T21" fmla="*/ 7 h 25"/>
                <a:gd name="T22" fmla="*/ 7 w 50"/>
                <a:gd name="T23" fmla="*/ 3 h 25"/>
                <a:gd name="T24" fmla="*/ 2 w 50"/>
                <a:gd name="T2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0" h="25">
                  <a:moveTo>
                    <a:pt x="2" y="0"/>
                  </a:moveTo>
                  <a:lnTo>
                    <a:pt x="0" y="21"/>
                  </a:lnTo>
                  <a:lnTo>
                    <a:pt x="5" y="21"/>
                  </a:lnTo>
                  <a:lnTo>
                    <a:pt x="7" y="16"/>
                  </a:lnTo>
                  <a:lnTo>
                    <a:pt x="41" y="21"/>
                  </a:lnTo>
                  <a:lnTo>
                    <a:pt x="41" y="25"/>
                  </a:lnTo>
                  <a:lnTo>
                    <a:pt x="48" y="25"/>
                  </a:lnTo>
                  <a:lnTo>
                    <a:pt x="50" y="7"/>
                  </a:lnTo>
                  <a:lnTo>
                    <a:pt x="43" y="5"/>
                  </a:lnTo>
                  <a:lnTo>
                    <a:pt x="41" y="9"/>
                  </a:lnTo>
                  <a:lnTo>
                    <a:pt x="7" y="7"/>
                  </a:lnTo>
                  <a:lnTo>
                    <a:pt x="7" y="3"/>
                  </a:lnTo>
                  <a:lnTo>
                    <a:pt x="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2" name="Freeform 58">
              <a:extLst>
                <a:ext uri="{FF2B5EF4-FFF2-40B4-BE49-F238E27FC236}">
                  <a16:creationId xmlns:a16="http://schemas.microsoft.com/office/drawing/2014/main" id="{FCD74D9C-E4EC-436B-8F92-66B71905FCE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07750" y="1358901"/>
              <a:ext cx="87313" cy="93663"/>
            </a:xfrm>
            <a:custGeom>
              <a:avLst/>
              <a:gdLst>
                <a:gd name="T0" fmla="*/ 7 w 55"/>
                <a:gd name="T1" fmla="*/ 0 h 59"/>
                <a:gd name="T2" fmla="*/ 5 w 55"/>
                <a:gd name="T3" fmla="*/ 20 h 59"/>
                <a:gd name="T4" fmla="*/ 9 w 55"/>
                <a:gd name="T5" fmla="*/ 20 h 59"/>
                <a:gd name="T6" fmla="*/ 11 w 55"/>
                <a:gd name="T7" fmla="*/ 16 h 59"/>
                <a:gd name="T8" fmla="*/ 36 w 55"/>
                <a:gd name="T9" fmla="*/ 20 h 59"/>
                <a:gd name="T10" fmla="*/ 36 w 55"/>
                <a:gd name="T11" fmla="*/ 22 h 59"/>
                <a:gd name="T12" fmla="*/ 2 w 55"/>
                <a:gd name="T13" fmla="*/ 34 h 59"/>
                <a:gd name="T14" fmla="*/ 0 w 55"/>
                <a:gd name="T15" fmla="*/ 43 h 59"/>
                <a:gd name="T16" fmla="*/ 39 w 55"/>
                <a:gd name="T17" fmla="*/ 52 h 59"/>
                <a:gd name="T18" fmla="*/ 39 w 55"/>
                <a:gd name="T19" fmla="*/ 57 h 59"/>
                <a:gd name="T20" fmla="*/ 46 w 55"/>
                <a:gd name="T21" fmla="*/ 59 h 59"/>
                <a:gd name="T22" fmla="*/ 46 w 55"/>
                <a:gd name="T23" fmla="*/ 52 h 59"/>
                <a:gd name="T24" fmla="*/ 50 w 55"/>
                <a:gd name="T25" fmla="*/ 38 h 59"/>
                <a:gd name="T26" fmla="*/ 43 w 55"/>
                <a:gd name="T27" fmla="*/ 38 h 59"/>
                <a:gd name="T28" fmla="*/ 41 w 55"/>
                <a:gd name="T29" fmla="*/ 43 h 59"/>
                <a:gd name="T30" fmla="*/ 16 w 55"/>
                <a:gd name="T31" fmla="*/ 38 h 59"/>
                <a:gd name="T32" fmla="*/ 16 w 55"/>
                <a:gd name="T33" fmla="*/ 36 h 59"/>
                <a:gd name="T34" fmla="*/ 52 w 55"/>
                <a:gd name="T35" fmla="*/ 25 h 59"/>
                <a:gd name="T36" fmla="*/ 55 w 55"/>
                <a:gd name="T37" fmla="*/ 16 h 59"/>
                <a:gd name="T38" fmla="*/ 55 w 55"/>
                <a:gd name="T39" fmla="*/ 9 h 59"/>
                <a:gd name="T40" fmla="*/ 50 w 55"/>
                <a:gd name="T41" fmla="*/ 9 h 59"/>
                <a:gd name="T42" fmla="*/ 48 w 55"/>
                <a:gd name="T43" fmla="*/ 13 h 59"/>
                <a:gd name="T44" fmla="*/ 14 w 55"/>
                <a:gd name="T45" fmla="*/ 6 h 59"/>
                <a:gd name="T46" fmla="*/ 14 w 55"/>
                <a:gd name="T47" fmla="*/ 2 h 59"/>
                <a:gd name="T48" fmla="*/ 7 w 55"/>
                <a:gd name="T49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5" h="59">
                  <a:moveTo>
                    <a:pt x="7" y="0"/>
                  </a:moveTo>
                  <a:lnTo>
                    <a:pt x="5" y="20"/>
                  </a:lnTo>
                  <a:lnTo>
                    <a:pt x="9" y="20"/>
                  </a:lnTo>
                  <a:lnTo>
                    <a:pt x="11" y="16"/>
                  </a:lnTo>
                  <a:lnTo>
                    <a:pt x="36" y="20"/>
                  </a:lnTo>
                  <a:lnTo>
                    <a:pt x="36" y="22"/>
                  </a:lnTo>
                  <a:lnTo>
                    <a:pt x="2" y="34"/>
                  </a:lnTo>
                  <a:lnTo>
                    <a:pt x="0" y="43"/>
                  </a:lnTo>
                  <a:lnTo>
                    <a:pt x="39" y="52"/>
                  </a:lnTo>
                  <a:lnTo>
                    <a:pt x="39" y="57"/>
                  </a:lnTo>
                  <a:lnTo>
                    <a:pt x="46" y="59"/>
                  </a:lnTo>
                  <a:lnTo>
                    <a:pt x="46" y="52"/>
                  </a:lnTo>
                  <a:lnTo>
                    <a:pt x="50" y="38"/>
                  </a:lnTo>
                  <a:lnTo>
                    <a:pt x="43" y="38"/>
                  </a:lnTo>
                  <a:lnTo>
                    <a:pt x="41" y="43"/>
                  </a:lnTo>
                  <a:lnTo>
                    <a:pt x="16" y="38"/>
                  </a:lnTo>
                  <a:lnTo>
                    <a:pt x="16" y="36"/>
                  </a:lnTo>
                  <a:lnTo>
                    <a:pt x="52" y="25"/>
                  </a:lnTo>
                  <a:lnTo>
                    <a:pt x="55" y="16"/>
                  </a:lnTo>
                  <a:lnTo>
                    <a:pt x="55" y="9"/>
                  </a:lnTo>
                  <a:lnTo>
                    <a:pt x="50" y="9"/>
                  </a:lnTo>
                  <a:lnTo>
                    <a:pt x="48" y="13"/>
                  </a:lnTo>
                  <a:lnTo>
                    <a:pt x="14" y="6"/>
                  </a:lnTo>
                  <a:lnTo>
                    <a:pt x="14" y="2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3" name="Freeform 59">
              <a:extLst>
                <a:ext uri="{FF2B5EF4-FFF2-40B4-BE49-F238E27FC236}">
                  <a16:creationId xmlns:a16="http://schemas.microsoft.com/office/drawing/2014/main" id="{CC0976AF-A1BF-454F-A7E4-F92EB0237F1E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07750" y="1358901"/>
              <a:ext cx="87313" cy="93663"/>
            </a:xfrm>
            <a:custGeom>
              <a:avLst/>
              <a:gdLst>
                <a:gd name="T0" fmla="*/ 7 w 55"/>
                <a:gd name="T1" fmla="*/ 0 h 59"/>
                <a:gd name="T2" fmla="*/ 5 w 55"/>
                <a:gd name="T3" fmla="*/ 20 h 59"/>
                <a:gd name="T4" fmla="*/ 9 w 55"/>
                <a:gd name="T5" fmla="*/ 20 h 59"/>
                <a:gd name="T6" fmla="*/ 11 w 55"/>
                <a:gd name="T7" fmla="*/ 16 h 59"/>
                <a:gd name="T8" fmla="*/ 36 w 55"/>
                <a:gd name="T9" fmla="*/ 20 h 59"/>
                <a:gd name="T10" fmla="*/ 36 w 55"/>
                <a:gd name="T11" fmla="*/ 22 h 59"/>
                <a:gd name="T12" fmla="*/ 2 w 55"/>
                <a:gd name="T13" fmla="*/ 34 h 59"/>
                <a:gd name="T14" fmla="*/ 0 w 55"/>
                <a:gd name="T15" fmla="*/ 43 h 59"/>
                <a:gd name="T16" fmla="*/ 39 w 55"/>
                <a:gd name="T17" fmla="*/ 52 h 59"/>
                <a:gd name="T18" fmla="*/ 39 w 55"/>
                <a:gd name="T19" fmla="*/ 57 h 59"/>
                <a:gd name="T20" fmla="*/ 46 w 55"/>
                <a:gd name="T21" fmla="*/ 59 h 59"/>
                <a:gd name="T22" fmla="*/ 46 w 55"/>
                <a:gd name="T23" fmla="*/ 52 h 59"/>
                <a:gd name="T24" fmla="*/ 50 w 55"/>
                <a:gd name="T25" fmla="*/ 38 h 59"/>
                <a:gd name="T26" fmla="*/ 43 w 55"/>
                <a:gd name="T27" fmla="*/ 38 h 59"/>
                <a:gd name="T28" fmla="*/ 41 w 55"/>
                <a:gd name="T29" fmla="*/ 43 h 59"/>
                <a:gd name="T30" fmla="*/ 16 w 55"/>
                <a:gd name="T31" fmla="*/ 38 h 59"/>
                <a:gd name="T32" fmla="*/ 16 w 55"/>
                <a:gd name="T33" fmla="*/ 36 h 59"/>
                <a:gd name="T34" fmla="*/ 52 w 55"/>
                <a:gd name="T35" fmla="*/ 25 h 59"/>
                <a:gd name="T36" fmla="*/ 55 w 55"/>
                <a:gd name="T37" fmla="*/ 16 h 59"/>
                <a:gd name="T38" fmla="*/ 55 w 55"/>
                <a:gd name="T39" fmla="*/ 9 h 59"/>
                <a:gd name="T40" fmla="*/ 50 w 55"/>
                <a:gd name="T41" fmla="*/ 9 h 59"/>
                <a:gd name="T42" fmla="*/ 48 w 55"/>
                <a:gd name="T43" fmla="*/ 13 h 59"/>
                <a:gd name="T44" fmla="*/ 14 w 55"/>
                <a:gd name="T45" fmla="*/ 6 h 59"/>
                <a:gd name="T46" fmla="*/ 14 w 55"/>
                <a:gd name="T47" fmla="*/ 2 h 59"/>
                <a:gd name="T48" fmla="*/ 7 w 55"/>
                <a:gd name="T49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5" h="59">
                  <a:moveTo>
                    <a:pt x="7" y="0"/>
                  </a:moveTo>
                  <a:lnTo>
                    <a:pt x="5" y="20"/>
                  </a:lnTo>
                  <a:lnTo>
                    <a:pt x="9" y="20"/>
                  </a:lnTo>
                  <a:lnTo>
                    <a:pt x="11" y="16"/>
                  </a:lnTo>
                  <a:lnTo>
                    <a:pt x="36" y="20"/>
                  </a:lnTo>
                  <a:lnTo>
                    <a:pt x="36" y="22"/>
                  </a:lnTo>
                  <a:lnTo>
                    <a:pt x="2" y="34"/>
                  </a:lnTo>
                  <a:lnTo>
                    <a:pt x="0" y="43"/>
                  </a:lnTo>
                  <a:lnTo>
                    <a:pt x="39" y="52"/>
                  </a:lnTo>
                  <a:lnTo>
                    <a:pt x="39" y="57"/>
                  </a:lnTo>
                  <a:lnTo>
                    <a:pt x="46" y="59"/>
                  </a:lnTo>
                  <a:lnTo>
                    <a:pt x="46" y="52"/>
                  </a:lnTo>
                  <a:lnTo>
                    <a:pt x="50" y="38"/>
                  </a:lnTo>
                  <a:lnTo>
                    <a:pt x="43" y="38"/>
                  </a:lnTo>
                  <a:lnTo>
                    <a:pt x="41" y="43"/>
                  </a:lnTo>
                  <a:lnTo>
                    <a:pt x="16" y="38"/>
                  </a:lnTo>
                  <a:lnTo>
                    <a:pt x="16" y="36"/>
                  </a:lnTo>
                  <a:lnTo>
                    <a:pt x="52" y="25"/>
                  </a:lnTo>
                  <a:lnTo>
                    <a:pt x="55" y="16"/>
                  </a:lnTo>
                  <a:lnTo>
                    <a:pt x="55" y="9"/>
                  </a:lnTo>
                  <a:lnTo>
                    <a:pt x="50" y="9"/>
                  </a:lnTo>
                  <a:lnTo>
                    <a:pt x="48" y="13"/>
                  </a:lnTo>
                  <a:lnTo>
                    <a:pt x="14" y="6"/>
                  </a:lnTo>
                  <a:lnTo>
                    <a:pt x="14" y="2"/>
                  </a:lnTo>
                  <a:lnTo>
                    <a:pt x="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4" name="Freeform 60">
              <a:extLst>
                <a:ext uri="{FF2B5EF4-FFF2-40B4-BE49-F238E27FC236}">
                  <a16:creationId xmlns:a16="http://schemas.microsoft.com/office/drawing/2014/main" id="{271C0D18-60F6-437E-B812-7A413BD33CD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82350" y="1444626"/>
              <a:ext cx="93663" cy="90488"/>
            </a:xfrm>
            <a:custGeom>
              <a:avLst/>
              <a:gdLst>
                <a:gd name="T0" fmla="*/ 14 w 59"/>
                <a:gd name="T1" fmla="*/ 0 h 57"/>
                <a:gd name="T2" fmla="*/ 7 w 59"/>
                <a:gd name="T3" fmla="*/ 19 h 57"/>
                <a:gd name="T4" fmla="*/ 11 w 59"/>
                <a:gd name="T5" fmla="*/ 21 h 57"/>
                <a:gd name="T6" fmla="*/ 14 w 59"/>
                <a:gd name="T7" fmla="*/ 16 h 57"/>
                <a:gd name="T8" fmla="*/ 27 w 59"/>
                <a:gd name="T9" fmla="*/ 21 h 57"/>
                <a:gd name="T10" fmla="*/ 25 w 59"/>
                <a:gd name="T11" fmla="*/ 25 h 57"/>
                <a:gd name="T12" fmla="*/ 9 w 59"/>
                <a:gd name="T13" fmla="*/ 30 h 57"/>
                <a:gd name="T14" fmla="*/ 9 w 59"/>
                <a:gd name="T15" fmla="*/ 28 h 57"/>
                <a:gd name="T16" fmla="*/ 5 w 59"/>
                <a:gd name="T17" fmla="*/ 25 h 57"/>
                <a:gd name="T18" fmla="*/ 0 w 59"/>
                <a:gd name="T19" fmla="*/ 44 h 57"/>
                <a:gd name="T20" fmla="*/ 5 w 59"/>
                <a:gd name="T21" fmla="*/ 46 h 57"/>
                <a:gd name="T22" fmla="*/ 7 w 59"/>
                <a:gd name="T23" fmla="*/ 41 h 57"/>
                <a:gd name="T24" fmla="*/ 30 w 59"/>
                <a:gd name="T25" fmla="*/ 35 h 57"/>
                <a:gd name="T26" fmla="*/ 41 w 59"/>
                <a:gd name="T27" fmla="*/ 50 h 57"/>
                <a:gd name="T28" fmla="*/ 39 w 59"/>
                <a:gd name="T29" fmla="*/ 55 h 57"/>
                <a:gd name="T30" fmla="*/ 46 w 59"/>
                <a:gd name="T31" fmla="*/ 57 h 57"/>
                <a:gd name="T32" fmla="*/ 50 w 59"/>
                <a:gd name="T33" fmla="*/ 39 h 57"/>
                <a:gd name="T34" fmla="*/ 46 w 59"/>
                <a:gd name="T35" fmla="*/ 37 h 57"/>
                <a:gd name="T36" fmla="*/ 43 w 59"/>
                <a:gd name="T37" fmla="*/ 41 h 57"/>
                <a:gd name="T38" fmla="*/ 34 w 59"/>
                <a:gd name="T39" fmla="*/ 28 h 57"/>
                <a:gd name="T40" fmla="*/ 34 w 59"/>
                <a:gd name="T41" fmla="*/ 23 h 57"/>
                <a:gd name="T42" fmla="*/ 48 w 59"/>
                <a:gd name="T43" fmla="*/ 28 h 57"/>
                <a:gd name="T44" fmla="*/ 48 w 59"/>
                <a:gd name="T45" fmla="*/ 32 h 57"/>
                <a:gd name="T46" fmla="*/ 52 w 59"/>
                <a:gd name="T47" fmla="*/ 35 h 57"/>
                <a:gd name="T48" fmla="*/ 59 w 59"/>
                <a:gd name="T49" fmla="*/ 16 h 57"/>
                <a:gd name="T50" fmla="*/ 52 w 59"/>
                <a:gd name="T51" fmla="*/ 14 h 57"/>
                <a:gd name="T52" fmla="*/ 50 w 59"/>
                <a:gd name="T53" fmla="*/ 19 h 57"/>
                <a:gd name="T54" fmla="*/ 18 w 59"/>
                <a:gd name="T55" fmla="*/ 7 h 57"/>
                <a:gd name="T56" fmla="*/ 18 w 59"/>
                <a:gd name="T57" fmla="*/ 3 h 57"/>
                <a:gd name="T58" fmla="*/ 14 w 59"/>
                <a:gd name="T59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59" h="57">
                  <a:moveTo>
                    <a:pt x="14" y="0"/>
                  </a:moveTo>
                  <a:lnTo>
                    <a:pt x="7" y="19"/>
                  </a:lnTo>
                  <a:lnTo>
                    <a:pt x="11" y="21"/>
                  </a:lnTo>
                  <a:lnTo>
                    <a:pt x="14" y="16"/>
                  </a:lnTo>
                  <a:lnTo>
                    <a:pt x="27" y="21"/>
                  </a:lnTo>
                  <a:lnTo>
                    <a:pt x="25" y="25"/>
                  </a:lnTo>
                  <a:lnTo>
                    <a:pt x="9" y="30"/>
                  </a:lnTo>
                  <a:lnTo>
                    <a:pt x="9" y="28"/>
                  </a:lnTo>
                  <a:lnTo>
                    <a:pt x="5" y="25"/>
                  </a:lnTo>
                  <a:lnTo>
                    <a:pt x="0" y="44"/>
                  </a:lnTo>
                  <a:lnTo>
                    <a:pt x="5" y="46"/>
                  </a:lnTo>
                  <a:lnTo>
                    <a:pt x="7" y="41"/>
                  </a:lnTo>
                  <a:lnTo>
                    <a:pt x="30" y="35"/>
                  </a:lnTo>
                  <a:lnTo>
                    <a:pt x="41" y="50"/>
                  </a:lnTo>
                  <a:lnTo>
                    <a:pt x="39" y="55"/>
                  </a:lnTo>
                  <a:lnTo>
                    <a:pt x="46" y="57"/>
                  </a:lnTo>
                  <a:lnTo>
                    <a:pt x="50" y="39"/>
                  </a:lnTo>
                  <a:lnTo>
                    <a:pt x="46" y="37"/>
                  </a:lnTo>
                  <a:lnTo>
                    <a:pt x="43" y="41"/>
                  </a:lnTo>
                  <a:lnTo>
                    <a:pt x="34" y="28"/>
                  </a:lnTo>
                  <a:lnTo>
                    <a:pt x="34" y="23"/>
                  </a:lnTo>
                  <a:lnTo>
                    <a:pt x="48" y="28"/>
                  </a:lnTo>
                  <a:lnTo>
                    <a:pt x="48" y="32"/>
                  </a:lnTo>
                  <a:lnTo>
                    <a:pt x="52" y="35"/>
                  </a:lnTo>
                  <a:lnTo>
                    <a:pt x="59" y="16"/>
                  </a:lnTo>
                  <a:lnTo>
                    <a:pt x="52" y="14"/>
                  </a:lnTo>
                  <a:lnTo>
                    <a:pt x="50" y="19"/>
                  </a:lnTo>
                  <a:lnTo>
                    <a:pt x="18" y="7"/>
                  </a:lnTo>
                  <a:lnTo>
                    <a:pt x="18" y="3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5" name="Freeform 61">
              <a:extLst>
                <a:ext uri="{FF2B5EF4-FFF2-40B4-BE49-F238E27FC236}">
                  <a16:creationId xmlns:a16="http://schemas.microsoft.com/office/drawing/2014/main" id="{31241310-304E-437B-A8B9-9D96FE1EFCAF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82350" y="1444626"/>
              <a:ext cx="93663" cy="90488"/>
            </a:xfrm>
            <a:custGeom>
              <a:avLst/>
              <a:gdLst>
                <a:gd name="T0" fmla="*/ 14 w 59"/>
                <a:gd name="T1" fmla="*/ 0 h 57"/>
                <a:gd name="T2" fmla="*/ 7 w 59"/>
                <a:gd name="T3" fmla="*/ 19 h 57"/>
                <a:gd name="T4" fmla="*/ 11 w 59"/>
                <a:gd name="T5" fmla="*/ 21 h 57"/>
                <a:gd name="T6" fmla="*/ 14 w 59"/>
                <a:gd name="T7" fmla="*/ 16 h 57"/>
                <a:gd name="T8" fmla="*/ 27 w 59"/>
                <a:gd name="T9" fmla="*/ 21 h 57"/>
                <a:gd name="T10" fmla="*/ 25 w 59"/>
                <a:gd name="T11" fmla="*/ 25 h 57"/>
                <a:gd name="T12" fmla="*/ 9 w 59"/>
                <a:gd name="T13" fmla="*/ 30 h 57"/>
                <a:gd name="T14" fmla="*/ 9 w 59"/>
                <a:gd name="T15" fmla="*/ 28 h 57"/>
                <a:gd name="T16" fmla="*/ 5 w 59"/>
                <a:gd name="T17" fmla="*/ 25 h 57"/>
                <a:gd name="T18" fmla="*/ 0 w 59"/>
                <a:gd name="T19" fmla="*/ 44 h 57"/>
                <a:gd name="T20" fmla="*/ 5 w 59"/>
                <a:gd name="T21" fmla="*/ 46 h 57"/>
                <a:gd name="T22" fmla="*/ 7 w 59"/>
                <a:gd name="T23" fmla="*/ 41 h 57"/>
                <a:gd name="T24" fmla="*/ 30 w 59"/>
                <a:gd name="T25" fmla="*/ 35 h 57"/>
                <a:gd name="T26" fmla="*/ 41 w 59"/>
                <a:gd name="T27" fmla="*/ 50 h 57"/>
                <a:gd name="T28" fmla="*/ 39 w 59"/>
                <a:gd name="T29" fmla="*/ 55 h 57"/>
                <a:gd name="T30" fmla="*/ 46 w 59"/>
                <a:gd name="T31" fmla="*/ 57 h 57"/>
                <a:gd name="T32" fmla="*/ 50 w 59"/>
                <a:gd name="T33" fmla="*/ 39 h 57"/>
                <a:gd name="T34" fmla="*/ 46 w 59"/>
                <a:gd name="T35" fmla="*/ 37 h 57"/>
                <a:gd name="T36" fmla="*/ 43 w 59"/>
                <a:gd name="T37" fmla="*/ 41 h 57"/>
                <a:gd name="T38" fmla="*/ 34 w 59"/>
                <a:gd name="T39" fmla="*/ 28 h 57"/>
                <a:gd name="T40" fmla="*/ 34 w 59"/>
                <a:gd name="T41" fmla="*/ 23 h 57"/>
                <a:gd name="T42" fmla="*/ 48 w 59"/>
                <a:gd name="T43" fmla="*/ 28 h 57"/>
                <a:gd name="T44" fmla="*/ 48 w 59"/>
                <a:gd name="T45" fmla="*/ 32 h 57"/>
                <a:gd name="T46" fmla="*/ 52 w 59"/>
                <a:gd name="T47" fmla="*/ 35 h 57"/>
                <a:gd name="T48" fmla="*/ 59 w 59"/>
                <a:gd name="T49" fmla="*/ 16 h 57"/>
                <a:gd name="T50" fmla="*/ 52 w 59"/>
                <a:gd name="T51" fmla="*/ 14 h 57"/>
                <a:gd name="T52" fmla="*/ 50 w 59"/>
                <a:gd name="T53" fmla="*/ 19 h 57"/>
                <a:gd name="T54" fmla="*/ 18 w 59"/>
                <a:gd name="T55" fmla="*/ 7 h 57"/>
                <a:gd name="T56" fmla="*/ 18 w 59"/>
                <a:gd name="T57" fmla="*/ 3 h 57"/>
                <a:gd name="T58" fmla="*/ 14 w 59"/>
                <a:gd name="T59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59" h="57">
                  <a:moveTo>
                    <a:pt x="14" y="0"/>
                  </a:moveTo>
                  <a:lnTo>
                    <a:pt x="7" y="19"/>
                  </a:lnTo>
                  <a:lnTo>
                    <a:pt x="11" y="21"/>
                  </a:lnTo>
                  <a:lnTo>
                    <a:pt x="14" y="16"/>
                  </a:lnTo>
                  <a:lnTo>
                    <a:pt x="27" y="21"/>
                  </a:lnTo>
                  <a:lnTo>
                    <a:pt x="25" y="25"/>
                  </a:lnTo>
                  <a:lnTo>
                    <a:pt x="9" y="30"/>
                  </a:lnTo>
                  <a:lnTo>
                    <a:pt x="9" y="28"/>
                  </a:lnTo>
                  <a:lnTo>
                    <a:pt x="5" y="25"/>
                  </a:lnTo>
                  <a:lnTo>
                    <a:pt x="0" y="44"/>
                  </a:lnTo>
                  <a:lnTo>
                    <a:pt x="5" y="46"/>
                  </a:lnTo>
                  <a:lnTo>
                    <a:pt x="7" y="41"/>
                  </a:lnTo>
                  <a:lnTo>
                    <a:pt x="30" y="35"/>
                  </a:lnTo>
                  <a:lnTo>
                    <a:pt x="41" y="50"/>
                  </a:lnTo>
                  <a:lnTo>
                    <a:pt x="39" y="55"/>
                  </a:lnTo>
                  <a:lnTo>
                    <a:pt x="46" y="57"/>
                  </a:lnTo>
                  <a:lnTo>
                    <a:pt x="50" y="39"/>
                  </a:lnTo>
                  <a:lnTo>
                    <a:pt x="46" y="37"/>
                  </a:lnTo>
                  <a:lnTo>
                    <a:pt x="43" y="41"/>
                  </a:lnTo>
                  <a:lnTo>
                    <a:pt x="34" y="28"/>
                  </a:lnTo>
                  <a:lnTo>
                    <a:pt x="34" y="23"/>
                  </a:lnTo>
                  <a:lnTo>
                    <a:pt x="48" y="28"/>
                  </a:lnTo>
                  <a:lnTo>
                    <a:pt x="48" y="32"/>
                  </a:lnTo>
                  <a:lnTo>
                    <a:pt x="52" y="35"/>
                  </a:lnTo>
                  <a:lnTo>
                    <a:pt x="59" y="16"/>
                  </a:lnTo>
                  <a:lnTo>
                    <a:pt x="52" y="14"/>
                  </a:lnTo>
                  <a:lnTo>
                    <a:pt x="50" y="19"/>
                  </a:lnTo>
                  <a:lnTo>
                    <a:pt x="18" y="7"/>
                  </a:lnTo>
                  <a:lnTo>
                    <a:pt x="18" y="3"/>
                  </a:lnTo>
                  <a:lnTo>
                    <a:pt x="1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6" name="Freeform 62">
              <a:extLst>
                <a:ext uri="{FF2B5EF4-FFF2-40B4-BE49-F238E27FC236}">
                  <a16:creationId xmlns:a16="http://schemas.microsoft.com/office/drawing/2014/main" id="{27E56C9C-7B6C-4D39-9A1C-5E1D35814CA0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60125" y="1531938"/>
              <a:ext cx="79375" cy="73025"/>
            </a:xfrm>
            <a:custGeom>
              <a:avLst/>
              <a:gdLst>
                <a:gd name="T0" fmla="*/ 7 w 22"/>
                <a:gd name="T1" fmla="*/ 0 h 20"/>
                <a:gd name="T2" fmla="*/ 3 w 22"/>
                <a:gd name="T3" fmla="*/ 2 h 20"/>
                <a:gd name="T4" fmla="*/ 1 w 22"/>
                <a:gd name="T5" fmla="*/ 6 h 20"/>
                <a:gd name="T6" fmla="*/ 0 w 22"/>
                <a:gd name="T7" fmla="*/ 11 h 20"/>
                <a:gd name="T8" fmla="*/ 3 w 22"/>
                <a:gd name="T9" fmla="*/ 15 h 20"/>
                <a:gd name="T10" fmla="*/ 5 w 22"/>
                <a:gd name="T11" fmla="*/ 16 h 20"/>
                <a:gd name="T12" fmla="*/ 8 w 22"/>
                <a:gd name="T13" fmla="*/ 15 h 20"/>
                <a:gd name="T14" fmla="*/ 12 w 22"/>
                <a:gd name="T15" fmla="*/ 11 h 20"/>
                <a:gd name="T16" fmla="*/ 15 w 22"/>
                <a:gd name="T17" fmla="*/ 9 h 20"/>
                <a:gd name="T18" fmla="*/ 16 w 22"/>
                <a:gd name="T19" fmla="*/ 8 h 20"/>
                <a:gd name="T20" fmla="*/ 17 w 22"/>
                <a:gd name="T21" fmla="*/ 8 h 20"/>
                <a:gd name="T22" fmla="*/ 18 w 22"/>
                <a:gd name="T23" fmla="*/ 10 h 20"/>
                <a:gd name="T24" fmla="*/ 18 w 22"/>
                <a:gd name="T25" fmla="*/ 13 h 20"/>
                <a:gd name="T26" fmla="*/ 17 w 22"/>
                <a:gd name="T27" fmla="*/ 15 h 20"/>
                <a:gd name="T28" fmla="*/ 15 w 22"/>
                <a:gd name="T29" fmla="*/ 16 h 20"/>
                <a:gd name="T30" fmla="*/ 13 w 22"/>
                <a:gd name="T31" fmla="*/ 15 h 20"/>
                <a:gd name="T32" fmla="*/ 11 w 22"/>
                <a:gd name="T33" fmla="*/ 18 h 20"/>
                <a:gd name="T34" fmla="*/ 15 w 22"/>
                <a:gd name="T35" fmla="*/ 20 h 20"/>
                <a:gd name="T36" fmla="*/ 18 w 22"/>
                <a:gd name="T37" fmla="*/ 18 h 20"/>
                <a:gd name="T38" fmla="*/ 21 w 22"/>
                <a:gd name="T39" fmla="*/ 14 h 20"/>
                <a:gd name="T40" fmla="*/ 21 w 22"/>
                <a:gd name="T41" fmla="*/ 8 h 20"/>
                <a:gd name="T42" fmla="*/ 18 w 22"/>
                <a:gd name="T43" fmla="*/ 5 h 20"/>
                <a:gd name="T44" fmla="*/ 16 w 22"/>
                <a:gd name="T45" fmla="*/ 4 h 20"/>
                <a:gd name="T46" fmla="*/ 14 w 22"/>
                <a:gd name="T47" fmla="*/ 5 h 20"/>
                <a:gd name="T48" fmla="*/ 9 w 22"/>
                <a:gd name="T49" fmla="*/ 9 h 20"/>
                <a:gd name="T50" fmla="*/ 7 w 22"/>
                <a:gd name="T51" fmla="*/ 11 h 20"/>
                <a:gd name="T52" fmla="*/ 6 w 22"/>
                <a:gd name="T53" fmla="*/ 11 h 20"/>
                <a:gd name="T54" fmla="*/ 5 w 22"/>
                <a:gd name="T55" fmla="*/ 11 h 20"/>
                <a:gd name="T56" fmla="*/ 3 w 22"/>
                <a:gd name="T57" fmla="*/ 10 h 20"/>
                <a:gd name="T58" fmla="*/ 4 w 22"/>
                <a:gd name="T59" fmla="*/ 7 h 20"/>
                <a:gd name="T60" fmla="*/ 5 w 22"/>
                <a:gd name="T61" fmla="*/ 5 h 20"/>
                <a:gd name="T62" fmla="*/ 6 w 22"/>
                <a:gd name="T63" fmla="*/ 4 h 20"/>
                <a:gd name="T64" fmla="*/ 9 w 22"/>
                <a:gd name="T65" fmla="*/ 4 h 20"/>
                <a:gd name="T66" fmla="*/ 11 w 22"/>
                <a:gd name="T67" fmla="*/ 1 h 20"/>
                <a:gd name="T68" fmla="*/ 7 w 22"/>
                <a:gd name="T69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2" h="20">
                  <a:moveTo>
                    <a:pt x="7" y="0"/>
                  </a:moveTo>
                  <a:cubicBezTo>
                    <a:pt x="5" y="0"/>
                    <a:pt x="4" y="1"/>
                    <a:pt x="3" y="2"/>
                  </a:cubicBezTo>
                  <a:cubicBezTo>
                    <a:pt x="2" y="3"/>
                    <a:pt x="1" y="4"/>
                    <a:pt x="1" y="6"/>
                  </a:cubicBezTo>
                  <a:cubicBezTo>
                    <a:pt x="0" y="8"/>
                    <a:pt x="0" y="10"/>
                    <a:pt x="0" y="11"/>
                  </a:cubicBezTo>
                  <a:cubicBezTo>
                    <a:pt x="0" y="13"/>
                    <a:pt x="1" y="14"/>
                    <a:pt x="3" y="15"/>
                  </a:cubicBezTo>
                  <a:cubicBezTo>
                    <a:pt x="4" y="15"/>
                    <a:pt x="5" y="16"/>
                    <a:pt x="5" y="16"/>
                  </a:cubicBezTo>
                  <a:cubicBezTo>
                    <a:pt x="6" y="16"/>
                    <a:pt x="7" y="15"/>
                    <a:pt x="8" y="15"/>
                  </a:cubicBezTo>
                  <a:cubicBezTo>
                    <a:pt x="9" y="14"/>
                    <a:pt x="11" y="13"/>
                    <a:pt x="12" y="11"/>
                  </a:cubicBezTo>
                  <a:cubicBezTo>
                    <a:pt x="13" y="10"/>
                    <a:pt x="14" y="9"/>
                    <a:pt x="15" y="9"/>
                  </a:cubicBezTo>
                  <a:cubicBezTo>
                    <a:pt x="15" y="8"/>
                    <a:pt x="16" y="8"/>
                    <a:pt x="16" y="8"/>
                  </a:cubicBezTo>
                  <a:cubicBezTo>
                    <a:pt x="16" y="8"/>
                    <a:pt x="16" y="8"/>
                    <a:pt x="17" y="8"/>
                  </a:cubicBezTo>
                  <a:cubicBezTo>
                    <a:pt x="17" y="9"/>
                    <a:pt x="18" y="9"/>
                    <a:pt x="18" y="10"/>
                  </a:cubicBezTo>
                  <a:cubicBezTo>
                    <a:pt x="18" y="11"/>
                    <a:pt x="18" y="12"/>
                    <a:pt x="18" y="13"/>
                  </a:cubicBezTo>
                  <a:cubicBezTo>
                    <a:pt x="17" y="14"/>
                    <a:pt x="17" y="14"/>
                    <a:pt x="17" y="15"/>
                  </a:cubicBezTo>
                  <a:cubicBezTo>
                    <a:pt x="16" y="15"/>
                    <a:pt x="16" y="16"/>
                    <a:pt x="15" y="16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6" y="19"/>
                    <a:pt x="17" y="19"/>
                    <a:pt x="18" y="18"/>
                  </a:cubicBezTo>
                  <a:cubicBezTo>
                    <a:pt x="19" y="17"/>
                    <a:pt x="20" y="15"/>
                    <a:pt x="21" y="14"/>
                  </a:cubicBezTo>
                  <a:cubicBezTo>
                    <a:pt x="22" y="12"/>
                    <a:pt x="22" y="10"/>
                    <a:pt x="21" y="8"/>
                  </a:cubicBezTo>
                  <a:cubicBezTo>
                    <a:pt x="21" y="6"/>
                    <a:pt x="20" y="5"/>
                    <a:pt x="18" y="5"/>
                  </a:cubicBezTo>
                  <a:cubicBezTo>
                    <a:pt x="18" y="4"/>
                    <a:pt x="17" y="4"/>
                    <a:pt x="16" y="4"/>
                  </a:cubicBezTo>
                  <a:cubicBezTo>
                    <a:pt x="15" y="4"/>
                    <a:pt x="15" y="4"/>
                    <a:pt x="14" y="5"/>
                  </a:cubicBezTo>
                  <a:cubicBezTo>
                    <a:pt x="13" y="6"/>
                    <a:pt x="11" y="7"/>
                    <a:pt x="9" y="9"/>
                  </a:cubicBezTo>
                  <a:cubicBezTo>
                    <a:pt x="8" y="10"/>
                    <a:pt x="8" y="11"/>
                    <a:pt x="7" y="11"/>
                  </a:cubicBezTo>
                  <a:cubicBezTo>
                    <a:pt x="7" y="11"/>
                    <a:pt x="6" y="11"/>
                    <a:pt x="6" y="11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4" y="11"/>
                    <a:pt x="4" y="10"/>
                    <a:pt x="3" y="10"/>
                  </a:cubicBezTo>
                  <a:cubicBezTo>
                    <a:pt x="3" y="9"/>
                    <a:pt x="3" y="8"/>
                    <a:pt x="4" y="7"/>
                  </a:cubicBezTo>
                  <a:cubicBezTo>
                    <a:pt x="4" y="6"/>
                    <a:pt x="5" y="5"/>
                    <a:pt x="5" y="5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7" y="0"/>
                    <a:pt x="7" y="0"/>
                    <a:pt x="7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7" name="Freeform 63">
              <a:extLst>
                <a:ext uri="{FF2B5EF4-FFF2-40B4-BE49-F238E27FC236}">
                  <a16:creationId xmlns:a16="http://schemas.microsoft.com/office/drawing/2014/main" id="{4108B84F-A3E1-4768-82BD-751A4E2F56B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688513" y="1524001"/>
              <a:ext cx="87313" cy="69850"/>
            </a:xfrm>
            <a:custGeom>
              <a:avLst/>
              <a:gdLst>
                <a:gd name="T0" fmla="*/ 11 w 55"/>
                <a:gd name="T1" fmla="*/ 35 h 44"/>
                <a:gd name="T2" fmla="*/ 11 w 55"/>
                <a:gd name="T3" fmla="*/ 35 h 44"/>
                <a:gd name="T4" fmla="*/ 25 w 55"/>
                <a:gd name="T5" fmla="*/ 23 h 44"/>
                <a:gd name="T6" fmla="*/ 30 w 55"/>
                <a:gd name="T7" fmla="*/ 35 h 44"/>
                <a:gd name="T8" fmla="*/ 11 w 55"/>
                <a:gd name="T9" fmla="*/ 35 h 44"/>
                <a:gd name="T10" fmla="*/ 37 w 55"/>
                <a:gd name="T11" fmla="*/ 0 h 44"/>
                <a:gd name="T12" fmla="*/ 32 w 55"/>
                <a:gd name="T13" fmla="*/ 3 h 44"/>
                <a:gd name="T14" fmla="*/ 32 w 55"/>
                <a:gd name="T15" fmla="*/ 5 h 44"/>
                <a:gd name="T16" fmla="*/ 0 w 55"/>
                <a:gd name="T17" fmla="*/ 35 h 44"/>
                <a:gd name="T18" fmla="*/ 5 w 55"/>
                <a:gd name="T19" fmla="*/ 44 h 44"/>
                <a:gd name="T20" fmla="*/ 48 w 55"/>
                <a:gd name="T21" fmla="*/ 41 h 44"/>
                <a:gd name="T22" fmla="*/ 50 w 55"/>
                <a:gd name="T23" fmla="*/ 44 h 44"/>
                <a:gd name="T24" fmla="*/ 55 w 55"/>
                <a:gd name="T25" fmla="*/ 41 h 44"/>
                <a:gd name="T26" fmla="*/ 48 w 55"/>
                <a:gd name="T27" fmla="*/ 26 h 44"/>
                <a:gd name="T28" fmla="*/ 43 w 55"/>
                <a:gd name="T29" fmla="*/ 28 h 44"/>
                <a:gd name="T30" fmla="*/ 43 w 55"/>
                <a:gd name="T31" fmla="*/ 32 h 44"/>
                <a:gd name="T32" fmla="*/ 37 w 55"/>
                <a:gd name="T33" fmla="*/ 32 h 44"/>
                <a:gd name="T34" fmla="*/ 30 w 55"/>
                <a:gd name="T35" fmla="*/ 19 h 44"/>
                <a:gd name="T36" fmla="*/ 37 w 55"/>
                <a:gd name="T37" fmla="*/ 14 h 44"/>
                <a:gd name="T38" fmla="*/ 39 w 55"/>
                <a:gd name="T39" fmla="*/ 16 h 44"/>
                <a:gd name="T40" fmla="*/ 43 w 55"/>
                <a:gd name="T41" fmla="*/ 14 h 44"/>
                <a:gd name="T42" fmla="*/ 37 w 55"/>
                <a:gd name="T43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5" h="44">
                  <a:moveTo>
                    <a:pt x="11" y="35"/>
                  </a:moveTo>
                  <a:lnTo>
                    <a:pt x="11" y="35"/>
                  </a:lnTo>
                  <a:lnTo>
                    <a:pt x="25" y="23"/>
                  </a:lnTo>
                  <a:lnTo>
                    <a:pt x="30" y="35"/>
                  </a:lnTo>
                  <a:lnTo>
                    <a:pt x="11" y="35"/>
                  </a:lnTo>
                  <a:close/>
                  <a:moveTo>
                    <a:pt x="37" y="0"/>
                  </a:moveTo>
                  <a:lnTo>
                    <a:pt x="32" y="3"/>
                  </a:lnTo>
                  <a:lnTo>
                    <a:pt x="32" y="5"/>
                  </a:lnTo>
                  <a:lnTo>
                    <a:pt x="0" y="35"/>
                  </a:lnTo>
                  <a:lnTo>
                    <a:pt x="5" y="44"/>
                  </a:lnTo>
                  <a:lnTo>
                    <a:pt x="48" y="41"/>
                  </a:lnTo>
                  <a:lnTo>
                    <a:pt x="50" y="44"/>
                  </a:lnTo>
                  <a:lnTo>
                    <a:pt x="55" y="41"/>
                  </a:lnTo>
                  <a:lnTo>
                    <a:pt x="48" y="26"/>
                  </a:lnTo>
                  <a:lnTo>
                    <a:pt x="43" y="28"/>
                  </a:lnTo>
                  <a:lnTo>
                    <a:pt x="43" y="32"/>
                  </a:lnTo>
                  <a:lnTo>
                    <a:pt x="37" y="32"/>
                  </a:lnTo>
                  <a:lnTo>
                    <a:pt x="30" y="19"/>
                  </a:lnTo>
                  <a:lnTo>
                    <a:pt x="37" y="14"/>
                  </a:lnTo>
                  <a:lnTo>
                    <a:pt x="39" y="16"/>
                  </a:lnTo>
                  <a:lnTo>
                    <a:pt x="43" y="14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8" name="Freeform 64">
              <a:extLst>
                <a:ext uri="{FF2B5EF4-FFF2-40B4-BE49-F238E27FC236}">
                  <a16:creationId xmlns:a16="http://schemas.microsoft.com/office/drawing/2014/main" id="{CF1D80E7-2166-44E5-A249-8F4BB18193A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688513" y="1524001"/>
              <a:ext cx="87313" cy="69850"/>
            </a:xfrm>
            <a:custGeom>
              <a:avLst/>
              <a:gdLst>
                <a:gd name="T0" fmla="*/ 11 w 55"/>
                <a:gd name="T1" fmla="*/ 35 h 44"/>
                <a:gd name="T2" fmla="*/ 11 w 55"/>
                <a:gd name="T3" fmla="*/ 35 h 44"/>
                <a:gd name="T4" fmla="*/ 25 w 55"/>
                <a:gd name="T5" fmla="*/ 23 h 44"/>
                <a:gd name="T6" fmla="*/ 30 w 55"/>
                <a:gd name="T7" fmla="*/ 35 h 44"/>
                <a:gd name="T8" fmla="*/ 11 w 55"/>
                <a:gd name="T9" fmla="*/ 35 h 44"/>
                <a:gd name="T10" fmla="*/ 37 w 55"/>
                <a:gd name="T11" fmla="*/ 0 h 44"/>
                <a:gd name="T12" fmla="*/ 32 w 55"/>
                <a:gd name="T13" fmla="*/ 3 h 44"/>
                <a:gd name="T14" fmla="*/ 32 w 55"/>
                <a:gd name="T15" fmla="*/ 5 h 44"/>
                <a:gd name="T16" fmla="*/ 0 w 55"/>
                <a:gd name="T17" fmla="*/ 35 h 44"/>
                <a:gd name="T18" fmla="*/ 5 w 55"/>
                <a:gd name="T19" fmla="*/ 44 h 44"/>
                <a:gd name="T20" fmla="*/ 48 w 55"/>
                <a:gd name="T21" fmla="*/ 41 h 44"/>
                <a:gd name="T22" fmla="*/ 50 w 55"/>
                <a:gd name="T23" fmla="*/ 44 h 44"/>
                <a:gd name="T24" fmla="*/ 55 w 55"/>
                <a:gd name="T25" fmla="*/ 41 h 44"/>
                <a:gd name="T26" fmla="*/ 48 w 55"/>
                <a:gd name="T27" fmla="*/ 26 h 44"/>
                <a:gd name="T28" fmla="*/ 43 w 55"/>
                <a:gd name="T29" fmla="*/ 28 h 44"/>
                <a:gd name="T30" fmla="*/ 43 w 55"/>
                <a:gd name="T31" fmla="*/ 32 h 44"/>
                <a:gd name="T32" fmla="*/ 37 w 55"/>
                <a:gd name="T33" fmla="*/ 32 h 44"/>
                <a:gd name="T34" fmla="*/ 30 w 55"/>
                <a:gd name="T35" fmla="*/ 19 h 44"/>
                <a:gd name="T36" fmla="*/ 37 w 55"/>
                <a:gd name="T37" fmla="*/ 14 h 44"/>
                <a:gd name="T38" fmla="*/ 39 w 55"/>
                <a:gd name="T39" fmla="*/ 16 h 44"/>
                <a:gd name="T40" fmla="*/ 43 w 55"/>
                <a:gd name="T41" fmla="*/ 14 h 44"/>
                <a:gd name="T42" fmla="*/ 37 w 55"/>
                <a:gd name="T43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5" h="44">
                  <a:moveTo>
                    <a:pt x="11" y="35"/>
                  </a:moveTo>
                  <a:lnTo>
                    <a:pt x="11" y="35"/>
                  </a:lnTo>
                  <a:lnTo>
                    <a:pt x="25" y="23"/>
                  </a:lnTo>
                  <a:lnTo>
                    <a:pt x="30" y="35"/>
                  </a:lnTo>
                  <a:lnTo>
                    <a:pt x="11" y="35"/>
                  </a:lnTo>
                  <a:moveTo>
                    <a:pt x="37" y="0"/>
                  </a:moveTo>
                  <a:lnTo>
                    <a:pt x="32" y="3"/>
                  </a:lnTo>
                  <a:lnTo>
                    <a:pt x="32" y="5"/>
                  </a:lnTo>
                  <a:lnTo>
                    <a:pt x="0" y="35"/>
                  </a:lnTo>
                  <a:lnTo>
                    <a:pt x="5" y="44"/>
                  </a:lnTo>
                  <a:lnTo>
                    <a:pt x="48" y="41"/>
                  </a:lnTo>
                  <a:lnTo>
                    <a:pt x="50" y="44"/>
                  </a:lnTo>
                  <a:lnTo>
                    <a:pt x="55" y="41"/>
                  </a:lnTo>
                  <a:lnTo>
                    <a:pt x="48" y="26"/>
                  </a:lnTo>
                  <a:lnTo>
                    <a:pt x="43" y="28"/>
                  </a:lnTo>
                  <a:lnTo>
                    <a:pt x="43" y="32"/>
                  </a:lnTo>
                  <a:lnTo>
                    <a:pt x="37" y="32"/>
                  </a:lnTo>
                  <a:lnTo>
                    <a:pt x="30" y="19"/>
                  </a:lnTo>
                  <a:lnTo>
                    <a:pt x="37" y="14"/>
                  </a:lnTo>
                  <a:lnTo>
                    <a:pt x="39" y="16"/>
                  </a:lnTo>
                  <a:lnTo>
                    <a:pt x="43" y="14"/>
                  </a:lnTo>
                  <a:lnTo>
                    <a:pt x="3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9" name="Freeform 65">
              <a:extLst>
                <a:ext uri="{FF2B5EF4-FFF2-40B4-BE49-F238E27FC236}">
                  <a16:creationId xmlns:a16="http://schemas.microsoft.com/office/drawing/2014/main" id="{DC536E02-1A2E-4081-9D80-9B2A26AC3647}"/>
                </a:ext>
              </a:extLst>
            </p:cNvPr>
            <p:cNvSpPr>
              <a:spLocks/>
            </p:cNvSpPr>
            <p:nvPr/>
          </p:nvSpPr>
          <p:spPr bwMode="auto">
            <a:xfrm>
              <a:off x="9655175" y="1449388"/>
              <a:ext cx="84138" cy="74613"/>
            </a:xfrm>
            <a:custGeom>
              <a:avLst/>
              <a:gdLst>
                <a:gd name="T0" fmla="*/ 42 w 53"/>
                <a:gd name="T1" fmla="*/ 0 h 47"/>
                <a:gd name="T2" fmla="*/ 30 w 53"/>
                <a:gd name="T3" fmla="*/ 4 h 47"/>
                <a:gd name="T4" fmla="*/ 32 w 53"/>
                <a:gd name="T5" fmla="*/ 11 h 47"/>
                <a:gd name="T6" fmla="*/ 37 w 53"/>
                <a:gd name="T7" fmla="*/ 9 h 47"/>
                <a:gd name="T8" fmla="*/ 42 w 53"/>
                <a:gd name="T9" fmla="*/ 22 h 47"/>
                <a:gd name="T10" fmla="*/ 10 w 53"/>
                <a:gd name="T11" fmla="*/ 32 h 47"/>
                <a:gd name="T12" fmla="*/ 7 w 53"/>
                <a:gd name="T13" fmla="*/ 27 h 47"/>
                <a:gd name="T14" fmla="*/ 0 w 53"/>
                <a:gd name="T15" fmla="*/ 29 h 47"/>
                <a:gd name="T16" fmla="*/ 3 w 53"/>
                <a:gd name="T17" fmla="*/ 34 h 47"/>
                <a:gd name="T18" fmla="*/ 5 w 53"/>
                <a:gd name="T19" fmla="*/ 43 h 47"/>
                <a:gd name="T20" fmla="*/ 7 w 53"/>
                <a:gd name="T21" fmla="*/ 47 h 47"/>
                <a:gd name="T22" fmla="*/ 12 w 53"/>
                <a:gd name="T23" fmla="*/ 47 h 47"/>
                <a:gd name="T24" fmla="*/ 12 w 53"/>
                <a:gd name="T25" fmla="*/ 41 h 47"/>
                <a:gd name="T26" fmla="*/ 46 w 53"/>
                <a:gd name="T27" fmla="*/ 32 h 47"/>
                <a:gd name="T28" fmla="*/ 48 w 53"/>
                <a:gd name="T29" fmla="*/ 36 h 47"/>
                <a:gd name="T30" fmla="*/ 53 w 53"/>
                <a:gd name="T31" fmla="*/ 34 h 47"/>
                <a:gd name="T32" fmla="*/ 42 w 53"/>
                <a:gd name="T33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3" h="47">
                  <a:moveTo>
                    <a:pt x="42" y="0"/>
                  </a:moveTo>
                  <a:lnTo>
                    <a:pt x="30" y="4"/>
                  </a:lnTo>
                  <a:lnTo>
                    <a:pt x="32" y="11"/>
                  </a:lnTo>
                  <a:lnTo>
                    <a:pt x="37" y="9"/>
                  </a:lnTo>
                  <a:lnTo>
                    <a:pt x="42" y="22"/>
                  </a:lnTo>
                  <a:lnTo>
                    <a:pt x="10" y="32"/>
                  </a:lnTo>
                  <a:lnTo>
                    <a:pt x="7" y="27"/>
                  </a:lnTo>
                  <a:lnTo>
                    <a:pt x="0" y="29"/>
                  </a:lnTo>
                  <a:lnTo>
                    <a:pt x="3" y="34"/>
                  </a:lnTo>
                  <a:lnTo>
                    <a:pt x="5" y="43"/>
                  </a:lnTo>
                  <a:lnTo>
                    <a:pt x="7" y="47"/>
                  </a:lnTo>
                  <a:lnTo>
                    <a:pt x="12" y="47"/>
                  </a:lnTo>
                  <a:lnTo>
                    <a:pt x="12" y="41"/>
                  </a:lnTo>
                  <a:lnTo>
                    <a:pt x="46" y="32"/>
                  </a:lnTo>
                  <a:lnTo>
                    <a:pt x="48" y="36"/>
                  </a:lnTo>
                  <a:lnTo>
                    <a:pt x="53" y="34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0" name="Freeform 66">
              <a:extLst>
                <a:ext uri="{FF2B5EF4-FFF2-40B4-BE49-F238E27FC236}">
                  <a16:creationId xmlns:a16="http://schemas.microsoft.com/office/drawing/2014/main" id="{21BA0225-AB2E-44F0-89FC-D4FB818AC1DA}"/>
                </a:ext>
              </a:extLst>
            </p:cNvPr>
            <p:cNvSpPr>
              <a:spLocks/>
            </p:cNvSpPr>
            <p:nvPr/>
          </p:nvSpPr>
          <p:spPr bwMode="auto">
            <a:xfrm>
              <a:off x="9655175" y="1449388"/>
              <a:ext cx="84138" cy="74613"/>
            </a:xfrm>
            <a:custGeom>
              <a:avLst/>
              <a:gdLst>
                <a:gd name="T0" fmla="*/ 42 w 53"/>
                <a:gd name="T1" fmla="*/ 0 h 47"/>
                <a:gd name="T2" fmla="*/ 30 w 53"/>
                <a:gd name="T3" fmla="*/ 4 h 47"/>
                <a:gd name="T4" fmla="*/ 32 w 53"/>
                <a:gd name="T5" fmla="*/ 11 h 47"/>
                <a:gd name="T6" fmla="*/ 37 w 53"/>
                <a:gd name="T7" fmla="*/ 9 h 47"/>
                <a:gd name="T8" fmla="*/ 42 w 53"/>
                <a:gd name="T9" fmla="*/ 22 h 47"/>
                <a:gd name="T10" fmla="*/ 10 w 53"/>
                <a:gd name="T11" fmla="*/ 32 h 47"/>
                <a:gd name="T12" fmla="*/ 7 w 53"/>
                <a:gd name="T13" fmla="*/ 27 h 47"/>
                <a:gd name="T14" fmla="*/ 0 w 53"/>
                <a:gd name="T15" fmla="*/ 29 h 47"/>
                <a:gd name="T16" fmla="*/ 3 w 53"/>
                <a:gd name="T17" fmla="*/ 34 h 47"/>
                <a:gd name="T18" fmla="*/ 5 w 53"/>
                <a:gd name="T19" fmla="*/ 43 h 47"/>
                <a:gd name="T20" fmla="*/ 7 w 53"/>
                <a:gd name="T21" fmla="*/ 47 h 47"/>
                <a:gd name="T22" fmla="*/ 12 w 53"/>
                <a:gd name="T23" fmla="*/ 47 h 47"/>
                <a:gd name="T24" fmla="*/ 12 w 53"/>
                <a:gd name="T25" fmla="*/ 41 h 47"/>
                <a:gd name="T26" fmla="*/ 46 w 53"/>
                <a:gd name="T27" fmla="*/ 32 h 47"/>
                <a:gd name="T28" fmla="*/ 48 w 53"/>
                <a:gd name="T29" fmla="*/ 36 h 47"/>
                <a:gd name="T30" fmla="*/ 53 w 53"/>
                <a:gd name="T31" fmla="*/ 34 h 47"/>
                <a:gd name="T32" fmla="*/ 42 w 53"/>
                <a:gd name="T33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3" h="47">
                  <a:moveTo>
                    <a:pt x="42" y="0"/>
                  </a:moveTo>
                  <a:lnTo>
                    <a:pt x="30" y="4"/>
                  </a:lnTo>
                  <a:lnTo>
                    <a:pt x="32" y="11"/>
                  </a:lnTo>
                  <a:lnTo>
                    <a:pt x="37" y="9"/>
                  </a:lnTo>
                  <a:lnTo>
                    <a:pt x="42" y="22"/>
                  </a:lnTo>
                  <a:lnTo>
                    <a:pt x="10" y="32"/>
                  </a:lnTo>
                  <a:lnTo>
                    <a:pt x="7" y="27"/>
                  </a:lnTo>
                  <a:lnTo>
                    <a:pt x="0" y="29"/>
                  </a:lnTo>
                  <a:lnTo>
                    <a:pt x="3" y="34"/>
                  </a:lnTo>
                  <a:lnTo>
                    <a:pt x="5" y="43"/>
                  </a:lnTo>
                  <a:lnTo>
                    <a:pt x="7" y="47"/>
                  </a:lnTo>
                  <a:lnTo>
                    <a:pt x="12" y="47"/>
                  </a:lnTo>
                  <a:lnTo>
                    <a:pt x="12" y="41"/>
                  </a:lnTo>
                  <a:lnTo>
                    <a:pt x="46" y="32"/>
                  </a:lnTo>
                  <a:lnTo>
                    <a:pt x="48" y="36"/>
                  </a:lnTo>
                  <a:lnTo>
                    <a:pt x="53" y="34"/>
                  </a:lnTo>
                  <a:lnTo>
                    <a:pt x="4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1" name="Freeform 67">
              <a:extLst>
                <a:ext uri="{FF2B5EF4-FFF2-40B4-BE49-F238E27FC236}">
                  <a16:creationId xmlns:a16="http://schemas.microsoft.com/office/drawing/2014/main" id="{1E4AD8EA-B942-4F67-A511-C99A1BFFA04B}"/>
                </a:ext>
              </a:extLst>
            </p:cNvPr>
            <p:cNvSpPr>
              <a:spLocks/>
            </p:cNvSpPr>
            <p:nvPr/>
          </p:nvSpPr>
          <p:spPr bwMode="auto">
            <a:xfrm>
              <a:off x="9637713" y="1373188"/>
              <a:ext cx="79375" cy="68263"/>
            </a:xfrm>
            <a:custGeom>
              <a:avLst/>
              <a:gdLst>
                <a:gd name="T0" fmla="*/ 43 w 50"/>
                <a:gd name="T1" fmla="*/ 0 h 43"/>
                <a:gd name="T2" fmla="*/ 30 w 50"/>
                <a:gd name="T3" fmla="*/ 2 h 43"/>
                <a:gd name="T4" fmla="*/ 32 w 50"/>
                <a:gd name="T5" fmla="*/ 9 h 43"/>
                <a:gd name="T6" fmla="*/ 37 w 50"/>
                <a:gd name="T7" fmla="*/ 9 h 43"/>
                <a:gd name="T8" fmla="*/ 39 w 50"/>
                <a:gd name="T9" fmla="*/ 20 h 43"/>
                <a:gd name="T10" fmla="*/ 7 w 50"/>
                <a:gd name="T11" fmla="*/ 27 h 43"/>
                <a:gd name="T12" fmla="*/ 5 w 50"/>
                <a:gd name="T13" fmla="*/ 23 h 43"/>
                <a:gd name="T14" fmla="*/ 0 w 50"/>
                <a:gd name="T15" fmla="*/ 25 h 43"/>
                <a:gd name="T16" fmla="*/ 0 w 50"/>
                <a:gd name="T17" fmla="*/ 29 h 43"/>
                <a:gd name="T18" fmla="*/ 2 w 50"/>
                <a:gd name="T19" fmla="*/ 38 h 43"/>
                <a:gd name="T20" fmla="*/ 2 w 50"/>
                <a:gd name="T21" fmla="*/ 43 h 43"/>
                <a:gd name="T22" fmla="*/ 9 w 50"/>
                <a:gd name="T23" fmla="*/ 43 h 43"/>
                <a:gd name="T24" fmla="*/ 9 w 50"/>
                <a:gd name="T25" fmla="*/ 36 h 43"/>
                <a:gd name="T26" fmla="*/ 43 w 50"/>
                <a:gd name="T27" fmla="*/ 29 h 43"/>
                <a:gd name="T28" fmla="*/ 43 w 50"/>
                <a:gd name="T29" fmla="*/ 36 h 43"/>
                <a:gd name="T30" fmla="*/ 50 w 50"/>
                <a:gd name="T31" fmla="*/ 34 h 43"/>
                <a:gd name="T32" fmla="*/ 43 w 50"/>
                <a:gd name="T3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0" h="43">
                  <a:moveTo>
                    <a:pt x="43" y="0"/>
                  </a:moveTo>
                  <a:lnTo>
                    <a:pt x="30" y="2"/>
                  </a:lnTo>
                  <a:lnTo>
                    <a:pt x="32" y="9"/>
                  </a:lnTo>
                  <a:lnTo>
                    <a:pt x="37" y="9"/>
                  </a:lnTo>
                  <a:lnTo>
                    <a:pt x="39" y="20"/>
                  </a:lnTo>
                  <a:lnTo>
                    <a:pt x="7" y="27"/>
                  </a:lnTo>
                  <a:lnTo>
                    <a:pt x="5" y="23"/>
                  </a:lnTo>
                  <a:lnTo>
                    <a:pt x="0" y="25"/>
                  </a:lnTo>
                  <a:lnTo>
                    <a:pt x="0" y="29"/>
                  </a:lnTo>
                  <a:lnTo>
                    <a:pt x="2" y="38"/>
                  </a:lnTo>
                  <a:lnTo>
                    <a:pt x="2" y="43"/>
                  </a:lnTo>
                  <a:lnTo>
                    <a:pt x="9" y="43"/>
                  </a:lnTo>
                  <a:lnTo>
                    <a:pt x="9" y="36"/>
                  </a:lnTo>
                  <a:lnTo>
                    <a:pt x="43" y="29"/>
                  </a:lnTo>
                  <a:lnTo>
                    <a:pt x="43" y="36"/>
                  </a:lnTo>
                  <a:lnTo>
                    <a:pt x="50" y="34"/>
                  </a:lnTo>
                  <a:lnTo>
                    <a:pt x="43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2" name="Freeform 68">
              <a:extLst>
                <a:ext uri="{FF2B5EF4-FFF2-40B4-BE49-F238E27FC236}">
                  <a16:creationId xmlns:a16="http://schemas.microsoft.com/office/drawing/2014/main" id="{3AA9F1E4-9707-40D1-9A7C-2913E9CF3F24}"/>
                </a:ext>
              </a:extLst>
            </p:cNvPr>
            <p:cNvSpPr>
              <a:spLocks/>
            </p:cNvSpPr>
            <p:nvPr/>
          </p:nvSpPr>
          <p:spPr bwMode="auto">
            <a:xfrm>
              <a:off x="9637713" y="1373188"/>
              <a:ext cx="79375" cy="68263"/>
            </a:xfrm>
            <a:custGeom>
              <a:avLst/>
              <a:gdLst>
                <a:gd name="T0" fmla="*/ 43 w 50"/>
                <a:gd name="T1" fmla="*/ 0 h 43"/>
                <a:gd name="T2" fmla="*/ 30 w 50"/>
                <a:gd name="T3" fmla="*/ 2 h 43"/>
                <a:gd name="T4" fmla="*/ 32 w 50"/>
                <a:gd name="T5" fmla="*/ 9 h 43"/>
                <a:gd name="T6" fmla="*/ 37 w 50"/>
                <a:gd name="T7" fmla="*/ 9 h 43"/>
                <a:gd name="T8" fmla="*/ 39 w 50"/>
                <a:gd name="T9" fmla="*/ 20 h 43"/>
                <a:gd name="T10" fmla="*/ 7 w 50"/>
                <a:gd name="T11" fmla="*/ 27 h 43"/>
                <a:gd name="T12" fmla="*/ 5 w 50"/>
                <a:gd name="T13" fmla="*/ 23 h 43"/>
                <a:gd name="T14" fmla="*/ 0 w 50"/>
                <a:gd name="T15" fmla="*/ 25 h 43"/>
                <a:gd name="T16" fmla="*/ 0 w 50"/>
                <a:gd name="T17" fmla="*/ 29 h 43"/>
                <a:gd name="T18" fmla="*/ 2 w 50"/>
                <a:gd name="T19" fmla="*/ 38 h 43"/>
                <a:gd name="T20" fmla="*/ 2 w 50"/>
                <a:gd name="T21" fmla="*/ 43 h 43"/>
                <a:gd name="T22" fmla="*/ 9 w 50"/>
                <a:gd name="T23" fmla="*/ 43 h 43"/>
                <a:gd name="T24" fmla="*/ 9 w 50"/>
                <a:gd name="T25" fmla="*/ 36 h 43"/>
                <a:gd name="T26" fmla="*/ 43 w 50"/>
                <a:gd name="T27" fmla="*/ 29 h 43"/>
                <a:gd name="T28" fmla="*/ 43 w 50"/>
                <a:gd name="T29" fmla="*/ 36 h 43"/>
                <a:gd name="T30" fmla="*/ 50 w 50"/>
                <a:gd name="T31" fmla="*/ 34 h 43"/>
                <a:gd name="T32" fmla="*/ 43 w 50"/>
                <a:gd name="T3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0" h="43">
                  <a:moveTo>
                    <a:pt x="43" y="0"/>
                  </a:moveTo>
                  <a:lnTo>
                    <a:pt x="30" y="2"/>
                  </a:lnTo>
                  <a:lnTo>
                    <a:pt x="32" y="9"/>
                  </a:lnTo>
                  <a:lnTo>
                    <a:pt x="37" y="9"/>
                  </a:lnTo>
                  <a:lnTo>
                    <a:pt x="39" y="20"/>
                  </a:lnTo>
                  <a:lnTo>
                    <a:pt x="7" y="27"/>
                  </a:lnTo>
                  <a:lnTo>
                    <a:pt x="5" y="23"/>
                  </a:lnTo>
                  <a:lnTo>
                    <a:pt x="0" y="25"/>
                  </a:lnTo>
                  <a:lnTo>
                    <a:pt x="0" y="29"/>
                  </a:lnTo>
                  <a:lnTo>
                    <a:pt x="2" y="38"/>
                  </a:lnTo>
                  <a:lnTo>
                    <a:pt x="2" y="43"/>
                  </a:lnTo>
                  <a:lnTo>
                    <a:pt x="9" y="43"/>
                  </a:lnTo>
                  <a:lnTo>
                    <a:pt x="9" y="36"/>
                  </a:lnTo>
                  <a:lnTo>
                    <a:pt x="43" y="29"/>
                  </a:lnTo>
                  <a:lnTo>
                    <a:pt x="43" y="36"/>
                  </a:lnTo>
                  <a:lnTo>
                    <a:pt x="50" y="34"/>
                  </a:lnTo>
                  <a:lnTo>
                    <a:pt x="4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3" name="Freeform 69">
              <a:extLst>
                <a:ext uri="{FF2B5EF4-FFF2-40B4-BE49-F238E27FC236}">
                  <a16:creationId xmlns:a16="http://schemas.microsoft.com/office/drawing/2014/main" id="{A853E899-9D9D-44F9-9C53-79E8684CF768}"/>
                </a:ext>
              </a:extLst>
            </p:cNvPr>
            <p:cNvSpPr>
              <a:spLocks/>
            </p:cNvSpPr>
            <p:nvPr/>
          </p:nvSpPr>
          <p:spPr bwMode="auto">
            <a:xfrm>
              <a:off x="9620250" y="1246188"/>
              <a:ext cx="79375" cy="61913"/>
            </a:xfrm>
            <a:custGeom>
              <a:avLst/>
              <a:gdLst>
                <a:gd name="T0" fmla="*/ 13 w 50"/>
                <a:gd name="T1" fmla="*/ 0 h 39"/>
                <a:gd name="T2" fmla="*/ 0 w 50"/>
                <a:gd name="T3" fmla="*/ 0 h 39"/>
                <a:gd name="T4" fmla="*/ 2 w 50"/>
                <a:gd name="T5" fmla="*/ 39 h 39"/>
                <a:gd name="T6" fmla="*/ 7 w 50"/>
                <a:gd name="T7" fmla="*/ 39 h 39"/>
                <a:gd name="T8" fmla="*/ 9 w 50"/>
                <a:gd name="T9" fmla="*/ 34 h 39"/>
                <a:gd name="T10" fmla="*/ 43 w 50"/>
                <a:gd name="T11" fmla="*/ 32 h 39"/>
                <a:gd name="T12" fmla="*/ 43 w 50"/>
                <a:gd name="T13" fmla="*/ 36 h 39"/>
                <a:gd name="T14" fmla="*/ 50 w 50"/>
                <a:gd name="T15" fmla="*/ 36 h 39"/>
                <a:gd name="T16" fmla="*/ 48 w 50"/>
                <a:gd name="T17" fmla="*/ 18 h 39"/>
                <a:gd name="T18" fmla="*/ 43 w 50"/>
                <a:gd name="T19" fmla="*/ 18 h 39"/>
                <a:gd name="T20" fmla="*/ 43 w 50"/>
                <a:gd name="T21" fmla="*/ 23 h 39"/>
                <a:gd name="T22" fmla="*/ 29 w 50"/>
                <a:gd name="T23" fmla="*/ 23 h 39"/>
                <a:gd name="T24" fmla="*/ 27 w 50"/>
                <a:gd name="T25" fmla="*/ 7 h 39"/>
                <a:gd name="T26" fmla="*/ 20 w 50"/>
                <a:gd name="T27" fmla="*/ 7 h 39"/>
                <a:gd name="T28" fmla="*/ 20 w 50"/>
                <a:gd name="T29" fmla="*/ 23 h 39"/>
                <a:gd name="T30" fmla="*/ 9 w 50"/>
                <a:gd name="T31" fmla="*/ 23 h 39"/>
                <a:gd name="T32" fmla="*/ 7 w 50"/>
                <a:gd name="T33" fmla="*/ 7 h 39"/>
                <a:gd name="T34" fmla="*/ 13 w 50"/>
                <a:gd name="T35" fmla="*/ 7 h 39"/>
                <a:gd name="T36" fmla="*/ 13 w 50"/>
                <a:gd name="T37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0" h="39">
                  <a:moveTo>
                    <a:pt x="13" y="0"/>
                  </a:moveTo>
                  <a:lnTo>
                    <a:pt x="0" y="0"/>
                  </a:lnTo>
                  <a:lnTo>
                    <a:pt x="2" y="39"/>
                  </a:lnTo>
                  <a:lnTo>
                    <a:pt x="7" y="39"/>
                  </a:lnTo>
                  <a:lnTo>
                    <a:pt x="9" y="34"/>
                  </a:lnTo>
                  <a:lnTo>
                    <a:pt x="43" y="32"/>
                  </a:lnTo>
                  <a:lnTo>
                    <a:pt x="43" y="36"/>
                  </a:lnTo>
                  <a:lnTo>
                    <a:pt x="50" y="36"/>
                  </a:lnTo>
                  <a:lnTo>
                    <a:pt x="48" y="18"/>
                  </a:lnTo>
                  <a:lnTo>
                    <a:pt x="43" y="18"/>
                  </a:lnTo>
                  <a:lnTo>
                    <a:pt x="43" y="23"/>
                  </a:lnTo>
                  <a:lnTo>
                    <a:pt x="29" y="23"/>
                  </a:lnTo>
                  <a:lnTo>
                    <a:pt x="27" y="7"/>
                  </a:lnTo>
                  <a:lnTo>
                    <a:pt x="20" y="7"/>
                  </a:lnTo>
                  <a:lnTo>
                    <a:pt x="20" y="23"/>
                  </a:lnTo>
                  <a:lnTo>
                    <a:pt x="9" y="23"/>
                  </a:lnTo>
                  <a:lnTo>
                    <a:pt x="7" y="7"/>
                  </a:lnTo>
                  <a:lnTo>
                    <a:pt x="13" y="7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4" name="Freeform 70">
              <a:extLst>
                <a:ext uri="{FF2B5EF4-FFF2-40B4-BE49-F238E27FC236}">
                  <a16:creationId xmlns:a16="http://schemas.microsoft.com/office/drawing/2014/main" id="{138B27F1-C5D9-4C4A-8713-89B59D2CF191}"/>
                </a:ext>
              </a:extLst>
            </p:cNvPr>
            <p:cNvSpPr>
              <a:spLocks/>
            </p:cNvSpPr>
            <p:nvPr/>
          </p:nvSpPr>
          <p:spPr bwMode="auto">
            <a:xfrm>
              <a:off x="9620250" y="1246188"/>
              <a:ext cx="79375" cy="61913"/>
            </a:xfrm>
            <a:custGeom>
              <a:avLst/>
              <a:gdLst>
                <a:gd name="T0" fmla="*/ 13 w 50"/>
                <a:gd name="T1" fmla="*/ 0 h 39"/>
                <a:gd name="T2" fmla="*/ 0 w 50"/>
                <a:gd name="T3" fmla="*/ 0 h 39"/>
                <a:gd name="T4" fmla="*/ 2 w 50"/>
                <a:gd name="T5" fmla="*/ 39 h 39"/>
                <a:gd name="T6" fmla="*/ 7 w 50"/>
                <a:gd name="T7" fmla="*/ 39 h 39"/>
                <a:gd name="T8" fmla="*/ 9 w 50"/>
                <a:gd name="T9" fmla="*/ 34 h 39"/>
                <a:gd name="T10" fmla="*/ 43 w 50"/>
                <a:gd name="T11" fmla="*/ 32 h 39"/>
                <a:gd name="T12" fmla="*/ 43 w 50"/>
                <a:gd name="T13" fmla="*/ 36 h 39"/>
                <a:gd name="T14" fmla="*/ 50 w 50"/>
                <a:gd name="T15" fmla="*/ 36 h 39"/>
                <a:gd name="T16" fmla="*/ 48 w 50"/>
                <a:gd name="T17" fmla="*/ 18 h 39"/>
                <a:gd name="T18" fmla="*/ 43 w 50"/>
                <a:gd name="T19" fmla="*/ 18 h 39"/>
                <a:gd name="T20" fmla="*/ 43 w 50"/>
                <a:gd name="T21" fmla="*/ 23 h 39"/>
                <a:gd name="T22" fmla="*/ 29 w 50"/>
                <a:gd name="T23" fmla="*/ 23 h 39"/>
                <a:gd name="T24" fmla="*/ 27 w 50"/>
                <a:gd name="T25" fmla="*/ 7 h 39"/>
                <a:gd name="T26" fmla="*/ 20 w 50"/>
                <a:gd name="T27" fmla="*/ 7 h 39"/>
                <a:gd name="T28" fmla="*/ 20 w 50"/>
                <a:gd name="T29" fmla="*/ 23 h 39"/>
                <a:gd name="T30" fmla="*/ 9 w 50"/>
                <a:gd name="T31" fmla="*/ 23 h 39"/>
                <a:gd name="T32" fmla="*/ 7 w 50"/>
                <a:gd name="T33" fmla="*/ 7 h 39"/>
                <a:gd name="T34" fmla="*/ 13 w 50"/>
                <a:gd name="T35" fmla="*/ 7 h 39"/>
                <a:gd name="T36" fmla="*/ 13 w 50"/>
                <a:gd name="T37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0" h="39">
                  <a:moveTo>
                    <a:pt x="13" y="0"/>
                  </a:moveTo>
                  <a:lnTo>
                    <a:pt x="0" y="0"/>
                  </a:lnTo>
                  <a:lnTo>
                    <a:pt x="2" y="39"/>
                  </a:lnTo>
                  <a:lnTo>
                    <a:pt x="7" y="39"/>
                  </a:lnTo>
                  <a:lnTo>
                    <a:pt x="9" y="34"/>
                  </a:lnTo>
                  <a:lnTo>
                    <a:pt x="43" y="32"/>
                  </a:lnTo>
                  <a:lnTo>
                    <a:pt x="43" y="36"/>
                  </a:lnTo>
                  <a:lnTo>
                    <a:pt x="50" y="36"/>
                  </a:lnTo>
                  <a:lnTo>
                    <a:pt x="48" y="18"/>
                  </a:lnTo>
                  <a:lnTo>
                    <a:pt x="43" y="18"/>
                  </a:lnTo>
                  <a:lnTo>
                    <a:pt x="43" y="23"/>
                  </a:lnTo>
                  <a:lnTo>
                    <a:pt x="29" y="23"/>
                  </a:lnTo>
                  <a:lnTo>
                    <a:pt x="27" y="7"/>
                  </a:lnTo>
                  <a:lnTo>
                    <a:pt x="20" y="7"/>
                  </a:lnTo>
                  <a:lnTo>
                    <a:pt x="20" y="23"/>
                  </a:lnTo>
                  <a:lnTo>
                    <a:pt x="9" y="23"/>
                  </a:lnTo>
                  <a:lnTo>
                    <a:pt x="7" y="7"/>
                  </a:lnTo>
                  <a:lnTo>
                    <a:pt x="13" y="7"/>
                  </a:lnTo>
                  <a:lnTo>
                    <a:pt x="1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5" name="Freeform 71">
              <a:extLst>
                <a:ext uri="{FF2B5EF4-FFF2-40B4-BE49-F238E27FC236}">
                  <a16:creationId xmlns:a16="http://schemas.microsoft.com/office/drawing/2014/main" id="{CE7B351F-65DB-46DF-87AD-D161C45D1FC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620250" y="1152526"/>
              <a:ext cx="79375" cy="68263"/>
            </a:xfrm>
            <a:custGeom>
              <a:avLst/>
              <a:gdLst>
                <a:gd name="T0" fmla="*/ 12 w 22"/>
                <a:gd name="T1" fmla="*/ 15 h 19"/>
                <a:gd name="T2" fmla="*/ 11 w 22"/>
                <a:gd name="T3" fmla="*/ 15 h 19"/>
                <a:gd name="T4" fmla="*/ 11 w 22"/>
                <a:gd name="T5" fmla="*/ 15 h 19"/>
                <a:gd name="T6" fmla="*/ 6 w 22"/>
                <a:gd name="T7" fmla="*/ 13 h 19"/>
                <a:gd name="T8" fmla="*/ 4 w 22"/>
                <a:gd name="T9" fmla="*/ 9 h 19"/>
                <a:gd name="T10" fmla="*/ 6 w 22"/>
                <a:gd name="T11" fmla="*/ 5 h 19"/>
                <a:gd name="T12" fmla="*/ 11 w 22"/>
                <a:gd name="T13" fmla="*/ 4 h 19"/>
                <a:gd name="T14" fmla="*/ 12 w 22"/>
                <a:gd name="T15" fmla="*/ 4 h 19"/>
                <a:gd name="T16" fmla="*/ 12 w 22"/>
                <a:gd name="T17" fmla="*/ 4 h 19"/>
                <a:gd name="T18" fmla="*/ 17 w 22"/>
                <a:gd name="T19" fmla="*/ 6 h 19"/>
                <a:gd name="T20" fmla="*/ 19 w 22"/>
                <a:gd name="T21" fmla="*/ 10 h 19"/>
                <a:gd name="T22" fmla="*/ 17 w 22"/>
                <a:gd name="T23" fmla="*/ 14 h 19"/>
                <a:gd name="T24" fmla="*/ 12 w 22"/>
                <a:gd name="T25" fmla="*/ 15 h 19"/>
                <a:gd name="T26" fmla="*/ 11 w 22"/>
                <a:gd name="T27" fmla="*/ 0 h 19"/>
                <a:gd name="T28" fmla="*/ 4 w 22"/>
                <a:gd name="T29" fmla="*/ 2 h 19"/>
                <a:gd name="T30" fmla="*/ 1 w 22"/>
                <a:gd name="T31" fmla="*/ 9 h 19"/>
                <a:gd name="T32" fmla="*/ 3 w 22"/>
                <a:gd name="T33" fmla="*/ 16 h 19"/>
                <a:gd name="T34" fmla="*/ 11 w 22"/>
                <a:gd name="T35" fmla="*/ 19 h 19"/>
                <a:gd name="T36" fmla="*/ 11 w 22"/>
                <a:gd name="T37" fmla="*/ 19 h 19"/>
                <a:gd name="T38" fmla="*/ 12 w 22"/>
                <a:gd name="T39" fmla="*/ 19 h 19"/>
                <a:gd name="T40" fmla="*/ 19 w 22"/>
                <a:gd name="T41" fmla="*/ 17 h 19"/>
                <a:gd name="T42" fmla="*/ 22 w 22"/>
                <a:gd name="T43" fmla="*/ 10 h 19"/>
                <a:gd name="T44" fmla="*/ 20 w 22"/>
                <a:gd name="T45" fmla="*/ 3 h 19"/>
                <a:gd name="T46" fmla="*/ 12 w 22"/>
                <a:gd name="T47" fmla="*/ 0 h 19"/>
                <a:gd name="T48" fmla="*/ 12 w 22"/>
                <a:gd name="T49" fmla="*/ 0 h 19"/>
                <a:gd name="T50" fmla="*/ 11 w 22"/>
                <a:gd name="T51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2" h="19">
                  <a:moveTo>
                    <a:pt x="12" y="15"/>
                  </a:moveTo>
                  <a:cubicBezTo>
                    <a:pt x="12" y="15"/>
                    <a:pt x="12" y="15"/>
                    <a:pt x="11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9" y="15"/>
                    <a:pt x="7" y="14"/>
                    <a:pt x="6" y="13"/>
                  </a:cubicBezTo>
                  <a:cubicBezTo>
                    <a:pt x="4" y="12"/>
                    <a:pt x="4" y="11"/>
                    <a:pt x="4" y="9"/>
                  </a:cubicBezTo>
                  <a:cubicBezTo>
                    <a:pt x="4" y="7"/>
                    <a:pt x="5" y="6"/>
                    <a:pt x="6" y="5"/>
                  </a:cubicBezTo>
                  <a:cubicBezTo>
                    <a:pt x="7" y="4"/>
                    <a:pt x="9" y="4"/>
                    <a:pt x="11" y="4"/>
                  </a:cubicBezTo>
                  <a:cubicBezTo>
                    <a:pt x="11" y="4"/>
                    <a:pt x="11" y="4"/>
                    <a:pt x="12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4" y="4"/>
                    <a:pt x="16" y="5"/>
                    <a:pt x="17" y="6"/>
                  </a:cubicBezTo>
                  <a:cubicBezTo>
                    <a:pt x="19" y="7"/>
                    <a:pt x="19" y="8"/>
                    <a:pt x="19" y="10"/>
                  </a:cubicBezTo>
                  <a:cubicBezTo>
                    <a:pt x="19" y="12"/>
                    <a:pt x="18" y="13"/>
                    <a:pt x="17" y="14"/>
                  </a:cubicBezTo>
                  <a:cubicBezTo>
                    <a:pt x="15" y="15"/>
                    <a:pt x="14" y="15"/>
                    <a:pt x="12" y="15"/>
                  </a:cubicBezTo>
                  <a:moveTo>
                    <a:pt x="11" y="0"/>
                  </a:moveTo>
                  <a:cubicBezTo>
                    <a:pt x="8" y="0"/>
                    <a:pt x="6" y="1"/>
                    <a:pt x="4" y="2"/>
                  </a:cubicBezTo>
                  <a:cubicBezTo>
                    <a:pt x="2" y="4"/>
                    <a:pt x="1" y="6"/>
                    <a:pt x="1" y="9"/>
                  </a:cubicBezTo>
                  <a:cubicBezTo>
                    <a:pt x="0" y="12"/>
                    <a:pt x="1" y="14"/>
                    <a:pt x="3" y="16"/>
                  </a:cubicBezTo>
                  <a:cubicBezTo>
                    <a:pt x="5" y="18"/>
                    <a:pt x="8" y="19"/>
                    <a:pt x="11" y="19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1" y="19"/>
                    <a:pt x="12" y="19"/>
                    <a:pt x="12" y="19"/>
                  </a:cubicBezTo>
                  <a:cubicBezTo>
                    <a:pt x="15" y="19"/>
                    <a:pt x="17" y="18"/>
                    <a:pt x="19" y="17"/>
                  </a:cubicBezTo>
                  <a:cubicBezTo>
                    <a:pt x="21" y="15"/>
                    <a:pt x="22" y="13"/>
                    <a:pt x="22" y="10"/>
                  </a:cubicBezTo>
                  <a:cubicBezTo>
                    <a:pt x="22" y="8"/>
                    <a:pt x="22" y="5"/>
                    <a:pt x="20" y="3"/>
                  </a:cubicBezTo>
                  <a:cubicBezTo>
                    <a:pt x="18" y="1"/>
                    <a:pt x="15" y="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1" y="0"/>
                    <a:pt x="11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6" name="Freeform 72">
              <a:extLst>
                <a:ext uri="{FF2B5EF4-FFF2-40B4-BE49-F238E27FC236}">
                  <a16:creationId xmlns:a16="http://schemas.microsoft.com/office/drawing/2014/main" id="{ADC45084-64E7-4134-8D37-C2ED199FA09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634538" y="1058863"/>
              <a:ext cx="79375" cy="68263"/>
            </a:xfrm>
            <a:custGeom>
              <a:avLst/>
              <a:gdLst>
                <a:gd name="T0" fmla="*/ 13 w 22"/>
                <a:gd name="T1" fmla="*/ 15 h 19"/>
                <a:gd name="T2" fmla="*/ 10 w 22"/>
                <a:gd name="T3" fmla="*/ 14 h 19"/>
                <a:gd name="T4" fmla="*/ 10 w 22"/>
                <a:gd name="T5" fmla="*/ 14 h 19"/>
                <a:gd name="T6" fmla="*/ 5 w 22"/>
                <a:gd name="T7" fmla="*/ 12 h 19"/>
                <a:gd name="T8" fmla="*/ 4 w 22"/>
                <a:gd name="T9" fmla="*/ 8 h 19"/>
                <a:gd name="T10" fmla="*/ 6 w 22"/>
                <a:gd name="T11" fmla="*/ 4 h 19"/>
                <a:gd name="T12" fmla="*/ 10 w 22"/>
                <a:gd name="T13" fmla="*/ 4 h 19"/>
                <a:gd name="T14" fmla="*/ 12 w 22"/>
                <a:gd name="T15" fmla="*/ 4 h 19"/>
                <a:gd name="T16" fmla="*/ 12 w 22"/>
                <a:gd name="T17" fmla="*/ 4 h 19"/>
                <a:gd name="T18" fmla="*/ 17 w 22"/>
                <a:gd name="T19" fmla="*/ 6 h 19"/>
                <a:gd name="T20" fmla="*/ 18 w 22"/>
                <a:gd name="T21" fmla="*/ 11 h 19"/>
                <a:gd name="T22" fmla="*/ 16 w 22"/>
                <a:gd name="T23" fmla="*/ 14 h 19"/>
                <a:gd name="T24" fmla="*/ 13 w 22"/>
                <a:gd name="T25" fmla="*/ 15 h 19"/>
                <a:gd name="T26" fmla="*/ 10 w 22"/>
                <a:gd name="T27" fmla="*/ 0 h 19"/>
                <a:gd name="T28" fmla="*/ 5 w 22"/>
                <a:gd name="T29" fmla="*/ 1 h 19"/>
                <a:gd name="T30" fmla="*/ 0 w 22"/>
                <a:gd name="T31" fmla="*/ 7 h 19"/>
                <a:gd name="T32" fmla="*/ 2 w 22"/>
                <a:gd name="T33" fmla="*/ 15 h 19"/>
                <a:gd name="T34" fmla="*/ 9 w 22"/>
                <a:gd name="T35" fmla="*/ 19 h 19"/>
                <a:gd name="T36" fmla="*/ 9 w 22"/>
                <a:gd name="T37" fmla="*/ 19 h 19"/>
                <a:gd name="T38" fmla="*/ 12 w 22"/>
                <a:gd name="T39" fmla="*/ 19 h 19"/>
                <a:gd name="T40" fmla="*/ 17 w 22"/>
                <a:gd name="T41" fmla="*/ 18 h 19"/>
                <a:gd name="T42" fmla="*/ 22 w 22"/>
                <a:gd name="T43" fmla="*/ 11 h 19"/>
                <a:gd name="T44" fmla="*/ 20 w 22"/>
                <a:gd name="T45" fmla="*/ 4 h 19"/>
                <a:gd name="T46" fmla="*/ 13 w 22"/>
                <a:gd name="T47" fmla="*/ 0 h 19"/>
                <a:gd name="T48" fmla="*/ 13 w 22"/>
                <a:gd name="T49" fmla="*/ 0 h 19"/>
                <a:gd name="T50" fmla="*/ 10 w 22"/>
                <a:gd name="T51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2" h="19">
                  <a:moveTo>
                    <a:pt x="13" y="15"/>
                  </a:moveTo>
                  <a:cubicBezTo>
                    <a:pt x="12" y="15"/>
                    <a:pt x="11" y="15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8" y="14"/>
                    <a:pt x="6" y="13"/>
                    <a:pt x="5" y="12"/>
                  </a:cubicBezTo>
                  <a:cubicBezTo>
                    <a:pt x="4" y="11"/>
                    <a:pt x="3" y="10"/>
                    <a:pt x="4" y="8"/>
                  </a:cubicBezTo>
                  <a:cubicBezTo>
                    <a:pt x="4" y="6"/>
                    <a:pt x="5" y="5"/>
                    <a:pt x="6" y="4"/>
                  </a:cubicBezTo>
                  <a:cubicBezTo>
                    <a:pt x="7" y="4"/>
                    <a:pt x="8" y="4"/>
                    <a:pt x="10" y="4"/>
                  </a:cubicBezTo>
                  <a:cubicBezTo>
                    <a:pt x="10" y="4"/>
                    <a:pt x="11" y="4"/>
                    <a:pt x="12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4" y="4"/>
                    <a:pt x="16" y="5"/>
                    <a:pt x="17" y="6"/>
                  </a:cubicBezTo>
                  <a:cubicBezTo>
                    <a:pt x="18" y="8"/>
                    <a:pt x="19" y="9"/>
                    <a:pt x="18" y="11"/>
                  </a:cubicBezTo>
                  <a:cubicBezTo>
                    <a:pt x="18" y="12"/>
                    <a:pt x="17" y="14"/>
                    <a:pt x="16" y="14"/>
                  </a:cubicBezTo>
                  <a:cubicBezTo>
                    <a:pt x="15" y="15"/>
                    <a:pt x="14" y="15"/>
                    <a:pt x="13" y="15"/>
                  </a:cubicBezTo>
                  <a:moveTo>
                    <a:pt x="10" y="0"/>
                  </a:moveTo>
                  <a:cubicBezTo>
                    <a:pt x="8" y="0"/>
                    <a:pt x="6" y="0"/>
                    <a:pt x="5" y="1"/>
                  </a:cubicBezTo>
                  <a:cubicBezTo>
                    <a:pt x="2" y="2"/>
                    <a:pt x="1" y="4"/>
                    <a:pt x="0" y="7"/>
                  </a:cubicBezTo>
                  <a:cubicBezTo>
                    <a:pt x="0" y="10"/>
                    <a:pt x="0" y="12"/>
                    <a:pt x="2" y="15"/>
                  </a:cubicBezTo>
                  <a:cubicBezTo>
                    <a:pt x="4" y="17"/>
                    <a:pt x="6" y="18"/>
                    <a:pt x="9" y="19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10" y="19"/>
                    <a:pt x="11" y="19"/>
                    <a:pt x="12" y="19"/>
                  </a:cubicBezTo>
                  <a:cubicBezTo>
                    <a:pt x="14" y="19"/>
                    <a:pt x="16" y="18"/>
                    <a:pt x="17" y="18"/>
                  </a:cubicBezTo>
                  <a:cubicBezTo>
                    <a:pt x="20" y="16"/>
                    <a:pt x="21" y="14"/>
                    <a:pt x="22" y="11"/>
                  </a:cubicBezTo>
                  <a:cubicBezTo>
                    <a:pt x="22" y="9"/>
                    <a:pt x="22" y="6"/>
                    <a:pt x="20" y="4"/>
                  </a:cubicBezTo>
                  <a:cubicBezTo>
                    <a:pt x="18" y="2"/>
                    <a:pt x="16" y="1"/>
                    <a:pt x="13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2" y="0"/>
                    <a:pt x="11" y="0"/>
                    <a:pt x="10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7" name="Freeform 73">
              <a:extLst>
                <a:ext uri="{FF2B5EF4-FFF2-40B4-BE49-F238E27FC236}">
                  <a16:creationId xmlns:a16="http://schemas.microsoft.com/office/drawing/2014/main" id="{3938AB9B-7738-4E9B-BEB1-4A2871C73CF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652000" y="963613"/>
              <a:ext cx="87313" cy="79375"/>
            </a:xfrm>
            <a:custGeom>
              <a:avLst/>
              <a:gdLst>
                <a:gd name="T0" fmla="*/ 19 w 24"/>
                <a:gd name="T1" fmla="*/ 15 h 22"/>
                <a:gd name="T2" fmla="*/ 5 w 24"/>
                <a:gd name="T3" fmla="*/ 10 h 22"/>
                <a:gd name="T4" fmla="*/ 6 w 24"/>
                <a:gd name="T5" fmla="*/ 8 h 22"/>
                <a:gd name="T6" fmla="*/ 8 w 24"/>
                <a:gd name="T7" fmla="*/ 5 h 22"/>
                <a:gd name="T8" fmla="*/ 10 w 24"/>
                <a:gd name="T9" fmla="*/ 5 h 22"/>
                <a:gd name="T10" fmla="*/ 13 w 24"/>
                <a:gd name="T11" fmla="*/ 5 h 22"/>
                <a:gd name="T12" fmla="*/ 16 w 24"/>
                <a:gd name="T13" fmla="*/ 6 h 22"/>
                <a:gd name="T14" fmla="*/ 19 w 24"/>
                <a:gd name="T15" fmla="*/ 8 h 22"/>
                <a:gd name="T16" fmla="*/ 20 w 24"/>
                <a:gd name="T17" fmla="*/ 12 h 22"/>
                <a:gd name="T18" fmla="*/ 19 w 24"/>
                <a:gd name="T19" fmla="*/ 15 h 22"/>
                <a:gd name="T20" fmla="*/ 11 w 24"/>
                <a:gd name="T21" fmla="*/ 0 h 22"/>
                <a:gd name="T22" fmla="*/ 7 w 24"/>
                <a:gd name="T23" fmla="*/ 1 h 22"/>
                <a:gd name="T24" fmla="*/ 3 w 24"/>
                <a:gd name="T25" fmla="*/ 7 h 22"/>
                <a:gd name="T26" fmla="*/ 1 w 24"/>
                <a:gd name="T27" fmla="*/ 13 h 22"/>
                <a:gd name="T28" fmla="*/ 0 w 24"/>
                <a:gd name="T29" fmla="*/ 16 h 22"/>
                <a:gd name="T30" fmla="*/ 2 w 24"/>
                <a:gd name="T31" fmla="*/ 16 h 22"/>
                <a:gd name="T32" fmla="*/ 3 w 24"/>
                <a:gd name="T33" fmla="*/ 14 h 22"/>
                <a:gd name="T34" fmla="*/ 18 w 24"/>
                <a:gd name="T35" fmla="*/ 19 h 22"/>
                <a:gd name="T36" fmla="*/ 17 w 24"/>
                <a:gd name="T37" fmla="*/ 21 h 22"/>
                <a:gd name="T38" fmla="*/ 20 w 24"/>
                <a:gd name="T39" fmla="*/ 22 h 22"/>
                <a:gd name="T40" fmla="*/ 23 w 24"/>
                <a:gd name="T41" fmla="*/ 13 h 22"/>
                <a:gd name="T42" fmla="*/ 22 w 24"/>
                <a:gd name="T43" fmla="*/ 6 h 22"/>
                <a:gd name="T44" fmla="*/ 17 w 24"/>
                <a:gd name="T45" fmla="*/ 2 h 22"/>
                <a:gd name="T46" fmla="*/ 14 w 24"/>
                <a:gd name="T47" fmla="*/ 1 h 22"/>
                <a:gd name="T48" fmla="*/ 11 w 24"/>
                <a:gd name="T49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4" h="22">
                  <a:moveTo>
                    <a:pt x="19" y="15"/>
                  </a:moveTo>
                  <a:cubicBezTo>
                    <a:pt x="5" y="10"/>
                    <a:pt x="5" y="10"/>
                    <a:pt x="5" y="10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6"/>
                    <a:pt x="7" y="5"/>
                    <a:pt x="8" y="5"/>
                  </a:cubicBezTo>
                  <a:cubicBezTo>
                    <a:pt x="9" y="5"/>
                    <a:pt x="10" y="5"/>
                    <a:pt x="10" y="5"/>
                  </a:cubicBezTo>
                  <a:cubicBezTo>
                    <a:pt x="11" y="5"/>
                    <a:pt x="12" y="5"/>
                    <a:pt x="13" y="5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7" y="7"/>
                    <a:pt x="19" y="7"/>
                    <a:pt x="19" y="8"/>
                  </a:cubicBezTo>
                  <a:cubicBezTo>
                    <a:pt x="20" y="10"/>
                    <a:pt x="20" y="11"/>
                    <a:pt x="20" y="12"/>
                  </a:cubicBezTo>
                  <a:cubicBezTo>
                    <a:pt x="19" y="15"/>
                    <a:pt x="19" y="15"/>
                    <a:pt x="19" y="15"/>
                  </a:cubicBezTo>
                  <a:moveTo>
                    <a:pt x="11" y="0"/>
                  </a:moveTo>
                  <a:cubicBezTo>
                    <a:pt x="10" y="0"/>
                    <a:pt x="8" y="1"/>
                    <a:pt x="7" y="1"/>
                  </a:cubicBezTo>
                  <a:cubicBezTo>
                    <a:pt x="5" y="2"/>
                    <a:pt x="4" y="4"/>
                    <a:pt x="3" y="7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7" y="21"/>
                    <a:pt x="17" y="21"/>
                    <a:pt x="17" y="21"/>
                  </a:cubicBezTo>
                  <a:cubicBezTo>
                    <a:pt x="20" y="22"/>
                    <a:pt x="20" y="22"/>
                    <a:pt x="20" y="22"/>
                  </a:cubicBezTo>
                  <a:cubicBezTo>
                    <a:pt x="23" y="13"/>
                    <a:pt x="23" y="13"/>
                    <a:pt x="23" y="13"/>
                  </a:cubicBezTo>
                  <a:cubicBezTo>
                    <a:pt x="24" y="11"/>
                    <a:pt x="23" y="8"/>
                    <a:pt x="22" y="6"/>
                  </a:cubicBezTo>
                  <a:cubicBezTo>
                    <a:pt x="21" y="4"/>
                    <a:pt x="20" y="3"/>
                    <a:pt x="17" y="2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3" y="1"/>
                    <a:pt x="12" y="0"/>
                    <a:pt x="11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8" name="Freeform 74">
              <a:extLst>
                <a:ext uri="{FF2B5EF4-FFF2-40B4-BE49-F238E27FC236}">
                  <a16:creationId xmlns:a16="http://schemas.microsoft.com/office/drawing/2014/main" id="{3FA78A8E-443A-4634-8681-1FEAA17CE7EA}"/>
                </a:ext>
              </a:extLst>
            </p:cNvPr>
            <p:cNvSpPr>
              <a:spLocks/>
            </p:cNvSpPr>
            <p:nvPr/>
          </p:nvSpPr>
          <p:spPr bwMode="auto">
            <a:xfrm>
              <a:off x="9691688" y="877888"/>
              <a:ext cx="80963" cy="74613"/>
            </a:xfrm>
            <a:custGeom>
              <a:avLst/>
              <a:gdLst>
                <a:gd name="T0" fmla="*/ 7 w 22"/>
                <a:gd name="T1" fmla="*/ 0 h 21"/>
                <a:gd name="T2" fmla="*/ 4 w 22"/>
                <a:gd name="T3" fmla="*/ 3 h 21"/>
                <a:gd name="T4" fmla="*/ 1 w 22"/>
                <a:gd name="T5" fmla="*/ 6 h 21"/>
                <a:gd name="T6" fmla="*/ 0 w 22"/>
                <a:gd name="T7" fmla="*/ 12 h 21"/>
                <a:gd name="T8" fmla="*/ 3 w 22"/>
                <a:gd name="T9" fmla="*/ 16 h 21"/>
                <a:gd name="T10" fmla="*/ 5 w 22"/>
                <a:gd name="T11" fmla="*/ 16 h 21"/>
                <a:gd name="T12" fmla="*/ 8 w 22"/>
                <a:gd name="T13" fmla="*/ 16 h 21"/>
                <a:gd name="T14" fmla="*/ 12 w 22"/>
                <a:gd name="T15" fmla="*/ 12 h 21"/>
                <a:gd name="T16" fmla="*/ 15 w 22"/>
                <a:gd name="T17" fmla="*/ 9 h 21"/>
                <a:gd name="T18" fmla="*/ 16 w 22"/>
                <a:gd name="T19" fmla="*/ 9 h 21"/>
                <a:gd name="T20" fmla="*/ 17 w 22"/>
                <a:gd name="T21" fmla="*/ 9 h 21"/>
                <a:gd name="T22" fmla="*/ 18 w 22"/>
                <a:gd name="T23" fmla="*/ 11 h 21"/>
                <a:gd name="T24" fmla="*/ 18 w 22"/>
                <a:gd name="T25" fmla="*/ 14 h 21"/>
                <a:gd name="T26" fmla="*/ 17 w 22"/>
                <a:gd name="T27" fmla="*/ 16 h 21"/>
                <a:gd name="T28" fmla="*/ 15 w 22"/>
                <a:gd name="T29" fmla="*/ 17 h 21"/>
                <a:gd name="T30" fmla="*/ 12 w 22"/>
                <a:gd name="T31" fmla="*/ 16 h 21"/>
                <a:gd name="T32" fmla="*/ 11 w 22"/>
                <a:gd name="T33" fmla="*/ 19 h 21"/>
                <a:gd name="T34" fmla="*/ 15 w 22"/>
                <a:gd name="T35" fmla="*/ 21 h 21"/>
                <a:gd name="T36" fmla="*/ 18 w 22"/>
                <a:gd name="T37" fmla="*/ 19 h 21"/>
                <a:gd name="T38" fmla="*/ 21 w 22"/>
                <a:gd name="T39" fmla="*/ 15 h 21"/>
                <a:gd name="T40" fmla="*/ 22 w 22"/>
                <a:gd name="T41" fmla="*/ 9 h 21"/>
                <a:gd name="T42" fmla="*/ 19 w 22"/>
                <a:gd name="T43" fmla="*/ 6 h 21"/>
                <a:gd name="T44" fmla="*/ 16 w 22"/>
                <a:gd name="T45" fmla="*/ 5 h 21"/>
                <a:gd name="T46" fmla="*/ 14 w 22"/>
                <a:gd name="T47" fmla="*/ 5 h 21"/>
                <a:gd name="T48" fmla="*/ 10 w 22"/>
                <a:gd name="T49" fmla="*/ 9 h 21"/>
                <a:gd name="T50" fmla="*/ 7 w 22"/>
                <a:gd name="T51" fmla="*/ 12 h 21"/>
                <a:gd name="T52" fmla="*/ 6 w 22"/>
                <a:gd name="T53" fmla="*/ 12 h 21"/>
                <a:gd name="T54" fmla="*/ 5 w 22"/>
                <a:gd name="T55" fmla="*/ 12 h 21"/>
                <a:gd name="T56" fmla="*/ 4 w 22"/>
                <a:gd name="T57" fmla="*/ 10 h 21"/>
                <a:gd name="T58" fmla="*/ 4 w 22"/>
                <a:gd name="T59" fmla="*/ 7 h 21"/>
                <a:gd name="T60" fmla="*/ 5 w 22"/>
                <a:gd name="T61" fmla="*/ 6 h 21"/>
                <a:gd name="T62" fmla="*/ 6 w 22"/>
                <a:gd name="T63" fmla="*/ 4 h 21"/>
                <a:gd name="T64" fmla="*/ 9 w 22"/>
                <a:gd name="T65" fmla="*/ 5 h 21"/>
                <a:gd name="T66" fmla="*/ 11 w 22"/>
                <a:gd name="T67" fmla="*/ 2 h 21"/>
                <a:gd name="T68" fmla="*/ 7 w 22"/>
                <a:gd name="T69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2" h="21">
                  <a:moveTo>
                    <a:pt x="7" y="0"/>
                  </a:moveTo>
                  <a:cubicBezTo>
                    <a:pt x="6" y="1"/>
                    <a:pt x="5" y="2"/>
                    <a:pt x="4" y="3"/>
                  </a:cubicBezTo>
                  <a:cubicBezTo>
                    <a:pt x="3" y="4"/>
                    <a:pt x="2" y="5"/>
                    <a:pt x="1" y="6"/>
                  </a:cubicBezTo>
                  <a:cubicBezTo>
                    <a:pt x="0" y="8"/>
                    <a:pt x="0" y="10"/>
                    <a:pt x="0" y="12"/>
                  </a:cubicBezTo>
                  <a:cubicBezTo>
                    <a:pt x="1" y="14"/>
                    <a:pt x="2" y="15"/>
                    <a:pt x="3" y="16"/>
                  </a:cubicBezTo>
                  <a:cubicBezTo>
                    <a:pt x="4" y="16"/>
                    <a:pt x="5" y="16"/>
                    <a:pt x="5" y="16"/>
                  </a:cubicBezTo>
                  <a:cubicBezTo>
                    <a:pt x="6" y="16"/>
                    <a:pt x="7" y="16"/>
                    <a:pt x="8" y="16"/>
                  </a:cubicBezTo>
                  <a:cubicBezTo>
                    <a:pt x="9" y="15"/>
                    <a:pt x="11" y="14"/>
                    <a:pt x="12" y="12"/>
                  </a:cubicBezTo>
                  <a:cubicBezTo>
                    <a:pt x="13" y="10"/>
                    <a:pt x="14" y="10"/>
                    <a:pt x="15" y="9"/>
                  </a:cubicBezTo>
                  <a:cubicBezTo>
                    <a:pt x="15" y="9"/>
                    <a:pt x="16" y="9"/>
                    <a:pt x="16" y="9"/>
                  </a:cubicBezTo>
                  <a:cubicBezTo>
                    <a:pt x="16" y="9"/>
                    <a:pt x="17" y="9"/>
                    <a:pt x="17" y="9"/>
                  </a:cubicBezTo>
                  <a:cubicBezTo>
                    <a:pt x="18" y="10"/>
                    <a:pt x="18" y="10"/>
                    <a:pt x="18" y="11"/>
                  </a:cubicBezTo>
                  <a:cubicBezTo>
                    <a:pt x="19" y="12"/>
                    <a:pt x="18" y="13"/>
                    <a:pt x="18" y="14"/>
                  </a:cubicBezTo>
                  <a:cubicBezTo>
                    <a:pt x="18" y="15"/>
                    <a:pt x="17" y="15"/>
                    <a:pt x="17" y="16"/>
                  </a:cubicBezTo>
                  <a:cubicBezTo>
                    <a:pt x="16" y="16"/>
                    <a:pt x="16" y="17"/>
                    <a:pt x="15" y="17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5" y="21"/>
                    <a:pt x="15" y="21"/>
                    <a:pt x="15" y="21"/>
                  </a:cubicBezTo>
                  <a:cubicBezTo>
                    <a:pt x="16" y="21"/>
                    <a:pt x="17" y="20"/>
                    <a:pt x="18" y="19"/>
                  </a:cubicBezTo>
                  <a:cubicBezTo>
                    <a:pt x="19" y="18"/>
                    <a:pt x="20" y="17"/>
                    <a:pt x="21" y="15"/>
                  </a:cubicBezTo>
                  <a:cubicBezTo>
                    <a:pt x="22" y="13"/>
                    <a:pt x="22" y="11"/>
                    <a:pt x="22" y="9"/>
                  </a:cubicBezTo>
                  <a:cubicBezTo>
                    <a:pt x="21" y="8"/>
                    <a:pt x="20" y="6"/>
                    <a:pt x="19" y="6"/>
                  </a:cubicBezTo>
                  <a:cubicBezTo>
                    <a:pt x="18" y="5"/>
                    <a:pt x="17" y="5"/>
                    <a:pt x="16" y="5"/>
                  </a:cubicBezTo>
                  <a:cubicBezTo>
                    <a:pt x="16" y="5"/>
                    <a:pt x="15" y="5"/>
                    <a:pt x="14" y="5"/>
                  </a:cubicBezTo>
                  <a:cubicBezTo>
                    <a:pt x="13" y="6"/>
                    <a:pt x="11" y="7"/>
                    <a:pt x="10" y="9"/>
                  </a:cubicBezTo>
                  <a:cubicBezTo>
                    <a:pt x="9" y="10"/>
                    <a:pt x="8" y="11"/>
                    <a:pt x="7" y="12"/>
                  </a:cubicBezTo>
                  <a:cubicBezTo>
                    <a:pt x="7" y="12"/>
                    <a:pt x="6" y="12"/>
                    <a:pt x="6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4" y="12"/>
                    <a:pt x="4" y="11"/>
                    <a:pt x="4" y="10"/>
                  </a:cubicBezTo>
                  <a:cubicBezTo>
                    <a:pt x="3" y="9"/>
                    <a:pt x="4" y="9"/>
                    <a:pt x="4" y="7"/>
                  </a:cubicBezTo>
                  <a:cubicBezTo>
                    <a:pt x="4" y="7"/>
                    <a:pt x="5" y="6"/>
                    <a:pt x="5" y="6"/>
                  </a:cubicBezTo>
                  <a:cubicBezTo>
                    <a:pt x="6" y="5"/>
                    <a:pt x="6" y="5"/>
                    <a:pt x="6" y="4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7" y="0"/>
                    <a:pt x="7" y="0"/>
                    <a:pt x="7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9" name="Freeform 75">
              <a:extLst>
                <a:ext uri="{FF2B5EF4-FFF2-40B4-BE49-F238E27FC236}">
                  <a16:creationId xmlns:a16="http://schemas.microsoft.com/office/drawing/2014/main" id="{4CA992AA-055F-4A92-B3D5-0FE06C7BC906}"/>
                </a:ext>
              </a:extLst>
            </p:cNvPr>
            <p:cNvSpPr>
              <a:spLocks/>
            </p:cNvSpPr>
            <p:nvPr/>
          </p:nvSpPr>
          <p:spPr bwMode="auto">
            <a:xfrm>
              <a:off x="9829800" y="1741488"/>
              <a:ext cx="160338" cy="123825"/>
            </a:xfrm>
            <a:custGeom>
              <a:avLst/>
              <a:gdLst>
                <a:gd name="T0" fmla="*/ 55 w 101"/>
                <a:gd name="T1" fmla="*/ 0 h 78"/>
                <a:gd name="T2" fmla="*/ 48 w 101"/>
                <a:gd name="T3" fmla="*/ 7 h 78"/>
                <a:gd name="T4" fmla="*/ 53 w 101"/>
                <a:gd name="T5" fmla="*/ 14 h 78"/>
                <a:gd name="T6" fmla="*/ 14 w 101"/>
                <a:gd name="T7" fmla="*/ 53 h 78"/>
                <a:gd name="T8" fmla="*/ 7 w 101"/>
                <a:gd name="T9" fmla="*/ 48 h 78"/>
                <a:gd name="T10" fmla="*/ 0 w 101"/>
                <a:gd name="T11" fmla="*/ 55 h 78"/>
                <a:gd name="T12" fmla="*/ 23 w 101"/>
                <a:gd name="T13" fmla="*/ 78 h 78"/>
                <a:gd name="T14" fmla="*/ 30 w 101"/>
                <a:gd name="T15" fmla="*/ 71 h 78"/>
                <a:gd name="T16" fmla="*/ 25 w 101"/>
                <a:gd name="T17" fmla="*/ 64 h 78"/>
                <a:gd name="T18" fmla="*/ 41 w 101"/>
                <a:gd name="T19" fmla="*/ 48 h 78"/>
                <a:gd name="T20" fmla="*/ 59 w 101"/>
                <a:gd name="T21" fmla="*/ 68 h 78"/>
                <a:gd name="T22" fmla="*/ 69 w 101"/>
                <a:gd name="T23" fmla="*/ 59 h 78"/>
                <a:gd name="T24" fmla="*/ 48 w 101"/>
                <a:gd name="T25" fmla="*/ 41 h 78"/>
                <a:gd name="T26" fmla="*/ 64 w 101"/>
                <a:gd name="T27" fmla="*/ 25 h 78"/>
                <a:gd name="T28" fmla="*/ 82 w 101"/>
                <a:gd name="T29" fmla="*/ 43 h 78"/>
                <a:gd name="T30" fmla="*/ 78 w 101"/>
                <a:gd name="T31" fmla="*/ 50 h 78"/>
                <a:gd name="T32" fmla="*/ 85 w 101"/>
                <a:gd name="T33" fmla="*/ 59 h 78"/>
                <a:gd name="T34" fmla="*/ 101 w 101"/>
                <a:gd name="T35" fmla="*/ 43 h 78"/>
                <a:gd name="T36" fmla="*/ 55 w 101"/>
                <a:gd name="T37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1" h="78">
                  <a:moveTo>
                    <a:pt x="55" y="0"/>
                  </a:moveTo>
                  <a:lnTo>
                    <a:pt x="48" y="7"/>
                  </a:lnTo>
                  <a:lnTo>
                    <a:pt x="53" y="14"/>
                  </a:lnTo>
                  <a:lnTo>
                    <a:pt x="14" y="53"/>
                  </a:lnTo>
                  <a:lnTo>
                    <a:pt x="7" y="48"/>
                  </a:lnTo>
                  <a:lnTo>
                    <a:pt x="0" y="55"/>
                  </a:lnTo>
                  <a:lnTo>
                    <a:pt x="23" y="78"/>
                  </a:lnTo>
                  <a:lnTo>
                    <a:pt x="30" y="71"/>
                  </a:lnTo>
                  <a:lnTo>
                    <a:pt x="25" y="64"/>
                  </a:lnTo>
                  <a:lnTo>
                    <a:pt x="41" y="48"/>
                  </a:lnTo>
                  <a:lnTo>
                    <a:pt x="59" y="68"/>
                  </a:lnTo>
                  <a:lnTo>
                    <a:pt x="69" y="59"/>
                  </a:lnTo>
                  <a:lnTo>
                    <a:pt x="48" y="41"/>
                  </a:lnTo>
                  <a:lnTo>
                    <a:pt x="64" y="25"/>
                  </a:lnTo>
                  <a:lnTo>
                    <a:pt x="82" y="43"/>
                  </a:lnTo>
                  <a:lnTo>
                    <a:pt x="78" y="50"/>
                  </a:lnTo>
                  <a:lnTo>
                    <a:pt x="85" y="59"/>
                  </a:lnTo>
                  <a:lnTo>
                    <a:pt x="101" y="43"/>
                  </a:lnTo>
                  <a:lnTo>
                    <a:pt x="5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0" name="Freeform 76">
              <a:extLst>
                <a:ext uri="{FF2B5EF4-FFF2-40B4-BE49-F238E27FC236}">
                  <a16:creationId xmlns:a16="http://schemas.microsoft.com/office/drawing/2014/main" id="{6E55F084-ACD8-4C3E-AF2B-03E20BFC6A98}"/>
                </a:ext>
              </a:extLst>
            </p:cNvPr>
            <p:cNvSpPr>
              <a:spLocks/>
            </p:cNvSpPr>
            <p:nvPr/>
          </p:nvSpPr>
          <p:spPr bwMode="auto">
            <a:xfrm>
              <a:off x="9829800" y="1741488"/>
              <a:ext cx="160338" cy="123825"/>
            </a:xfrm>
            <a:custGeom>
              <a:avLst/>
              <a:gdLst>
                <a:gd name="T0" fmla="*/ 55 w 101"/>
                <a:gd name="T1" fmla="*/ 0 h 78"/>
                <a:gd name="T2" fmla="*/ 48 w 101"/>
                <a:gd name="T3" fmla="*/ 7 h 78"/>
                <a:gd name="T4" fmla="*/ 53 w 101"/>
                <a:gd name="T5" fmla="*/ 14 h 78"/>
                <a:gd name="T6" fmla="*/ 14 w 101"/>
                <a:gd name="T7" fmla="*/ 53 h 78"/>
                <a:gd name="T8" fmla="*/ 7 w 101"/>
                <a:gd name="T9" fmla="*/ 48 h 78"/>
                <a:gd name="T10" fmla="*/ 0 w 101"/>
                <a:gd name="T11" fmla="*/ 55 h 78"/>
                <a:gd name="T12" fmla="*/ 23 w 101"/>
                <a:gd name="T13" fmla="*/ 78 h 78"/>
                <a:gd name="T14" fmla="*/ 30 w 101"/>
                <a:gd name="T15" fmla="*/ 71 h 78"/>
                <a:gd name="T16" fmla="*/ 25 w 101"/>
                <a:gd name="T17" fmla="*/ 64 h 78"/>
                <a:gd name="T18" fmla="*/ 41 w 101"/>
                <a:gd name="T19" fmla="*/ 48 h 78"/>
                <a:gd name="T20" fmla="*/ 59 w 101"/>
                <a:gd name="T21" fmla="*/ 68 h 78"/>
                <a:gd name="T22" fmla="*/ 69 w 101"/>
                <a:gd name="T23" fmla="*/ 59 h 78"/>
                <a:gd name="T24" fmla="*/ 48 w 101"/>
                <a:gd name="T25" fmla="*/ 41 h 78"/>
                <a:gd name="T26" fmla="*/ 64 w 101"/>
                <a:gd name="T27" fmla="*/ 25 h 78"/>
                <a:gd name="T28" fmla="*/ 82 w 101"/>
                <a:gd name="T29" fmla="*/ 43 h 78"/>
                <a:gd name="T30" fmla="*/ 78 w 101"/>
                <a:gd name="T31" fmla="*/ 50 h 78"/>
                <a:gd name="T32" fmla="*/ 85 w 101"/>
                <a:gd name="T33" fmla="*/ 59 h 78"/>
                <a:gd name="T34" fmla="*/ 101 w 101"/>
                <a:gd name="T35" fmla="*/ 43 h 78"/>
                <a:gd name="T36" fmla="*/ 55 w 101"/>
                <a:gd name="T37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1" h="78">
                  <a:moveTo>
                    <a:pt x="55" y="0"/>
                  </a:moveTo>
                  <a:lnTo>
                    <a:pt x="48" y="7"/>
                  </a:lnTo>
                  <a:lnTo>
                    <a:pt x="53" y="14"/>
                  </a:lnTo>
                  <a:lnTo>
                    <a:pt x="14" y="53"/>
                  </a:lnTo>
                  <a:lnTo>
                    <a:pt x="7" y="48"/>
                  </a:lnTo>
                  <a:lnTo>
                    <a:pt x="0" y="55"/>
                  </a:lnTo>
                  <a:lnTo>
                    <a:pt x="23" y="78"/>
                  </a:lnTo>
                  <a:lnTo>
                    <a:pt x="30" y="71"/>
                  </a:lnTo>
                  <a:lnTo>
                    <a:pt x="25" y="64"/>
                  </a:lnTo>
                  <a:lnTo>
                    <a:pt x="41" y="48"/>
                  </a:lnTo>
                  <a:lnTo>
                    <a:pt x="59" y="68"/>
                  </a:lnTo>
                  <a:lnTo>
                    <a:pt x="69" y="59"/>
                  </a:lnTo>
                  <a:lnTo>
                    <a:pt x="48" y="41"/>
                  </a:lnTo>
                  <a:lnTo>
                    <a:pt x="64" y="25"/>
                  </a:lnTo>
                  <a:lnTo>
                    <a:pt x="82" y="43"/>
                  </a:lnTo>
                  <a:lnTo>
                    <a:pt x="78" y="50"/>
                  </a:lnTo>
                  <a:lnTo>
                    <a:pt x="85" y="59"/>
                  </a:lnTo>
                  <a:lnTo>
                    <a:pt x="101" y="43"/>
                  </a:lnTo>
                  <a:lnTo>
                    <a:pt x="5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1" name="Freeform 77">
              <a:extLst>
                <a:ext uri="{FF2B5EF4-FFF2-40B4-BE49-F238E27FC236}">
                  <a16:creationId xmlns:a16="http://schemas.microsoft.com/office/drawing/2014/main" id="{A7B51B04-BC08-4691-BDDF-72B6940FC67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942513" y="1835151"/>
              <a:ext cx="127000" cy="127000"/>
            </a:xfrm>
            <a:custGeom>
              <a:avLst/>
              <a:gdLst>
                <a:gd name="T0" fmla="*/ 15 w 35"/>
                <a:gd name="T1" fmla="*/ 29 h 35"/>
                <a:gd name="T2" fmla="*/ 10 w 35"/>
                <a:gd name="T3" fmla="*/ 28 h 35"/>
                <a:gd name="T4" fmla="*/ 7 w 35"/>
                <a:gd name="T5" fmla="*/ 21 h 35"/>
                <a:gd name="T6" fmla="*/ 10 w 35"/>
                <a:gd name="T7" fmla="*/ 13 h 35"/>
                <a:gd name="T8" fmla="*/ 10 w 35"/>
                <a:gd name="T9" fmla="*/ 12 h 35"/>
                <a:gd name="T10" fmla="*/ 17 w 35"/>
                <a:gd name="T11" fmla="*/ 6 h 35"/>
                <a:gd name="T12" fmla="*/ 20 w 35"/>
                <a:gd name="T13" fmla="*/ 6 h 35"/>
                <a:gd name="T14" fmla="*/ 25 w 35"/>
                <a:gd name="T15" fmla="*/ 7 h 35"/>
                <a:gd name="T16" fmla="*/ 28 w 35"/>
                <a:gd name="T17" fmla="*/ 14 h 35"/>
                <a:gd name="T18" fmla="*/ 25 w 35"/>
                <a:gd name="T19" fmla="*/ 22 h 35"/>
                <a:gd name="T20" fmla="*/ 24 w 35"/>
                <a:gd name="T21" fmla="*/ 23 h 35"/>
                <a:gd name="T22" fmla="*/ 18 w 35"/>
                <a:gd name="T23" fmla="*/ 29 h 35"/>
                <a:gd name="T24" fmla="*/ 15 w 35"/>
                <a:gd name="T25" fmla="*/ 29 h 35"/>
                <a:gd name="T26" fmla="*/ 19 w 35"/>
                <a:gd name="T27" fmla="*/ 0 h 35"/>
                <a:gd name="T28" fmla="*/ 16 w 35"/>
                <a:gd name="T29" fmla="*/ 0 h 35"/>
                <a:gd name="T30" fmla="*/ 5 w 35"/>
                <a:gd name="T31" fmla="*/ 8 h 35"/>
                <a:gd name="T32" fmla="*/ 4 w 35"/>
                <a:gd name="T33" fmla="*/ 9 h 35"/>
                <a:gd name="T34" fmla="*/ 1 w 35"/>
                <a:gd name="T35" fmla="*/ 21 h 35"/>
                <a:gd name="T36" fmla="*/ 7 w 35"/>
                <a:gd name="T37" fmla="*/ 32 h 35"/>
                <a:gd name="T38" fmla="*/ 16 w 35"/>
                <a:gd name="T39" fmla="*/ 35 h 35"/>
                <a:gd name="T40" fmla="*/ 19 w 35"/>
                <a:gd name="T41" fmla="*/ 34 h 35"/>
                <a:gd name="T42" fmla="*/ 30 w 35"/>
                <a:gd name="T43" fmla="*/ 27 h 35"/>
                <a:gd name="T44" fmla="*/ 30 w 35"/>
                <a:gd name="T45" fmla="*/ 26 h 35"/>
                <a:gd name="T46" fmla="*/ 34 w 35"/>
                <a:gd name="T47" fmla="*/ 13 h 35"/>
                <a:gd name="T48" fmla="*/ 28 w 35"/>
                <a:gd name="T49" fmla="*/ 3 h 35"/>
                <a:gd name="T50" fmla="*/ 19 w 35"/>
                <a:gd name="T51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5" h="35">
                  <a:moveTo>
                    <a:pt x="15" y="29"/>
                  </a:moveTo>
                  <a:cubicBezTo>
                    <a:pt x="13" y="29"/>
                    <a:pt x="12" y="29"/>
                    <a:pt x="10" y="28"/>
                  </a:cubicBezTo>
                  <a:cubicBezTo>
                    <a:pt x="8" y="26"/>
                    <a:pt x="7" y="24"/>
                    <a:pt x="7" y="21"/>
                  </a:cubicBezTo>
                  <a:cubicBezTo>
                    <a:pt x="7" y="18"/>
                    <a:pt x="8" y="16"/>
                    <a:pt x="10" y="13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13" y="9"/>
                    <a:pt x="15" y="7"/>
                    <a:pt x="17" y="6"/>
                  </a:cubicBezTo>
                  <a:cubicBezTo>
                    <a:pt x="18" y="6"/>
                    <a:pt x="19" y="6"/>
                    <a:pt x="20" y="6"/>
                  </a:cubicBezTo>
                  <a:cubicBezTo>
                    <a:pt x="22" y="6"/>
                    <a:pt x="23" y="6"/>
                    <a:pt x="25" y="7"/>
                  </a:cubicBezTo>
                  <a:cubicBezTo>
                    <a:pt x="27" y="9"/>
                    <a:pt x="28" y="11"/>
                    <a:pt x="28" y="14"/>
                  </a:cubicBezTo>
                  <a:cubicBezTo>
                    <a:pt x="28" y="16"/>
                    <a:pt x="27" y="19"/>
                    <a:pt x="25" y="22"/>
                  </a:cubicBezTo>
                  <a:cubicBezTo>
                    <a:pt x="24" y="23"/>
                    <a:pt x="24" y="23"/>
                    <a:pt x="24" y="23"/>
                  </a:cubicBezTo>
                  <a:cubicBezTo>
                    <a:pt x="22" y="26"/>
                    <a:pt x="20" y="28"/>
                    <a:pt x="18" y="29"/>
                  </a:cubicBezTo>
                  <a:cubicBezTo>
                    <a:pt x="17" y="29"/>
                    <a:pt x="16" y="29"/>
                    <a:pt x="15" y="29"/>
                  </a:cubicBezTo>
                  <a:moveTo>
                    <a:pt x="19" y="0"/>
                  </a:moveTo>
                  <a:cubicBezTo>
                    <a:pt x="18" y="0"/>
                    <a:pt x="17" y="0"/>
                    <a:pt x="16" y="0"/>
                  </a:cubicBezTo>
                  <a:cubicBezTo>
                    <a:pt x="11" y="1"/>
                    <a:pt x="8" y="4"/>
                    <a:pt x="5" y="8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2" y="13"/>
                    <a:pt x="0" y="17"/>
                    <a:pt x="1" y="21"/>
                  </a:cubicBezTo>
                  <a:cubicBezTo>
                    <a:pt x="1" y="26"/>
                    <a:pt x="3" y="29"/>
                    <a:pt x="7" y="32"/>
                  </a:cubicBezTo>
                  <a:cubicBezTo>
                    <a:pt x="10" y="34"/>
                    <a:pt x="13" y="35"/>
                    <a:pt x="16" y="35"/>
                  </a:cubicBezTo>
                  <a:cubicBezTo>
                    <a:pt x="17" y="35"/>
                    <a:pt x="18" y="35"/>
                    <a:pt x="19" y="34"/>
                  </a:cubicBezTo>
                  <a:cubicBezTo>
                    <a:pt x="24" y="33"/>
                    <a:pt x="27" y="31"/>
                    <a:pt x="30" y="27"/>
                  </a:cubicBezTo>
                  <a:cubicBezTo>
                    <a:pt x="30" y="26"/>
                    <a:pt x="30" y="26"/>
                    <a:pt x="30" y="26"/>
                  </a:cubicBezTo>
                  <a:cubicBezTo>
                    <a:pt x="33" y="22"/>
                    <a:pt x="35" y="18"/>
                    <a:pt x="34" y="13"/>
                  </a:cubicBezTo>
                  <a:cubicBezTo>
                    <a:pt x="34" y="9"/>
                    <a:pt x="31" y="6"/>
                    <a:pt x="28" y="3"/>
                  </a:cubicBezTo>
                  <a:cubicBezTo>
                    <a:pt x="25" y="1"/>
                    <a:pt x="22" y="0"/>
                    <a:pt x="19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2" name="Freeform 78">
              <a:extLst>
                <a:ext uri="{FF2B5EF4-FFF2-40B4-BE49-F238E27FC236}">
                  <a16:creationId xmlns:a16="http://schemas.microsoft.com/office/drawing/2014/main" id="{A8BB1D68-6D25-483C-964B-2FEA6E4A96A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061575" y="1905001"/>
              <a:ext cx="123825" cy="125413"/>
            </a:xfrm>
            <a:custGeom>
              <a:avLst/>
              <a:gdLst>
                <a:gd name="T0" fmla="*/ 15 w 34"/>
                <a:gd name="T1" fmla="*/ 29 h 35"/>
                <a:gd name="T2" fmla="*/ 12 w 34"/>
                <a:gd name="T3" fmla="*/ 29 h 35"/>
                <a:gd name="T4" fmla="*/ 7 w 34"/>
                <a:gd name="T5" fmla="*/ 23 h 35"/>
                <a:gd name="T6" fmla="*/ 9 w 34"/>
                <a:gd name="T7" fmla="*/ 14 h 35"/>
                <a:gd name="T8" fmla="*/ 9 w 34"/>
                <a:gd name="T9" fmla="*/ 13 h 35"/>
                <a:gd name="T10" fmla="*/ 15 w 34"/>
                <a:gd name="T11" fmla="*/ 6 h 35"/>
                <a:gd name="T12" fmla="*/ 19 w 34"/>
                <a:gd name="T13" fmla="*/ 5 h 35"/>
                <a:gd name="T14" fmla="*/ 22 w 34"/>
                <a:gd name="T15" fmla="*/ 6 h 35"/>
                <a:gd name="T16" fmla="*/ 27 w 34"/>
                <a:gd name="T17" fmla="*/ 12 h 35"/>
                <a:gd name="T18" fmla="*/ 25 w 34"/>
                <a:gd name="T19" fmla="*/ 21 h 35"/>
                <a:gd name="T20" fmla="*/ 25 w 34"/>
                <a:gd name="T21" fmla="*/ 21 h 35"/>
                <a:gd name="T22" fmla="*/ 19 w 34"/>
                <a:gd name="T23" fmla="*/ 28 h 35"/>
                <a:gd name="T24" fmla="*/ 15 w 34"/>
                <a:gd name="T25" fmla="*/ 29 h 35"/>
                <a:gd name="T26" fmla="*/ 18 w 34"/>
                <a:gd name="T27" fmla="*/ 0 h 35"/>
                <a:gd name="T28" fmla="*/ 12 w 34"/>
                <a:gd name="T29" fmla="*/ 1 h 35"/>
                <a:gd name="T30" fmla="*/ 3 w 34"/>
                <a:gd name="T31" fmla="*/ 10 h 35"/>
                <a:gd name="T32" fmla="*/ 3 w 34"/>
                <a:gd name="T33" fmla="*/ 11 h 35"/>
                <a:gd name="T34" fmla="*/ 1 w 34"/>
                <a:gd name="T35" fmla="*/ 24 h 35"/>
                <a:gd name="T36" fmla="*/ 9 w 34"/>
                <a:gd name="T37" fmla="*/ 33 h 35"/>
                <a:gd name="T38" fmla="*/ 16 w 34"/>
                <a:gd name="T39" fmla="*/ 35 h 35"/>
                <a:gd name="T40" fmla="*/ 22 w 34"/>
                <a:gd name="T41" fmla="*/ 34 h 35"/>
                <a:gd name="T42" fmla="*/ 31 w 34"/>
                <a:gd name="T43" fmla="*/ 24 h 35"/>
                <a:gd name="T44" fmla="*/ 31 w 34"/>
                <a:gd name="T45" fmla="*/ 24 h 35"/>
                <a:gd name="T46" fmla="*/ 33 w 34"/>
                <a:gd name="T47" fmla="*/ 11 h 35"/>
                <a:gd name="T48" fmla="*/ 25 w 34"/>
                <a:gd name="T49" fmla="*/ 1 h 35"/>
                <a:gd name="T50" fmla="*/ 18 w 34"/>
                <a:gd name="T51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4" h="35">
                  <a:moveTo>
                    <a:pt x="15" y="29"/>
                  </a:moveTo>
                  <a:cubicBezTo>
                    <a:pt x="14" y="29"/>
                    <a:pt x="13" y="29"/>
                    <a:pt x="12" y="29"/>
                  </a:cubicBezTo>
                  <a:cubicBezTo>
                    <a:pt x="9" y="27"/>
                    <a:pt x="8" y="25"/>
                    <a:pt x="7" y="23"/>
                  </a:cubicBezTo>
                  <a:cubicBezTo>
                    <a:pt x="7" y="20"/>
                    <a:pt x="8" y="17"/>
                    <a:pt x="9" y="14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11" y="10"/>
                    <a:pt x="13" y="8"/>
                    <a:pt x="15" y="6"/>
                  </a:cubicBezTo>
                  <a:cubicBezTo>
                    <a:pt x="16" y="6"/>
                    <a:pt x="17" y="5"/>
                    <a:pt x="19" y="5"/>
                  </a:cubicBezTo>
                  <a:cubicBezTo>
                    <a:pt x="20" y="5"/>
                    <a:pt x="21" y="6"/>
                    <a:pt x="22" y="6"/>
                  </a:cubicBezTo>
                  <a:cubicBezTo>
                    <a:pt x="25" y="7"/>
                    <a:pt x="26" y="9"/>
                    <a:pt x="27" y="12"/>
                  </a:cubicBezTo>
                  <a:cubicBezTo>
                    <a:pt x="27" y="15"/>
                    <a:pt x="27" y="18"/>
                    <a:pt x="25" y="21"/>
                  </a:cubicBezTo>
                  <a:cubicBezTo>
                    <a:pt x="25" y="21"/>
                    <a:pt x="25" y="21"/>
                    <a:pt x="25" y="21"/>
                  </a:cubicBezTo>
                  <a:cubicBezTo>
                    <a:pt x="23" y="25"/>
                    <a:pt x="21" y="27"/>
                    <a:pt x="19" y="28"/>
                  </a:cubicBezTo>
                  <a:cubicBezTo>
                    <a:pt x="18" y="29"/>
                    <a:pt x="17" y="29"/>
                    <a:pt x="15" y="29"/>
                  </a:cubicBezTo>
                  <a:moveTo>
                    <a:pt x="18" y="0"/>
                  </a:moveTo>
                  <a:cubicBezTo>
                    <a:pt x="16" y="0"/>
                    <a:pt x="14" y="0"/>
                    <a:pt x="12" y="1"/>
                  </a:cubicBezTo>
                  <a:cubicBezTo>
                    <a:pt x="8" y="3"/>
                    <a:pt x="5" y="6"/>
                    <a:pt x="3" y="10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1" y="16"/>
                    <a:pt x="0" y="20"/>
                    <a:pt x="1" y="24"/>
                  </a:cubicBezTo>
                  <a:cubicBezTo>
                    <a:pt x="3" y="28"/>
                    <a:pt x="5" y="31"/>
                    <a:pt x="9" y="33"/>
                  </a:cubicBezTo>
                  <a:cubicBezTo>
                    <a:pt x="12" y="35"/>
                    <a:pt x="14" y="35"/>
                    <a:pt x="16" y="35"/>
                  </a:cubicBezTo>
                  <a:cubicBezTo>
                    <a:pt x="18" y="35"/>
                    <a:pt x="20" y="35"/>
                    <a:pt x="22" y="34"/>
                  </a:cubicBezTo>
                  <a:cubicBezTo>
                    <a:pt x="26" y="32"/>
                    <a:pt x="29" y="29"/>
                    <a:pt x="31" y="24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4" y="19"/>
                    <a:pt x="34" y="15"/>
                    <a:pt x="33" y="11"/>
                  </a:cubicBezTo>
                  <a:cubicBezTo>
                    <a:pt x="32" y="6"/>
                    <a:pt x="29" y="3"/>
                    <a:pt x="25" y="1"/>
                  </a:cubicBezTo>
                  <a:cubicBezTo>
                    <a:pt x="22" y="0"/>
                    <a:pt x="20" y="0"/>
                    <a:pt x="18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3" name="Freeform 79">
              <a:extLst>
                <a:ext uri="{FF2B5EF4-FFF2-40B4-BE49-F238E27FC236}">
                  <a16:creationId xmlns:a16="http://schemas.microsoft.com/office/drawing/2014/main" id="{FD1B6967-2566-46FB-A33C-BA492EE58A3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182225" y="1939926"/>
              <a:ext cx="127000" cy="138113"/>
            </a:xfrm>
            <a:custGeom>
              <a:avLst/>
              <a:gdLst>
                <a:gd name="T0" fmla="*/ 18 w 35"/>
                <a:gd name="T1" fmla="*/ 32 h 38"/>
                <a:gd name="T2" fmla="*/ 16 w 35"/>
                <a:gd name="T3" fmla="*/ 32 h 38"/>
                <a:gd name="T4" fmla="*/ 11 w 35"/>
                <a:gd name="T5" fmla="*/ 31 h 38"/>
                <a:gd name="T6" fmla="*/ 18 w 35"/>
                <a:gd name="T7" fmla="*/ 8 h 38"/>
                <a:gd name="T8" fmla="*/ 22 w 35"/>
                <a:gd name="T9" fmla="*/ 9 h 38"/>
                <a:gd name="T10" fmla="*/ 27 w 35"/>
                <a:gd name="T11" fmla="*/ 13 h 38"/>
                <a:gd name="T12" fmla="*/ 27 w 35"/>
                <a:gd name="T13" fmla="*/ 20 h 38"/>
                <a:gd name="T14" fmla="*/ 26 w 35"/>
                <a:gd name="T15" fmla="*/ 25 h 38"/>
                <a:gd name="T16" fmla="*/ 22 w 35"/>
                <a:gd name="T17" fmla="*/ 31 h 38"/>
                <a:gd name="T18" fmla="*/ 18 w 35"/>
                <a:gd name="T19" fmla="*/ 32 h 38"/>
                <a:gd name="T20" fmla="*/ 9 w 35"/>
                <a:gd name="T21" fmla="*/ 0 h 38"/>
                <a:gd name="T22" fmla="*/ 8 w 35"/>
                <a:gd name="T23" fmla="*/ 4 h 38"/>
                <a:gd name="T24" fmla="*/ 11 w 35"/>
                <a:gd name="T25" fmla="*/ 5 h 38"/>
                <a:gd name="T26" fmla="*/ 4 w 35"/>
                <a:gd name="T27" fmla="*/ 29 h 38"/>
                <a:gd name="T28" fmla="*/ 1 w 35"/>
                <a:gd name="T29" fmla="*/ 29 h 38"/>
                <a:gd name="T30" fmla="*/ 0 w 35"/>
                <a:gd name="T31" fmla="*/ 33 h 38"/>
                <a:gd name="T32" fmla="*/ 15 w 35"/>
                <a:gd name="T33" fmla="*/ 37 h 38"/>
                <a:gd name="T34" fmla="*/ 19 w 35"/>
                <a:gd name="T35" fmla="*/ 38 h 38"/>
                <a:gd name="T36" fmla="*/ 26 w 35"/>
                <a:gd name="T37" fmla="*/ 36 h 38"/>
                <a:gd name="T38" fmla="*/ 33 w 35"/>
                <a:gd name="T39" fmla="*/ 27 h 38"/>
                <a:gd name="T40" fmla="*/ 34 w 35"/>
                <a:gd name="T41" fmla="*/ 22 h 38"/>
                <a:gd name="T42" fmla="*/ 33 w 35"/>
                <a:gd name="T43" fmla="*/ 10 h 38"/>
                <a:gd name="T44" fmla="*/ 24 w 35"/>
                <a:gd name="T45" fmla="*/ 4 h 38"/>
                <a:gd name="T46" fmla="*/ 12 w 35"/>
                <a:gd name="T47" fmla="*/ 1 h 38"/>
                <a:gd name="T48" fmla="*/ 9 w 35"/>
                <a:gd name="T49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5" h="38">
                  <a:moveTo>
                    <a:pt x="18" y="32"/>
                  </a:moveTo>
                  <a:cubicBezTo>
                    <a:pt x="17" y="32"/>
                    <a:pt x="17" y="32"/>
                    <a:pt x="16" y="32"/>
                  </a:cubicBezTo>
                  <a:cubicBezTo>
                    <a:pt x="11" y="31"/>
                    <a:pt x="11" y="31"/>
                    <a:pt x="11" y="31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4" y="9"/>
                    <a:pt x="26" y="11"/>
                    <a:pt x="27" y="13"/>
                  </a:cubicBezTo>
                  <a:cubicBezTo>
                    <a:pt x="28" y="15"/>
                    <a:pt x="28" y="17"/>
                    <a:pt x="27" y="20"/>
                  </a:cubicBezTo>
                  <a:cubicBezTo>
                    <a:pt x="26" y="25"/>
                    <a:pt x="26" y="25"/>
                    <a:pt x="26" y="25"/>
                  </a:cubicBezTo>
                  <a:cubicBezTo>
                    <a:pt x="25" y="28"/>
                    <a:pt x="24" y="30"/>
                    <a:pt x="22" y="31"/>
                  </a:cubicBezTo>
                  <a:cubicBezTo>
                    <a:pt x="21" y="32"/>
                    <a:pt x="20" y="32"/>
                    <a:pt x="18" y="32"/>
                  </a:cubicBezTo>
                  <a:moveTo>
                    <a:pt x="9" y="0"/>
                  </a:moveTo>
                  <a:cubicBezTo>
                    <a:pt x="8" y="4"/>
                    <a:pt x="8" y="4"/>
                    <a:pt x="8" y="4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4" y="29"/>
                    <a:pt x="4" y="29"/>
                    <a:pt x="4" y="29"/>
                  </a:cubicBezTo>
                  <a:cubicBezTo>
                    <a:pt x="1" y="29"/>
                    <a:pt x="1" y="29"/>
                    <a:pt x="1" y="29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15" y="37"/>
                    <a:pt x="15" y="37"/>
                    <a:pt x="15" y="37"/>
                  </a:cubicBezTo>
                  <a:cubicBezTo>
                    <a:pt x="16" y="37"/>
                    <a:pt x="18" y="38"/>
                    <a:pt x="19" y="38"/>
                  </a:cubicBezTo>
                  <a:cubicBezTo>
                    <a:pt x="21" y="38"/>
                    <a:pt x="24" y="37"/>
                    <a:pt x="26" y="36"/>
                  </a:cubicBezTo>
                  <a:cubicBezTo>
                    <a:pt x="29" y="34"/>
                    <a:pt x="31" y="31"/>
                    <a:pt x="33" y="27"/>
                  </a:cubicBezTo>
                  <a:cubicBezTo>
                    <a:pt x="34" y="22"/>
                    <a:pt x="34" y="22"/>
                    <a:pt x="34" y="22"/>
                  </a:cubicBezTo>
                  <a:cubicBezTo>
                    <a:pt x="35" y="17"/>
                    <a:pt x="35" y="14"/>
                    <a:pt x="33" y="10"/>
                  </a:cubicBezTo>
                  <a:cubicBezTo>
                    <a:pt x="31" y="7"/>
                    <a:pt x="28" y="5"/>
                    <a:pt x="24" y="4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9" y="0"/>
                    <a:pt x="9" y="0"/>
                    <a:pt x="9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4" name="Freeform 80">
              <a:extLst>
                <a:ext uri="{FF2B5EF4-FFF2-40B4-BE49-F238E27FC236}">
                  <a16:creationId xmlns:a16="http://schemas.microsoft.com/office/drawing/2014/main" id="{E7BF30B6-8933-4684-926F-FCA4B4D6E92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09225" y="1973263"/>
              <a:ext cx="79375" cy="133350"/>
            </a:xfrm>
            <a:custGeom>
              <a:avLst/>
              <a:gdLst>
                <a:gd name="T0" fmla="*/ 38 w 50"/>
                <a:gd name="T1" fmla="*/ 0 h 84"/>
                <a:gd name="T2" fmla="*/ 0 w 50"/>
                <a:gd name="T3" fmla="*/ 82 h 84"/>
                <a:gd name="T4" fmla="*/ 11 w 50"/>
                <a:gd name="T5" fmla="*/ 84 h 84"/>
                <a:gd name="T6" fmla="*/ 50 w 50"/>
                <a:gd name="T7" fmla="*/ 2 h 84"/>
                <a:gd name="T8" fmla="*/ 38 w 50"/>
                <a:gd name="T9" fmla="*/ 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84">
                  <a:moveTo>
                    <a:pt x="38" y="0"/>
                  </a:moveTo>
                  <a:lnTo>
                    <a:pt x="0" y="82"/>
                  </a:lnTo>
                  <a:lnTo>
                    <a:pt x="11" y="84"/>
                  </a:lnTo>
                  <a:lnTo>
                    <a:pt x="50" y="2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5" name="Freeform 81">
              <a:extLst>
                <a:ext uri="{FF2B5EF4-FFF2-40B4-BE49-F238E27FC236}">
                  <a16:creationId xmlns:a16="http://schemas.microsoft.com/office/drawing/2014/main" id="{7560681B-C29F-4727-8473-D4C7BCC364A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09225" y="1973263"/>
              <a:ext cx="79375" cy="133350"/>
            </a:xfrm>
            <a:custGeom>
              <a:avLst/>
              <a:gdLst>
                <a:gd name="T0" fmla="*/ 38 w 50"/>
                <a:gd name="T1" fmla="*/ 0 h 84"/>
                <a:gd name="T2" fmla="*/ 0 w 50"/>
                <a:gd name="T3" fmla="*/ 82 h 84"/>
                <a:gd name="T4" fmla="*/ 11 w 50"/>
                <a:gd name="T5" fmla="*/ 84 h 84"/>
                <a:gd name="T6" fmla="*/ 50 w 50"/>
                <a:gd name="T7" fmla="*/ 2 h 84"/>
                <a:gd name="T8" fmla="*/ 38 w 50"/>
                <a:gd name="T9" fmla="*/ 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84">
                  <a:moveTo>
                    <a:pt x="38" y="0"/>
                  </a:moveTo>
                  <a:lnTo>
                    <a:pt x="0" y="82"/>
                  </a:lnTo>
                  <a:lnTo>
                    <a:pt x="11" y="84"/>
                  </a:lnTo>
                  <a:lnTo>
                    <a:pt x="50" y="2"/>
                  </a:lnTo>
                  <a:lnTo>
                    <a:pt x="3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6" name="Freeform 82">
              <a:extLst>
                <a:ext uri="{FF2B5EF4-FFF2-40B4-BE49-F238E27FC236}">
                  <a16:creationId xmlns:a16="http://schemas.microsoft.com/office/drawing/2014/main" id="{EFAFDAB9-72C1-453D-9DC5-40614FE423E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94950" y="1981201"/>
              <a:ext cx="112713" cy="122238"/>
            </a:xfrm>
            <a:custGeom>
              <a:avLst/>
              <a:gdLst>
                <a:gd name="T0" fmla="*/ 16 w 31"/>
                <a:gd name="T1" fmla="*/ 29 h 34"/>
                <a:gd name="T2" fmla="*/ 16 w 31"/>
                <a:gd name="T3" fmla="*/ 29 h 34"/>
                <a:gd name="T4" fmla="*/ 11 w 31"/>
                <a:gd name="T5" fmla="*/ 29 h 34"/>
                <a:gd name="T6" fmla="*/ 11 w 31"/>
                <a:gd name="T7" fmla="*/ 5 h 34"/>
                <a:gd name="T8" fmla="*/ 16 w 31"/>
                <a:gd name="T9" fmla="*/ 5 h 34"/>
                <a:gd name="T10" fmla="*/ 22 w 31"/>
                <a:gd name="T11" fmla="*/ 8 h 34"/>
                <a:gd name="T12" fmla="*/ 24 w 31"/>
                <a:gd name="T13" fmla="*/ 14 h 34"/>
                <a:gd name="T14" fmla="*/ 24 w 31"/>
                <a:gd name="T15" fmla="*/ 20 h 34"/>
                <a:gd name="T16" fmla="*/ 21 w 31"/>
                <a:gd name="T17" fmla="*/ 27 h 34"/>
                <a:gd name="T18" fmla="*/ 16 w 31"/>
                <a:gd name="T19" fmla="*/ 29 h 34"/>
                <a:gd name="T20" fmla="*/ 1 w 31"/>
                <a:gd name="T21" fmla="*/ 0 h 34"/>
                <a:gd name="T22" fmla="*/ 1 w 31"/>
                <a:gd name="T23" fmla="*/ 4 h 34"/>
                <a:gd name="T24" fmla="*/ 4 w 31"/>
                <a:gd name="T25" fmla="*/ 5 h 34"/>
                <a:gd name="T26" fmla="*/ 4 w 31"/>
                <a:gd name="T27" fmla="*/ 29 h 34"/>
                <a:gd name="T28" fmla="*/ 0 w 31"/>
                <a:gd name="T29" fmla="*/ 30 h 34"/>
                <a:gd name="T30" fmla="*/ 0 w 31"/>
                <a:gd name="T31" fmla="*/ 34 h 34"/>
                <a:gd name="T32" fmla="*/ 16 w 31"/>
                <a:gd name="T33" fmla="*/ 34 h 34"/>
                <a:gd name="T34" fmla="*/ 16 w 31"/>
                <a:gd name="T35" fmla="*/ 34 h 34"/>
                <a:gd name="T36" fmla="*/ 26 w 31"/>
                <a:gd name="T37" fmla="*/ 31 h 34"/>
                <a:gd name="T38" fmla="*/ 31 w 31"/>
                <a:gd name="T39" fmla="*/ 20 h 34"/>
                <a:gd name="T40" fmla="*/ 31 w 31"/>
                <a:gd name="T41" fmla="*/ 14 h 34"/>
                <a:gd name="T42" fmla="*/ 27 w 31"/>
                <a:gd name="T43" fmla="*/ 4 h 34"/>
                <a:gd name="T44" fmla="*/ 16 w 31"/>
                <a:gd name="T45" fmla="*/ 0 h 34"/>
                <a:gd name="T46" fmla="*/ 4 w 31"/>
                <a:gd name="T47" fmla="*/ 0 h 34"/>
                <a:gd name="T48" fmla="*/ 1 w 31"/>
                <a:gd name="T4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1" h="34">
                  <a:moveTo>
                    <a:pt x="16" y="29"/>
                  </a:moveTo>
                  <a:cubicBezTo>
                    <a:pt x="16" y="29"/>
                    <a:pt x="16" y="29"/>
                    <a:pt x="16" y="29"/>
                  </a:cubicBezTo>
                  <a:cubicBezTo>
                    <a:pt x="11" y="29"/>
                    <a:pt x="11" y="29"/>
                    <a:pt x="11" y="29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8" y="5"/>
                    <a:pt x="20" y="6"/>
                    <a:pt x="22" y="8"/>
                  </a:cubicBezTo>
                  <a:cubicBezTo>
                    <a:pt x="23" y="10"/>
                    <a:pt x="24" y="12"/>
                    <a:pt x="24" y="14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4" y="23"/>
                    <a:pt x="23" y="25"/>
                    <a:pt x="21" y="27"/>
                  </a:cubicBezTo>
                  <a:cubicBezTo>
                    <a:pt x="20" y="28"/>
                    <a:pt x="18" y="29"/>
                    <a:pt x="16" y="29"/>
                  </a:cubicBezTo>
                  <a:moveTo>
                    <a:pt x="1" y="0"/>
                  </a:moveTo>
                  <a:cubicBezTo>
                    <a:pt x="1" y="4"/>
                    <a:pt x="1" y="4"/>
                    <a:pt x="1" y="4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29"/>
                    <a:pt x="4" y="29"/>
                    <a:pt x="4" y="29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16" y="34"/>
                    <a:pt x="16" y="34"/>
                    <a:pt x="16" y="34"/>
                  </a:cubicBezTo>
                  <a:cubicBezTo>
                    <a:pt x="16" y="34"/>
                    <a:pt x="16" y="34"/>
                    <a:pt x="16" y="34"/>
                  </a:cubicBezTo>
                  <a:cubicBezTo>
                    <a:pt x="20" y="34"/>
                    <a:pt x="24" y="33"/>
                    <a:pt x="26" y="31"/>
                  </a:cubicBezTo>
                  <a:cubicBezTo>
                    <a:pt x="29" y="28"/>
                    <a:pt x="30" y="24"/>
                    <a:pt x="31" y="20"/>
                  </a:cubicBezTo>
                  <a:cubicBezTo>
                    <a:pt x="31" y="14"/>
                    <a:pt x="31" y="14"/>
                    <a:pt x="31" y="14"/>
                  </a:cubicBezTo>
                  <a:cubicBezTo>
                    <a:pt x="31" y="10"/>
                    <a:pt x="29" y="7"/>
                    <a:pt x="27" y="4"/>
                  </a:cubicBezTo>
                  <a:cubicBezTo>
                    <a:pt x="24" y="1"/>
                    <a:pt x="20" y="0"/>
                    <a:pt x="16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7" name="Freeform 83">
              <a:extLst>
                <a:ext uri="{FF2B5EF4-FFF2-40B4-BE49-F238E27FC236}">
                  <a16:creationId xmlns:a16="http://schemas.microsoft.com/office/drawing/2014/main" id="{35DD25F0-63E9-49DD-B187-B9E06ABCFE2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521950" y="1970088"/>
              <a:ext cx="131763" cy="133350"/>
            </a:xfrm>
            <a:custGeom>
              <a:avLst/>
              <a:gdLst>
                <a:gd name="T0" fmla="*/ 13 w 36"/>
                <a:gd name="T1" fmla="*/ 16 h 37"/>
                <a:gd name="T2" fmla="*/ 11 w 36"/>
                <a:gd name="T3" fmla="*/ 6 h 37"/>
                <a:gd name="T4" fmla="*/ 16 w 36"/>
                <a:gd name="T5" fmla="*/ 6 h 37"/>
                <a:gd name="T6" fmla="*/ 17 w 36"/>
                <a:gd name="T7" fmla="*/ 6 h 37"/>
                <a:gd name="T8" fmla="*/ 20 w 36"/>
                <a:gd name="T9" fmla="*/ 6 h 37"/>
                <a:gd name="T10" fmla="*/ 22 w 36"/>
                <a:gd name="T11" fmla="*/ 10 h 37"/>
                <a:gd name="T12" fmla="*/ 21 w 36"/>
                <a:gd name="T13" fmla="*/ 14 h 37"/>
                <a:gd name="T14" fmla="*/ 17 w 36"/>
                <a:gd name="T15" fmla="*/ 16 h 37"/>
                <a:gd name="T16" fmla="*/ 13 w 36"/>
                <a:gd name="T17" fmla="*/ 16 h 37"/>
                <a:gd name="T18" fmla="*/ 18 w 36"/>
                <a:gd name="T19" fmla="*/ 0 h 37"/>
                <a:gd name="T20" fmla="*/ 15 w 36"/>
                <a:gd name="T21" fmla="*/ 0 h 37"/>
                <a:gd name="T22" fmla="*/ 3 w 36"/>
                <a:gd name="T23" fmla="*/ 2 h 37"/>
                <a:gd name="T24" fmla="*/ 0 w 36"/>
                <a:gd name="T25" fmla="*/ 3 h 37"/>
                <a:gd name="T26" fmla="*/ 0 w 36"/>
                <a:gd name="T27" fmla="*/ 7 h 37"/>
                <a:gd name="T28" fmla="*/ 4 w 36"/>
                <a:gd name="T29" fmla="*/ 7 h 37"/>
                <a:gd name="T30" fmla="*/ 8 w 36"/>
                <a:gd name="T31" fmla="*/ 32 h 37"/>
                <a:gd name="T32" fmla="*/ 4 w 36"/>
                <a:gd name="T33" fmla="*/ 33 h 37"/>
                <a:gd name="T34" fmla="*/ 5 w 36"/>
                <a:gd name="T35" fmla="*/ 37 h 37"/>
                <a:gd name="T36" fmla="*/ 19 w 36"/>
                <a:gd name="T37" fmla="*/ 35 h 37"/>
                <a:gd name="T38" fmla="*/ 19 w 36"/>
                <a:gd name="T39" fmla="*/ 31 h 37"/>
                <a:gd name="T40" fmla="*/ 15 w 36"/>
                <a:gd name="T41" fmla="*/ 31 h 37"/>
                <a:gd name="T42" fmla="*/ 13 w 36"/>
                <a:gd name="T43" fmla="*/ 22 h 37"/>
                <a:gd name="T44" fmla="*/ 19 w 36"/>
                <a:gd name="T45" fmla="*/ 21 h 37"/>
                <a:gd name="T46" fmla="*/ 20 w 36"/>
                <a:gd name="T47" fmla="*/ 21 h 37"/>
                <a:gd name="T48" fmla="*/ 23 w 36"/>
                <a:gd name="T49" fmla="*/ 22 h 37"/>
                <a:gd name="T50" fmla="*/ 25 w 36"/>
                <a:gd name="T51" fmla="*/ 25 h 37"/>
                <a:gd name="T52" fmla="*/ 25 w 36"/>
                <a:gd name="T53" fmla="*/ 27 h 37"/>
                <a:gd name="T54" fmla="*/ 27 w 36"/>
                <a:gd name="T55" fmla="*/ 32 h 37"/>
                <a:gd name="T56" fmla="*/ 31 w 36"/>
                <a:gd name="T57" fmla="*/ 33 h 37"/>
                <a:gd name="T58" fmla="*/ 32 w 36"/>
                <a:gd name="T59" fmla="*/ 33 h 37"/>
                <a:gd name="T60" fmla="*/ 36 w 36"/>
                <a:gd name="T61" fmla="*/ 32 h 37"/>
                <a:gd name="T62" fmla="*/ 35 w 36"/>
                <a:gd name="T63" fmla="*/ 28 h 37"/>
                <a:gd name="T64" fmla="*/ 34 w 36"/>
                <a:gd name="T65" fmla="*/ 28 h 37"/>
                <a:gd name="T66" fmla="*/ 34 w 36"/>
                <a:gd name="T67" fmla="*/ 28 h 37"/>
                <a:gd name="T68" fmla="*/ 33 w 36"/>
                <a:gd name="T69" fmla="*/ 28 h 37"/>
                <a:gd name="T70" fmla="*/ 32 w 36"/>
                <a:gd name="T71" fmla="*/ 26 h 37"/>
                <a:gd name="T72" fmla="*/ 32 w 36"/>
                <a:gd name="T73" fmla="*/ 24 h 37"/>
                <a:gd name="T74" fmla="*/ 30 w 36"/>
                <a:gd name="T75" fmla="*/ 19 h 37"/>
                <a:gd name="T76" fmla="*/ 25 w 36"/>
                <a:gd name="T77" fmla="*/ 17 h 37"/>
                <a:gd name="T78" fmla="*/ 28 w 36"/>
                <a:gd name="T79" fmla="*/ 13 h 37"/>
                <a:gd name="T80" fmla="*/ 29 w 36"/>
                <a:gd name="T81" fmla="*/ 9 h 37"/>
                <a:gd name="T82" fmla="*/ 25 w 36"/>
                <a:gd name="T83" fmla="*/ 2 h 37"/>
                <a:gd name="T84" fmla="*/ 18 w 36"/>
                <a:gd name="T85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6" h="37">
                  <a:moveTo>
                    <a:pt x="13" y="16"/>
                  </a:moveTo>
                  <a:cubicBezTo>
                    <a:pt x="11" y="6"/>
                    <a:pt x="11" y="6"/>
                    <a:pt x="11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6"/>
                    <a:pt x="17" y="6"/>
                    <a:pt x="17" y="6"/>
                  </a:cubicBezTo>
                  <a:cubicBezTo>
                    <a:pt x="18" y="6"/>
                    <a:pt x="19" y="6"/>
                    <a:pt x="20" y="6"/>
                  </a:cubicBezTo>
                  <a:cubicBezTo>
                    <a:pt x="21" y="7"/>
                    <a:pt x="22" y="8"/>
                    <a:pt x="22" y="10"/>
                  </a:cubicBezTo>
                  <a:cubicBezTo>
                    <a:pt x="22" y="11"/>
                    <a:pt x="22" y="13"/>
                    <a:pt x="21" y="14"/>
                  </a:cubicBezTo>
                  <a:cubicBezTo>
                    <a:pt x="21" y="15"/>
                    <a:pt x="19" y="15"/>
                    <a:pt x="17" y="16"/>
                  </a:cubicBezTo>
                  <a:cubicBezTo>
                    <a:pt x="13" y="16"/>
                    <a:pt x="13" y="16"/>
                    <a:pt x="13" y="16"/>
                  </a:cubicBezTo>
                  <a:moveTo>
                    <a:pt x="18" y="0"/>
                  </a:moveTo>
                  <a:cubicBezTo>
                    <a:pt x="17" y="0"/>
                    <a:pt x="16" y="0"/>
                    <a:pt x="15" y="0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8" y="32"/>
                    <a:pt x="8" y="32"/>
                    <a:pt x="8" y="32"/>
                  </a:cubicBezTo>
                  <a:cubicBezTo>
                    <a:pt x="4" y="33"/>
                    <a:pt x="4" y="33"/>
                    <a:pt x="4" y="33"/>
                  </a:cubicBezTo>
                  <a:cubicBezTo>
                    <a:pt x="5" y="37"/>
                    <a:pt x="5" y="37"/>
                    <a:pt x="5" y="37"/>
                  </a:cubicBezTo>
                  <a:cubicBezTo>
                    <a:pt x="19" y="35"/>
                    <a:pt x="19" y="35"/>
                    <a:pt x="19" y="35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15" y="31"/>
                    <a:pt x="15" y="31"/>
                    <a:pt x="15" y="31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9" y="21"/>
                    <a:pt x="19" y="21"/>
                    <a:pt x="19" y="21"/>
                  </a:cubicBezTo>
                  <a:cubicBezTo>
                    <a:pt x="19" y="21"/>
                    <a:pt x="20" y="21"/>
                    <a:pt x="20" y="21"/>
                  </a:cubicBezTo>
                  <a:cubicBezTo>
                    <a:pt x="21" y="21"/>
                    <a:pt x="22" y="21"/>
                    <a:pt x="23" y="22"/>
                  </a:cubicBezTo>
                  <a:cubicBezTo>
                    <a:pt x="24" y="22"/>
                    <a:pt x="25" y="24"/>
                    <a:pt x="25" y="25"/>
                  </a:cubicBezTo>
                  <a:cubicBezTo>
                    <a:pt x="25" y="27"/>
                    <a:pt x="25" y="27"/>
                    <a:pt x="25" y="27"/>
                  </a:cubicBezTo>
                  <a:cubicBezTo>
                    <a:pt x="25" y="29"/>
                    <a:pt x="26" y="31"/>
                    <a:pt x="27" y="32"/>
                  </a:cubicBezTo>
                  <a:cubicBezTo>
                    <a:pt x="28" y="32"/>
                    <a:pt x="29" y="33"/>
                    <a:pt x="31" y="33"/>
                  </a:cubicBezTo>
                  <a:cubicBezTo>
                    <a:pt x="31" y="33"/>
                    <a:pt x="32" y="33"/>
                    <a:pt x="32" y="33"/>
                  </a:cubicBezTo>
                  <a:cubicBezTo>
                    <a:pt x="36" y="32"/>
                    <a:pt x="36" y="32"/>
                    <a:pt x="36" y="32"/>
                  </a:cubicBezTo>
                  <a:cubicBezTo>
                    <a:pt x="35" y="28"/>
                    <a:pt x="35" y="28"/>
                    <a:pt x="35" y="28"/>
                  </a:cubicBezTo>
                  <a:cubicBezTo>
                    <a:pt x="34" y="28"/>
                    <a:pt x="34" y="28"/>
                    <a:pt x="34" y="28"/>
                  </a:cubicBezTo>
                  <a:cubicBezTo>
                    <a:pt x="34" y="28"/>
                    <a:pt x="34" y="28"/>
                    <a:pt x="34" y="28"/>
                  </a:cubicBezTo>
                  <a:cubicBezTo>
                    <a:pt x="34" y="28"/>
                    <a:pt x="33" y="28"/>
                    <a:pt x="33" y="28"/>
                  </a:cubicBezTo>
                  <a:cubicBezTo>
                    <a:pt x="32" y="27"/>
                    <a:pt x="32" y="27"/>
                    <a:pt x="32" y="26"/>
                  </a:cubicBezTo>
                  <a:cubicBezTo>
                    <a:pt x="32" y="24"/>
                    <a:pt x="32" y="24"/>
                    <a:pt x="32" y="24"/>
                  </a:cubicBezTo>
                  <a:cubicBezTo>
                    <a:pt x="31" y="22"/>
                    <a:pt x="31" y="20"/>
                    <a:pt x="30" y="19"/>
                  </a:cubicBezTo>
                  <a:cubicBezTo>
                    <a:pt x="28" y="18"/>
                    <a:pt x="27" y="17"/>
                    <a:pt x="25" y="17"/>
                  </a:cubicBezTo>
                  <a:cubicBezTo>
                    <a:pt x="26" y="16"/>
                    <a:pt x="28" y="15"/>
                    <a:pt x="28" y="13"/>
                  </a:cubicBezTo>
                  <a:cubicBezTo>
                    <a:pt x="29" y="12"/>
                    <a:pt x="29" y="10"/>
                    <a:pt x="29" y="9"/>
                  </a:cubicBezTo>
                  <a:cubicBezTo>
                    <a:pt x="29" y="5"/>
                    <a:pt x="27" y="3"/>
                    <a:pt x="25" y="2"/>
                  </a:cubicBezTo>
                  <a:cubicBezTo>
                    <a:pt x="23" y="1"/>
                    <a:pt x="21" y="0"/>
                    <a:pt x="18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8" name="Freeform 84">
              <a:extLst>
                <a:ext uri="{FF2B5EF4-FFF2-40B4-BE49-F238E27FC236}">
                  <a16:creationId xmlns:a16="http://schemas.microsoft.com/office/drawing/2014/main" id="{D82D2021-7E2E-4DB8-B6B6-DF71B72C788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42600" y="1944688"/>
              <a:ext cx="82550" cy="133350"/>
            </a:xfrm>
            <a:custGeom>
              <a:avLst/>
              <a:gdLst>
                <a:gd name="T0" fmla="*/ 32 w 52"/>
                <a:gd name="T1" fmla="*/ 0 h 84"/>
                <a:gd name="T2" fmla="*/ 0 w 52"/>
                <a:gd name="T3" fmla="*/ 9 h 84"/>
                <a:gd name="T4" fmla="*/ 2 w 52"/>
                <a:gd name="T5" fmla="*/ 18 h 84"/>
                <a:gd name="T6" fmla="*/ 11 w 52"/>
                <a:gd name="T7" fmla="*/ 18 h 84"/>
                <a:gd name="T8" fmla="*/ 27 w 52"/>
                <a:gd name="T9" fmla="*/ 70 h 84"/>
                <a:gd name="T10" fmla="*/ 18 w 52"/>
                <a:gd name="T11" fmla="*/ 75 h 84"/>
                <a:gd name="T12" fmla="*/ 23 w 52"/>
                <a:gd name="T13" fmla="*/ 84 h 84"/>
                <a:gd name="T14" fmla="*/ 52 w 52"/>
                <a:gd name="T15" fmla="*/ 75 h 84"/>
                <a:gd name="T16" fmla="*/ 50 w 52"/>
                <a:gd name="T17" fmla="*/ 66 h 84"/>
                <a:gd name="T18" fmla="*/ 41 w 52"/>
                <a:gd name="T19" fmla="*/ 66 h 84"/>
                <a:gd name="T20" fmla="*/ 25 w 52"/>
                <a:gd name="T21" fmla="*/ 13 h 84"/>
                <a:gd name="T22" fmla="*/ 34 w 52"/>
                <a:gd name="T23" fmla="*/ 9 h 84"/>
                <a:gd name="T24" fmla="*/ 32 w 52"/>
                <a:gd name="T25" fmla="*/ 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2" h="84">
                  <a:moveTo>
                    <a:pt x="32" y="0"/>
                  </a:moveTo>
                  <a:lnTo>
                    <a:pt x="0" y="9"/>
                  </a:lnTo>
                  <a:lnTo>
                    <a:pt x="2" y="18"/>
                  </a:lnTo>
                  <a:lnTo>
                    <a:pt x="11" y="18"/>
                  </a:lnTo>
                  <a:lnTo>
                    <a:pt x="27" y="70"/>
                  </a:lnTo>
                  <a:lnTo>
                    <a:pt x="18" y="75"/>
                  </a:lnTo>
                  <a:lnTo>
                    <a:pt x="23" y="84"/>
                  </a:lnTo>
                  <a:lnTo>
                    <a:pt x="52" y="75"/>
                  </a:lnTo>
                  <a:lnTo>
                    <a:pt x="50" y="66"/>
                  </a:lnTo>
                  <a:lnTo>
                    <a:pt x="41" y="66"/>
                  </a:lnTo>
                  <a:lnTo>
                    <a:pt x="25" y="13"/>
                  </a:lnTo>
                  <a:lnTo>
                    <a:pt x="34" y="9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9" name="Freeform 85">
              <a:extLst>
                <a:ext uri="{FF2B5EF4-FFF2-40B4-BE49-F238E27FC236}">
                  <a16:creationId xmlns:a16="http://schemas.microsoft.com/office/drawing/2014/main" id="{7752BF3A-1D83-41BC-9EDC-EE807416365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42600" y="1944688"/>
              <a:ext cx="82550" cy="133350"/>
            </a:xfrm>
            <a:custGeom>
              <a:avLst/>
              <a:gdLst>
                <a:gd name="T0" fmla="*/ 32 w 52"/>
                <a:gd name="T1" fmla="*/ 0 h 84"/>
                <a:gd name="T2" fmla="*/ 0 w 52"/>
                <a:gd name="T3" fmla="*/ 9 h 84"/>
                <a:gd name="T4" fmla="*/ 2 w 52"/>
                <a:gd name="T5" fmla="*/ 18 h 84"/>
                <a:gd name="T6" fmla="*/ 11 w 52"/>
                <a:gd name="T7" fmla="*/ 18 h 84"/>
                <a:gd name="T8" fmla="*/ 27 w 52"/>
                <a:gd name="T9" fmla="*/ 70 h 84"/>
                <a:gd name="T10" fmla="*/ 18 w 52"/>
                <a:gd name="T11" fmla="*/ 75 h 84"/>
                <a:gd name="T12" fmla="*/ 23 w 52"/>
                <a:gd name="T13" fmla="*/ 84 h 84"/>
                <a:gd name="T14" fmla="*/ 52 w 52"/>
                <a:gd name="T15" fmla="*/ 75 h 84"/>
                <a:gd name="T16" fmla="*/ 50 w 52"/>
                <a:gd name="T17" fmla="*/ 66 h 84"/>
                <a:gd name="T18" fmla="*/ 41 w 52"/>
                <a:gd name="T19" fmla="*/ 66 h 84"/>
                <a:gd name="T20" fmla="*/ 25 w 52"/>
                <a:gd name="T21" fmla="*/ 13 h 84"/>
                <a:gd name="T22" fmla="*/ 34 w 52"/>
                <a:gd name="T23" fmla="*/ 9 h 84"/>
                <a:gd name="T24" fmla="*/ 32 w 52"/>
                <a:gd name="T25" fmla="*/ 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2" h="84">
                  <a:moveTo>
                    <a:pt x="32" y="0"/>
                  </a:moveTo>
                  <a:lnTo>
                    <a:pt x="0" y="9"/>
                  </a:lnTo>
                  <a:lnTo>
                    <a:pt x="2" y="18"/>
                  </a:lnTo>
                  <a:lnTo>
                    <a:pt x="11" y="18"/>
                  </a:lnTo>
                  <a:lnTo>
                    <a:pt x="27" y="70"/>
                  </a:lnTo>
                  <a:lnTo>
                    <a:pt x="18" y="75"/>
                  </a:lnTo>
                  <a:lnTo>
                    <a:pt x="23" y="84"/>
                  </a:lnTo>
                  <a:lnTo>
                    <a:pt x="52" y="75"/>
                  </a:lnTo>
                  <a:lnTo>
                    <a:pt x="50" y="66"/>
                  </a:lnTo>
                  <a:lnTo>
                    <a:pt x="41" y="66"/>
                  </a:lnTo>
                  <a:lnTo>
                    <a:pt x="25" y="13"/>
                  </a:lnTo>
                  <a:lnTo>
                    <a:pt x="34" y="9"/>
                  </a:lnTo>
                  <a:lnTo>
                    <a:pt x="3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0" name="Freeform 86">
              <a:extLst>
                <a:ext uri="{FF2B5EF4-FFF2-40B4-BE49-F238E27FC236}">
                  <a16:creationId xmlns:a16="http://schemas.microsoft.com/office/drawing/2014/main" id="{4819EA1F-9639-4C58-8B20-D6A09DE715C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02925" y="1890713"/>
              <a:ext cx="157163" cy="165100"/>
            </a:xfrm>
            <a:custGeom>
              <a:avLst/>
              <a:gdLst>
                <a:gd name="T0" fmla="*/ 74 w 99"/>
                <a:gd name="T1" fmla="*/ 0 h 104"/>
                <a:gd name="T2" fmla="*/ 67 w 99"/>
                <a:gd name="T3" fmla="*/ 4 h 104"/>
                <a:gd name="T4" fmla="*/ 44 w 99"/>
                <a:gd name="T5" fmla="*/ 13 h 104"/>
                <a:gd name="T6" fmla="*/ 48 w 99"/>
                <a:gd name="T7" fmla="*/ 22 h 104"/>
                <a:gd name="T8" fmla="*/ 55 w 99"/>
                <a:gd name="T9" fmla="*/ 20 h 104"/>
                <a:gd name="T10" fmla="*/ 74 w 99"/>
                <a:gd name="T11" fmla="*/ 59 h 104"/>
                <a:gd name="T12" fmla="*/ 74 w 99"/>
                <a:gd name="T13" fmla="*/ 59 h 104"/>
                <a:gd name="T14" fmla="*/ 21 w 99"/>
                <a:gd name="T15" fmla="*/ 22 h 104"/>
                <a:gd name="T16" fmla="*/ 7 w 99"/>
                <a:gd name="T17" fmla="*/ 29 h 104"/>
                <a:gd name="T18" fmla="*/ 0 w 99"/>
                <a:gd name="T19" fmla="*/ 34 h 104"/>
                <a:gd name="T20" fmla="*/ 3 w 99"/>
                <a:gd name="T21" fmla="*/ 41 h 104"/>
                <a:gd name="T22" fmla="*/ 12 w 99"/>
                <a:gd name="T23" fmla="*/ 41 h 104"/>
                <a:gd name="T24" fmla="*/ 35 w 99"/>
                <a:gd name="T25" fmla="*/ 91 h 104"/>
                <a:gd name="T26" fmla="*/ 28 w 99"/>
                <a:gd name="T27" fmla="*/ 95 h 104"/>
                <a:gd name="T28" fmla="*/ 32 w 99"/>
                <a:gd name="T29" fmla="*/ 104 h 104"/>
                <a:gd name="T30" fmla="*/ 62 w 99"/>
                <a:gd name="T31" fmla="*/ 91 h 104"/>
                <a:gd name="T32" fmla="*/ 58 w 99"/>
                <a:gd name="T33" fmla="*/ 84 h 104"/>
                <a:gd name="T34" fmla="*/ 51 w 99"/>
                <a:gd name="T35" fmla="*/ 84 h 104"/>
                <a:gd name="T36" fmla="*/ 32 w 99"/>
                <a:gd name="T37" fmla="*/ 47 h 104"/>
                <a:gd name="T38" fmla="*/ 32 w 99"/>
                <a:gd name="T39" fmla="*/ 45 h 104"/>
                <a:gd name="T40" fmla="*/ 83 w 99"/>
                <a:gd name="T41" fmla="*/ 82 h 104"/>
                <a:gd name="T42" fmla="*/ 99 w 99"/>
                <a:gd name="T43" fmla="*/ 75 h 104"/>
                <a:gd name="T44" fmla="*/ 71 w 99"/>
                <a:gd name="T45" fmla="*/ 13 h 104"/>
                <a:gd name="T46" fmla="*/ 78 w 99"/>
                <a:gd name="T47" fmla="*/ 9 h 104"/>
                <a:gd name="T48" fmla="*/ 74 w 99"/>
                <a:gd name="T49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9" h="104">
                  <a:moveTo>
                    <a:pt x="74" y="0"/>
                  </a:moveTo>
                  <a:lnTo>
                    <a:pt x="67" y="4"/>
                  </a:lnTo>
                  <a:lnTo>
                    <a:pt x="44" y="13"/>
                  </a:lnTo>
                  <a:lnTo>
                    <a:pt x="48" y="22"/>
                  </a:lnTo>
                  <a:lnTo>
                    <a:pt x="55" y="20"/>
                  </a:lnTo>
                  <a:lnTo>
                    <a:pt x="74" y="59"/>
                  </a:lnTo>
                  <a:lnTo>
                    <a:pt x="74" y="59"/>
                  </a:lnTo>
                  <a:lnTo>
                    <a:pt x="21" y="22"/>
                  </a:lnTo>
                  <a:lnTo>
                    <a:pt x="7" y="29"/>
                  </a:lnTo>
                  <a:lnTo>
                    <a:pt x="0" y="34"/>
                  </a:lnTo>
                  <a:lnTo>
                    <a:pt x="3" y="41"/>
                  </a:lnTo>
                  <a:lnTo>
                    <a:pt x="12" y="41"/>
                  </a:lnTo>
                  <a:lnTo>
                    <a:pt x="35" y="91"/>
                  </a:lnTo>
                  <a:lnTo>
                    <a:pt x="28" y="95"/>
                  </a:lnTo>
                  <a:lnTo>
                    <a:pt x="32" y="104"/>
                  </a:lnTo>
                  <a:lnTo>
                    <a:pt x="62" y="91"/>
                  </a:lnTo>
                  <a:lnTo>
                    <a:pt x="58" y="84"/>
                  </a:lnTo>
                  <a:lnTo>
                    <a:pt x="51" y="84"/>
                  </a:lnTo>
                  <a:lnTo>
                    <a:pt x="32" y="47"/>
                  </a:lnTo>
                  <a:lnTo>
                    <a:pt x="32" y="45"/>
                  </a:lnTo>
                  <a:lnTo>
                    <a:pt x="83" y="82"/>
                  </a:lnTo>
                  <a:lnTo>
                    <a:pt x="99" y="75"/>
                  </a:lnTo>
                  <a:lnTo>
                    <a:pt x="71" y="13"/>
                  </a:lnTo>
                  <a:lnTo>
                    <a:pt x="78" y="9"/>
                  </a:lnTo>
                  <a:lnTo>
                    <a:pt x="7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1" name="Freeform 87">
              <a:extLst>
                <a:ext uri="{FF2B5EF4-FFF2-40B4-BE49-F238E27FC236}">
                  <a16:creationId xmlns:a16="http://schemas.microsoft.com/office/drawing/2014/main" id="{4F445476-099F-4593-9841-ABD5030D688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02925" y="1890713"/>
              <a:ext cx="157163" cy="165100"/>
            </a:xfrm>
            <a:custGeom>
              <a:avLst/>
              <a:gdLst>
                <a:gd name="T0" fmla="*/ 74 w 99"/>
                <a:gd name="T1" fmla="*/ 0 h 104"/>
                <a:gd name="T2" fmla="*/ 67 w 99"/>
                <a:gd name="T3" fmla="*/ 4 h 104"/>
                <a:gd name="T4" fmla="*/ 44 w 99"/>
                <a:gd name="T5" fmla="*/ 13 h 104"/>
                <a:gd name="T6" fmla="*/ 48 w 99"/>
                <a:gd name="T7" fmla="*/ 22 h 104"/>
                <a:gd name="T8" fmla="*/ 55 w 99"/>
                <a:gd name="T9" fmla="*/ 20 h 104"/>
                <a:gd name="T10" fmla="*/ 74 w 99"/>
                <a:gd name="T11" fmla="*/ 59 h 104"/>
                <a:gd name="T12" fmla="*/ 74 w 99"/>
                <a:gd name="T13" fmla="*/ 59 h 104"/>
                <a:gd name="T14" fmla="*/ 21 w 99"/>
                <a:gd name="T15" fmla="*/ 22 h 104"/>
                <a:gd name="T16" fmla="*/ 7 w 99"/>
                <a:gd name="T17" fmla="*/ 29 h 104"/>
                <a:gd name="T18" fmla="*/ 0 w 99"/>
                <a:gd name="T19" fmla="*/ 34 h 104"/>
                <a:gd name="T20" fmla="*/ 3 w 99"/>
                <a:gd name="T21" fmla="*/ 41 h 104"/>
                <a:gd name="T22" fmla="*/ 12 w 99"/>
                <a:gd name="T23" fmla="*/ 41 h 104"/>
                <a:gd name="T24" fmla="*/ 35 w 99"/>
                <a:gd name="T25" fmla="*/ 91 h 104"/>
                <a:gd name="T26" fmla="*/ 28 w 99"/>
                <a:gd name="T27" fmla="*/ 95 h 104"/>
                <a:gd name="T28" fmla="*/ 32 w 99"/>
                <a:gd name="T29" fmla="*/ 104 h 104"/>
                <a:gd name="T30" fmla="*/ 62 w 99"/>
                <a:gd name="T31" fmla="*/ 91 h 104"/>
                <a:gd name="T32" fmla="*/ 58 w 99"/>
                <a:gd name="T33" fmla="*/ 84 h 104"/>
                <a:gd name="T34" fmla="*/ 51 w 99"/>
                <a:gd name="T35" fmla="*/ 84 h 104"/>
                <a:gd name="T36" fmla="*/ 32 w 99"/>
                <a:gd name="T37" fmla="*/ 47 h 104"/>
                <a:gd name="T38" fmla="*/ 32 w 99"/>
                <a:gd name="T39" fmla="*/ 45 h 104"/>
                <a:gd name="T40" fmla="*/ 83 w 99"/>
                <a:gd name="T41" fmla="*/ 82 h 104"/>
                <a:gd name="T42" fmla="*/ 99 w 99"/>
                <a:gd name="T43" fmla="*/ 75 h 104"/>
                <a:gd name="T44" fmla="*/ 71 w 99"/>
                <a:gd name="T45" fmla="*/ 13 h 104"/>
                <a:gd name="T46" fmla="*/ 78 w 99"/>
                <a:gd name="T47" fmla="*/ 9 h 104"/>
                <a:gd name="T48" fmla="*/ 74 w 99"/>
                <a:gd name="T49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9" h="104">
                  <a:moveTo>
                    <a:pt x="74" y="0"/>
                  </a:moveTo>
                  <a:lnTo>
                    <a:pt x="67" y="4"/>
                  </a:lnTo>
                  <a:lnTo>
                    <a:pt x="44" y="13"/>
                  </a:lnTo>
                  <a:lnTo>
                    <a:pt x="48" y="22"/>
                  </a:lnTo>
                  <a:lnTo>
                    <a:pt x="55" y="20"/>
                  </a:lnTo>
                  <a:lnTo>
                    <a:pt x="74" y="59"/>
                  </a:lnTo>
                  <a:lnTo>
                    <a:pt x="74" y="59"/>
                  </a:lnTo>
                  <a:lnTo>
                    <a:pt x="21" y="22"/>
                  </a:lnTo>
                  <a:lnTo>
                    <a:pt x="7" y="29"/>
                  </a:lnTo>
                  <a:lnTo>
                    <a:pt x="0" y="34"/>
                  </a:lnTo>
                  <a:lnTo>
                    <a:pt x="3" y="41"/>
                  </a:lnTo>
                  <a:lnTo>
                    <a:pt x="12" y="41"/>
                  </a:lnTo>
                  <a:lnTo>
                    <a:pt x="35" y="91"/>
                  </a:lnTo>
                  <a:lnTo>
                    <a:pt x="28" y="95"/>
                  </a:lnTo>
                  <a:lnTo>
                    <a:pt x="32" y="104"/>
                  </a:lnTo>
                  <a:lnTo>
                    <a:pt x="62" y="91"/>
                  </a:lnTo>
                  <a:lnTo>
                    <a:pt x="58" y="84"/>
                  </a:lnTo>
                  <a:lnTo>
                    <a:pt x="51" y="84"/>
                  </a:lnTo>
                  <a:lnTo>
                    <a:pt x="32" y="47"/>
                  </a:lnTo>
                  <a:lnTo>
                    <a:pt x="32" y="45"/>
                  </a:lnTo>
                  <a:lnTo>
                    <a:pt x="83" y="82"/>
                  </a:lnTo>
                  <a:lnTo>
                    <a:pt x="99" y="75"/>
                  </a:lnTo>
                  <a:lnTo>
                    <a:pt x="71" y="13"/>
                  </a:lnTo>
                  <a:lnTo>
                    <a:pt x="78" y="9"/>
                  </a:lnTo>
                  <a:lnTo>
                    <a:pt x="7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2" name="Freeform 88">
              <a:extLst>
                <a:ext uri="{FF2B5EF4-FFF2-40B4-BE49-F238E27FC236}">
                  <a16:creationId xmlns:a16="http://schemas.microsoft.com/office/drawing/2014/main" id="{19988785-8A73-4136-A5FC-A09D51CF066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26750" y="1820863"/>
              <a:ext cx="169863" cy="166688"/>
            </a:xfrm>
            <a:custGeom>
              <a:avLst/>
              <a:gdLst>
                <a:gd name="T0" fmla="*/ 62 w 107"/>
                <a:gd name="T1" fmla="*/ 0 h 105"/>
                <a:gd name="T2" fmla="*/ 34 w 107"/>
                <a:gd name="T3" fmla="*/ 16 h 105"/>
                <a:gd name="T4" fmla="*/ 41 w 107"/>
                <a:gd name="T5" fmla="*/ 25 h 105"/>
                <a:gd name="T6" fmla="*/ 46 w 107"/>
                <a:gd name="T7" fmla="*/ 23 h 105"/>
                <a:gd name="T8" fmla="*/ 46 w 107"/>
                <a:gd name="T9" fmla="*/ 50 h 105"/>
                <a:gd name="T10" fmla="*/ 39 w 107"/>
                <a:gd name="T11" fmla="*/ 53 h 105"/>
                <a:gd name="T12" fmla="*/ 28 w 107"/>
                <a:gd name="T13" fmla="*/ 37 h 105"/>
                <a:gd name="T14" fmla="*/ 32 w 107"/>
                <a:gd name="T15" fmla="*/ 30 h 105"/>
                <a:gd name="T16" fmla="*/ 28 w 107"/>
                <a:gd name="T17" fmla="*/ 23 h 105"/>
                <a:gd name="T18" fmla="*/ 0 w 107"/>
                <a:gd name="T19" fmla="*/ 41 h 105"/>
                <a:gd name="T20" fmla="*/ 7 w 107"/>
                <a:gd name="T21" fmla="*/ 48 h 105"/>
                <a:gd name="T22" fmla="*/ 14 w 107"/>
                <a:gd name="T23" fmla="*/ 46 h 105"/>
                <a:gd name="T24" fmla="*/ 46 w 107"/>
                <a:gd name="T25" fmla="*/ 91 h 105"/>
                <a:gd name="T26" fmla="*/ 41 w 107"/>
                <a:gd name="T27" fmla="*/ 98 h 105"/>
                <a:gd name="T28" fmla="*/ 46 w 107"/>
                <a:gd name="T29" fmla="*/ 105 h 105"/>
                <a:gd name="T30" fmla="*/ 73 w 107"/>
                <a:gd name="T31" fmla="*/ 87 h 105"/>
                <a:gd name="T32" fmla="*/ 66 w 107"/>
                <a:gd name="T33" fmla="*/ 80 h 105"/>
                <a:gd name="T34" fmla="*/ 60 w 107"/>
                <a:gd name="T35" fmla="*/ 82 h 105"/>
                <a:gd name="T36" fmla="*/ 48 w 107"/>
                <a:gd name="T37" fmla="*/ 64 h 105"/>
                <a:gd name="T38" fmla="*/ 55 w 107"/>
                <a:gd name="T39" fmla="*/ 60 h 105"/>
                <a:gd name="T40" fmla="*/ 80 w 107"/>
                <a:gd name="T41" fmla="*/ 69 h 105"/>
                <a:gd name="T42" fmla="*/ 76 w 107"/>
                <a:gd name="T43" fmla="*/ 73 h 105"/>
                <a:gd name="T44" fmla="*/ 82 w 107"/>
                <a:gd name="T45" fmla="*/ 80 h 105"/>
                <a:gd name="T46" fmla="*/ 107 w 107"/>
                <a:gd name="T47" fmla="*/ 64 h 105"/>
                <a:gd name="T48" fmla="*/ 103 w 107"/>
                <a:gd name="T49" fmla="*/ 55 h 105"/>
                <a:gd name="T50" fmla="*/ 94 w 107"/>
                <a:gd name="T51" fmla="*/ 60 h 105"/>
                <a:gd name="T52" fmla="*/ 60 w 107"/>
                <a:gd name="T53" fmla="*/ 46 h 105"/>
                <a:gd name="T54" fmla="*/ 60 w 107"/>
                <a:gd name="T55" fmla="*/ 14 h 105"/>
                <a:gd name="T56" fmla="*/ 66 w 107"/>
                <a:gd name="T57" fmla="*/ 7 h 105"/>
                <a:gd name="T58" fmla="*/ 62 w 107"/>
                <a:gd name="T59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07" h="105">
                  <a:moveTo>
                    <a:pt x="62" y="0"/>
                  </a:moveTo>
                  <a:lnTo>
                    <a:pt x="34" y="16"/>
                  </a:lnTo>
                  <a:lnTo>
                    <a:pt x="41" y="25"/>
                  </a:lnTo>
                  <a:lnTo>
                    <a:pt x="46" y="23"/>
                  </a:lnTo>
                  <a:lnTo>
                    <a:pt x="46" y="50"/>
                  </a:lnTo>
                  <a:lnTo>
                    <a:pt x="39" y="53"/>
                  </a:lnTo>
                  <a:lnTo>
                    <a:pt x="28" y="37"/>
                  </a:lnTo>
                  <a:lnTo>
                    <a:pt x="32" y="30"/>
                  </a:lnTo>
                  <a:lnTo>
                    <a:pt x="28" y="23"/>
                  </a:lnTo>
                  <a:lnTo>
                    <a:pt x="0" y="41"/>
                  </a:lnTo>
                  <a:lnTo>
                    <a:pt x="7" y="48"/>
                  </a:lnTo>
                  <a:lnTo>
                    <a:pt x="14" y="46"/>
                  </a:lnTo>
                  <a:lnTo>
                    <a:pt x="46" y="91"/>
                  </a:lnTo>
                  <a:lnTo>
                    <a:pt x="41" y="98"/>
                  </a:lnTo>
                  <a:lnTo>
                    <a:pt x="46" y="105"/>
                  </a:lnTo>
                  <a:lnTo>
                    <a:pt x="73" y="87"/>
                  </a:lnTo>
                  <a:lnTo>
                    <a:pt x="66" y="80"/>
                  </a:lnTo>
                  <a:lnTo>
                    <a:pt x="60" y="82"/>
                  </a:lnTo>
                  <a:lnTo>
                    <a:pt x="48" y="64"/>
                  </a:lnTo>
                  <a:lnTo>
                    <a:pt x="55" y="60"/>
                  </a:lnTo>
                  <a:lnTo>
                    <a:pt x="80" y="69"/>
                  </a:lnTo>
                  <a:lnTo>
                    <a:pt x="76" y="73"/>
                  </a:lnTo>
                  <a:lnTo>
                    <a:pt x="82" y="80"/>
                  </a:lnTo>
                  <a:lnTo>
                    <a:pt x="107" y="64"/>
                  </a:lnTo>
                  <a:lnTo>
                    <a:pt x="103" y="55"/>
                  </a:lnTo>
                  <a:lnTo>
                    <a:pt x="94" y="60"/>
                  </a:lnTo>
                  <a:lnTo>
                    <a:pt x="60" y="46"/>
                  </a:lnTo>
                  <a:lnTo>
                    <a:pt x="60" y="14"/>
                  </a:lnTo>
                  <a:lnTo>
                    <a:pt x="66" y="7"/>
                  </a:lnTo>
                  <a:lnTo>
                    <a:pt x="6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3" name="Freeform 89">
              <a:extLst>
                <a:ext uri="{FF2B5EF4-FFF2-40B4-BE49-F238E27FC236}">
                  <a16:creationId xmlns:a16="http://schemas.microsoft.com/office/drawing/2014/main" id="{6589BF3A-F949-44E2-ACFD-CE69BF5D726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26750" y="1820863"/>
              <a:ext cx="169863" cy="166688"/>
            </a:xfrm>
            <a:custGeom>
              <a:avLst/>
              <a:gdLst>
                <a:gd name="T0" fmla="*/ 62 w 107"/>
                <a:gd name="T1" fmla="*/ 0 h 105"/>
                <a:gd name="T2" fmla="*/ 34 w 107"/>
                <a:gd name="T3" fmla="*/ 16 h 105"/>
                <a:gd name="T4" fmla="*/ 41 w 107"/>
                <a:gd name="T5" fmla="*/ 25 h 105"/>
                <a:gd name="T6" fmla="*/ 46 w 107"/>
                <a:gd name="T7" fmla="*/ 23 h 105"/>
                <a:gd name="T8" fmla="*/ 46 w 107"/>
                <a:gd name="T9" fmla="*/ 50 h 105"/>
                <a:gd name="T10" fmla="*/ 39 w 107"/>
                <a:gd name="T11" fmla="*/ 53 h 105"/>
                <a:gd name="T12" fmla="*/ 28 w 107"/>
                <a:gd name="T13" fmla="*/ 37 h 105"/>
                <a:gd name="T14" fmla="*/ 32 w 107"/>
                <a:gd name="T15" fmla="*/ 30 h 105"/>
                <a:gd name="T16" fmla="*/ 28 w 107"/>
                <a:gd name="T17" fmla="*/ 23 h 105"/>
                <a:gd name="T18" fmla="*/ 0 w 107"/>
                <a:gd name="T19" fmla="*/ 41 h 105"/>
                <a:gd name="T20" fmla="*/ 7 w 107"/>
                <a:gd name="T21" fmla="*/ 48 h 105"/>
                <a:gd name="T22" fmla="*/ 14 w 107"/>
                <a:gd name="T23" fmla="*/ 46 h 105"/>
                <a:gd name="T24" fmla="*/ 46 w 107"/>
                <a:gd name="T25" fmla="*/ 91 h 105"/>
                <a:gd name="T26" fmla="*/ 41 w 107"/>
                <a:gd name="T27" fmla="*/ 98 h 105"/>
                <a:gd name="T28" fmla="*/ 46 w 107"/>
                <a:gd name="T29" fmla="*/ 105 h 105"/>
                <a:gd name="T30" fmla="*/ 73 w 107"/>
                <a:gd name="T31" fmla="*/ 87 h 105"/>
                <a:gd name="T32" fmla="*/ 66 w 107"/>
                <a:gd name="T33" fmla="*/ 80 h 105"/>
                <a:gd name="T34" fmla="*/ 60 w 107"/>
                <a:gd name="T35" fmla="*/ 82 h 105"/>
                <a:gd name="T36" fmla="*/ 48 w 107"/>
                <a:gd name="T37" fmla="*/ 64 h 105"/>
                <a:gd name="T38" fmla="*/ 55 w 107"/>
                <a:gd name="T39" fmla="*/ 60 h 105"/>
                <a:gd name="T40" fmla="*/ 80 w 107"/>
                <a:gd name="T41" fmla="*/ 69 h 105"/>
                <a:gd name="T42" fmla="*/ 76 w 107"/>
                <a:gd name="T43" fmla="*/ 73 h 105"/>
                <a:gd name="T44" fmla="*/ 82 w 107"/>
                <a:gd name="T45" fmla="*/ 80 h 105"/>
                <a:gd name="T46" fmla="*/ 107 w 107"/>
                <a:gd name="T47" fmla="*/ 64 h 105"/>
                <a:gd name="T48" fmla="*/ 103 w 107"/>
                <a:gd name="T49" fmla="*/ 55 h 105"/>
                <a:gd name="T50" fmla="*/ 94 w 107"/>
                <a:gd name="T51" fmla="*/ 60 h 105"/>
                <a:gd name="T52" fmla="*/ 60 w 107"/>
                <a:gd name="T53" fmla="*/ 46 h 105"/>
                <a:gd name="T54" fmla="*/ 60 w 107"/>
                <a:gd name="T55" fmla="*/ 14 h 105"/>
                <a:gd name="T56" fmla="*/ 66 w 107"/>
                <a:gd name="T57" fmla="*/ 7 h 105"/>
                <a:gd name="T58" fmla="*/ 62 w 107"/>
                <a:gd name="T59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07" h="105">
                  <a:moveTo>
                    <a:pt x="62" y="0"/>
                  </a:moveTo>
                  <a:lnTo>
                    <a:pt x="34" y="16"/>
                  </a:lnTo>
                  <a:lnTo>
                    <a:pt x="41" y="25"/>
                  </a:lnTo>
                  <a:lnTo>
                    <a:pt x="46" y="23"/>
                  </a:lnTo>
                  <a:lnTo>
                    <a:pt x="46" y="50"/>
                  </a:lnTo>
                  <a:lnTo>
                    <a:pt x="39" y="53"/>
                  </a:lnTo>
                  <a:lnTo>
                    <a:pt x="28" y="37"/>
                  </a:lnTo>
                  <a:lnTo>
                    <a:pt x="32" y="30"/>
                  </a:lnTo>
                  <a:lnTo>
                    <a:pt x="28" y="23"/>
                  </a:lnTo>
                  <a:lnTo>
                    <a:pt x="0" y="41"/>
                  </a:lnTo>
                  <a:lnTo>
                    <a:pt x="7" y="48"/>
                  </a:lnTo>
                  <a:lnTo>
                    <a:pt x="14" y="46"/>
                  </a:lnTo>
                  <a:lnTo>
                    <a:pt x="46" y="91"/>
                  </a:lnTo>
                  <a:lnTo>
                    <a:pt x="41" y="98"/>
                  </a:lnTo>
                  <a:lnTo>
                    <a:pt x="46" y="105"/>
                  </a:lnTo>
                  <a:lnTo>
                    <a:pt x="73" y="87"/>
                  </a:lnTo>
                  <a:lnTo>
                    <a:pt x="66" y="80"/>
                  </a:lnTo>
                  <a:lnTo>
                    <a:pt x="60" y="82"/>
                  </a:lnTo>
                  <a:lnTo>
                    <a:pt x="48" y="64"/>
                  </a:lnTo>
                  <a:lnTo>
                    <a:pt x="55" y="60"/>
                  </a:lnTo>
                  <a:lnTo>
                    <a:pt x="80" y="69"/>
                  </a:lnTo>
                  <a:lnTo>
                    <a:pt x="76" y="73"/>
                  </a:lnTo>
                  <a:lnTo>
                    <a:pt x="82" y="80"/>
                  </a:lnTo>
                  <a:lnTo>
                    <a:pt x="107" y="64"/>
                  </a:lnTo>
                  <a:lnTo>
                    <a:pt x="103" y="55"/>
                  </a:lnTo>
                  <a:lnTo>
                    <a:pt x="94" y="60"/>
                  </a:lnTo>
                  <a:lnTo>
                    <a:pt x="60" y="46"/>
                  </a:lnTo>
                  <a:lnTo>
                    <a:pt x="60" y="14"/>
                  </a:lnTo>
                  <a:lnTo>
                    <a:pt x="66" y="7"/>
                  </a:lnTo>
                  <a:lnTo>
                    <a:pt x="6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4" name="Freeform 90">
              <a:extLst>
                <a:ext uri="{FF2B5EF4-FFF2-40B4-BE49-F238E27FC236}">
                  <a16:creationId xmlns:a16="http://schemas.microsoft.com/office/drawing/2014/main" id="{4D75E6B7-AC53-43D9-AA03-184CEAD43BF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47400" y="1755776"/>
              <a:ext cx="130175" cy="130175"/>
            </a:xfrm>
            <a:custGeom>
              <a:avLst/>
              <a:gdLst>
                <a:gd name="T0" fmla="*/ 18 w 36"/>
                <a:gd name="T1" fmla="*/ 0 h 36"/>
                <a:gd name="T2" fmla="*/ 12 w 36"/>
                <a:gd name="T3" fmla="*/ 1 h 36"/>
                <a:gd name="T4" fmla="*/ 6 w 36"/>
                <a:gd name="T5" fmla="*/ 6 h 36"/>
                <a:gd name="T6" fmla="*/ 1 w 36"/>
                <a:gd name="T7" fmla="*/ 14 h 36"/>
                <a:gd name="T8" fmla="*/ 3 w 36"/>
                <a:gd name="T9" fmla="*/ 21 h 36"/>
                <a:gd name="T10" fmla="*/ 9 w 36"/>
                <a:gd name="T11" fmla="*/ 24 h 36"/>
                <a:gd name="T12" fmla="*/ 10 w 36"/>
                <a:gd name="T13" fmla="*/ 24 h 36"/>
                <a:gd name="T14" fmla="*/ 20 w 36"/>
                <a:gd name="T15" fmla="*/ 21 h 36"/>
                <a:gd name="T16" fmla="*/ 25 w 36"/>
                <a:gd name="T17" fmla="*/ 19 h 36"/>
                <a:gd name="T18" fmla="*/ 25 w 36"/>
                <a:gd name="T19" fmla="*/ 19 h 36"/>
                <a:gd name="T20" fmla="*/ 28 w 36"/>
                <a:gd name="T21" fmla="*/ 20 h 36"/>
                <a:gd name="T22" fmla="*/ 29 w 36"/>
                <a:gd name="T23" fmla="*/ 23 h 36"/>
                <a:gd name="T24" fmla="*/ 27 w 36"/>
                <a:gd name="T25" fmla="*/ 27 h 36"/>
                <a:gd name="T26" fmla="*/ 24 w 36"/>
                <a:gd name="T27" fmla="*/ 30 h 36"/>
                <a:gd name="T28" fmla="*/ 21 w 36"/>
                <a:gd name="T29" fmla="*/ 30 h 36"/>
                <a:gd name="T30" fmla="*/ 17 w 36"/>
                <a:gd name="T31" fmla="*/ 27 h 36"/>
                <a:gd name="T32" fmla="*/ 13 w 36"/>
                <a:gd name="T33" fmla="*/ 31 h 36"/>
                <a:gd name="T34" fmla="*/ 18 w 36"/>
                <a:gd name="T35" fmla="*/ 36 h 36"/>
                <a:gd name="T36" fmla="*/ 18 w 36"/>
                <a:gd name="T37" fmla="*/ 36 h 36"/>
                <a:gd name="T38" fmla="*/ 24 w 36"/>
                <a:gd name="T39" fmla="*/ 35 h 36"/>
                <a:gd name="T40" fmla="*/ 30 w 36"/>
                <a:gd name="T41" fmla="*/ 31 h 36"/>
                <a:gd name="T42" fmla="*/ 35 w 36"/>
                <a:gd name="T43" fmla="*/ 23 h 36"/>
                <a:gd name="T44" fmla="*/ 33 w 36"/>
                <a:gd name="T45" fmla="*/ 15 h 36"/>
                <a:gd name="T46" fmla="*/ 27 w 36"/>
                <a:gd name="T47" fmla="*/ 12 h 36"/>
                <a:gd name="T48" fmla="*/ 26 w 36"/>
                <a:gd name="T49" fmla="*/ 12 h 36"/>
                <a:gd name="T50" fmla="*/ 17 w 36"/>
                <a:gd name="T51" fmla="*/ 15 h 36"/>
                <a:gd name="T52" fmla="*/ 11 w 36"/>
                <a:gd name="T53" fmla="*/ 17 h 36"/>
                <a:gd name="T54" fmla="*/ 11 w 36"/>
                <a:gd name="T55" fmla="*/ 17 h 36"/>
                <a:gd name="T56" fmla="*/ 8 w 36"/>
                <a:gd name="T57" fmla="*/ 16 h 36"/>
                <a:gd name="T58" fmla="*/ 7 w 36"/>
                <a:gd name="T59" fmla="*/ 13 h 36"/>
                <a:gd name="T60" fmla="*/ 9 w 36"/>
                <a:gd name="T61" fmla="*/ 9 h 36"/>
                <a:gd name="T62" fmla="*/ 12 w 36"/>
                <a:gd name="T63" fmla="*/ 7 h 36"/>
                <a:gd name="T64" fmla="*/ 15 w 36"/>
                <a:gd name="T65" fmla="*/ 6 h 36"/>
                <a:gd name="T66" fmla="*/ 19 w 36"/>
                <a:gd name="T67" fmla="*/ 9 h 36"/>
                <a:gd name="T68" fmla="*/ 23 w 36"/>
                <a:gd name="T69" fmla="*/ 5 h 36"/>
                <a:gd name="T70" fmla="*/ 18 w 36"/>
                <a:gd name="T71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6" h="36">
                  <a:moveTo>
                    <a:pt x="18" y="0"/>
                  </a:moveTo>
                  <a:cubicBezTo>
                    <a:pt x="16" y="0"/>
                    <a:pt x="14" y="1"/>
                    <a:pt x="12" y="1"/>
                  </a:cubicBezTo>
                  <a:cubicBezTo>
                    <a:pt x="9" y="2"/>
                    <a:pt x="7" y="4"/>
                    <a:pt x="6" y="6"/>
                  </a:cubicBezTo>
                  <a:cubicBezTo>
                    <a:pt x="3" y="8"/>
                    <a:pt x="1" y="11"/>
                    <a:pt x="1" y="14"/>
                  </a:cubicBezTo>
                  <a:cubicBezTo>
                    <a:pt x="0" y="17"/>
                    <a:pt x="1" y="19"/>
                    <a:pt x="3" y="21"/>
                  </a:cubicBezTo>
                  <a:cubicBezTo>
                    <a:pt x="5" y="23"/>
                    <a:pt x="7" y="24"/>
                    <a:pt x="9" y="24"/>
                  </a:cubicBezTo>
                  <a:cubicBezTo>
                    <a:pt x="9" y="24"/>
                    <a:pt x="10" y="24"/>
                    <a:pt x="10" y="24"/>
                  </a:cubicBezTo>
                  <a:cubicBezTo>
                    <a:pt x="13" y="24"/>
                    <a:pt x="16" y="22"/>
                    <a:pt x="20" y="21"/>
                  </a:cubicBezTo>
                  <a:cubicBezTo>
                    <a:pt x="22" y="19"/>
                    <a:pt x="24" y="19"/>
                    <a:pt x="25" y="19"/>
                  </a:cubicBezTo>
                  <a:cubicBezTo>
                    <a:pt x="25" y="19"/>
                    <a:pt x="25" y="19"/>
                    <a:pt x="25" y="19"/>
                  </a:cubicBezTo>
                  <a:cubicBezTo>
                    <a:pt x="26" y="19"/>
                    <a:pt x="27" y="19"/>
                    <a:pt x="28" y="20"/>
                  </a:cubicBezTo>
                  <a:cubicBezTo>
                    <a:pt x="29" y="21"/>
                    <a:pt x="29" y="22"/>
                    <a:pt x="29" y="23"/>
                  </a:cubicBezTo>
                  <a:cubicBezTo>
                    <a:pt x="29" y="25"/>
                    <a:pt x="28" y="26"/>
                    <a:pt x="27" y="27"/>
                  </a:cubicBezTo>
                  <a:cubicBezTo>
                    <a:pt x="26" y="28"/>
                    <a:pt x="25" y="29"/>
                    <a:pt x="24" y="30"/>
                  </a:cubicBezTo>
                  <a:cubicBezTo>
                    <a:pt x="22" y="30"/>
                    <a:pt x="21" y="30"/>
                    <a:pt x="21" y="30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3" y="31"/>
                    <a:pt x="13" y="31"/>
                    <a:pt x="13" y="31"/>
                  </a:cubicBezTo>
                  <a:cubicBezTo>
                    <a:pt x="18" y="36"/>
                    <a:pt x="18" y="36"/>
                    <a:pt x="18" y="36"/>
                  </a:cubicBezTo>
                  <a:cubicBezTo>
                    <a:pt x="18" y="36"/>
                    <a:pt x="18" y="36"/>
                    <a:pt x="18" y="36"/>
                  </a:cubicBezTo>
                  <a:cubicBezTo>
                    <a:pt x="20" y="36"/>
                    <a:pt x="22" y="36"/>
                    <a:pt x="24" y="35"/>
                  </a:cubicBezTo>
                  <a:cubicBezTo>
                    <a:pt x="26" y="34"/>
                    <a:pt x="28" y="33"/>
                    <a:pt x="30" y="31"/>
                  </a:cubicBezTo>
                  <a:cubicBezTo>
                    <a:pt x="33" y="28"/>
                    <a:pt x="35" y="26"/>
                    <a:pt x="35" y="23"/>
                  </a:cubicBezTo>
                  <a:cubicBezTo>
                    <a:pt x="36" y="20"/>
                    <a:pt x="35" y="17"/>
                    <a:pt x="33" y="15"/>
                  </a:cubicBezTo>
                  <a:cubicBezTo>
                    <a:pt x="31" y="13"/>
                    <a:pt x="29" y="12"/>
                    <a:pt x="27" y="12"/>
                  </a:cubicBezTo>
                  <a:cubicBezTo>
                    <a:pt x="26" y="12"/>
                    <a:pt x="26" y="12"/>
                    <a:pt x="26" y="12"/>
                  </a:cubicBezTo>
                  <a:cubicBezTo>
                    <a:pt x="24" y="12"/>
                    <a:pt x="21" y="13"/>
                    <a:pt x="17" y="15"/>
                  </a:cubicBezTo>
                  <a:cubicBezTo>
                    <a:pt x="15" y="17"/>
                    <a:pt x="13" y="17"/>
                    <a:pt x="11" y="17"/>
                  </a:cubicBezTo>
                  <a:cubicBezTo>
                    <a:pt x="11" y="17"/>
                    <a:pt x="11" y="17"/>
                    <a:pt x="11" y="17"/>
                  </a:cubicBezTo>
                  <a:cubicBezTo>
                    <a:pt x="10" y="17"/>
                    <a:pt x="9" y="17"/>
                    <a:pt x="8" y="16"/>
                  </a:cubicBezTo>
                  <a:cubicBezTo>
                    <a:pt x="7" y="16"/>
                    <a:pt x="7" y="14"/>
                    <a:pt x="7" y="13"/>
                  </a:cubicBezTo>
                  <a:cubicBezTo>
                    <a:pt x="7" y="12"/>
                    <a:pt x="8" y="11"/>
                    <a:pt x="9" y="9"/>
                  </a:cubicBezTo>
                  <a:cubicBezTo>
                    <a:pt x="10" y="8"/>
                    <a:pt x="11" y="8"/>
                    <a:pt x="12" y="7"/>
                  </a:cubicBezTo>
                  <a:cubicBezTo>
                    <a:pt x="13" y="6"/>
                    <a:pt x="14" y="6"/>
                    <a:pt x="15" y="6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18" y="0"/>
                    <a:pt x="18" y="0"/>
                    <a:pt x="18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5" name="Freeform 91">
              <a:extLst>
                <a:ext uri="{FF2B5EF4-FFF2-40B4-BE49-F238E27FC236}">
                  <a16:creationId xmlns:a16="http://schemas.microsoft.com/office/drawing/2014/main" id="{7F64A541-3A38-422F-839B-465A3635A9C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840913" y="592138"/>
              <a:ext cx="174625" cy="150813"/>
            </a:xfrm>
            <a:custGeom>
              <a:avLst/>
              <a:gdLst>
                <a:gd name="T0" fmla="*/ 19 w 48"/>
                <a:gd name="T1" fmla="*/ 20 h 42"/>
                <a:gd name="T2" fmla="*/ 12 w 48"/>
                <a:gd name="T3" fmla="*/ 12 h 42"/>
                <a:gd name="T4" fmla="*/ 15 w 48"/>
                <a:gd name="T5" fmla="*/ 9 h 42"/>
                <a:gd name="T6" fmla="*/ 20 w 48"/>
                <a:gd name="T7" fmla="*/ 7 h 42"/>
                <a:gd name="T8" fmla="*/ 20 w 48"/>
                <a:gd name="T9" fmla="*/ 7 h 42"/>
                <a:gd name="T10" fmla="*/ 23 w 48"/>
                <a:gd name="T11" fmla="*/ 9 h 42"/>
                <a:gd name="T12" fmla="*/ 25 w 48"/>
                <a:gd name="T13" fmla="*/ 12 h 42"/>
                <a:gd name="T14" fmla="*/ 22 w 48"/>
                <a:gd name="T15" fmla="*/ 16 h 42"/>
                <a:gd name="T16" fmla="*/ 19 w 48"/>
                <a:gd name="T17" fmla="*/ 20 h 42"/>
                <a:gd name="T18" fmla="*/ 21 w 48"/>
                <a:gd name="T19" fmla="*/ 0 h 42"/>
                <a:gd name="T20" fmla="*/ 21 w 48"/>
                <a:gd name="T21" fmla="*/ 0 h 42"/>
                <a:gd name="T22" fmla="*/ 12 w 48"/>
                <a:gd name="T23" fmla="*/ 5 h 42"/>
                <a:gd name="T24" fmla="*/ 3 w 48"/>
                <a:gd name="T25" fmla="*/ 13 h 42"/>
                <a:gd name="T26" fmla="*/ 0 w 48"/>
                <a:gd name="T27" fmla="*/ 15 h 42"/>
                <a:gd name="T28" fmla="*/ 3 w 48"/>
                <a:gd name="T29" fmla="*/ 19 h 42"/>
                <a:gd name="T30" fmla="*/ 6 w 48"/>
                <a:gd name="T31" fmla="*/ 17 h 42"/>
                <a:gd name="T32" fmla="*/ 23 w 48"/>
                <a:gd name="T33" fmla="*/ 36 h 42"/>
                <a:gd name="T34" fmla="*/ 21 w 48"/>
                <a:gd name="T35" fmla="*/ 39 h 42"/>
                <a:gd name="T36" fmla="*/ 24 w 48"/>
                <a:gd name="T37" fmla="*/ 42 h 42"/>
                <a:gd name="T38" fmla="*/ 35 w 48"/>
                <a:gd name="T39" fmla="*/ 32 h 42"/>
                <a:gd name="T40" fmla="*/ 32 w 48"/>
                <a:gd name="T41" fmla="*/ 29 h 42"/>
                <a:gd name="T42" fmla="*/ 29 w 48"/>
                <a:gd name="T43" fmla="*/ 31 h 42"/>
                <a:gd name="T44" fmla="*/ 22 w 48"/>
                <a:gd name="T45" fmla="*/ 24 h 42"/>
                <a:gd name="T46" fmla="*/ 27 w 48"/>
                <a:gd name="T47" fmla="*/ 20 h 42"/>
                <a:gd name="T48" fmla="*/ 30 w 48"/>
                <a:gd name="T49" fmla="*/ 19 h 42"/>
                <a:gd name="T50" fmla="*/ 31 w 48"/>
                <a:gd name="T51" fmla="*/ 19 h 42"/>
                <a:gd name="T52" fmla="*/ 34 w 48"/>
                <a:gd name="T53" fmla="*/ 21 h 42"/>
                <a:gd name="T54" fmla="*/ 36 w 48"/>
                <a:gd name="T55" fmla="*/ 22 h 42"/>
                <a:gd name="T56" fmla="*/ 40 w 48"/>
                <a:gd name="T57" fmla="*/ 25 h 42"/>
                <a:gd name="T58" fmla="*/ 41 w 48"/>
                <a:gd name="T59" fmla="*/ 25 h 42"/>
                <a:gd name="T60" fmla="*/ 45 w 48"/>
                <a:gd name="T61" fmla="*/ 23 h 42"/>
                <a:gd name="T62" fmla="*/ 48 w 48"/>
                <a:gd name="T63" fmla="*/ 20 h 42"/>
                <a:gd name="T64" fmla="*/ 45 w 48"/>
                <a:gd name="T65" fmla="*/ 17 h 42"/>
                <a:gd name="T66" fmla="*/ 44 w 48"/>
                <a:gd name="T67" fmla="*/ 18 h 42"/>
                <a:gd name="T68" fmla="*/ 43 w 48"/>
                <a:gd name="T69" fmla="*/ 18 h 42"/>
                <a:gd name="T70" fmla="*/ 43 w 48"/>
                <a:gd name="T71" fmla="*/ 18 h 42"/>
                <a:gd name="T72" fmla="*/ 41 w 48"/>
                <a:gd name="T73" fmla="*/ 17 h 42"/>
                <a:gd name="T74" fmla="*/ 40 w 48"/>
                <a:gd name="T75" fmla="*/ 16 h 42"/>
                <a:gd name="T76" fmla="*/ 35 w 48"/>
                <a:gd name="T77" fmla="*/ 13 h 42"/>
                <a:gd name="T78" fmla="*/ 33 w 48"/>
                <a:gd name="T79" fmla="*/ 12 h 42"/>
                <a:gd name="T80" fmla="*/ 30 w 48"/>
                <a:gd name="T81" fmla="*/ 13 h 42"/>
                <a:gd name="T82" fmla="*/ 31 w 48"/>
                <a:gd name="T83" fmla="*/ 8 h 42"/>
                <a:gd name="T84" fmla="*/ 29 w 48"/>
                <a:gd name="T85" fmla="*/ 4 h 42"/>
                <a:gd name="T86" fmla="*/ 21 w 48"/>
                <a:gd name="T87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8" h="42">
                  <a:moveTo>
                    <a:pt x="19" y="20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7" y="7"/>
                    <a:pt x="18" y="7"/>
                    <a:pt x="20" y="7"/>
                  </a:cubicBezTo>
                  <a:cubicBezTo>
                    <a:pt x="20" y="7"/>
                    <a:pt x="20" y="7"/>
                    <a:pt x="20" y="7"/>
                  </a:cubicBezTo>
                  <a:cubicBezTo>
                    <a:pt x="21" y="7"/>
                    <a:pt x="22" y="8"/>
                    <a:pt x="23" y="9"/>
                  </a:cubicBezTo>
                  <a:cubicBezTo>
                    <a:pt x="25" y="10"/>
                    <a:pt x="25" y="11"/>
                    <a:pt x="25" y="12"/>
                  </a:cubicBezTo>
                  <a:cubicBezTo>
                    <a:pt x="25" y="14"/>
                    <a:pt x="24" y="15"/>
                    <a:pt x="22" y="16"/>
                  </a:cubicBezTo>
                  <a:cubicBezTo>
                    <a:pt x="19" y="20"/>
                    <a:pt x="19" y="20"/>
                    <a:pt x="19" y="20"/>
                  </a:cubicBezTo>
                  <a:moveTo>
                    <a:pt x="21" y="0"/>
                  </a:moveTo>
                  <a:cubicBezTo>
                    <a:pt x="21" y="0"/>
                    <a:pt x="21" y="0"/>
                    <a:pt x="21" y="0"/>
                  </a:cubicBezTo>
                  <a:cubicBezTo>
                    <a:pt x="18" y="0"/>
                    <a:pt x="15" y="2"/>
                    <a:pt x="12" y="5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1" y="39"/>
                    <a:pt x="21" y="39"/>
                    <a:pt x="21" y="39"/>
                  </a:cubicBezTo>
                  <a:cubicBezTo>
                    <a:pt x="24" y="42"/>
                    <a:pt x="24" y="42"/>
                    <a:pt x="24" y="42"/>
                  </a:cubicBezTo>
                  <a:cubicBezTo>
                    <a:pt x="35" y="32"/>
                    <a:pt x="35" y="32"/>
                    <a:pt x="35" y="32"/>
                  </a:cubicBezTo>
                  <a:cubicBezTo>
                    <a:pt x="32" y="29"/>
                    <a:pt x="32" y="29"/>
                    <a:pt x="32" y="29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22" y="24"/>
                    <a:pt x="22" y="24"/>
                    <a:pt x="22" y="24"/>
                  </a:cubicBezTo>
                  <a:cubicBezTo>
                    <a:pt x="27" y="20"/>
                    <a:pt x="27" y="20"/>
                    <a:pt x="27" y="20"/>
                  </a:cubicBezTo>
                  <a:cubicBezTo>
                    <a:pt x="28" y="19"/>
                    <a:pt x="29" y="19"/>
                    <a:pt x="30" y="19"/>
                  </a:cubicBezTo>
                  <a:cubicBezTo>
                    <a:pt x="30" y="19"/>
                    <a:pt x="31" y="19"/>
                    <a:pt x="31" y="19"/>
                  </a:cubicBezTo>
                  <a:cubicBezTo>
                    <a:pt x="32" y="19"/>
                    <a:pt x="33" y="19"/>
                    <a:pt x="34" y="21"/>
                  </a:cubicBezTo>
                  <a:cubicBezTo>
                    <a:pt x="36" y="22"/>
                    <a:pt x="36" y="22"/>
                    <a:pt x="36" y="22"/>
                  </a:cubicBezTo>
                  <a:cubicBezTo>
                    <a:pt x="37" y="24"/>
                    <a:pt x="39" y="25"/>
                    <a:pt x="40" y="25"/>
                  </a:cubicBezTo>
                  <a:cubicBezTo>
                    <a:pt x="40" y="25"/>
                    <a:pt x="41" y="25"/>
                    <a:pt x="41" y="25"/>
                  </a:cubicBezTo>
                  <a:cubicBezTo>
                    <a:pt x="42" y="25"/>
                    <a:pt x="44" y="24"/>
                    <a:pt x="45" y="23"/>
                  </a:cubicBezTo>
                  <a:cubicBezTo>
                    <a:pt x="48" y="20"/>
                    <a:pt x="48" y="20"/>
                    <a:pt x="48" y="20"/>
                  </a:cubicBezTo>
                  <a:cubicBezTo>
                    <a:pt x="45" y="17"/>
                    <a:pt x="45" y="17"/>
                    <a:pt x="45" y="17"/>
                  </a:cubicBezTo>
                  <a:cubicBezTo>
                    <a:pt x="44" y="18"/>
                    <a:pt x="44" y="18"/>
                    <a:pt x="44" y="18"/>
                  </a:cubicBezTo>
                  <a:cubicBezTo>
                    <a:pt x="44" y="18"/>
                    <a:pt x="43" y="18"/>
                    <a:pt x="43" y="18"/>
                  </a:cubicBezTo>
                  <a:cubicBezTo>
                    <a:pt x="43" y="18"/>
                    <a:pt x="43" y="18"/>
                    <a:pt x="43" y="18"/>
                  </a:cubicBezTo>
                  <a:cubicBezTo>
                    <a:pt x="42" y="18"/>
                    <a:pt x="42" y="18"/>
                    <a:pt x="41" y="17"/>
                  </a:cubicBezTo>
                  <a:cubicBezTo>
                    <a:pt x="40" y="16"/>
                    <a:pt x="40" y="16"/>
                    <a:pt x="40" y="16"/>
                  </a:cubicBezTo>
                  <a:cubicBezTo>
                    <a:pt x="38" y="14"/>
                    <a:pt x="37" y="13"/>
                    <a:pt x="35" y="13"/>
                  </a:cubicBezTo>
                  <a:cubicBezTo>
                    <a:pt x="35" y="13"/>
                    <a:pt x="34" y="12"/>
                    <a:pt x="33" y="12"/>
                  </a:cubicBezTo>
                  <a:cubicBezTo>
                    <a:pt x="32" y="12"/>
                    <a:pt x="31" y="13"/>
                    <a:pt x="30" y="13"/>
                  </a:cubicBezTo>
                  <a:cubicBezTo>
                    <a:pt x="30" y="12"/>
                    <a:pt x="31" y="10"/>
                    <a:pt x="31" y="8"/>
                  </a:cubicBezTo>
                  <a:cubicBezTo>
                    <a:pt x="30" y="6"/>
                    <a:pt x="30" y="5"/>
                    <a:pt x="29" y="4"/>
                  </a:cubicBezTo>
                  <a:cubicBezTo>
                    <a:pt x="26" y="1"/>
                    <a:pt x="24" y="0"/>
                    <a:pt x="21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6" name="Freeform 92">
              <a:extLst>
                <a:ext uri="{FF2B5EF4-FFF2-40B4-BE49-F238E27FC236}">
                  <a16:creationId xmlns:a16="http://schemas.microsoft.com/office/drawing/2014/main" id="{6154566C-5EF5-4420-9552-1198CB420015}"/>
                </a:ext>
              </a:extLst>
            </p:cNvPr>
            <p:cNvSpPr>
              <a:spLocks/>
            </p:cNvSpPr>
            <p:nvPr/>
          </p:nvSpPr>
          <p:spPr bwMode="auto">
            <a:xfrm>
              <a:off x="9945688" y="496888"/>
              <a:ext cx="160338" cy="166688"/>
            </a:xfrm>
            <a:custGeom>
              <a:avLst/>
              <a:gdLst>
                <a:gd name="T0" fmla="*/ 55 w 101"/>
                <a:gd name="T1" fmla="*/ 0 h 105"/>
                <a:gd name="T2" fmla="*/ 7 w 101"/>
                <a:gd name="T3" fmla="*/ 32 h 105"/>
                <a:gd name="T4" fmla="*/ 0 w 101"/>
                <a:gd name="T5" fmla="*/ 37 h 105"/>
                <a:gd name="T6" fmla="*/ 7 w 101"/>
                <a:gd name="T7" fmla="*/ 44 h 105"/>
                <a:gd name="T8" fmla="*/ 14 w 101"/>
                <a:gd name="T9" fmla="*/ 41 h 105"/>
                <a:gd name="T10" fmla="*/ 46 w 101"/>
                <a:gd name="T11" fmla="*/ 92 h 105"/>
                <a:gd name="T12" fmla="*/ 41 w 101"/>
                <a:gd name="T13" fmla="*/ 96 h 105"/>
                <a:gd name="T14" fmla="*/ 46 w 101"/>
                <a:gd name="T15" fmla="*/ 105 h 105"/>
                <a:gd name="T16" fmla="*/ 101 w 101"/>
                <a:gd name="T17" fmla="*/ 69 h 105"/>
                <a:gd name="T18" fmla="*/ 87 w 101"/>
                <a:gd name="T19" fmla="*/ 51 h 105"/>
                <a:gd name="T20" fmla="*/ 78 w 101"/>
                <a:gd name="T21" fmla="*/ 57 h 105"/>
                <a:gd name="T22" fmla="*/ 82 w 101"/>
                <a:gd name="T23" fmla="*/ 67 h 105"/>
                <a:gd name="T24" fmla="*/ 60 w 101"/>
                <a:gd name="T25" fmla="*/ 80 h 105"/>
                <a:gd name="T26" fmla="*/ 48 w 101"/>
                <a:gd name="T27" fmla="*/ 62 h 105"/>
                <a:gd name="T28" fmla="*/ 71 w 101"/>
                <a:gd name="T29" fmla="*/ 46 h 105"/>
                <a:gd name="T30" fmla="*/ 64 w 101"/>
                <a:gd name="T31" fmla="*/ 35 h 105"/>
                <a:gd name="T32" fmla="*/ 41 w 101"/>
                <a:gd name="T33" fmla="*/ 51 h 105"/>
                <a:gd name="T34" fmla="*/ 30 w 101"/>
                <a:gd name="T35" fmla="*/ 32 h 105"/>
                <a:gd name="T36" fmla="*/ 50 w 101"/>
                <a:gd name="T37" fmla="*/ 19 h 105"/>
                <a:gd name="T38" fmla="*/ 57 w 101"/>
                <a:gd name="T39" fmla="*/ 25 h 105"/>
                <a:gd name="T40" fmla="*/ 69 w 101"/>
                <a:gd name="T41" fmla="*/ 19 h 105"/>
                <a:gd name="T42" fmla="*/ 55 w 101"/>
                <a:gd name="T43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01" h="105">
                  <a:moveTo>
                    <a:pt x="55" y="0"/>
                  </a:moveTo>
                  <a:lnTo>
                    <a:pt x="7" y="32"/>
                  </a:lnTo>
                  <a:lnTo>
                    <a:pt x="0" y="37"/>
                  </a:lnTo>
                  <a:lnTo>
                    <a:pt x="7" y="44"/>
                  </a:lnTo>
                  <a:lnTo>
                    <a:pt x="14" y="41"/>
                  </a:lnTo>
                  <a:lnTo>
                    <a:pt x="46" y="92"/>
                  </a:lnTo>
                  <a:lnTo>
                    <a:pt x="41" y="96"/>
                  </a:lnTo>
                  <a:lnTo>
                    <a:pt x="46" y="105"/>
                  </a:lnTo>
                  <a:lnTo>
                    <a:pt x="101" y="69"/>
                  </a:lnTo>
                  <a:lnTo>
                    <a:pt x="87" y="51"/>
                  </a:lnTo>
                  <a:lnTo>
                    <a:pt x="78" y="57"/>
                  </a:lnTo>
                  <a:lnTo>
                    <a:pt x="82" y="67"/>
                  </a:lnTo>
                  <a:lnTo>
                    <a:pt x="60" y="80"/>
                  </a:lnTo>
                  <a:lnTo>
                    <a:pt x="48" y="62"/>
                  </a:lnTo>
                  <a:lnTo>
                    <a:pt x="71" y="46"/>
                  </a:lnTo>
                  <a:lnTo>
                    <a:pt x="64" y="35"/>
                  </a:lnTo>
                  <a:lnTo>
                    <a:pt x="41" y="51"/>
                  </a:lnTo>
                  <a:lnTo>
                    <a:pt x="30" y="32"/>
                  </a:lnTo>
                  <a:lnTo>
                    <a:pt x="50" y="19"/>
                  </a:lnTo>
                  <a:lnTo>
                    <a:pt x="57" y="25"/>
                  </a:lnTo>
                  <a:lnTo>
                    <a:pt x="69" y="19"/>
                  </a:lnTo>
                  <a:lnTo>
                    <a:pt x="5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7" name="Freeform 93">
              <a:extLst>
                <a:ext uri="{FF2B5EF4-FFF2-40B4-BE49-F238E27FC236}">
                  <a16:creationId xmlns:a16="http://schemas.microsoft.com/office/drawing/2014/main" id="{7E0F2A54-AADC-4F87-80C0-A3BC605977F0}"/>
                </a:ext>
              </a:extLst>
            </p:cNvPr>
            <p:cNvSpPr>
              <a:spLocks/>
            </p:cNvSpPr>
            <p:nvPr/>
          </p:nvSpPr>
          <p:spPr bwMode="auto">
            <a:xfrm>
              <a:off x="9945688" y="496888"/>
              <a:ext cx="160338" cy="166688"/>
            </a:xfrm>
            <a:custGeom>
              <a:avLst/>
              <a:gdLst>
                <a:gd name="T0" fmla="*/ 55 w 101"/>
                <a:gd name="T1" fmla="*/ 0 h 105"/>
                <a:gd name="T2" fmla="*/ 7 w 101"/>
                <a:gd name="T3" fmla="*/ 32 h 105"/>
                <a:gd name="T4" fmla="*/ 0 w 101"/>
                <a:gd name="T5" fmla="*/ 37 h 105"/>
                <a:gd name="T6" fmla="*/ 7 w 101"/>
                <a:gd name="T7" fmla="*/ 44 h 105"/>
                <a:gd name="T8" fmla="*/ 14 w 101"/>
                <a:gd name="T9" fmla="*/ 41 h 105"/>
                <a:gd name="T10" fmla="*/ 46 w 101"/>
                <a:gd name="T11" fmla="*/ 92 h 105"/>
                <a:gd name="T12" fmla="*/ 41 w 101"/>
                <a:gd name="T13" fmla="*/ 96 h 105"/>
                <a:gd name="T14" fmla="*/ 46 w 101"/>
                <a:gd name="T15" fmla="*/ 105 h 105"/>
                <a:gd name="T16" fmla="*/ 101 w 101"/>
                <a:gd name="T17" fmla="*/ 69 h 105"/>
                <a:gd name="T18" fmla="*/ 87 w 101"/>
                <a:gd name="T19" fmla="*/ 51 h 105"/>
                <a:gd name="T20" fmla="*/ 78 w 101"/>
                <a:gd name="T21" fmla="*/ 57 h 105"/>
                <a:gd name="T22" fmla="*/ 82 w 101"/>
                <a:gd name="T23" fmla="*/ 67 h 105"/>
                <a:gd name="T24" fmla="*/ 60 w 101"/>
                <a:gd name="T25" fmla="*/ 80 h 105"/>
                <a:gd name="T26" fmla="*/ 48 w 101"/>
                <a:gd name="T27" fmla="*/ 62 h 105"/>
                <a:gd name="T28" fmla="*/ 71 w 101"/>
                <a:gd name="T29" fmla="*/ 46 h 105"/>
                <a:gd name="T30" fmla="*/ 64 w 101"/>
                <a:gd name="T31" fmla="*/ 35 h 105"/>
                <a:gd name="T32" fmla="*/ 41 w 101"/>
                <a:gd name="T33" fmla="*/ 51 h 105"/>
                <a:gd name="T34" fmla="*/ 30 w 101"/>
                <a:gd name="T35" fmla="*/ 32 h 105"/>
                <a:gd name="T36" fmla="*/ 50 w 101"/>
                <a:gd name="T37" fmla="*/ 19 h 105"/>
                <a:gd name="T38" fmla="*/ 57 w 101"/>
                <a:gd name="T39" fmla="*/ 25 h 105"/>
                <a:gd name="T40" fmla="*/ 69 w 101"/>
                <a:gd name="T41" fmla="*/ 19 h 105"/>
                <a:gd name="T42" fmla="*/ 55 w 101"/>
                <a:gd name="T43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01" h="105">
                  <a:moveTo>
                    <a:pt x="55" y="0"/>
                  </a:moveTo>
                  <a:lnTo>
                    <a:pt x="7" y="32"/>
                  </a:lnTo>
                  <a:lnTo>
                    <a:pt x="0" y="37"/>
                  </a:lnTo>
                  <a:lnTo>
                    <a:pt x="7" y="44"/>
                  </a:lnTo>
                  <a:lnTo>
                    <a:pt x="14" y="41"/>
                  </a:lnTo>
                  <a:lnTo>
                    <a:pt x="46" y="92"/>
                  </a:lnTo>
                  <a:lnTo>
                    <a:pt x="41" y="96"/>
                  </a:lnTo>
                  <a:lnTo>
                    <a:pt x="46" y="105"/>
                  </a:lnTo>
                  <a:lnTo>
                    <a:pt x="101" y="69"/>
                  </a:lnTo>
                  <a:lnTo>
                    <a:pt x="87" y="51"/>
                  </a:lnTo>
                  <a:lnTo>
                    <a:pt x="78" y="57"/>
                  </a:lnTo>
                  <a:lnTo>
                    <a:pt x="82" y="67"/>
                  </a:lnTo>
                  <a:lnTo>
                    <a:pt x="60" y="80"/>
                  </a:lnTo>
                  <a:lnTo>
                    <a:pt x="48" y="62"/>
                  </a:lnTo>
                  <a:lnTo>
                    <a:pt x="71" y="46"/>
                  </a:lnTo>
                  <a:lnTo>
                    <a:pt x="64" y="35"/>
                  </a:lnTo>
                  <a:lnTo>
                    <a:pt x="41" y="51"/>
                  </a:lnTo>
                  <a:lnTo>
                    <a:pt x="30" y="32"/>
                  </a:lnTo>
                  <a:lnTo>
                    <a:pt x="50" y="19"/>
                  </a:lnTo>
                  <a:lnTo>
                    <a:pt x="57" y="25"/>
                  </a:lnTo>
                  <a:lnTo>
                    <a:pt x="69" y="19"/>
                  </a:lnTo>
                  <a:lnTo>
                    <a:pt x="5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8" name="Freeform 94">
              <a:extLst>
                <a:ext uri="{FF2B5EF4-FFF2-40B4-BE49-F238E27FC236}">
                  <a16:creationId xmlns:a16="http://schemas.microsoft.com/office/drawing/2014/main" id="{14B1724E-D31C-4C77-B905-D7BF1896007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72688" y="454026"/>
              <a:ext cx="123825" cy="138113"/>
            </a:xfrm>
            <a:custGeom>
              <a:avLst/>
              <a:gdLst>
                <a:gd name="T0" fmla="*/ 18 w 34"/>
                <a:gd name="T1" fmla="*/ 0 h 38"/>
                <a:gd name="T2" fmla="*/ 16 w 34"/>
                <a:gd name="T3" fmla="*/ 0 h 38"/>
                <a:gd name="T4" fmla="*/ 9 w 34"/>
                <a:gd name="T5" fmla="*/ 2 h 38"/>
                <a:gd name="T6" fmla="*/ 2 w 34"/>
                <a:gd name="T7" fmla="*/ 8 h 38"/>
                <a:gd name="T8" fmla="*/ 1 w 34"/>
                <a:gd name="T9" fmla="*/ 17 h 38"/>
                <a:gd name="T10" fmla="*/ 7 w 34"/>
                <a:gd name="T11" fmla="*/ 22 h 38"/>
                <a:gd name="T12" fmla="*/ 12 w 34"/>
                <a:gd name="T13" fmla="*/ 22 h 38"/>
                <a:gd name="T14" fmla="*/ 18 w 34"/>
                <a:gd name="T15" fmla="*/ 22 h 38"/>
                <a:gd name="T16" fmla="*/ 21 w 34"/>
                <a:gd name="T17" fmla="*/ 21 h 38"/>
                <a:gd name="T18" fmla="*/ 23 w 34"/>
                <a:gd name="T19" fmla="*/ 22 h 38"/>
                <a:gd name="T20" fmla="*/ 26 w 34"/>
                <a:gd name="T21" fmla="*/ 24 h 38"/>
                <a:gd name="T22" fmla="*/ 26 w 34"/>
                <a:gd name="T23" fmla="*/ 28 h 38"/>
                <a:gd name="T24" fmla="*/ 22 w 34"/>
                <a:gd name="T25" fmla="*/ 31 h 38"/>
                <a:gd name="T26" fmla="*/ 18 w 34"/>
                <a:gd name="T27" fmla="*/ 32 h 38"/>
                <a:gd name="T28" fmla="*/ 17 w 34"/>
                <a:gd name="T29" fmla="*/ 32 h 38"/>
                <a:gd name="T30" fmla="*/ 15 w 34"/>
                <a:gd name="T31" fmla="*/ 32 h 38"/>
                <a:gd name="T32" fmla="*/ 12 w 34"/>
                <a:gd name="T33" fmla="*/ 27 h 38"/>
                <a:gd name="T34" fmla="*/ 7 w 34"/>
                <a:gd name="T35" fmla="*/ 30 h 38"/>
                <a:gd name="T36" fmla="*/ 10 w 34"/>
                <a:gd name="T37" fmla="*/ 36 h 38"/>
                <a:gd name="T38" fmla="*/ 16 w 34"/>
                <a:gd name="T39" fmla="*/ 38 h 38"/>
                <a:gd name="T40" fmla="*/ 17 w 34"/>
                <a:gd name="T41" fmla="*/ 38 h 38"/>
                <a:gd name="T42" fmla="*/ 25 w 34"/>
                <a:gd name="T43" fmla="*/ 36 h 38"/>
                <a:gd name="T44" fmla="*/ 32 w 34"/>
                <a:gd name="T45" fmla="*/ 29 h 38"/>
                <a:gd name="T46" fmla="*/ 33 w 34"/>
                <a:gd name="T47" fmla="*/ 21 h 38"/>
                <a:gd name="T48" fmla="*/ 27 w 34"/>
                <a:gd name="T49" fmla="*/ 16 h 38"/>
                <a:gd name="T50" fmla="*/ 22 w 34"/>
                <a:gd name="T51" fmla="*/ 15 h 38"/>
                <a:gd name="T52" fmla="*/ 17 w 34"/>
                <a:gd name="T53" fmla="*/ 15 h 38"/>
                <a:gd name="T54" fmla="*/ 13 w 34"/>
                <a:gd name="T55" fmla="*/ 16 h 38"/>
                <a:gd name="T56" fmla="*/ 10 w 34"/>
                <a:gd name="T57" fmla="*/ 16 h 38"/>
                <a:gd name="T58" fmla="*/ 8 w 34"/>
                <a:gd name="T59" fmla="*/ 14 h 38"/>
                <a:gd name="T60" fmla="*/ 8 w 34"/>
                <a:gd name="T61" fmla="*/ 10 h 38"/>
                <a:gd name="T62" fmla="*/ 11 w 34"/>
                <a:gd name="T63" fmla="*/ 7 h 38"/>
                <a:gd name="T64" fmla="*/ 15 w 34"/>
                <a:gd name="T65" fmla="*/ 6 h 38"/>
                <a:gd name="T66" fmla="*/ 17 w 34"/>
                <a:gd name="T67" fmla="*/ 6 h 38"/>
                <a:gd name="T68" fmla="*/ 18 w 34"/>
                <a:gd name="T69" fmla="*/ 6 h 38"/>
                <a:gd name="T70" fmla="*/ 21 w 34"/>
                <a:gd name="T71" fmla="*/ 10 h 38"/>
                <a:gd name="T72" fmla="*/ 26 w 34"/>
                <a:gd name="T73" fmla="*/ 7 h 38"/>
                <a:gd name="T74" fmla="*/ 23 w 34"/>
                <a:gd name="T75" fmla="*/ 1 h 38"/>
                <a:gd name="T76" fmla="*/ 18 w 34"/>
                <a:gd name="T77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4" h="38">
                  <a:moveTo>
                    <a:pt x="18" y="0"/>
                  </a:moveTo>
                  <a:cubicBezTo>
                    <a:pt x="17" y="0"/>
                    <a:pt x="17" y="0"/>
                    <a:pt x="16" y="0"/>
                  </a:cubicBezTo>
                  <a:cubicBezTo>
                    <a:pt x="14" y="0"/>
                    <a:pt x="11" y="1"/>
                    <a:pt x="9" y="2"/>
                  </a:cubicBezTo>
                  <a:cubicBezTo>
                    <a:pt x="5" y="4"/>
                    <a:pt x="3" y="6"/>
                    <a:pt x="2" y="8"/>
                  </a:cubicBezTo>
                  <a:cubicBezTo>
                    <a:pt x="0" y="11"/>
                    <a:pt x="0" y="14"/>
                    <a:pt x="1" y="17"/>
                  </a:cubicBezTo>
                  <a:cubicBezTo>
                    <a:pt x="2" y="19"/>
                    <a:pt x="4" y="21"/>
                    <a:pt x="7" y="22"/>
                  </a:cubicBezTo>
                  <a:cubicBezTo>
                    <a:pt x="8" y="22"/>
                    <a:pt x="10" y="22"/>
                    <a:pt x="12" y="22"/>
                  </a:cubicBezTo>
                  <a:cubicBezTo>
                    <a:pt x="13" y="22"/>
                    <a:pt x="15" y="22"/>
                    <a:pt x="18" y="22"/>
                  </a:cubicBezTo>
                  <a:cubicBezTo>
                    <a:pt x="19" y="21"/>
                    <a:pt x="20" y="21"/>
                    <a:pt x="21" y="21"/>
                  </a:cubicBezTo>
                  <a:cubicBezTo>
                    <a:pt x="22" y="21"/>
                    <a:pt x="23" y="21"/>
                    <a:pt x="23" y="22"/>
                  </a:cubicBezTo>
                  <a:cubicBezTo>
                    <a:pt x="25" y="22"/>
                    <a:pt x="25" y="23"/>
                    <a:pt x="26" y="24"/>
                  </a:cubicBezTo>
                  <a:cubicBezTo>
                    <a:pt x="27" y="25"/>
                    <a:pt x="27" y="26"/>
                    <a:pt x="26" y="28"/>
                  </a:cubicBezTo>
                  <a:cubicBezTo>
                    <a:pt x="25" y="29"/>
                    <a:pt x="24" y="30"/>
                    <a:pt x="22" y="31"/>
                  </a:cubicBezTo>
                  <a:cubicBezTo>
                    <a:pt x="21" y="31"/>
                    <a:pt x="20" y="32"/>
                    <a:pt x="18" y="32"/>
                  </a:cubicBezTo>
                  <a:cubicBezTo>
                    <a:pt x="18" y="32"/>
                    <a:pt x="17" y="32"/>
                    <a:pt x="17" y="32"/>
                  </a:cubicBezTo>
                  <a:cubicBezTo>
                    <a:pt x="16" y="32"/>
                    <a:pt x="16" y="32"/>
                    <a:pt x="15" y="32"/>
                  </a:cubicBezTo>
                  <a:cubicBezTo>
                    <a:pt x="12" y="27"/>
                    <a:pt x="12" y="27"/>
                    <a:pt x="12" y="27"/>
                  </a:cubicBezTo>
                  <a:cubicBezTo>
                    <a:pt x="7" y="30"/>
                    <a:pt x="7" y="30"/>
                    <a:pt x="7" y="30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2" y="37"/>
                    <a:pt x="14" y="38"/>
                    <a:pt x="16" y="38"/>
                  </a:cubicBezTo>
                  <a:cubicBezTo>
                    <a:pt x="16" y="38"/>
                    <a:pt x="17" y="38"/>
                    <a:pt x="17" y="38"/>
                  </a:cubicBezTo>
                  <a:cubicBezTo>
                    <a:pt x="19" y="37"/>
                    <a:pt x="22" y="37"/>
                    <a:pt x="25" y="36"/>
                  </a:cubicBezTo>
                  <a:cubicBezTo>
                    <a:pt x="28" y="34"/>
                    <a:pt x="31" y="32"/>
                    <a:pt x="32" y="29"/>
                  </a:cubicBezTo>
                  <a:cubicBezTo>
                    <a:pt x="34" y="27"/>
                    <a:pt x="34" y="24"/>
                    <a:pt x="33" y="21"/>
                  </a:cubicBezTo>
                  <a:cubicBezTo>
                    <a:pt x="31" y="18"/>
                    <a:pt x="30" y="17"/>
                    <a:pt x="27" y="16"/>
                  </a:cubicBezTo>
                  <a:cubicBezTo>
                    <a:pt x="25" y="15"/>
                    <a:pt x="24" y="15"/>
                    <a:pt x="22" y="15"/>
                  </a:cubicBezTo>
                  <a:cubicBezTo>
                    <a:pt x="20" y="15"/>
                    <a:pt x="19" y="15"/>
                    <a:pt x="17" y="15"/>
                  </a:cubicBezTo>
                  <a:cubicBezTo>
                    <a:pt x="15" y="16"/>
                    <a:pt x="14" y="16"/>
                    <a:pt x="13" y="16"/>
                  </a:cubicBezTo>
                  <a:cubicBezTo>
                    <a:pt x="12" y="16"/>
                    <a:pt x="11" y="16"/>
                    <a:pt x="10" y="16"/>
                  </a:cubicBezTo>
                  <a:cubicBezTo>
                    <a:pt x="9" y="15"/>
                    <a:pt x="8" y="15"/>
                    <a:pt x="8" y="14"/>
                  </a:cubicBezTo>
                  <a:cubicBezTo>
                    <a:pt x="7" y="12"/>
                    <a:pt x="7" y="11"/>
                    <a:pt x="8" y="10"/>
                  </a:cubicBezTo>
                  <a:cubicBezTo>
                    <a:pt x="8" y="9"/>
                    <a:pt x="10" y="8"/>
                    <a:pt x="11" y="7"/>
                  </a:cubicBezTo>
                  <a:cubicBezTo>
                    <a:pt x="13" y="6"/>
                    <a:pt x="14" y="6"/>
                    <a:pt x="15" y="6"/>
                  </a:cubicBezTo>
                  <a:cubicBezTo>
                    <a:pt x="16" y="6"/>
                    <a:pt x="17" y="6"/>
                    <a:pt x="17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21" y="10"/>
                    <a:pt x="21" y="10"/>
                    <a:pt x="21" y="10"/>
                  </a:cubicBezTo>
                  <a:cubicBezTo>
                    <a:pt x="26" y="7"/>
                    <a:pt x="26" y="7"/>
                    <a:pt x="26" y="7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1" y="0"/>
                    <a:pt x="20" y="0"/>
                    <a:pt x="18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9" name="Freeform 95">
              <a:extLst>
                <a:ext uri="{FF2B5EF4-FFF2-40B4-BE49-F238E27FC236}">
                  <a16:creationId xmlns:a16="http://schemas.microsoft.com/office/drawing/2014/main" id="{D40ECD3D-CFEA-41B6-9293-54231FD349A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74288" y="403226"/>
              <a:ext cx="119063" cy="149225"/>
            </a:xfrm>
            <a:custGeom>
              <a:avLst/>
              <a:gdLst>
                <a:gd name="T0" fmla="*/ 71 w 75"/>
                <a:gd name="T1" fmla="*/ 0 h 94"/>
                <a:gd name="T2" fmla="*/ 0 w 75"/>
                <a:gd name="T3" fmla="*/ 18 h 94"/>
                <a:gd name="T4" fmla="*/ 5 w 75"/>
                <a:gd name="T5" fmla="*/ 41 h 94"/>
                <a:gd name="T6" fmla="*/ 18 w 75"/>
                <a:gd name="T7" fmla="*/ 37 h 94"/>
                <a:gd name="T8" fmla="*/ 16 w 75"/>
                <a:gd name="T9" fmla="*/ 28 h 94"/>
                <a:gd name="T10" fmla="*/ 30 w 75"/>
                <a:gd name="T11" fmla="*/ 23 h 94"/>
                <a:gd name="T12" fmla="*/ 46 w 75"/>
                <a:gd name="T13" fmla="*/ 80 h 94"/>
                <a:gd name="T14" fmla="*/ 39 w 75"/>
                <a:gd name="T15" fmla="*/ 84 h 94"/>
                <a:gd name="T16" fmla="*/ 41 w 75"/>
                <a:gd name="T17" fmla="*/ 94 h 94"/>
                <a:gd name="T18" fmla="*/ 73 w 75"/>
                <a:gd name="T19" fmla="*/ 84 h 94"/>
                <a:gd name="T20" fmla="*/ 71 w 75"/>
                <a:gd name="T21" fmla="*/ 75 h 94"/>
                <a:gd name="T22" fmla="*/ 62 w 75"/>
                <a:gd name="T23" fmla="*/ 75 h 94"/>
                <a:gd name="T24" fmla="*/ 46 w 75"/>
                <a:gd name="T25" fmla="*/ 18 h 94"/>
                <a:gd name="T26" fmla="*/ 62 w 75"/>
                <a:gd name="T27" fmla="*/ 16 h 94"/>
                <a:gd name="T28" fmla="*/ 64 w 75"/>
                <a:gd name="T29" fmla="*/ 23 h 94"/>
                <a:gd name="T30" fmla="*/ 75 w 75"/>
                <a:gd name="T31" fmla="*/ 21 h 94"/>
                <a:gd name="T32" fmla="*/ 71 w 75"/>
                <a:gd name="T33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5" h="94">
                  <a:moveTo>
                    <a:pt x="71" y="0"/>
                  </a:moveTo>
                  <a:lnTo>
                    <a:pt x="0" y="18"/>
                  </a:lnTo>
                  <a:lnTo>
                    <a:pt x="5" y="41"/>
                  </a:lnTo>
                  <a:lnTo>
                    <a:pt x="18" y="37"/>
                  </a:lnTo>
                  <a:lnTo>
                    <a:pt x="16" y="28"/>
                  </a:lnTo>
                  <a:lnTo>
                    <a:pt x="30" y="23"/>
                  </a:lnTo>
                  <a:lnTo>
                    <a:pt x="46" y="80"/>
                  </a:lnTo>
                  <a:lnTo>
                    <a:pt x="39" y="84"/>
                  </a:lnTo>
                  <a:lnTo>
                    <a:pt x="41" y="94"/>
                  </a:lnTo>
                  <a:lnTo>
                    <a:pt x="73" y="84"/>
                  </a:lnTo>
                  <a:lnTo>
                    <a:pt x="71" y="75"/>
                  </a:lnTo>
                  <a:lnTo>
                    <a:pt x="62" y="75"/>
                  </a:lnTo>
                  <a:lnTo>
                    <a:pt x="46" y="18"/>
                  </a:lnTo>
                  <a:lnTo>
                    <a:pt x="62" y="16"/>
                  </a:lnTo>
                  <a:lnTo>
                    <a:pt x="64" y="23"/>
                  </a:lnTo>
                  <a:lnTo>
                    <a:pt x="75" y="21"/>
                  </a:lnTo>
                  <a:lnTo>
                    <a:pt x="7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0" name="Freeform 96">
              <a:extLst>
                <a:ext uri="{FF2B5EF4-FFF2-40B4-BE49-F238E27FC236}">
                  <a16:creationId xmlns:a16="http://schemas.microsoft.com/office/drawing/2014/main" id="{D9CF32EF-5EDE-4419-AC39-035DE253B01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74288" y="403226"/>
              <a:ext cx="119063" cy="149225"/>
            </a:xfrm>
            <a:custGeom>
              <a:avLst/>
              <a:gdLst>
                <a:gd name="T0" fmla="*/ 71 w 75"/>
                <a:gd name="T1" fmla="*/ 0 h 94"/>
                <a:gd name="T2" fmla="*/ 0 w 75"/>
                <a:gd name="T3" fmla="*/ 18 h 94"/>
                <a:gd name="T4" fmla="*/ 5 w 75"/>
                <a:gd name="T5" fmla="*/ 41 h 94"/>
                <a:gd name="T6" fmla="*/ 18 w 75"/>
                <a:gd name="T7" fmla="*/ 37 h 94"/>
                <a:gd name="T8" fmla="*/ 16 w 75"/>
                <a:gd name="T9" fmla="*/ 28 h 94"/>
                <a:gd name="T10" fmla="*/ 30 w 75"/>
                <a:gd name="T11" fmla="*/ 23 h 94"/>
                <a:gd name="T12" fmla="*/ 46 w 75"/>
                <a:gd name="T13" fmla="*/ 80 h 94"/>
                <a:gd name="T14" fmla="*/ 39 w 75"/>
                <a:gd name="T15" fmla="*/ 84 h 94"/>
                <a:gd name="T16" fmla="*/ 41 w 75"/>
                <a:gd name="T17" fmla="*/ 94 h 94"/>
                <a:gd name="T18" fmla="*/ 73 w 75"/>
                <a:gd name="T19" fmla="*/ 84 h 94"/>
                <a:gd name="T20" fmla="*/ 71 w 75"/>
                <a:gd name="T21" fmla="*/ 75 h 94"/>
                <a:gd name="T22" fmla="*/ 62 w 75"/>
                <a:gd name="T23" fmla="*/ 75 h 94"/>
                <a:gd name="T24" fmla="*/ 46 w 75"/>
                <a:gd name="T25" fmla="*/ 18 h 94"/>
                <a:gd name="T26" fmla="*/ 62 w 75"/>
                <a:gd name="T27" fmla="*/ 16 h 94"/>
                <a:gd name="T28" fmla="*/ 64 w 75"/>
                <a:gd name="T29" fmla="*/ 23 h 94"/>
                <a:gd name="T30" fmla="*/ 75 w 75"/>
                <a:gd name="T31" fmla="*/ 21 h 94"/>
                <a:gd name="T32" fmla="*/ 71 w 75"/>
                <a:gd name="T33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5" h="94">
                  <a:moveTo>
                    <a:pt x="71" y="0"/>
                  </a:moveTo>
                  <a:lnTo>
                    <a:pt x="0" y="18"/>
                  </a:lnTo>
                  <a:lnTo>
                    <a:pt x="5" y="41"/>
                  </a:lnTo>
                  <a:lnTo>
                    <a:pt x="18" y="37"/>
                  </a:lnTo>
                  <a:lnTo>
                    <a:pt x="16" y="28"/>
                  </a:lnTo>
                  <a:lnTo>
                    <a:pt x="30" y="23"/>
                  </a:lnTo>
                  <a:lnTo>
                    <a:pt x="46" y="80"/>
                  </a:lnTo>
                  <a:lnTo>
                    <a:pt x="39" y="84"/>
                  </a:lnTo>
                  <a:lnTo>
                    <a:pt x="41" y="94"/>
                  </a:lnTo>
                  <a:lnTo>
                    <a:pt x="73" y="84"/>
                  </a:lnTo>
                  <a:lnTo>
                    <a:pt x="71" y="75"/>
                  </a:lnTo>
                  <a:lnTo>
                    <a:pt x="62" y="75"/>
                  </a:lnTo>
                  <a:lnTo>
                    <a:pt x="46" y="18"/>
                  </a:lnTo>
                  <a:lnTo>
                    <a:pt x="62" y="16"/>
                  </a:lnTo>
                  <a:lnTo>
                    <a:pt x="64" y="23"/>
                  </a:lnTo>
                  <a:lnTo>
                    <a:pt x="75" y="21"/>
                  </a:lnTo>
                  <a:lnTo>
                    <a:pt x="7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1" name="Freeform 97">
              <a:extLst>
                <a:ext uri="{FF2B5EF4-FFF2-40B4-BE49-F238E27FC236}">
                  <a16:creationId xmlns:a16="http://schemas.microsoft.com/office/drawing/2014/main" id="{71F77D21-6667-4AE3-A660-47098801089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04463" y="392113"/>
              <a:ext cx="127000" cy="138113"/>
            </a:xfrm>
            <a:custGeom>
              <a:avLst/>
              <a:gdLst>
                <a:gd name="T0" fmla="*/ 28 w 80"/>
                <a:gd name="T1" fmla="*/ 50 h 87"/>
                <a:gd name="T2" fmla="*/ 32 w 80"/>
                <a:gd name="T3" fmla="*/ 19 h 87"/>
                <a:gd name="T4" fmla="*/ 35 w 80"/>
                <a:gd name="T5" fmla="*/ 19 h 87"/>
                <a:gd name="T6" fmla="*/ 46 w 80"/>
                <a:gd name="T7" fmla="*/ 48 h 87"/>
                <a:gd name="T8" fmla="*/ 28 w 80"/>
                <a:gd name="T9" fmla="*/ 50 h 87"/>
                <a:gd name="T10" fmla="*/ 39 w 80"/>
                <a:gd name="T11" fmla="*/ 0 h 87"/>
                <a:gd name="T12" fmla="*/ 23 w 80"/>
                <a:gd name="T13" fmla="*/ 3 h 87"/>
                <a:gd name="T14" fmla="*/ 7 w 80"/>
                <a:gd name="T15" fmla="*/ 76 h 87"/>
                <a:gd name="T16" fmla="*/ 0 w 80"/>
                <a:gd name="T17" fmla="*/ 78 h 87"/>
                <a:gd name="T18" fmla="*/ 3 w 80"/>
                <a:gd name="T19" fmla="*/ 87 h 87"/>
                <a:gd name="T20" fmla="*/ 30 w 80"/>
                <a:gd name="T21" fmla="*/ 85 h 87"/>
                <a:gd name="T22" fmla="*/ 30 w 80"/>
                <a:gd name="T23" fmla="*/ 73 h 87"/>
                <a:gd name="T24" fmla="*/ 23 w 80"/>
                <a:gd name="T25" fmla="*/ 73 h 87"/>
                <a:gd name="T26" fmla="*/ 25 w 80"/>
                <a:gd name="T27" fmla="*/ 62 h 87"/>
                <a:gd name="T28" fmla="*/ 53 w 80"/>
                <a:gd name="T29" fmla="*/ 60 h 87"/>
                <a:gd name="T30" fmla="*/ 57 w 80"/>
                <a:gd name="T31" fmla="*/ 69 h 87"/>
                <a:gd name="T32" fmla="*/ 51 w 80"/>
                <a:gd name="T33" fmla="*/ 71 h 87"/>
                <a:gd name="T34" fmla="*/ 53 w 80"/>
                <a:gd name="T35" fmla="*/ 80 h 87"/>
                <a:gd name="T36" fmla="*/ 80 w 80"/>
                <a:gd name="T37" fmla="*/ 78 h 87"/>
                <a:gd name="T38" fmla="*/ 80 w 80"/>
                <a:gd name="T39" fmla="*/ 69 h 87"/>
                <a:gd name="T40" fmla="*/ 73 w 80"/>
                <a:gd name="T41" fmla="*/ 66 h 87"/>
                <a:gd name="T42" fmla="*/ 39 w 80"/>
                <a:gd name="T43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80" h="87">
                  <a:moveTo>
                    <a:pt x="28" y="50"/>
                  </a:moveTo>
                  <a:lnTo>
                    <a:pt x="32" y="19"/>
                  </a:lnTo>
                  <a:lnTo>
                    <a:pt x="35" y="19"/>
                  </a:lnTo>
                  <a:lnTo>
                    <a:pt x="46" y="48"/>
                  </a:lnTo>
                  <a:lnTo>
                    <a:pt x="28" y="50"/>
                  </a:lnTo>
                  <a:close/>
                  <a:moveTo>
                    <a:pt x="39" y="0"/>
                  </a:moveTo>
                  <a:lnTo>
                    <a:pt x="23" y="3"/>
                  </a:lnTo>
                  <a:lnTo>
                    <a:pt x="7" y="76"/>
                  </a:lnTo>
                  <a:lnTo>
                    <a:pt x="0" y="78"/>
                  </a:lnTo>
                  <a:lnTo>
                    <a:pt x="3" y="87"/>
                  </a:lnTo>
                  <a:lnTo>
                    <a:pt x="30" y="85"/>
                  </a:lnTo>
                  <a:lnTo>
                    <a:pt x="30" y="73"/>
                  </a:lnTo>
                  <a:lnTo>
                    <a:pt x="23" y="73"/>
                  </a:lnTo>
                  <a:lnTo>
                    <a:pt x="25" y="62"/>
                  </a:lnTo>
                  <a:lnTo>
                    <a:pt x="53" y="60"/>
                  </a:lnTo>
                  <a:lnTo>
                    <a:pt x="57" y="69"/>
                  </a:lnTo>
                  <a:lnTo>
                    <a:pt x="51" y="71"/>
                  </a:lnTo>
                  <a:lnTo>
                    <a:pt x="53" y="80"/>
                  </a:lnTo>
                  <a:lnTo>
                    <a:pt x="80" y="78"/>
                  </a:lnTo>
                  <a:lnTo>
                    <a:pt x="80" y="69"/>
                  </a:lnTo>
                  <a:lnTo>
                    <a:pt x="73" y="66"/>
                  </a:lnTo>
                  <a:lnTo>
                    <a:pt x="3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2" name="Freeform 98">
              <a:extLst>
                <a:ext uri="{FF2B5EF4-FFF2-40B4-BE49-F238E27FC236}">
                  <a16:creationId xmlns:a16="http://schemas.microsoft.com/office/drawing/2014/main" id="{D9A5B393-6B06-4A10-99DF-79037274CE5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04463" y="392113"/>
              <a:ext cx="127000" cy="138113"/>
            </a:xfrm>
            <a:custGeom>
              <a:avLst/>
              <a:gdLst>
                <a:gd name="T0" fmla="*/ 28 w 80"/>
                <a:gd name="T1" fmla="*/ 50 h 87"/>
                <a:gd name="T2" fmla="*/ 32 w 80"/>
                <a:gd name="T3" fmla="*/ 19 h 87"/>
                <a:gd name="T4" fmla="*/ 35 w 80"/>
                <a:gd name="T5" fmla="*/ 19 h 87"/>
                <a:gd name="T6" fmla="*/ 46 w 80"/>
                <a:gd name="T7" fmla="*/ 48 h 87"/>
                <a:gd name="T8" fmla="*/ 28 w 80"/>
                <a:gd name="T9" fmla="*/ 50 h 87"/>
                <a:gd name="T10" fmla="*/ 39 w 80"/>
                <a:gd name="T11" fmla="*/ 0 h 87"/>
                <a:gd name="T12" fmla="*/ 23 w 80"/>
                <a:gd name="T13" fmla="*/ 3 h 87"/>
                <a:gd name="T14" fmla="*/ 7 w 80"/>
                <a:gd name="T15" fmla="*/ 76 h 87"/>
                <a:gd name="T16" fmla="*/ 0 w 80"/>
                <a:gd name="T17" fmla="*/ 78 h 87"/>
                <a:gd name="T18" fmla="*/ 3 w 80"/>
                <a:gd name="T19" fmla="*/ 87 h 87"/>
                <a:gd name="T20" fmla="*/ 30 w 80"/>
                <a:gd name="T21" fmla="*/ 85 h 87"/>
                <a:gd name="T22" fmla="*/ 30 w 80"/>
                <a:gd name="T23" fmla="*/ 73 h 87"/>
                <a:gd name="T24" fmla="*/ 23 w 80"/>
                <a:gd name="T25" fmla="*/ 73 h 87"/>
                <a:gd name="T26" fmla="*/ 25 w 80"/>
                <a:gd name="T27" fmla="*/ 62 h 87"/>
                <a:gd name="T28" fmla="*/ 53 w 80"/>
                <a:gd name="T29" fmla="*/ 60 h 87"/>
                <a:gd name="T30" fmla="*/ 57 w 80"/>
                <a:gd name="T31" fmla="*/ 69 h 87"/>
                <a:gd name="T32" fmla="*/ 51 w 80"/>
                <a:gd name="T33" fmla="*/ 71 h 87"/>
                <a:gd name="T34" fmla="*/ 53 w 80"/>
                <a:gd name="T35" fmla="*/ 80 h 87"/>
                <a:gd name="T36" fmla="*/ 80 w 80"/>
                <a:gd name="T37" fmla="*/ 78 h 87"/>
                <a:gd name="T38" fmla="*/ 80 w 80"/>
                <a:gd name="T39" fmla="*/ 69 h 87"/>
                <a:gd name="T40" fmla="*/ 73 w 80"/>
                <a:gd name="T41" fmla="*/ 66 h 87"/>
                <a:gd name="T42" fmla="*/ 39 w 80"/>
                <a:gd name="T43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80" h="87">
                  <a:moveTo>
                    <a:pt x="28" y="50"/>
                  </a:moveTo>
                  <a:lnTo>
                    <a:pt x="32" y="19"/>
                  </a:lnTo>
                  <a:lnTo>
                    <a:pt x="35" y="19"/>
                  </a:lnTo>
                  <a:lnTo>
                    <a:pt x="46" y="48"/>
                  </a:lnTo>
                  <a:lnTo>
                    <a:pt x="28" y="50"/>
                  </a:lnTo>
                  <a:moveTo>
                    <a:pt x="39" y="0"/>
                  </a:moveTo>
                  <a:lnTo>
                    <a:pt x="23" y="3"/>
                  </a:lnTo>
                  <a:lnTo>
                    <a:pt x="7" y="76"/>
                  </a:lnTo>
                  <a:lnTo>
                    <a:pt x="0" y="78"/>
                  </a:lnTo>
                  <a:lnTo>
                    <a:pt x="3" y="87"/>
                  </a:lnTo>
                  <a:lnTo>
                    <a:pt x="30" y="85"/>
                  </a:lnTo>
                  <a:lnTo>
                    <a:pt x="30" y="73"/>
                  </a:lnTo>
                  <a:lnTo>
                    <a:pt x="23" y="73"/>
                  </a:lnTo>
                  <a:lnTo>
                    <a:pt x="25" y="62"/>
                  </a:lnTo>
                  <a:lnTo>
                    <a:pt x="53" y="60"/>
                  </a:lnTo>
                  <a:lnTo>
                    <a:pt x="57" y="69"/>
                  </a:lnTo>
                  <a:lnTo>
                    <a:pt x="51" y="71"/>
                  </a:lnTo>
                  <a:lnTo>
                    <a:pt x="53" y="80"/>
                  </a:lnTo>
                  <a:lnTo>
                    <a:pt x="80" y="78"/>
                  </a:lnTo>
                  <a:lnTo>
                    <a:pt x="80" y="69"/>
                  </a:lnTo>
                  <a:lnTo>
                    <a:pt x="73" y="66"/>
                  </a:lnTo>
                  <a:lnTo>
                    <a:pt x="3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3" name="Freeform 99">
              <a:extLst>
                <a:ext uri="{FF2B5EF4-FFF2-40B4-BE49-F238E27FC236}">
                  <a16:creationId xmlns:a16="http://schemas.microsoft.com/office/drawing/2014/main" id="{AE5D6F86-E6E8-49D9-B02D-551F647C3E6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31463" y="385763"/>
              <a:ext cx="134938" cy="133350"/>
            </a:xfrm>
            <a:custGeom>
              <a:avLst/>
              <a:gdLst>
                <a:gd name="T0" fmla="*/ 0 w 37"/>
                <a:gd name="T1" fmla="*/ 0 h 37"/>
                <a:gd name="T2" fmla="*/ 0 w 37"/>
                <a:gd name="T3" fmla="*/ 4 h 37"/>
                <a:gd name="T4" fmla="*/ 4 w 37"/>
                <a:gd name="T5" fmla="*/ 5 h 37"/>
                <a:gd name="T6" fmla="*/ 3 w 37"/>
                <a:gd name="T7" fmla="*/ 24 h 37"/>
                <a:gd name="T8" fmla="*/ 7 w 37"/>
                <a:gd name="T9" fmla="*/ 33 h 37"/>
                <a:gd name="T10" fmla="*/ 17 w 37"/>
                <a:gd name="T11" fmla="*/ 37 h 37"/>
                <a:gd name="T12" fmla="*/ 18 w 37"/>
                <a:gd name="T13" fmla="*/ 37 h 37"/>
                <a:gd name="T14" fmla="*/ 28 w 37"/>
                <a:gd name="T15" fmla="*/ 34 h 37"/>
                <a:gd name="T16" fmla="*/ 32 w 37"/>
                <a:gd name="T17" fmla="*/ 25 h 37"/>
                <a:gd name="T18" fmla="*/ 33 w 37"/>
                <a:gd name="T19" fmla="*/ 6 h 37"/>
                <a:gd name="T20" fmla="*/ 37 w 37"/>
                <a:gd name="T21" fmla="*/ 6 h 37"/>
                <a:gd name="T22" fmla="*/ 37 w 37"/>
                <a:gd name="T23" fmla="*/ 1 h 37"/>
                <a:gd name="T24" fmla="*/ 22 w 37"/>
                <a:gd name="T25" fmla="*/ 1 h 37"/>
                <a:gd name="T26" fmla="*/ 22 w 37"/>
                <a:gd name="T27" fmla="*/ 5 h 37"/>
                <a:gd name="T28" fmla="*/ 26 w 37"/>
                <a:gd name="T29" fmla="*/ 6 h 37"/>
                <a:gd name="T30" fmla="*/ 25 w 37"/>
                <a:gd name="T31" fmla="*/ 25 h 37"/>
                <a:gd name="T32" fmla="*/ 23 w 37"/>
                <a:gd name="T33" fmla="*/ 30 h 37"/>
                <a:gd name="T34" fmla="*/ 18 w 37"/>
                <a:gd name="T35" fmla="*/ 32 h 37"/>
                <a:gd name="T36" fmla="*/ 17 w 37"/>
                <a:gd name="T37" fmla="*/ 32 h 37"/>
                <a:gd name="T38" fmla="*/ 12 w 37"/>
                <a:gd name="T39" fmla="*/ 30 h 37"/>
                <a:gd name="T40" fmla="*/ 10 w 37"/>
                <a:gd name="T41" fmla="*/ 24 h 37"/>
                <a:gd name="T42" fmla="*/ 11 w 37"/>
                <a:gd name="T43" fmla="*/ 5 h 37"/>
                <a:gd name="T44" fmla="*/ 15 w 37"/>
                <a:gd name="T45" fmla="*/ 5 h 37"/>
                <a:gd name="T46" fmla="*/ 15 w 37"/>
                <a:gd name="T47" fmla="*/ 0 h 37"/>
                <a:gd name="T48" fmla="*/ 11 w 37"/>
                <a:gd name="T49" fmla="*/ 0 h 37"/>
                <a:gd name="T50" fmla="*/ 4 w 37"/>
                <a:gd name="T51" fmla="*/ 0 h 37"/>
                <a:gd name="T52" fmla="*/ 0 w 37"/>
                <a:gd name="T53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7" h="37">
                  <a:moveTo>
                    <a:pt x="0" y="0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3" y="28"/>
                    <a:pt x="4" y="31"/>
                    <a:pt x="7" y="33"/>
                  </a:cubicBezTo>
                  <a:cubicBezTo>
                    <a:pt x="9" y="36"/>
                    <a:pt x="13" y="37"/>
                    <a:pt x="17" y="37"/>
                  </a:cubicBezTo>
                  <a:cubicBezTo>
                    <a:pt x="17" y="37"/>
                    <a:pt x="18" y="37"/>
                    <a:pt x="18" y="37"/>
                  </a:cubicBezTo>
                  <a:cubicBezTo>
                    <a:pt x="22" y="37"/>
                    <a:pt x="25" y="36"/>
                    <a:pt x="28" y="34"/>
                  </a:cubicBezTo>
                  <a:cubicBezTo>
                    <a:pt x="31" y="32"/>
                    <a:pt x="32" y="29"/>
                    <a:pt x="32" y="25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7" y="6"/>
                    <a:pt x="37" y="6"/>
                    <a:pt x="37" y="6"/>
                  </a:cubicBezTo>
                  <a:cubicBezTo>
                    <a:pt x="37" y="1"/>
                    <a:pt x="37" y="1"/>
                    <a:pt x="37" y="1"/>
                  </a:cubicBezTo>
                  <a:cubicBezTo>
                    <a:pt x="22" y="1"/>
                    <a:pt x="22" y="1"/>
                    <a:pt x="22" y="1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26" y="6"/>
                    <a:pt x="26" y="6"/>
                    <a:pt x="26" y="6"/>
                  </a:cubicBezTo>
                  <a:cubicBezTo>
                    <a:pt x="25" y="25"/>
                    <a:pt x="25" y="25"/>
                    <a:pt x="25" y="25"/>
                  </a:cubicBezTo>
                  <a:cubicBezTo>
                    <a:pt x="25" y="27"/>
                    <a:pt x="24" y="29"/>
                    <a:pt x="23" y="30"/>
                  </a:cubicBezTo>
                  <a:cubicBezTo>
                    <a:pt x="22" y="31"/>
                    <a:pt x="20" y="32"/>
                    <a:pt x="18" y="32"/>
                  </a:cubicBezTo>
                  <a:cubicBezTo>
                    <a:pt x="18" y="32"/>
                    <a:pt x="18" y="32"/>
                    <a:pt x="17" y="32"/>
                  </a:cubicBezTo>
                  <a:cubicBezTo>
                    <a:pt x="15" y="31"/>
                    <a:pt x="13" y="31"/>
                    <a:pt x="12" y="30"/>
                  </a:cubicBezTo>
                  <a:cubicBezTo>
                    <a:pt x="11" y="28"/>
                    <a:pt x="10" y="27"/>
                    <a:pt x="10" y="24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4" name="Freeform 100">
              <a:extLst>
                <a:ext uri="{FF2B5EF4-FFF2-40B4-BE49-F238E27FC236}">
                  <a16:creationId xmlns:a16="http://schemas.microsoft.com/office/drawing/2014/main" id="{BD31E2F4-DFCB-4AB2-9B91-6685A3CE996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561638" y="392113"/>
              <a:ext cx="127000" cy="152400"/>
            </a:xfrm>
            <a:custGeom>
              <a:avLst/>
              <a:gdLst>
                <a:gd name="T0" fmla="*/ 22 w 35"/>
                <a:gd name="T1" fmla="*/ 20 h 42"/>
                <a:gd name="T2" fmla="*/ 20 w 35"/>
                <a:gd name="T3" fmla="*/ 19 h 42"/>
                <a:gd name="T4" fmla="*/ 15 w 35"/>
                <a:gd name="T5" fmla="*/ 18 h 42"/>
                <a:gd name="T6" fmla="*/ 17 w 35"/>
                <a:gd name="T7" fmla="*/ 8 h 42"/>
                <a:gd name="T8" fmla="*/ 22 w 35"/>
                <a:gd name="T9" fmla="*/ 9 h 42"/>
                <a:gd name="T10" fmla="*/ 26 w 35"/>
                <a:gd name="T11" fmla="*/ 12 h 42"/>
                <a:gd name="T12" fmla="*/ 27 w 35"/>
                <a:gd name="T13" fmla="*/ 16 h 42"/>
                <a:gd name="T14" fmla="*/ 25 w 35"/>
                <a:gd name="T15" fmla="*/ 19 h 42"/>
                <a:gd name="T16" fmla="*/ 22 w 35"/>
                <a:gd name="T17" fmla="*/ 20 h 42"/>
                <a:gd name="T18" fmla="*/ 7 w 35"/>
                <a:gd name="T19" fmla="*/ 0 h 42"/>
                <a:gd name="T20" fmla="*/ 7 w 35"/>
                <a:gd name="T21" fmla="*/ 5 h 42"/>
                <a:gd name="T22" fmla="*/ 10 w 35"/>
                <a:gd name="T23" fmla="*/ 6 h 42"/>
                <a:gd name="T24" fmla="*/ 5 w 35"/>
                <a:gd name="T25" fmla="*/ 31 h 42"/>
                <a:gd name="T26" fmla="*/ 1 w 35"/>
                <a:gd name="T27" fmla="*/ 31 h 42"/>
                <a:gd name="T28" fmla="*/ 0 w 35"/>
                <a:gd name="T29" fmla="*/ 36 h 42"/>
                <a:gd name="T30" fmla="*/ 14 w 35"/>
                <a:gd name="T31" fmla="*/ 39 h 42"/>
                <a:gd name="T32" fmla="*/ 15 w 35"/>
                <a:gd name="T33" fmla="*/ 35 h 42"/>
                <a:gd name="T34" fmla="*/ 12 w 35"/>
                <a:gd name="T35" fmla="*/ 33 h 42"/>
                <a:gd name="T36" fmla="*/ 14 w 35"/>
                <a:gd name="T37" fmla="*/ 24 h 42"/>
                <a:gd name="T38" fmla="*/ 20 w 35"/>
                <a:gd name="T39" fmla="*/ 25 h 42"/>
                <a:gd name="T40" fmla="*/ 23 w 35"/>
                <a:gd name="T41" fmla="*/ 27 h 42"/>
                <a:gd name="T42" fmla="*/ 24 w 35"/>
                <a:gd name="T43" fmla="*/ 32 h 42"/>
                <a:gd name="T44" fmla="*/ 23 w 35"/>
                <a:gd name="T45" fmla="*/ 34 h 42"/>
                <a:gd name="T46" fmla="*/ 24 w 35"/>
                <a:gd name="T47" fmla="*/ 39 h 42"/>
                <a:gd name="T48" fmla="*/ 28 w 35"/>
                <a:gd name="T49" fmla="*/ 42 h 42"/>
                <a:gd name="T50" fmla="*/ 32 w 35"/>
                <a:gd name="T51" fmla="*/ 42 h 42"/>
                <a:gd name="T52" fmla="*/ 33 w 35"/>
                <a:gd name="T53" fmla="*/ 38 h 42"/>
                <a:gd name="T54" fmla="*/ 32 w 35"/>
                <a:gd name="T55" fmla="*/ 38 h 42"/>
                <a:gd name="T56" fmla="*/ 30 w 35"/>
                <a:gd name="T57" fmla="*/ 37 h 42"/>
                <a:gd name="T58" fmla="*/ 30 w 35"/>
                <a:gd name="T59" fmla="*/ 35 h 42"/>
                <a:gd name="T60" fmla="*/ 31 w 35"/>
                <a:gd name="T61" fmla="*/ 33 h 42"/>
                <a:gd name="T62" fmla="*/ 30 w 35"/>
                <a:gd name="T63" fmla="*/ 28 h 42"/>
                <a:gd name="T64" fmla="*/ 27 w 35"/>
                <a:gd name="T65" fmla="*/ 23 h 42"/>
                <a:gd name="T66" fmla="*/ 31 w 35"/>
                <a:gd name="T67" fmla="*/ 21 h 42"/>
                <a:gd name="T68" fmla="*/ 34 w 35"/>
                <a:gd name="T69" fmla="*/ 17 h 42"/>
                <a:gd name="T70" fmla="*/ 32 w 35"/>
                <a:gd name="T71" fmla="*/ 9 h 42"/>
                <a:gd name="T72" fmla="*/ 23 w 35"/>
                <a:gd name="T73" fmla="*/ 4 h 42"/>
                <a:gd name="T74" fmla="*/ 11 w 35"/>
                <a:gd name="T75" fmla="*/ 1 h 42"/>
                <a:gd name="T76" fmla="*/ 7 w 35"/>
                <a:gd name="T77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5" h="42">
                  <a:moveTo>
                    <a:pt x="22" y="20"/>
                  </a:moveTo>
                  <a:cubicBezTo>
                    <a:pt x="21" y="20"/>
                    <a:pt x="21" y="19"/>
                    <a:pt x="20" y="19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4" y="10"/>
                    <a:pt x="25" y="10"/>
                    <a:pt x="26" y="12"/>
                  </a:cubicBezTo>
                  <a:cubicBezTo>
                    <a:pt x="27" y="13"/>
                    <a:pt x="27" y="14"/>
                    <a:pt x="27" y="16"/>
                  </a:cubicBezTo>
                  <a:cubicBezTo>
                    <a:pt x="26" y="17"/>
                    <a:pt x="26" y="18"/>
                    <a:pt x="25" y="19"/>
                  </a:cubicBezTo>
                  <a:cubicBezTo>
                    <a:pt x="24" y="19"/>
                    <a:pt x="23" y="20"/>
                    <a:pt x="22" y="20"/>
                  </a:cubicBezTo>
                  <a:moveTo>
                    <a:pt x="7" y="0"/>
                  </a:moveTo>
                  <a:cubicBezTo>
                    <a:pt x="7" y="5"/>
                    <a:pt x="7" y="5"/>
                    <a:pt x="7" y="5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5" y="31"/>
                    <a:pt x="5" y="31"/>
                    <a:pt x="5" y="31"/>
                  </a:cubicBezTo>
                  <a:cubicBezTo>
                    <a:pt x="1" y="31"/>
                    <a:pt x="1" y="31"/>
                    <a:pt x="1" y="31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14" y="39"/>
                    <a:pt x="14" y="39"/>
                    <a:pt x="14" y="39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2" y="33"/>
                    <a:pt x="12" y="33"/>
                    <a:pt x="12" y="33"/>
                  </a:cubicBezTo>
                  <a:cubicBezTo>
                    <a:pt x="14" y="24"/>
                    <a:pt x="14" y="24"/>
                    <a:pt x="14" y="24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21" y="25"/>
                    <a:pt x="22" y="26"/>
                    <a:pt x="23" y="27"/>
                  </a:cubicBezTo>
                  <a:cubicBezTo>
                    <a:pt x="24" y="28"/>
                    <a:pt x="24" y="30"/>
                    <a:pt x="24" y="32"/>
                  </a:cubicBezTo>
                  <a:cubicBezTo>
                    <a:pt x="23" y="34"/>
                    <a:pt x="23" y="34"/>
                    <a:pt x="23" y="34"/>
                  </a:cubicBezTo>
                  <a:cubicBezTo>
                    <a:pt x="23" y="36"/>
                    <a:pt x="23" y="37"/>
                    <a:pt x="24" y="39"/>
                  </a:cubicBezTo>
                  <a:cubicBezTo>
                    <a:pt x="24" y="40"/>
                    <a:pt x="26" y="41"/>
                    <a:pt x="28" y="42"/>
                  </a:cubicBezTo>
                  <a:cubicBezTo>
                    <a:pt x="32" y="42"/>
                    <a:pt x="32" y="42"/>
                    <a:pt x="32" y="42"/>
                  </a:cubicBezTo>
                  <a:cubicBezTo>
                    <a:pt x="33" y="38"/>
                    <a:pt x="33" y="38"/>
                    <a:pt x="33" y="38"/>
                  </a:cubicBezTo>
                  <a:cubicBezTo>
                    <a:pt x="32" y="38"/>
                    <a:pt x="32" y="38"/>
                    <a:pt x="32" y="38"/>
                  </a:cubicBezTo>
                  <a:cubicBezTo>
                    <a:pt x="31" y="38"/>
                    <a:pt x="31" y="37"/>
                    <a:pt x="30" y="37"/>
                  </a:cubicBezTo>
                  <a:cubicBezTo>
                    <a:pt x="30" y="36"/>
                    <a:pt x="30" y="36"/>
                    <a:pt x="30" y="35"/>
                  </a:cubicBezTo>
                  <a:cubicBezTo>
                    <a:pt x="31" y="33"/>
                    <a:pt x="31" y="33"/>
                    <a:pt x="31" y="33"/>
                  </a:cubicBezTo>
                  <a:cubicBezTo>
                    <a:pt x="31" y="31"/>
                    <a:pt x="31" y="29"/>
                    <a:pt x="30" y="28"/>
                  </a:cubicBezTo>
                  <a:cubicBezTo>
                    <a:pt x="30" y="26"/>
                    <a:pt x="29" y="25"/>
                    <a:pt x="27" y="23"/>
                  </a:cubicBezTo>
                  <a:cubicBezTo>
                    <a:pt x="29" y="23"/>
                    <a:pt x="30" y="22"/>
                    <a:pt x="31" y="21"/>
                  </a:cubicBezTo>
                  <a:cubicBezTo>
                    <a:pt x="33" y="20"/>
                    <a:pt x="34" y="19"/>
                    <a:pt x="34" y="17"/>
                  </a:cubicBezTo>
                  <a:cubicBezTo>
                    <a:pt x="35" y="14"/>
                    <a:pt x="34" y="11"/>
                    <a:pt x="32" y="9"/>
                  </a:cubicBezTo>
                  <a:cubicBezTo>
                    <a:pt x="30" y="6"/>
                    <a:pt x="27" y="5"/>
                    <a:pt x="23" y="4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7" y="0"/>
                    <a:pt x="7" y="0"/>
                    <a:pt x="7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5" name="Freeform 101">
              <a:extLst>
                <a:ext uri="{FF2B5EF4-FFF2-40B4-BE49-F238E27FC236}">
                  <a16:creationId xmlns:a16="http://schemas.microsoft.com/office/drawing/2014/main" id="{9B2077AE-B1DB-452C-B2FB-3619EF08E42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679113" y="442913"/>
              <a:ext cx="119063" cy="149225"/>
            </a:xfrm>
            <a:custGeom>
              <a:avLst/>
              <a:gdLst>
                <a:gd name="T0" fmla="*/ 57 w 75"/>
                <a:gd name="T1" fmla="*/ 50 h 94"/>
                <a:gd name="T2" fmla="*/ 41 w 75"/>
                <a:gd name="T3" fmla="*/ 44 h 94"/>
                <a:gd name="T4" fmla="*/ 59 w 75"/>
                <a:gd name="T5" fmla="*/ 21 h 94"/>
                <a:gd name="T6" fmla="*/ 59 w 75"/>
                <a:gd name="T7" fmla="*/ 21 h 94"/>
                <a:gd name="T8" fmla="*/ 57 w 75"/>
                <a:gd name="T9" fmla="*/ 50 h 94"/>
                <a:gd name="T10" fmla="*/ 59 w 75"/>
                <a:gd name="T11" fmla="*/ 0 h 94"/>
                <a:gd name="T12" fmla="*/ 9 w 75"/>
                <a:gd name="T13" fmla="*/ 57 h 94"/>
                <a:gd name="T14" fmla="*/ 2 w 75"/>
                <a:gd name="T15" fmla="*/ 55 h 94"/>
                <a:gd name="T16" fmla="*/ 0 w 75"/>
                <a:gd name="T17" fmla="*/ 64 h 94"/>
                <a:gd name="T18" fmla="*/ 25 w 75"/>
                <a:gd name="T19" fmla="*/ 75 h 94"/>
                <a:gd name="T20" fmla="*/ 29 w 75"/>
                <a:gd name="T21" fmla="*/ 66 h 94"/>
                <a:gd name="T22" fmla="*/ 25 w 75"/>
                <a:gd name="T23" fmla="*/ 64 h 94"/>
                <a:gd name="T24" fmla="*/ 31 w 75"/>
                <a:gd name="T25" fmla="*/ 55 h 94"/>
                <a:gd name="T26" fmla="*/ 57 w 75"/>
                <a:gd name="T27" fmla="*/ 64 h 94"/>
                <a:gd name="T28" fmla="*/ 57 w 75"/>
                <a:gd name="T29" fmla="*/ 75 h 94"/>
                <a:gd name="T30" fmla="*/ 50 w 75"/>
                <a:gd name="T31" fmla="*/ 75 h 94"/>
                <a:gd name="T32" fmla="*/ 45 w 75"/>
                <a:gd name="T33" fmla="*/ 85 h 94"/>
                <a:gd name="T34" fmla="*/ 73 w 75"/>
                <a:gd name="T35" fmla="*/ 94 h 94"/>
                <a:gd name="T36" fmla="*/ 75 w 75"/>
                <a:gd name="T37" fmla="*/ 85 h 94"/>
                <a:gd name="T38" fmla="*/ 70 w 75"/>
                <a:gd name="T39" fmla="*/ 82 h 94"/>
                <a:gd name="T40" fmla="*/ 75 w 75"/>
                <a:gd name="T41" fmla="*/ 7 h 94"/>
                <a:gd name="T42" fmla="*/ 59 w 75"/>
                <a:gd name="T43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5" h="94">
                  <a:moveTo>
                    <a:pt x="57" y="50"/>
                  </a:moveTo>
                  <a:lnTo>
                    <a:pt x="41" y="44"/>
                  </a:lnTo>
                  <a:lnTo>
                    <a:pt x="59" y="21"/>
                  </a:lnTo>
                  <a:lnTo>
                    <a:pt x="59" y="21"/>
                  </a:lnTo>
                  <a:lnTo>
                    <a:pt x="57" y="50"/>
                  </a:lnTo>
                  <a:close/>
                  <a:moveTo>
                    <a:pt x="59" y="0"/>
                  </a:moveTo>
                  <a:lnTo>
                    <a:pt x="9" y="57"/>
                  </a:lnTo>
                  <a:lnTo>
                    <a:pt x="2" y="55"/>
                  </a:lnTo>
                  <a:lnTo>
                    <a:pt x="0" y="64"/>
                  </a:lnTo>
                  <a:lnTo>
                    <a:pt x="25" y="75"/>
                  </a:lnTo>
                  <a:lnTo>
                    <a:pt x="29" y="66"/>
                  </a:lnTo>
                  <a:lnTo>
                    <a:pt x="25" y="64"/>
                  </a:lnTo>
                  <a:lnTo>
                    <a:pt x="31" y="55"/>
                  </a:lnTo>
                  <a:lnTo>
                    <a:pt x="57" y="64"/>
                  </a:lnTo>
                  <a:lnTo>
                    <a:pt x="57" y="75"/>
                  </a:lnTo>
                  <a:lnTo>
                    <a:pt x="50" y="75"/>
                  </a:lnTo>
                  <a:lnTo>
                    <a:pt x="45" y="85"/>
                  </a:lnTo>
                  <a:lnTo>
                    <a:pt x="73" y="94"/>
                  </a:lnTo>
                  <a:lnTo>
                    <a:pt x="75" y="85"/>
                  </a:lnTo>
                  <a:lnTo>
                    <a:pt x="70" y="82"/>
                  </a:lnTo>
                  <a:lnTo>
                    <a:pt x="75" y="7"/>
                  </a:lnTo>
                  <a:lnTo>
                    <a:pt x="5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6" name="Freeform 102">
              <a:extLst>
                <a:ext uri="{FF2B5EF4-FFF2-40B4-BE49-F238E27FC236}">
                  <a16:creationId xmlns:a16="http://schemas.microsoft.com/office/drawing/2014/main" id="{2E1B78FE-6D45-45CE-9622-135C7D738BF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679113" y="442913"/>
              <a:ext cx="119063" cy="149225"/>
            </a:xfrm>
            <a:custGeom>
              <a:avLst/>
              <a:gdLst>
                <a:gd name="T0" fmla="*/ 57 w 75"/>
                <a:gd name="T1" fmla="*/ 50 h 94"/>
                <a:gd name="T2" fmla="*/ 41 w 75"/>
                <a:gd name="T3" fmla="*/ 44 h 94"/>
                <a:gd name="T4" fmla="*/ 59 w 75"/>
                <a:gd name="T5" fmla="*/ 21 h 94"/>
                <a:gd name="T6" fmla="*/ 59 w 75"/>
                <a:gd name="T7" fmla="*/ 21 h 94"/>
                <a:gd name="T8" fmla="*/ 57 w 75"/>
                <a:gd name="T9" fmla="*/ 50 h 94"/>
                <a:gd name="T10" fmla="*/ 59 w 75"/>
                <a:gd name="T11" fmla="*/ 0 h 94"/>
                <a:gd name="T12" fmla="*/ 9 w 75"/>
                <a:gd name="T13" fmla="*/ 57 h 94"/>
                <a:gd name="T14" fmla="*/ 2 w 75"/>
                <a:gd name="T15" fmla="*/ 55 h 94"/>
                <a:gd name="T16" fmla="*/ 0 w 75"/>
                <a:gd name="T17" fmla="*/ 64 h 94"/>
                <a:gd name="T18" fmla="*/ 25 w 75"/>
                <a:gd name="T19" fmla="*/ 75 h 94"/>
                <a:gd name="T20" fmla="*/ 29 w 75"/>
                <a:gd name="T21" fmla="*/ 66 h 94"/>
                <a:gd name="T22" fmla="*/ 25 w 75"/>
                <a:gd name="T23" fmla="*/ 64 h 94"/>
                <a:gd name="T24" fmla="*/ 31 w 75"/>
                <a:gd name="T25" fmla="*/ 55 h 94"/>
                <a:gd name="T26" fmla="*/ 57 w 75"/>
                <a:gd name="T27" fmla="*/ 64 h 94"/>
                <a:gd name="T28" fmla="*/ 57 w 75"/>
                <a:gd name="T29" fmla="*/ 75 h 94"/>
                <a:gd name="T30" fmla="*/ 50 w 75"/>
                <a:gd name="T31" fmla="*/ 75 h 94"/>
                <a:gd name="T32" fmla="*/ 45 w 75"/>
                <a:gd name="T33" fmla="*/ 85 h 94"/>
                <a:gd name="T34" fmla="*/ 73 w 75"/>
                <a:gd name="T35" fmla="*/ 94 h 94"/>
                <a:gd name="T36" fmla="*/ 75 w 75"/>
                <a:gd name="T37" fmla="*/ 85 h 94"/>
                <a:gd name="T38" fmla="*/ 70 w 75"/>
                <a:gd name="T39" fmla="*/ 82 h 94"/>
                <a:gd name="T40" fmla="*/ 75 w 75"/>
                <a:gd name="T41" fmla="*/ 7 h 94"/>
                <a:gd name="T42" fmla="*/ 59 w 75"/>
                <a:gd name="T43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5" h="94">
                  <a:moveTo>
                    <a:pt x="57" y="50"/>
                  </a:moveTo>
                  <a:lnTo>
                    <a:pt x="41" y="44"/>
                  </a:lnTo>
                  <a:lnTo>
                    <a:pt x="59" y="21"/>
                  </a:lnTo>
                  <a:lnTo>
                    <a:pt x="59" y="21"/>
                  </a:lnTo>
                  <a:lnTo>
                    <a:pt x="57" y="50"/>
                  </a:lnTo>
                  <a:moveTo>
                    <a:pt x="59" y="0"/>
                  </a:moveTo>
                  <a:lnTo>
                    <a:pt x="9" y="57"/>
                  </a:lnTo>
                  <a:lnTo>
                    <a:pt x="2" y="55"/>
                  </a:lnTo>
                  <a:lnTo>
                    <a:pt x="0" y="64"/>
                  </a:lnTo>
                  <a:lnTo>
                    <a:pt x="25" y="75"/>
                  </a:lnTo>
                  <a:lnTo>
                    <a:pt x="29" y="66"/>
                  </a:lnTo>
                  <a:lnTo>
                    <a:pt x="25" y="64"/>
                  </a:lnTo>
                  <a:lnTo>
                    <a:pt x="31" y="55"/>
                  </a:lnTo>
                  <a:lnTo>
                    <a:pt x="57" y="64"/>
                  </a:lnTo>
                  <a:lnTo>
                    <a:pt x="57" y="75"/>
                  </a:lnTo>
                  <a:lnTo>
                    <a:pt x="50" y="75"/>
                  </a:lnTo>
                  <a:lnTo>
                    <a:pt x="45" y="85"/>
                  </a:lnTo>
                  <a:lnTo>
                    <a:pt x="73" y="94"/>
                  </a:lnTo>
                  <a:lnTo>
                    <a:pt x="75" y="85"/>
                  </a:lnTo>
                  <a:lnTo>
                    <a:pt x="70" y="82"/>
                  </a:lnTo>
                  <a:lnTo>
                    <a:pt x="75" y="7"/>
                  </a:lnTo>
                  <a:lnTo>
                    <a:pt x="5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7" name="Freeform 103">
              <a:extLst>
                <a:ext uri="{FF2B5EF4-FFF2-40B4-BE49-F238E27FC236}">
                  <a16:creationId xmlns:a16="http://schemas.microsoft.com/office/drawing/2014/main" id="{686556B0-6CB4-4874-A220-352CFE2B7B1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95000" y="482601"/>
              <a:ext cx="184150" cy="174625"/>
            </a:xfrm>
            <a:custGeom>
              <a:avLst/>
              <a:gdLst>
                <a:gd name="T0" fmla="*/ 43 w 116"/>
                <a:gd name="T1" fmla="*/ 0 h 110"/>
                <a:gd name="T2" fmla="*/ 38 w 116"/>
                <a:gd name="T3" fmla="*/ 9 h 110"/>
                <a:gd name="T4" fmla="*/ 45 w 116"/>
                <a:gd name="T5" fmla="*/ 14 h 110"/>
                <a:gd name="T6" fmla="*/ 13 w 116"/>
                <a:gd name="T7" fmla="*/ 64 h 110"/>
                <a:gd name="T8" fmla="*/ 6 w 116"/>
                <a:gd name="T9" fmla="*/ 62 h 110"/>
                <a:gd name="T10" fmla="*/ 0 w 116"/>
                <a:gd name="T11" fmla="*/ 69 h 110"/>
                <a:gd name="T12" fmla="*/ 29 w 116"/>
                <a:gd name="T13" fmla="*/ 87 h 110"/>
                <a:gd name="T14" fmla="*/ 34 w 116"/>
                <a:gd name="T15" fmla="*/ 80 h 110"/>
                <a:gd name="T16" fmla="*/ 27 w 116"/>
                <a:gd name="T17" fmla="*/ 73 h 110"/>
                <a:gd name="T18" fmla="*/ 52 w 116"/>
                <a:gd name="T19" fmla="*/ 37 h 110"/>
                <a:gd name="T20" fmla="*/ 52 w 116"/>
                <a:gd name="T21" fmla="*/ 37 h 110"/>
                <a:gd name="T22" fmla="*/ 50 w 116"/>
                <a:gd name="T23" fmla="*/ 101 h 110"/>
                <a:gd name="T24" fmla="*/ 64 w 116"/>
                <a:gd name="T25" fmla="*/ 110 h 110"/>
                <a:gd name="T26" fmla="*/ 102 w 116"/>
                <a:gd name="T27" fmla="*/ 50 h 110"/>
                <a:gd name="T28" fmla="*/ 109 w 116"/>
                <a:gd name="T29" fmla="*/ 53 h 110"/>
                <a:gd name="T30" fmla="*/ 116 w 116"/>
                <a:gd name="T31" fmla="*/ 44 h 110"/>
                <a:gd name="T32" fmla="*/ 107 w 116"/>
                <a:gd name="T33" fmla="*/ 39 h 110"/>
                <a:gd name="T34" fmla="*/ 86 w 116"/>
                <a:gd name="T35" fmla="*/ 25 h 110"/>
                <a:gd name="T36" fmla="*/ 82 w 116"/>
                <a:gd name="T37" fmla="*/ 34 h 110"/>
                <a:gd name="T38" fmla="*/ 89 w 116"/>
                <a:gd name="T39" fmla="*/ 41 h 110"/>
                <a:gd name="T40" fmla="*/ 64 w 116"/>
                <a:gd name="T41" fmla="*/ 78 h 110"/>
                <a:gd name="T42" fmla="*/ 64 w 116"/>
                <a:gd name="T43" fmla="*/ 78 h 110"/>
                <a:gd name="T44" fmla="*/ 66 w 116"/>
                <a:gd name="T45" fmla="*/ 14 h 110"/>
                <a:gd name="T46" fmla="*/ 52 w 116"/>
                <a:gd name="T47" fmla="*/ 5 h 110"/>
                <a:gd name="T48" fmla="*/ 43 w 116"/>
                <a:gd name="T49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16" h="110">
                  <a:moveTo>
                    <a:pt x="43" y="0"/>
                  </a:moveTo>
                  <a:lnTo>
                    <a:pt x="38" y="9"/>
                  </a:lnTo>
                  <a:lnTo>
                    <a:pt x="45" y="14"/>
                  </a:lnTo>
                  <a:lnTo>
                    <a:pt x="13" y="64"/>
                  </a:lnTo>
                  <a:lnTo>
                    <a:pt x="6" y="62"/>
                  </a:lnTo>
                  <a:lnTo>
                    <a:pt x="0" y="69"/>
                  </a:lnTo>
                  <a:lnTo>
                    <a:pt x="29" y="87"/>
                  </a:lnTo>
                  <a:lnTo>
                    <a:pt x="34" y="80"/>
                  </a:lnTo>
                  <a:lnTo>
                    <a:pt x="27" y="73"/>
                  </a:lnTo>
                  <a:lnTo>
                    <a:pt x="52" y="37"/>
                  </a:lnTo>
                  <a:lnTo>
                    <a:pt x="52" y="37"/>
                  </a:lnTo>
                  <a:lnTo>
                    <a:pt x="50" y="101"/>
                  </a:lnTo>
                  <a:lnTo>
                    <a:pt x="64" y="110"/>
                  </a:lnTo>
                  <a:lnTo>
                    <a:pt x="102" y="50"/>
                  </a:lnTo>
                  <a:lnTo>
                    <a:pt x="109" y="53"/>
                  </a:lnTo>
                  <a:lnTo>
                    <a:pt x="116" y="44"/>
                  </a:lnTo>
                  <a:lnTo>
                    <a:pt x="107" y="39"/>
                  </a:lnTo>
                  <a:lnTo>
                    <a:pt x="86" y="25"/>
                  </a:lnTo>
                  <a:lnTo>
                    <a:pt x="82" y="34"/>
                  </a:lnTo>
                  <a:lnTo>
                    <a:pt x="89" y="41"/>
                  </a:lnTo>
                  <a:lnTo>
                    <a:pt x="64" y="78"/>
                  </a:lnTo>
                  <a:lnTo>
                    <a:pt x="64" y="78"/>
                  </a:lnTo>
                  <a:lnTo>
                    <a:pt x="66" y="14"/>
                  </a:lnTo>
                  <a:lnTo>
                    <a:pt x="52" y="5"/>
                  </a:lnTo>
                  <a:lnTo>
                    <a:pt x="43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8" name="Freeform 104">
              <a:extLst>
                <a:ext uri="{FF2B5EF4-FFF2-40B4-BE49-F238E27FC236}">
                  <a16:creationId xmlns:a16="http://schemas.microsoft.com/office/drawing/2014/main" id="{38D6F354-74CB-45BE-8ED9-04319D0144A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95000" y="482601"/>
              <a:ext cx="184150" cy="174625"/>
            </a:xfrm>
            <a:custGeom>
              <a:avLst/>
              <a:gdLst>
                <a:gd name="T0" fmla="*/ 43 w 116"/>
                <a:gd name="T1" fmla="*/ 0 h 110"/>
                <a:gd name="T2" fmla="*/ 38 w 116"/>
                <a:gd name="T3" fmla="*/ 9 h 110"/>
                <a:gd name="T4" fmla="*/ 45 w 116"/>
                <a:gd name="T5" fmla="*/ 14 h 110"/>
                <a:gd name="T6" fmla="*/ 13 w 116"/>
                <a:gd name="T7" fmla="*/ 64 h 110"/>
                <a:gd name="T8" fmla="*/ 6 w 116"/>
                <a:gd name="T9" fmla="*/ 62 h 110"/>
                <a:gd name="T10" fmla="*/ 0 w 116"/>
                <a:gd name="T11" fmla="*/ 69 h 110"/>
                <a:gd name="T12" fmla="*/ 29 w 116"/>
                <a:gd name="T13" fmla="*/ 87 h 110"/>
                <a:gd name="T14" fmla="*/ 34 w 116"/>
                <a:gd name="T15" fmla="*/ 80 h 110"/>
                <a:gd name="T16" fmla="*/ 27 w 116"/>
                <a:gd name="T17" fmla="*/ 73 h 110"/>
                <a:gd name="T18" fmla="*/ 52 w 116"/>
                <a:gd name="T19" fmla="*/ 37 h 110"/>
                <a:gd name="T20" fmla="*/ 52 w 116"/>
                <a:gd name="T21" fmla="*/ 37 h 110"/>
                <a:gd name="T22" fmla="*/ 50 w 116"/>
                <a:gd name="T23" fmla="*/ 101 h 110"/>
                <a:gd name="T24" fmla="*/ 64 w 116"/>
                <a:gd name="T25" fmla="*/ 110 h 110"/>
                <a:gd name="T26" fmla="*/ 102 w 116"/>
                <a:gd name="T27" fmla="*/ 50 h 110"/>
                <a:gd name="T28" fmla="*/ 109 w 116"/>
                <a:gd name="T29" fmla="*/ 53 h 110"/>
                <a:gd name="T30" fmla="*/ 116 w 116"/>
                <a:gd name="T31" fmla="*/ 44 h 110"/>
                <a:gd name="T32" fmla="*/ 107 w 116"/>
                <a:gd name="T33" fmla="*/ 39 h 110"/>
                <a:gd name="T34" fmla="*/ 86 w 116"/>
                <a:gd name="T35" fmla="*/ 25 h 110"/>
                <a:gd name="T36" fmla="*/ 82 w 116"/>
                <a:gd name="T37" fmla="*/ 34 h 110"/>
                <a:gd name="T38" fmla="*/ 89 w 116"/>
                <a:gd name="T39" fmla="*/ 41 h 110"/>
                <a:gd name="T40" fmla="*/ 64 w 116"/>
                <a:gd name="T41" fmla="*/ 78 h 110"/>
                <a:gd name="T42" fmla="*/ 64 w 116"/>
                <a:gd name="T43" fmla="*/ 78 h 110"/>
                <a:gd name="T44" fmla="*/ 66 w 116"/>
                <a:gd name="T45" fmla="*/ 14 h 110"/>
                <a:gd name="T46" fmla="*/ 52 w 116"/>
                <a:gd name="T47" fmla="*/ 5 h 110"/>
                <a:gd name="T48" fmla="*/ 43 w 116"/>
                <a:gd name="T49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16" h="110">
                  <a:moveTo>
                    <a:pt x="43" y="0"/>
                  </a:moveTo>
                  <a:lnTo>
                    <a:pt x="38" y="9"/>
                  </a:lnTo>
                  <a:lnTo>
                    <a:pt x="45" y="14"/>
                  </a:lnTo>
                  <a:lnTo>
                    <a:pt x="13" y="64"/>
                  </a:lnTo>
                  <a:lnTo>
                    <a:pt x="6" y="62"/>
                  </a:lnTo>
                  <a:lnTo>
                    <a:pt x="0" y="69"/>
                  </a:lnTo>
                  <a:lnTo>
                    <a:pt x="29" y="87"/>
                  </a:lnTo>
                  <a:lnTo>
                    <a:pt x="34" y="80"/>
                  </a:lnTo>
                  <a:lnTo>
                    <a:pt x="27" y="73"/>
                  </a:lnTo>
                  <a:lnTo>
                    <a:pt x="52" y="37"/>
                  </a:lnTo>
                  <a:lnTo>
                    <a:pt x="52" y="37"/>
                  </a:lnTo>
                  <a:lnTo>
                    <a:pt x="50" y="101"/>
                  </a:lnTo>
                  <a:lnTo>
                    <a:pt x="64" y="110"/>
                  </a:lnTo>
                  <a:lnTo>
                    <a:pt x="102" y="50"/>
                  </a:lnTo>
                  <a:lnTo>
                    <a:pt x="109" y="53"/>
                  </a:lnTo>
                  <a:lnTo>
                    <a:pt x="116" y="44"/>
                  </a:lnTo>
                  <a:lnTo>
                    <a:pt x="107" y="39"/>
                  </a:lnTo>
                  <a:lnTo>
                    <a:pt x="86" y="25"/>
                  </a:lnTo>
                  <a:lnTo>
                    <a:pt x="82" y="34"/>
                  </a:lnTo>
                  <a:lnTo>
                    <a:pt x="89" y="41"/>
                  </a:lnTo>
                  <a:lnTo>
                    <a:pt x="64" y="78"/>
                  </a:lnTo>
                  <a:lnTo>
                    <a:pt x="64" y="78"/>
                  </a:lnTo>
                  <a:lnTo>
                    <a:pt x="66" y="14"/>
                  </a:lnTo>
                  <a:lnTo>
                    <a:pt x="52" y="5"/>
                  </a:lnTo>
                  <a:lnTo>
                    <a:pt x="4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9" name="Freeform 105">
              <a:extLst>
                <a:ext uri="{FF2B5EF4-FFF2-40B4-BE49-F238E27FC236}">
                  <a16:creationId xmlns:a16="http://schemas.microsoft.com/office/drawing/2014/main" id="{38124D45-D5F3-4278-B897-E9D0E31FD40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31525" y="566738"/>
              <a:ext cx="152400" cy="155575"/>
            </a:xfrm>
            <a:custGeom>
              <a:avLst/>
              <a:gdLst>
                <a:gd name="T0" fmla="*/ 41 w 96"/>
                <a:gd name="T1" fmla="*/ 0 h 98"/>
                <a:gd name="T2" fmla="*/ 25 w 96"/>
                <a:gd name="T3" fmla="*/ 18 h 98"/>
                <a:gd name="T4" fmla="*/ 35 w 96"/>
                <a:gd name="T5" fmla="*/ 25 h 98"/>
                <a:gd name="T6" fmla="*/ 41 w 96"/>
                <a:gd name="T7" fmla="*/ 18 h 98"/>
                <a:gd name="T8" fmla="*/ 53 w 96"/>
                <a:gd name="T9" fmla="*/ 29 h 98"/>
                <a:gd name="T10" fmla="*/ 14 w 96"/>
                <a:gd name="T11" fmla="*/ 73 h 98"/>
                <a:gd name="T12" fmla="*/ 7 w 96"/>
                <a:gd name="T13" fmla="*/ 68 h 98"/>
                <a:gd name="T14" fmla="*/ 0 w 96"/>
                <a:gd name="T15" fmla="*/ 75 h 98"/>
                <a:gd name="T16" fmla="*/ 25 w 96"/>
                <a:gd name="T17" fmla="*/ 98 h 98"/>
                <a:gd name="T18" fmla="*/ 32 w 96"/>
                <a:gd name="T19" fmla="*/ 91 h 98"/>
                <a:gd name="T20" fmla="*/ 28 w 96"/>
                <a:gd name="T21" fmla="*/ 84 h 98"/>
                <a:gd name="T22" fmla="*/ 67 w 96"/>
                <a:gd name="T23" fmla="*/ 41 h 98"/>
                <a:gd name="T24" fmla="*/ 78 w 96"/>
                <a:gd name="T25" fmla="*/ 50 h 98"/>
                <a:gd name="T26" fmla="*/ 71 w 96"/>
                <a:gd name="T27" fmla="*/ 57 h 98"/>
                <a:gd name="T28" fmla="*/ 80 w 96"/>
                <a:gd name="T29" fmla="*/ 66 h 98"/>
                <a:gd name="T30" fmla="*/ 96 w 96"/>
                <a:gd name="T31" fmla="*/ 50 h 98"/>
                <a:gd name="T32" fmla="*/ 41 w 96"/>
                <a:gd name="T33" fmla="*/ 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6" h="98">
                  <a:moveTo>
                    <a:pt x="41" y="0"/>
                  </a:moveTo>
                  <a:lnTo>
                    <a:pt x="25" y="18"/>
                  </a:lnTo>
                  <a:lnTo>
                    <a:pt x="35" y="25"/>
                  </a:lnTo>
                  <a:lnTo>
                    <a:pt x="41" y="18"/>
                  </a:lnTo>
                  <a:lnTo>
                    <a:pt x="53" y="29"/>
                  </a:lnTo>
                  <a:lnTo>
                    <a:pt x="14" y="73"/>
                  </a:lnTo>
                  <a:lnTo>
                    <a:pt x="7" y="68"/>
                  </a:lnTo>
                  <a:lnTo>
                    <a:pt x="0" y="75"/>
                  </a:lnTo>
                  <a:lnTo>
                    <a:pt x="25" y="98"/>
                  </a:lnTo>
                  <a:lnTo>
                    <a:pt x="32" y="91"/>
                  </a:lnTo>
                  <a:lnTo>
                    <a:pt x="28" y="84"/>
                  </a:lnTo>
                  <a:lnTo>
                    <a:pt x="67" y="41"/>
                  </a:lnTo>
                  <a:lnTo>
                    <a:pt x="78" y="50"/>
                  </a:lnTo>
                  <a:lnTo>
                    <a:pt x="71" y="57"/>
                  </a:lnTo>
                  <a:lnTo>
                    <a:pt x="80" y="66"/>
                  </a:lnTo>
                  <a:lnTo>
                    <a:pt x="96" y="50"/>
                  </a:lnTo>
                  <a:lnTo>
                    <a:pt x="4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0" name="Freeform 106">
              <a:extLst>
                <a:ext uri="{FF2B5EF4-FFF2-40B4-BE49-F238E27FC236}">
                  <a16:creationId xmlns:a16="http://schemas.microsoft.com/office/drawing/2014/main" id="{2228FA7A-E387-42EB-B3A9-80F46809921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31525" y="566738"/>
              <a:ext cx="152400" cy="155575"/>
            </a:xfrm>
            <a:custGeom>
              <a:avLst/>
              <a:gdLst>
                <a:gd name="T0" fmla="*/ 41 w 96"/>
                <a:gd name="T1" fmla="*/ 0 h 98"/>
                <a:gd name="T2" fmla="*/ 25 w 96"/>
                <a:gd name="T3" fmla="*/ 18 h 98"/>
                <a:gd name="T4" fmla="*/ 35 w 96"/>
                <a:gd name="T5" fmla="*/ 25 h 98"/>
                <a:gd name="T6" fmla="*/ 41 w 96"/>
                <a:gd name="T7" fmla="*/ 18 h 98"/>
                <a:gd name="T8" fmla="*/ 53 w 96"/>
                <a:gd name="T9" fmla="*/ 29 h 98"/>
                <a:gd name="T10" fmla="*/ 14 w 96"/>
                <a:gd name="T11" fmla="*/ 73 h 98"/>
                <a:gd name="T12" fmla="*/ 7 w 96"/>
                <a:gd name="T13" fmla="*/ 68 h 98"/>
                <a:gd name="T14" fmla="*/ 0 w 96"/>
                <a:gd name="T15" fmla="*/ 75 h 98"/>
                <a:gd name="T16" fmla="*/ 25 w 96"/>
                <a:gd name="T17" fmla="*/ 98 h 98"/>
                <a:gd name="T18" fmla="*/ 32 w 96"/>
                <a:gd name="T19" fmla="*/ 91 h 98"/>
                <a:gd name="T20" fmla="*/ 28 w 96"/>
                <a:gd name="T21" fmla="*/ 84 h 98"/>
                <a:gd name="T22" fmla="*/ 67 w 96"/>
                <a:gd name="T23" fmla="*/ 41 h 98"/>
                <a:gd name="T24" fmla="*/ 78 w 96"/>
                <a:gd name="T25" fmla="*/ 50 h 98"/>
                <a:gd name="T26" fmla="*/ 71 w 96"/>
                <a:gd name="T27" fmla="*/ 57 h 98"/>
                <a:gd name="T28" fmla="*/ 80 w 96"/>
                <a:gd name="T29" fmla="*/ 66 h 98"/>
                <a:gd name="T30" fmla="*/ 96 w 96"/>
                <a:gd name="T31" fmla="*/ 50 h 98"/>
                <a:gd name="T32" fmla="*/ 41 w 96"/>
                <a:gd name="T33" fmla="*/ 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6" h="98">
                  <a:moveTo>
                    <a:pt x="41" y="0"/>
                  </a:moveTo>
                  <a:lnTo>
                    <a:pt x="25" y="18"/>
                  </a:lnTo>
                  <a:lnTo>
                    <a:pt x="35" y="25"/>
                  </a:lnTo>
                  <a:lnTo>
                    <a:pt x="41" y="18"/>
                  </a:lnTo>
                  <a:lnTo>
                    <a:pt x="53" y="29"/>
                  </a:lnTo>
                  <a:lnTo>
                    <a:pt x="14" y="73"/>
                  </a:lnTo>
                  <a:lnTo>
                    <a:pt x="7" y="68"/>
                  </a:lnTo>
                  <a:lnTo>
                    <a:pt x="0" y="75"/>
                  </a:lnTo>
                  <a:lnTo>
                    <a:pt x="25" y="98"/>
                  </a:lnTo>
                  <a:lnTo>
                    <a:pt x="32" y="91"/>
                  </a:lnTo>
                  <a:lnTo>
                    <a:pt x="28" y="84"/>
                  </a:lnTo>
                  <a:lnTo>
                    <a:pt x="67" y="41"/>
                  </a:lnTo>
                  <a:lnTo>
                    <a:pt x="78" y="50"/>
                  </a:lnTo>
                  <a:lnTo>
                    <a:pt x="71" y="57"/>
                  </a:lnTo>
                  <a:lnTo>
                    <a:pt x="80" y="66"/>
                  </a:lnTo>
                  <a:lnTo>
                    <a:pt x="96" y="50"/>
                  </a:lnTo>
                  <a:lnTo>
                    <a:pt x="4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1" name="Freeform 107">
              <a:extLst>
                <a:ext uri="{FF2B5EF4-FFF2-40B4-BE49-F238E27FC236}">
                  <a16:creationId xmlns:a16="http://schemas.microsoft.com/office/drawing/2014/main" id="{D18AAE68-9C42-47B6-89AA-5E83C80CF0A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91863" y="754063"/>
              <a:ext cx="53975" cy="47625"/>
            </a:xfrm>
            <a:custGeom>
              <a:avLst/>
              <a:gdLst>
                <a:gd name="T0" fmla="*/ 16 w 34"/>
                <a:gd name="T1" fmla="*/ 0 h 30"/>
                <a:gd name="T2" fmla="*/ 11 w 34"/>
                <a:gd name="T3" fmla="*/ 9 h 30"/>
                <a:gd name="T4" fmla="*/ 0 w 34"/>
                <a:gd name="T5" fmla="*/ 12 h 30"/>
                <a:gd name="T6" fmla="*/ 9 w 34"/>
                <a:gd name="T7" fmla="*/ 21 h 30"/>
                <a:gd name="T8" fmla="*/ 7 w 34"/>
                <a:gd name="T9" fmla="*/ 30 h 30"/>
                <a:gd name="T10" fmla="*/ 16 w 34"/>
                <a:gd name="T11" fmla="*/ 25 h 30"/>
                <a:gd name="T12" fmla="*/ 27 w 34"/>
                <a:gd name="T13" fmla="*/ 30 h 30"/>
                <a:gd name="T14" fmla="*/ 25 w 34"/>
                <a:gd name="T15" fmla="*/ 21 h 30"/>
                <a:gd name="T16" fmla="*/ 34 w 34"/>
                <a:gd name="T17" fmla="*/ 12 h 30"/>
                <a:gd name="T18" fmla="*/ 23 w 34"/>
                <a:gd name="T19" fmla="*/ 9 h 30"/>
                <a:gd name="T20" fmla="*/ 16 w 34"/>
                <a:gd name="T21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" h="30">
                  <a:moveTo>
                    <a:pt x="16" y="0"/>
                  </a:moveTo>
                  <a:lnTo>
                    <a:pt x="11" y="9"/>
                  </a:lnTo>
                  <a:lnTo>
                    <a:pt x="0" y="12"/>
                  </a:lnTo>
                  <a:lnTo>
                    <a:pt x="9" y="21"/>
                  </a:lnTo>
                  <a:lnTo>
                    <a:pt x="7" y="30"/>
                  </a:lnTo>
                  <a:lnTo>
                    <a:pt x="16" y="25"/>
                  </a:lnTo>
                  <a:lnTo>
                    <a:pt x="27" y="30"/>
                  </a:lnTo>
                  <a:lnTo>
                    <a:pt x="25" y="21"/>
                  </a:lnTo>
                  <a:lnTo>
                    <a:pt x="34" y="12"/>
                  </a:lnTo>
                  <a:lnTo>
                    <a:pt x="23" y="9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2" name="Freeform 108">
              <a:extLst>
                <a:ext uri="{FF2B5EF4-FFF2-40B4-BE49-F238E27FC236}">
                  <a16:creationId xmlns:a16="http://schemas.microsoft.com/office/drawing/2014/main" id="{7182E27D-9685-4FD6-9033-69B53B4F1CB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91863" y="754063"/>
              <a:ext cx="53975" cy="47625"/>
            </a:xfrm>
            <a:custGeom>
              <a:avLst/>
              <a:gdLst>
                <a:gd name="T0" fmla="*/ 16 w 34"/>
                <a:gd name="T1" fmla="*/ 0 h 30"/>
                <a:gd name="T2" fmla="*/ 11 w 34"/>
                <a:gd name="T3" fmla="*/ 9 h 30"/>
                <a:gd name="T4" fmla="*/ 0 w 34"/>
                <a:gd name="T5" fmla="*/ 12 h 30"/>
                <a:gd name="T6" fmla="*/ 9 w 34"/>
                <a:gd name="T7" fmla="*/ 21 h 30"/>
                <a:gd name="T8" fmla="*/ 7 w 34"/>
                <a:gd name="T9" fmla="*/ 30 h 30"/>
                <a:gd name="T10" fmla="*/ 16 w 34"/>
                <a:gd name="T11" fmla="*/ 25 h 30"/>
                <a:gd name="T12" fmla="*/ 27 w 34"/>
                <a:gd name="T13" fmla="*/ 30 h 30"/>
                <a:gd name="T14" fmla="*/ 25 w 34"/>
                <a:gd name="T15" fmla="*/ 21 h 30"/>
                <a:gd name="T16" fmla="*/ 34 w 34"/>
                <a:gd name="T17" fmla="*/ 12 h 30"/>
                <a:gd name="T18" fmla="*/ 23 w 34"/>
                <a:gd name="T19" fmla="*/ 9 h 30"/>
                <a:gd name="T20" fmla="*/ 16 w 34"/>
                <a:gd name="T21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" h="30">
                  <a:moveTo>
                    <a:pt x="16" y="0"/>
                  </a:moveTo>
                  <a:lnTo>
                    <a:pt x="11" y="9"/>
                  </a:lnTo>
                  <a:lnTo>
                    <a:pt x="0" y="12"/>
                  </a:lnTo>
                  <a:lnTo>
                    <a:pt x="9" y="21"/>
                  </a:lnTo>
                  <a:lnTo>
                    <a:pt x="7" y="30"/>
                  </a:lnTo>
                  <a:lnTo>
                    <a:pt x="16" y="25"/>
                  </a:lnTo>
                  <a:lnTo>
                    <a:pt x="27" y="30"/>
                  </a:lnTo>
                  <a:lnTo>
                    <a:pt x="25" y="21"/>
                  </a:lnTo>
                  <a:lnTo>
                    <a:pt x="34" y="12"/>
                  </a:lnTo>
                  <a:lnTo>
                    <a:pt x="23" y="9"/>
                  </a:lnTo>
                  <a:lnTo>
                    <a:pt x="1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3" name="Freeform 109">
              <a:extLst>
                <a:ext uri="{FF2B5EF4-FFF2-40B4-BE49-F238E27FC236}">
                  <a16:creationId xmlns:a16="http://schemas.microsoft.com/office/drawing/2014/main" id="{EF89343E-8B6F-4B22-99CD-6F078D967C3D}"/>
                </a:ext>
              </a:extLst>
            </p:cNvPr>
            <p:cNvSpPr>
              <a:spLocks/>
            </p:cNvSpPr>
            <p:nvPr/>
          </p:nvSpPr>
          <p:spPr bwMode="auto">
            <a:xfrm>
              <a:off x="9779000" y="754063"/>
              <a:ext cx="50800" cy="47625"/>
            </a:xfrm>
            <a:custGeom>
              <a:avLst/>
              <a:gdLst>
                <a:gd name="T0" fmla="*/ 16 w 32"/>
                <a:gd name="T1" fmla="*/ 0 h 30"/>
                <a:gd name="T2" fmla="*/ 12 w 32"/>
                <a:gd name="T3" fmla="*/ 9 h 30"/>
                <a:gd name="T4" fmla="*/ 0 w 32"/>
                <a:gd name="T5" fmla="*/ 12 h 30"/>
                <a:gd name="T6" fmla="*/ 9 w 32"/>
                <a:gd name="T7" fmla="*/ 21 h 30"/>
                <a:gd name="T8" fmla="*/ 7 w 32"/>
                <a:gd name="T9" fmla="*/ 30 h 30"/>
                <a:gd name="T10" fmla="*/ 16 w 32"/>
                <a:gd name="T11" fmla="*/ 25 h 30"/>
                <a:gd name="T12" fmla="*/ 28 w 32"/>
                <a:gd name="T13" fmla="*/ 30 h 30"/>
                <a:gd name="T14" fmla="*/ 25 w 32"/>
                <a:gd name="T15" fmla="*/ 21 h 30"/>
                <a:gd name="T16" fmla="*/ 32 w 32"/>
                <a:gd name="T17" fmla="*/ 12 h 30"/>
                <a:gd name="T18" fmla="*/ 23 w 32"/>
                <a:gd name="T19" fmla="*/ 9 h 30"/>
                <a:gd name="T20" fmla="*/ 16 w 32"/>
                <a:gd name="T21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2" h="30">
                  <a:moveTo>
                    <a:pt x="16" y="0"/>
                  </a:moveTo>
                  <a:lnTo>
                    <a:pt x="12" y="9"/>
                  </a:lnTo>
                  <a:lnTo>
                    <a:pt x="0" y="12"/>
                  </a:lnTo>
                  <a:lnTo>
                    <a:pt x="9" y="21"/>
                  </a:lnTo>
                  <a:lnTo>
                    <a:pt x="7" y="30"/>
                  </a:lnTo>
                  <a:lnTo>
                    <a:pt x="16" y="25"/>
                  </a:lnTo>
                  <a:lnTo>
                    <a:pt x="28" y="30"/>
                  </a:lnTo>
                  <a:lnTo>
                    <a:pt x="25" y="21"/>
                  </a:lnTo>
                  <a:lnTo>
                    <a:pt x="32" y="12"/>
                  </a:lnTo>
                  <a:lnTo>
                    <a:pt x="23" y="9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4" name="Freeform 110">
              <a:extLst>
                <a:ext uri="{FF2B5EF4-FFF2-40B4-BE49-F238E27FC236}">
                  <a16:creationId xmlns:a16="http://schemas.microsoft.com/office/drawing/2014/main" id="{1C4C6693-DBDC-43F6-BBF0-7A8ED7F73566}"/>
                </a:ext>
              </a:extLst>
            </p:cNvPr>
            <p:cNvSpPr>
              <a:spLocks/>
            </p:cNvSpPr>
            <p:nvPr/>
          </p:nvSpPr>
          <p:spPr bwMode="auto">
            <a:xfrm>
              <a:off x="9779000" y="754063"/>
              <a:ext cx="50800" cy="47625"/>
            </a:xfrm>
            <a:custGeom>
              <a:avLst/>
              <a:gdLst>
                <a:gd name="T0" fmla="*/ 16 w 32"/>
                <a:gd name="T1" fmla="*/ 0 h 30"/>
                <a:gd name="T2" fmla="*/ 12 w 32"/>
                <a:gd name="T3" fmla="*/ 9 h 30"/>
                <a:gd name="T4" fmla="*/ 0 w 32"/>
                <a:gd name="T5" fmla="*/ 12 h 30"/>
                <a:gd name="T6" fmla="*/ 9 w 32"/>
                <a:gd name="T7" fmla="*/ 21 h 30"/>
                <a:gd name="T8" fmla="*/ 7 w 32"/>
                <a:gd name="T9" fmla="*/ 30 h 30"/>
                <a:gd name="T10" fmla="*/ 16 w 32"/>
                <a:gd name="T11" fmla="*/ 25 h 30"/>
                <a:gd name="T12" fmla="*/ 28 w 32"/>
                <a:gd name="T13" fmla="*/ 30 h 30"/>
                <a:gd name="T14" fmla="*/ 25 w 32"/>
                <a:gd name="T15" fmla="*/ 21 h 30"/>
                <a:gd name="T16" fmla="*/ 32 w 32"/>
                <a:gd name="T17" fmla="*/ 12 h 30"/>
                <a:gd name="T18" fmla="*/ 23 w 32"/>
                <a:gd name="T19" fmla="*/ 9 h 30"/>
                <a:gd name="T20" fmla="*/ 16 w 32"/>
                <a:gd name="T21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2" h="30">
                  <a:moveTo>
                    <a:pt x="16" y="0"/>
                  </a:moveTo>
                  <a:lnTo>
                    <a:pt x="12" y="9"/>
                  </a:lnTo>
                  <a:lnTo>
                    <a:pt x="0" y="12"/>
                  </a:lnTo>
                  <a:lnTo>
                    <a:pt x="9" y="21"/>
                  </a:lnTo>
                  <a:lnTo>
                    <a:pt x="7" y="30"/>
                  </a:lnTo>
                  <a:lnTo>
                    <a:pt x="16" y="25"/>
                  </a:lnTo>
                  <a:lnTo>
                    <a:pt x="28" y="30"/>
                  </a:lnTo>
                  <a:lnTo>
                    <a:pt x="25" y="21"/>
                  </a:lnTo>
                  <a:lnTo>
                    <a:pt x="32" y="12"/>
                  </a:lnTo>
                  <a:lnTo>
                    <a:pt x="23" y="9"/>
                  </a:lnTo>
                  <a:lnTo>
                    <a:pt x="1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5" name="Freeform 111">
              <a:extLst>
                <a:ext uri="{FF2B5EF4-FFF2-40B4-BE49-F238E27FC236}">
                  <a16:creationId xmlns:a16="http://schemas.microsoft.com/office/drawing/2014/main" id="{433E0B03-B040-41AB-9218-A23C025A4260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91863" y="1658938"/>
              <a:ext cx="53975" cy="46038"/>
            </a:xfrm>
            <a:custGeom>
              <a:avLst/>
              <a:gdLst>
                <a:gd name="T0" fmla="*/ 16 w 34"/>
                <a:gd name="T1" fmla="*/ 0 h 29"/>
                <a:gd name="T2" fmla="*/ 11 w 34"/>
                <a:gd name="T3" fmla="*/ 9 h 29"/>
                <a:gd name="T4" fmla="*/ 0 w 34"/>
                <a:gd name="T5" fmla="*/ 11 h 29"/>
                <a:gd name="T6" fmla="*/ 9 w 34"/>
                <a:gd name="T7" fmla="*/ 18 h 29"/>
                <a:gd name="T8" fmla="*/ 7 w 34"/>
                <a:gd name="T9" fmla="*/ 29 h 29"/>
                <a:gd name="T10" fmla="*/ 16 w 34"/>
                <a:gd name="T11" fmla="*/ 25 h 29"/>
                <a:gd name="T12" fmla="*/ 27 w 34"/>
                <a:gd name="T13" fmla="*/ 29 h 29"/>
                <a:gd name="T14" fmla="*/ 25 w 34"/>
                <a:gd name="T15" fmla="*/ 18 h 29"/>
                <a:gd name="T16" fmla="*/ 34 w 34"/>
                <a:gd name="T17" fmla="*/ 11 h 29"/>
                <a:gd name="T18" fmla="*/ 23 w 34"/>
                <a:gd name="T19" fmla="*/ 9 h 29"/>
                <a:gd name="T20" fmla="*/ 16 w 34"/>
                <a:gd name="T21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" h="29">
                  <a:moveTo>
                    <a:pt x="16" y="0"/>
                  </a:moveTo>
                  <a:lnTo>
                    <a:pt x="11" y="9"/>
                  </a:lnTo>
                  <a:lnTo>
                    <a:pt x="0" y="11"/>
                  </a:lnTo>
                  <a:lnTo>
                    <a:pt x="9" y="18"/>
                  </a:lnTo>
                  <a:lnTo>
                    <a:pt x="7" y="29"/>
                  </a:lnTo>
                  <a:lnTo>
                    <a:pt x="16" y="25"/>
                  </a:lnTo>
                  <a:lnTo>
                    <a:pt x="27" y="29"/>
                  </a:lnTo>
                  <a:lnTo>
                    <a:pt x="25" y="18"/>
                  </a:lnTo>
                  <a:lnTo>
                    <a:pt x="34" y="11"/>
                  </a:lnTo>
                  <a:lnTo>
                    <a:pt x="23" y="9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6" name="Freeform 112">
              <a:extLst>
                <a:ext uri="{FF2B5EF4-FFF2-40B4-BE49-F238E27FC236}">
                  <a16:creationId xmlns:a16="http://schemas.microsoft.com/office/drawing/2014/main" id="{39DB4E9F-4812-4482-A26A-9323F3B83950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91863" y="1658938"/>
              <a:ext cx="53975" cy="46038"/>
            </a:xfrm>
            <a:custGeom>
              <a:avLst/>
              <a:gdLst>
                <a:gd name="T0" fmla="*/ 16 w 34"/>
                <a:gd name="T1" fmla="*/ 0 h 29"/>
                <a:gd name="T2" fmla="*/ 11 w 34"/>
                <a:gd name="T3" fmla="*/ 9 h 29"/>
                <a:gd name="T4" fmla="*/ 0 w 34"/>
                <a:gd name="T5" fmla="*/ 11 h 29"/>
                <a:gd name="T6" fmla="*/ 9 w 34"/>
                <a:gd name="T7" fmla="*/ 18 h 29"/>
                <a:gd name="T8" fmla="*/ 7 w 34"/>
                <a:gd name="T9" fmla="*/ 29 h 29"/>
                <a:gd name="T10" fmla="*/ 16 w 34"/>
                <a:gd name="T11" fmla="*/ 25 h 29"/>
                <a:gd name="T12" fmla="*/ 27 w 34"/>
                <a:gd name="T13" fmla="*/ 29 h 29"/>
                <a:gd name="T14" fmla="*/ 25 w 34"/>
                <a:gd name="T15" fmla="*/ 18 h 29"/>
                <a:gd name="T16" fmla="*/ 34 w 34"/>
                <a:gd name="T17" fmla="*/ 11 h 29"/>
                <a:gd name="T18" fmla="*/ 23 w 34"/>
                <a:gd name="T19" fmla="*/ 9 h 29"/>
                <a:gd name="T20" fmla="*/ 16 w 34"/>
                <a:gd name="T21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" h="29">
                  <a:moveTo>
                    <a:pt x="16" y="0"/>
                  </a:moveTo>
                  <a:lnTo>
                    <a:pt x="11" y="9"/>
                  </a:lnTo>
                  <a:lnTo>
                    <a:pt x="0" y="11"/>
                  </a:lnTo>
                  <a:lnTo>
                    <a:pt x="9" y="18"/>
                  </a:lnTo>
                  <a:lnTo>
                    <a:pt x="7" y="29"/>
                  </a:lnTo>
                  <a:lnTo>
                    <a:pt x="16" y="25"/>
                  </a:lnTo>
                  <a:lnTo>
                    <a:pt x="27" y="29"/>
                  </a:lnTo>
                  <a:lnTo>
                    <a:pt x="25" y="18"/>
                  </a:lnTo>
                  <a:lnTo>
                    <a:pt x="34" y="11"/>
                  </a:lnTo>
                  <a:lnTo>
                    <a:pt x="23" y="9"/>
                  </a:lnTo>
                  <a:lnTo>
                    <a:pt x="1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7" name="Freeform 113">
              <a:extLst>
                <a:ext uri="{FF2B5EF4-FFF2-40B4-BE49-F238E27FC236}">
                  <a16:creationId xmlns:a16="http://schemas.microsoft.com/office/drawing/2014/main" id="{2F0BCCCE-FCA4-45E1-9793-C3F5D9330C8B}"/>
                </a:ext>
              </a:extLst>
            </p:cNvPr>
            <p:cNvSpPr>
              <a:spLocks/>
            </p:cNvSpPr>
            <p:nvPr/>
          </p:nvSpPr>
          <p:spPr bwMode="auto">
            <a:xfrm>
              <a:off x="9779000" y="1658938"/>
              <a:ext cx="50800" cy="46038"/>
            </a:xfrm>
            <a:custGeom>
              <a:avLst/>
              <a:gdLst>
                <a:gd name="T0" fmla="*/ 16 w 32"/>
                <a:gd name="T1" fmla="*/ 0 h 29"/>
                <a:gd name="T2" fmla="*/ 12 w 32"/>
                <a:gd name="T3" fmla="*/ 9 h 29"/>
                <a:gd name="T4" fmla="*/ 0 w 32"/>
                <a:gd name="T5" fmla="*/ 11 h 29"/>
                <a:gd name="T6" fmla="*/ 9 w 32"/>
                <a:gd name="T7" fmla="*/ 18 h 29"/>
                <a:gd name="T8" fmla="*/ 7 w 32"/>
                <a:gd name="T9" fmla="*/ 29 h 29"/>
                <a:gd name="T10" fmla="*/ 16 w 32"/>
                <a:gd name="T11" fmla="*/ 25 h 29"/>
                <a:gd name="T12" fmla="*/ 28 w 32"/>
                <a:gd name="T13" fmla="*/ 29 h 29"/>
                <a:gd name="T14" fmla="*/ 25 w 32"/>
                <a:gd name="T15" fmla="*/ 18 h 29"/>
                <a:gd name="T16" fmla="*/ 32 w 32"/>
                <a:gd name="T17" fmla="*/ 11 h 29"/>
                <a:gd name="T18" fmla="*/ 23 w 32"/>
                <a:gd name="T19" fmla="*/ 9 h 29"/>
                <a:gd name="T20" fmla="*/ 16 w 32"/>
                <a:gd name="T21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2" h="29">
                  <a:moveTo>
                    <a:pt x="16" y="0"/>
                  </a:moveTo>
                  <a:lnTo>
                    <a:pt x="12" y="9"/>
                  </a:lnTo>
                  <a:lnTo>
                    <a:pt x="0" y="11"/>
                  </a:lnTo>
                  <a:lnTo>
                    <a:pt x="9" y="18"/>
                  </a:lnTo>
                  <a:lnTo>
                    <a:pt x="7" y="29"/>
                  </a:lnTo>
                  <a:lnTo>
                    <a:pt x="16" y="25"/>
                  </a:lnTo>
                  <a:lnTo>
                    <a:pt x="28" y="29"/>
                  </a:lnTo>
                  <a:lnTo>
                    <a:pt x="25" y="18"/>
                  </a:lnTo>
                  <a:lnTo>
                    <a:pt x="32" y="11"/>
                  </a:lnTo>
                  <a:lnTo>
                    <a:pt x="23" y="9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8" name="Freeform 114">
              <a:extLst>
                <a:ext uri="{FF2B5EF4-FFF2-40B4-BE49-F238E27FC236}">
                  <a16:creationId xmlns:a16="http://schemas.microsoft.com/office/drawing/2014/main" id="{8F779201-51C7-4FB2-AE5E-8BFBED070CEA}"/>
                </a:ext>
              </a:extLst>
            </p:cNvPr>
            <p:cNvSpPr>
              <a:spLocks/>
            </p:cNvSpPr>
            <p:nvPr/>
          </p:nvSpPr>
          <p:spPr bwMode="auto">
            <a:xfrm>
              <a:off x="9779000" y="1658938"/>
              <a:ext cx="50800" cy="46038"/>
            </a:xfrm>
            <a:custGeom>
              <a:avLst/>
              <a:gdLst>
                <a:gd name="T0" fmla="*/ 16 w 32"/>
                <a:gd name="T1" fmla="*/ 0 h 29"/>
                <a:gd name="T2" fmla="*/ 12 w 32"/>
                <a:gd name="T3" fmla="*/ 9 h 29"/>
                <a:gd name="T4" fmla="*/ 0 w 32"/>
                <a:gd name="T5" fmla="*/ 11 h 29"/>
                <a:gd name="T6" fmla="*/ 9 w 32"/>
                <a:gd name="T7" fmla="*/ 18 h 29"/>
                <a:gd name="T8" fmla="*/ 7 w 32"/>
                <a:gd name="T9" fmla="*/ 29 h 29"/>
                <a:gd name="T10" fmla="*/ 16 w 32"/>
                <a:gd name="T11" fmla="*/ 25 h 29"/>
                <a:gd name="T12" fmla="*/ 28 w 32"/>
                <a:gd name="T13" fmla="*/ 29 h 29"/>
                <a:gd name="T14" fmla="*/ 25 w 32"/>
                <a:gd name="T15" fmla="*/ 18 h 29"/>
                <a:gd name="T16" fmla="*/ 32 w 32"/>
                <a:gd name="T17" fmla="*/ 11 h 29"/>
                <a:gd name="T18" fmla="*/ 23 w 32"/>
                <a:gd name="T19" fmla="*/ 9 h 29"/>
                <a:gd name="T20" fmla="*/ 16 w 32"/>
                <a:gd name="T21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2" h="29">
                  <a:moveTo>
                    <a:pt x="16" y="0"/>
                  </a:moveTo>
                  <a:lnTo>
                    <a:pt x="12" y="9"/>
                  </a:lnTo>
                  <a:lnTo>
                    <a:pt x="0" y="11"/>
                  </a:lnTo>
                  <a:lnTo>
                    <a:pt x="9" y="18"/>
                  </a:lnTo>
                  <a:lnTo>
                    <a:pt x="7" y="29"/>
                  </a:lnTo>
                  <a:lnTo>
                    <a:pt x="16" y="25"/>
                  </a:lnTo>
                  <a:lnTo>
                    <a:pt x="28" y="29"/>
                  </a:lnTo>
                  <a:lnTo>
                    <a:pt x="25" y="18"/>
                  </a:lnTo>
                  <a:lnTo>
                    <a:pt x="32" y="11"/>
                  </a:lnTo>
                  <a:lnTo>
                    <a:pt x="23" y="9"/>
                  </a:lnTo>
                  <a:lnTo>
                    <a:pt x="1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9" name="Freeform 115">
              <a:extLst>
                <a:ext uri="{FF2B5EF4-FFF2-40B4-BE49-F238E27FC236}">
                  <a16:creationId xmlns:a16="http://schemas.microsoft.com/office/drawing/2014/main" id="{CCA40022-0BE4-4725-8BBF-00FC98A7455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956800" y="787401"/>
              <a:ext cx="754063" cy="736600"/>
            </a:xfrm>
            <a:custGeom>
              <a:avLst/>
              <a:gdLst>
                <a:gd name="T0" fmla="*/ 152 w 208"/>
                <a:gd name="T1" fmla="*/ 139 h 204"/>
                <a:gd name="T2" fmla="*/ 140 w 208"/>
                <a:gd name="T3" fmla="*/ 152 h 204"/>
                <a:gd name="T4" fmla="*/ 183 w 208"/>
                <a:gd name="T5" fmla="*/ 198 h 204"/>
                <a:gd name="T6" fmla="*/ 196 w 208"/>
                <a:gd name="T7" fmla="*/ 204 h 204"/>
                <a:gd name="T8" fmla="*/ 199 w 208"/>
                <a:gd name="T9" fmla="*/ 185 h 204"/>
                <a:gd name="T10" fmla="*/ 152 w 208"/>
                <a:gd name="T11" fmla="*/ 139 h 204"/>
                <a:gd name="T12" fmla="*/ 25 w 208"/>
                <a:gd name="T13" fmla="*/ 0 h 204"/>
                <a:gd name="T14" fmla="*/ 26 w 208"/>
                <a:gd name="T15" fmla="*/ 6 h 204"/>
                <a:gd name="T16" fmla="*/ 53 w 208"/>
                <a:gd name="T17" fmla="*/ 38 h 204"/>
                <a:gd name="T18" fmla="*/ 53 w 208"/>
                <a:gd name="T19" fmla="*/ 42 h 204"/>
                <a:gd name="T20" fmla="*/ 49 w 208"/>
                <a:gd name="T21" fmla="*/ 39 h 204"/>
                <a:gd name="T22" fmla="*/ 18 w 208"/>
                <a:gd name="T23" fmla="*/ 12 h 204"/>
                <a:gd name="T24" fmla="*/ 16 w 208"/>
                <a:gd name="T25" fmla="*/ 11 h 204"/>
                <a:gd name="T26" fmla="*/ 19 w 208"/>
                <a:gd name="T27" fmla="*/ 16 h 204"/>
                <a:gd name="T28" fmla="*/ 43 w 208"/>
                <a:gd name="T29" fmla="*/ 43 h 204"/>
                <a:gd name="T30" fmla="*/ 43 w 208"/>
                <a:gd name="T31" fmla="*/ 48 h 204"/>
                <a:gd name="T32" fmla="*/ 41 w 208"/>
                <a:gd name="T33" fmla="*/ 47 h 204"/>
                <a:gd name="T34" fmla="*/ 12 w 208"/>
                <a:gd name="T35" fmla="*/ 20 h 204"/>
                <a:gd name="T36" fmla="*/ 9 w 208"/>
                <a:gd name="T37" fmla="*/ 18 h 204"/>
                <a:gd name="T38" fmla="*/ 9 w 208"/>
                <a:gd name="T39" fmla="*/ 22 h 204"/>
                <a:gd name="T40" fmla="*/ 37 w 208"/>
                <a:gd name="T41" fmla="*/ 52 h 204"/>
                <a:gd name="T42" fmla="*/ 36 w 208"/>
                <a:gd name="T43" fmla="*/ 55 h 204"/>
                <a:gd name="T44" fmla="*/ 33 w 208"/>
                <a:gd name="T45" fmla="*/ 54 h 204"/>
                <a:gd name="T46" fmla="*/ 4 w 208"/>
                <a:gd name="T47" fmla="*/ 28 h 204"/>
                <a:gd name="T48" fmla="*/ 1 w 208"/>
                <a:gd name="T49" fmla="*/ 27 h 204"/>
                <a:gd name="T50" fmla="*/ 1 w 208"/>
                <a:gd name="T51" fmla="*/ 30 h 204"/>
                <a:gd name="T52" fmla="*/ 53 w 208"/>
                <a:gd name="T53" fmla="*/ 85 h 204"/>
                <a:gd name="T54" fmla="*/ 68 w 208"/>
                <a:gd name="T55" fmla="*/ 92 h 204"/>
                <a:gd name="T56" fmla="*/ 80 w 208"/>
                <a:gd name="T57" fmla="*/ 88 h 204"/>
                <a:gd name="T58" fmla="*/ 90 w 208"/>
                <a:gd name="T59" fmla="*/ 98 h 204"/>
                <a:gd name="T60" fmla="*/ 127 w 208"/>
                <a:gd name="T61" fmla="*/ 139 h 204"/>
                <a:gd name="T62" fmla="*/ 138 w 208"/>
                <a:gd name="T63" fmla="*/ 127 h 204"/>
                <a:gd name="T64" fmla="*/ 103 w 208"/>
                <a:gd name="T65" fmla="*/ 92 h 204"/>
                <a:gd name="T66" fmla="*/ 96 w 208"/>
                <a:gd name="T67" fmla="*/ 89 h 204"/>
                <a:gd name="T68" fmla="*/ 88 w 208"/>
                <a:gd name="T69" fmla="*/ 82 h 204"/>
                <a:gd name="T70" fmla="*/ 85 w 208"/>
                <a:gd name="T71" fmla="*/ 56 h 204"/>
                <a:gd name="T72" fmla="*/ 33 w 208"/>
                <a:gd name="T73" fmla="*/ 6 h 204"/>
                <a:gd name="T74" fmla="*/ 25 w 208"/>
                <a:gd name="T75" fmla="*/ 0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08" h="204">
                  <a:moveTo>
                    <a:pt x="152" y="139"/>
                  </a:moveTo>
                  <a:cubicBezTo>
                    <a:pt x="148" y="143"/>
                    <a:pt x="144" y="148"/>
                    <a:pt x="140" y="152"/>
                  </a:cubicBezTo>
                  <a:cubicBezTo>
                    <a:pt x="161" y="175"/>
                    <a:pt x="181" y="196"/>
                    <a:pt x="183" y="198"/>
                  </a:cubicBezTo>
                  <a:cubicBezTo>
                    <a:pt x="188" y="203"/>
                    <a:pt x="192" y="204"/>
                    <a:pt x="196" y="204"/>
                  </a:cubicBezTo>
                  <a:cubicBezTo>
                    <a:pt x="204" y="204"/>
                    <a:pt x="208" y="194"/>
                    <a:pt x="199" y="185"/>
                  </a:cubicBezTo>
                  <a:cubicBezTo>
                    <a:pt x="193" y="179"/>
                    <a:pt x="172" y="159"/>
                    <a:pt x="152" y="139"/>
                  </a:cubicBezTo>
                  <a:moveTo>
                    <a:pt x="25" y="0"/>
                  </a:moveTo>
                  <a:cubicBezTo>
                    <a:pt x="23" y="0"/>
                    <a:pt x="23" y="2"/>
                    <a:pt x="26" y="6"/>
                  </a:cubicBezTo>
                  <a:cubicBezTo>
                    <a:pt x="31" y="13"/>
                    <a:pt x="53" y="38"/>
                    <a:pt x="53" y="38"/>
                  </a:cubicBezTo>
                  <a:cubicBezTo>
                    <a:pt x="55" y="41"/>
                    <a:pt x="54" y="42"/>
                    <a:pt x="53" y="42"/>
                  </a:cubicBezTo>
                  <a:cubicBezTo>
                    <a:pt x="52" y="42"/>
                    <a:pt x="51" y="41"/>
                    <a:pt x="49" y="39"/>
                  </a:cubicBezTo>
                  <a:cubicBezTo>
                    <a:pt x="45" y="36"/>
                    <a:pt x="19" y="12"/>
                    <a:pt x="18" y="12"/>
                  </a:cubicBezTo>
                  <a:cubicBezTo>
                    <a:pt x="17" y="11"/>
                    <a:pt x="17" y="11"/>
                    <a:pt x="16" y="11"/>
                  </a:cubicBezTo>
                  <a:cubicBezTo>
                    <a:pt x="15" y="11"/>
                    <a:pt x="17" y="13"/>
                    <a:pt x="19" y="16"/>
                  </a:cubicBezTo>
                  <a:cubicBezTo>
                    <a:pt x="21" y="20"/>
                    <a:pt x="43" y="43"/>
                    <a:pt x="43" y="43"/>
                  </a:cubicBezTo>
                  <a:cubicBezTo>
                    <a:pt x="44" y="46"/>
                    <a:pt x="44" y="48"/>
                    <a:pt x="43" y="48"/>
                  </a:cubicBezTo>
                  <a:cubicBezTo>
                    <a:pt x="42" y="48"/>
                    <a:pt x="41" y="48"/>
                    <a:pt x="41" y="47"/>
                  </a:cubicBezTo>
                  <a:cubicBezTo>
                    <a:pt x="38" y="44"/>
                    <a:pt x="12" y="20"/>
                    <a:pt x="12" y="20"/>
                  </a:cubicBezTo>
                  <a:cubicBezTo>
                    <a:pt x="11" y="19"/>
                    <a:pt x="10" y="18"/>
                    <a:pt x="9" y="18"/>
                  </a:cubicBezTo>
                  <a:cubicBezTo>
                    <a:pt x="8" y="18"/>
                    <a:pt x="8" y="20"/>
                    <a:pt x="9" y="22"/>
                  </a:cubicBezTo>
                  <a:cubicBezTo>
                    <a:pt x="11" y="25"/>
                    <a:pt x="37" y="52"/>
                    <a:pt x="37" y="52"/>
                  </a:cubicBezTo>
                  <a:cubicBezTo>
                    <a:pt x="39" y="54"/>
                    <a:pt x="38" y="55"/>
                    <a:pt x="36" y="55"/>
                  </a:cubicBezTo>
                  <a:cubicBezTo>
                    <a:pt x="36" y="55"/>
                    <a:pt x="34" y="55"/>
                    <a:pt x="33" y="54"/>
                  </a:cubicBezTo>
                  <a:cubicBezTo>
                    <a:pt x="31" y="52"/>
                    <a:pt x="6" y="30"/>
                    <a:pt x="4" y="28"/>
                  </a:cubicBezTo>
                  <a:cubicBezTo>
                    <a:pt x="3" y="28"/>
                    <a:pt x="2" y="27"/>
                    <a:pt x="1" y="27"/>
                  </a:cubicBezTo>
                  <a:cubicBezTo>
                    <a:pt x="0" y="27"/>
                    <a:pt x="0" y="29"/>
                    <a:pt x="1" y="30"/>
                  </a:cubicBezTo>
                  <a:cubicBezTo>
                    <a:pt x="3" y="32"/>
                    <a:pt x="53" y="85"/>
                    <a:pt x="53" y="85"/>
                  </a:cubicBezTo>
                  <a:cubicBezTo>
                    <a:pt x="58" y="90"/>
                    <a:pt x="63" y="92"/>
                    <a:pt x="68" y="92"/>
                  </a:cubicBezTo>
                  <a:cubicBezTo>
                    <a:pt x="74" y="92"/>
                    <a:pt x="80" y="88"/>
                    <a:pt x="80" y="88"/>
                  </a:cubicBezTo>
                  <a:cubicBezTo>
                    <a:pt x="90" y="98"/>
                    <a:pt x="90" y="98"/>
                    <a:pt x="90" y="98"/>
                  </a:cubicBezTo>
                  <a:cubicBezTo>
                    <a:pt x="91" y="100"/>
                    <a:pt x="108" y="118"/>
                    <a:pt x="127" y="139"/>
                  </a:cubicBezTo>
                  <a:cubicBezTo>
                    <a:pt x="138" y="127"/>
                    <a:pt x="138" y="127"/>
                    <a:pt x="138" y="127"/>
                  </a:cubicBezTo>
                  <a:cubicBezTo>
                    <a:pt x="119" y="108"/>
                    <a:pt x="103" y="92"/>
                    <a:pt x="103" y="92"/>
                  </a:cubicBezTo>
                  <a:cubicBezTo>
                    <a:pt x="99" y="89"/>
                    <a:pt x="99" y="91"/>
                    <a:pt x="96" y="89"/>
                  </a:cubicBezTo>
                  <a:cubicBezTo>
                    <a:pt x="93" y="86"/>
                    <a:pt x="88" y="82"/>
                    <a:pt x="88" y="82"/>
                  </a:cubicBezTo>
                  <a:cubicBezTo>
                    <a:pt x="94" y="73"/>
                    <a:pt x="91" y="62"/>
                    <a:pt x="85" y="56"/>
                  </a:cubicBezTo>
                  <a:cubicBezTo>
                    <a:pt x="85" y="56"/>
                    <a:pt x="36" y="9"/>
                    <a:pt x="33" y="6"/>
                  </a:cubicBezTo>
                  <a:cubicBezTo>
                    <a:pt x="30" y="2"/>
                    <a:pt x="27" y="0"/>
                    <a:pt x="25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0" name="Freeform 116">
              <a:extLst>
                <a:ext uri="{FF2B5EF4-FFF2-40B4-BE49-F238E27FC236}">
                  <a16:creationId xmlns:a16="http://schemas.microsoft.com/office/drawing/2014/main" id="{6A692082-2954-4E12-874F-A88B336B36C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07625" y="782638"/>
              <a:ext cx="692150" cy="763588"/>
            </a:xfrm>
            <a:custGeom>
              <a:avLst/>
              <a:gdLst>
                <a:gd name="T0" fmla="*/ 188 w 191"/>
                <a:gd name="T1" fmla="*/ 0 h 211"/>
                <a:gd name="T2" fmla="*/ 185 w 191"/>
                <a:gd name="T3" fmla="*/ 3 h 211"/>
                <a:gd name="T4" fmla="*/ 69 w 191"/>
                <a:gd name="T5" fmla="*/ 128 h 211"/>
                <a:gd name="T6" fmla="*/ 58 w 191"/>
                <a:gd name="T7" fmla="*/ 140 h 211"/>
                <a:gd name="T8" fmla="*/ 8 w 191"/>
                <a:gd name="T9" fmla="*/ 194 h 211"/>
                <a:gd name="T10" fmla="*/ 9 w 191"/>
                <a:gd name="T11" fmla="*/ 211 h 211"/>
                <a:gd name="T12" fmla="*/ 26 w 191"/>
                <a:gd name="T13" fmla="*/ 202 h 211"/>
                <a:gd name="T14" fmla="*/ 71 w 191"/>
                <a:gd name="T15" fmla="*/ 153 h 211"/>
                <a:gd name="T16" fmla="*/ 83 w 191"/>
                <a:gd name="T17" fmla="*/ 140 h 211"/>
                <a:gd name="T18" fmla="*/ 111 w 191"/>
                <a:gd name="T19" fmla="*/ 108 h 211"/>
                <a:gd name="T20" fmla="*/ 123 w 191"/>
                <a:gd name="T21" fmla="*/ 122 h 211"/>
                <a:gd name="T22" fmla="*/ 124 w 191"/>
                <a:gd name="T23" fmla="*/ 122 h 211"/>
                <a:gd name="T24" fmla="*/ 125 w 191"/>
                <a:gd name="T25" fmla="*/ 118 h 211"/>
                <a:gd name="T26" fmla="*/ 125 w 191"/>
                <a:gd name="T27" fmla="*/ 116 h 211"/>
                <a:gd name="T28" fmla="*/ 128 w 191"/>
                <a:gd name="T29" fmla="*/ 118 h 211"/>
                <a:gd name="T30" fmla="*/ 129 w 191"/>
                <a:gd name="T31" fmla="*/ 112 h 211"/>
                <a:gd name="T32" fmla="*/ 133 w 191"/>
                <a:gd name="T33" fmla="*/ 113 h 211"/>
                <a:gd name="T34" fmla="*/ 133 w 191"/>
                <a:gd name="T35" fmla="*/ 106 h 211"/>
                <a:gd name="T36" fmla="*/ 138 w 191"/>
                <a:gd name="T37" fmla="*/ 107 h 211"/>
                <a:gd name="T38" fmla="*/ 137 w 191"/>
                <a:gd name="T39" fmla="*/ 101 h 211"/>
                <a:gd name="T40" fmla="*/ 142 w 191"/>
                <a:gd name="T41" fmla="*/ 102 h 211"/>
                <a:gd name="T42" fmla="*/ 142 w 191"/>
                <a:gd name="T43" fmla="*/ 96 h 211"/>
                <a:gd name="T44" fmla="*/ 147 w 191"/>
                <a:gd name="T45" fmla="*/ 98 h 211"/>
                <a:gd name="T46" fmla="*/ 147 w 191"/>
                <a:gd name="T47" fmla="*/ 91 h 211"/>
                <a:gd name="T48" fmla="*/ 151 w 191"/>
                <a:gd name="T49" fmla="*/ 93 h 211"/>
                <a:gd name="T50" fmla="*/ 151 w 191"/>
                <a:gd name="T51" fmla="*/ 87 h 211"/>
                <a:gd name="T52" fmla="*/ 155 w 191"/>
                <a:gd name="T53" fmla="*/ 87 h 211"/>
                <a:gd name="T54" fmla="*/ 155 w 191"/>
                <a:gd name="T55" fmla="*/ 81 h 211"/>
                <a:gd name="T56" fmla="*/ 159 w 191"/>
                <a:gd name="T57" fmla="*/ 82 h 211"/>
                <a:gd name="T58" fmla="*/ 160 w 191"/>
                <a:gd name="T59" fmla="*/ 75 h 211"/>
                <a:gd name="T60" fmla="*/ 164 w 191"/>
                <a:gd name="T61" fmla="*/ 76 h 211"/>
                <a:gd name="T62" fmla="*/ 166 w 191"/>
                <a:gd name="T63" fmla="*/ 69 h 211"/>
                <a:gd name="T64" fmla="*/ 170 w 191"/>
                <a:gd name="T65" fmla="*/ 69 h 211"/>
                <a:gd name="T66" fmla="*/ 171 w 191"/>
                <a:gd name="T67" fmla="*/ 63 h 211"/>
                <a:gd name="T68" fmla="*/ 175 w 191"/>
                <a:gd name="T69" fmla="*/ 62 h 211"/>
                <a:gd name="T70" fmla="*/ 175 w 191"/>
                <a:gd name="T71" fmla="*/ 56 h 211"/>
                <a:gd name="T72" fmla="*/ 179 w 191"/>
                <a:gd name="T73" fmla="*/ 55 h 211"/>
                <a:gd name="T74" fmla="*/ 179 w 191"/>
                <a:gd name="T75" fmla="*/ 50 h 211"/>
                <a:gd name="T76" fmla="*/ 182 w 191"/>
                <a:gd name="T77" fmla="*/ 47 h 211"/>
                <a:gd name="T78" fmla="*/ 182 w 191"/>
                <a:gd name="T79" fmla="*/ 42 h 211"/>
                <a:gd name="T80" fmla="*/ 186 w 191"/>
                <a:gd name="T81" fmla="*/ 41 h 211"/>
                <a:gd name="T82" fmla="*/ 185 w 191"/>
                <a:gd name="T83" fmla="*/ 36 h 211"/>
                <a:gd name="T84" fmla="*/ 189 w 191"/>
                <a:gd name="T85" fmla="*/ 33 h 211"/>
                <a:gd name="T86" fmla="*/ 186 w 191"/>
                <a:gd name="T87" fmla="*/ 29 h 211"/>
                <a:gd name="T88" fmla="*/ 190 w 191"/>
                <a:gd name="T89" fmla="*/ 26 h 211"/>
                <a:gd name="T90" fmla="*/ 188 w 191"/>
                <a:gd name="T91" fmla="*/ 22 h 211"/>
                <a:gd name="T92" fmla="*/ 191 w 191"/>
                <a:gd name="T93" fmla="*/ 19 h 211"/>
                <a:gd name="T94" fmla="*/ 188 w 191"/>
                <a:gd name="T95" fmla="*/ 14 h 211"/>
                <a:gd name="T96" fmla="*/ 191 w 191"/>
                <a:gd name="T97" fmla="*/ 12 h 211"/>
                <a:gd name="T98" fmla="*/ 188 w 191"/>
                <a:gd name="T99" fmla="*/ 8 h 211"/>
                <a:gd name="T100" fmla="*/ 190 w 191"/>
                <a:gd name="T101" fmla="*/ 5 h 211"/>
                <a:gd name="T102" fmla="*/ 188 w 191"/>
                <a:gd name="T103" fmla="*/ 4 h 211"/>
                <a:gd name="T104" fmla="*/ 188 w 191"/>
                <a:gd name="T105" fmla="*/ 0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91" h="211">
                  <a:moveTo>
                    <a:pt x="188" y="0"/>
                  </a:moveTo>
                  <a:cubicBezTo>
                    <a:pt x="185" y="3"/>
                    <a:pt x="185" y="3"/>
                    <a:pt x="185" y="3"/>
                  </a:cubicBezTo>
                  <a:cubicBezTo>
                    <a:pt x="69" y="128"/>
                    <a:pt x="69" y="128"/>
                    <a:pt x="69" y="128"/>
                  </a:cubicBezTo>
                  <a:cubicBezTo>
                    <a:pt x="58" y="140"/>
                    <a:pt x="58" y="140"/>
                    <a:pt x="58" y="140"/>
                  </a:cubicBezTo>
                  <a:cubicBezTo>
                    <a:pt x="8" y="194"/>
                    <a:pt x="8" y="194"/>
                    <a:pt x="8" y="194"/>
                  </a:cubicBezTo>
                  <a:cubicBezTo>
                    <a:pt x="0" y="202"/>
                    <a:pt x="2" y="211"/>
                    <a:pt x="9" y="211"/>
                  </a:cubicBezTo>
                  <a:cubicBezTo>
                    <a:pt x="14" y="211"/>
                    <a:pt x="20" y="209"/>
                    <a:pt x="26" y="202"/>
                  </a:cubicBezTo>
                  <a:cubicBezTo>
                    <a:pt x="35" y="193"/>
                    <a:pt x="53" y="173"/>
                    <a:pt x="71" y="153"/>
                  </a:cubicBezTo>
                  <a:cubicBezTo>
                    <a:pt x="75" y="149"/>
                    <a:pt x="79" y="144"/>
                    <a:pt x="83" y="140"/>
                  </a:cubicBezTo>
                  <a:cubicBezTo>
                    <a:pt x="98" y="122"/>
                    <a:pt x="111" y="108"/>
                    <a:pt x="111" y="108"/>
                  </a:cubicBezTo>
                  <a:cubicBezTo>
                    <a:pt x="123" y="122"/>
                    <a:pt x="123" y="122"/>
                    <a:pt x="123" y="122"/>
                  </a:cubicBezTo>
                  <a:cubicBezTo>
                    <a:pt x="124" y="122"/>
                    <a:pt x="124" y="122"/>
                    <a:pt x="124" y="122"/>
                  </a:cubicBezTo>
                  <a:cubicBezTo>
                    <a:pt x="125" y="122"/>
                    <a:pt x="124" y="120"/>
                    <a:pt x="125" y="118"/>
                  </a:cubicBezTo>
                  <a:cubicBezTo>
                    <a:pt x="125" y="116"/>
                    <a:pt x="125" y="116"/>
                    <a:pt x="125" y="116"/>
                  </a:cubicBezTo>
                  <a:cubicBezTo>
                    <a:pt x="128" y="118"/>
                    <a:pt x="128" y="118"/>
                    <a:pt x="128" y="118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3" y="113"/>
                    <a:pt x="133" y="113"/>
                    <a:pt x="133" y="113"/>
                  </a:cubicBezTo>
                  <a:cubicBezTo>
                    <a:pt x="133" y="106"/>
                    <a:pt x="133" y="106"/>
                    <a:pt x="133" y="106"/>
                  </a:cubicBezTo>
                  <a:cubicBezTo>
                    <a:pt x="138" y="107"/>
                    <a:pt x="138" y="107"/>
                    <a:pt x="138" y="107"/>
                  </a:cubicBezTo>
                  <a:cubicBezTo>
                    <a:pt x="137" y="101"/>
                    <a:pt x="137" y="101"/>
                    <a:pt x="137" y="101"/>
                  </a:cubicBezTo>
                  <a:cubicBezTo>
                    <a:pt x="142" y="102"/>
                    <a:pt x="142" y="102"/>
                    <a:pt x="142" y="102"/>
                  </a:cubicBezTo>
                  <a:cubicBezTo>
                    <a:pt x="142" y="96"/>
                    <a:pt x="142" y="96"/>
                    <a:pt x="142" y="96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7" y="91"/>
                    <a:pt x="147" y="91"/>
                    <a:pt x="147" y="91"/>
                  </a:cubicBezTo>
                  <a:cubicBezTo>
                    <a:pt x="151" y="93"/>
                    <a:pt x="151" y="93"/>
                    <a:pt x="151" y="93"/>
                  </a:cubicBezTo>
                  <a:cubicBezTo>
                    <a:pt x="151" y="87"/>
                    <a:pt x="151" y="87"/>
                    <a:pt x="151" y="87"/>
                  </a:cubicBezTo>
                  <a:cubicBezTo>
                    <a:pt x="155" y="87"/>
                    <a:pt x="155" y="87"/>
                    <a:pt x="155" y="87"/>
                  </a:cubicBezTo>
                  <a:cubicBezTo>
                    <a:pt x="155" y="81"/>
                    <a:pt x="155" y="81"/>
                    <a:pt x="155" y="81"/>
                  </a:cubicBezTo>
                  <a:cubicBezTo>
                    <a:pt x="159" y="82"/>
                    <a:pt x="159" y="82"/>
                    <a:pt x="159" y="82"/>
                  </a:cubicBezTo>
                  <a:cubicBezTo>
                    <a:pt x="160" y="75"/>
                    <a:pt x="160" y="75"/>
                    <a:pt x="160" y="75"/>
                  </a:cubicBezTo>
                  <a:cubicBezTo>
                    <a:pt x="164" y="76"/>
                    <a:pt x="164" y="76"/>
                    <a:pt x="164" y="76"/>
                  </a:cubicBezTo>
                  <a:cubicBezTo>
                    <a:pt x="166" y="69"/>
                    <a:pt x="166" y="69"/>
                    <a:pt x="166" y="69"/>
                  </a:cubicBezTo>
                  <a:cubicBezTo>
                    <a:pt x="170" y="69"/>
                    <a:pt x="170" y="69"/>
                    <a:pt x="170" y="69"/>
                  </a:cubicBezTo>
                  <a:cubicBezTo>
                    <a:pt x="171" y="63"/>
                    <a:pt x="171" y="63"/>
                    <a:pt x="171" y="63"/>
                  </a:cubicBezTo>
                  <a:cubicBezTo>
                    <a:pt x="175" y="62"/>
                    <a:pt x="175" y="62"/>
                    <a:pt x="175" y="62"/>
                  </a:cubicBezTo>
                  <a:cubicBezTo>
                    <a:pt x="175" y="56"/>
                    <a:pt x="175" y="56"/>
                    <a:pt x="175" y="56"/>
                  </a:cubicBezTo>
                  <a:cubicBezTo>
                    <a:pt x="179" y="55"/>
                    <a:pt x="179" y="55"/>
                    <a:pt x="179" y="55"/>
                  </a:cubicBezTo>
                  <a:cubicBezTo>
                    <a:pt x="179" y="50"/>
                    <a:pt x="179" y="50"/>
                    <a:pt x="179" y="50"/>
                  </a:cubicBezTo>
                  <a:cubicBezTo>
                    <a:pt x="182" y="47"/>
                    <a:pt x="182" y="47"/>
                    <a:pt x="182" y="47"/>
                  </a:cubicBezTo>
                  <a:cubicBezTo>
                    <a:pt x="182" y="42"/>
                    <a:pt x="182" y="42"/>
                    <a:pt x="182" y="42"/>
                  </a:cubicBezTo>
                  <a:cubicBezTo>
                    <a:pt x="186" y="41"/>
                    <a:pt x="186" y="41"/>
                    <a:pt x="186" y="41"/>
                  </a:cubicBezTo>
                  <a:cubicBezTo>
                    <a:pt x="185" y="36"/>
                    <a:pt x="185" y="36"/>
                    <a:pt x="185" y="36"/>
                  </a:cubicBezTo>
                  <a:cubicBezTo>
                    <a:pt x="189" y="33"/>
                    <a:pt x="189" y="33"/>
                    <a:pt x="189" y="33"/>
                  </a:cubicBezTo>
                  <a:cubicBezTo>
                    <a:pt x="186" y="29"/>
                    <a:pt x="186" y="29"/>
                    <a:pt x="186" y="29"/>
                  </a:cubicBezTo>
                  <a:cubicBezTo>
                    <a:pt x="190" y="26"/>
                    <a:pt x="190" y="26"/>
                    <a:pt x="190" y="26"/>
                  </a:cubicBezTo>
                  <a:cubicBezTo>
                    <a:pt x="188" y="22"/>
                    <a:pt x="188" y="22"/>
                    <a:pt x="188" y="22"/>
                  </a:cubicBezTo>
                  <a:cubicBezTo>
                    <a:pt x="191" y="19"/>
                    <a:pt x="191" y="19"/>
                    <a:pt x="191" y="19"/>
                  </a:cubicBezTo>
                  <a:cubicBezTo>
                    <a:pt x="188" y="14"/>
                    <a:pt x="188" y="14"/>
                    <a:pt x="188" y="14"/>
                  </a:cubicBezTo>
                  <a:cubicBezTo>
                    <a:pt x="191" y="12"/>
                    <a:pt x="191" y="12"/>
                    <a:pt x="191" y="12"/>
                  </a:cubicBezTo>
                  <a:cubicBezTo>
                    <a:pt x="188" y="8"/>
                    <a:pt x="188" y="8"/>
                    <a:pt x="188" y="8"/>
                  </a:cubicBezTo>
                  <a:cubicBezTo>
                    <a:pt x="190" y="5"/>
                    <a:pt x="190" y="5"/>
                    <a:pt x="190" y="5"/>
                  </a:cubicBezTo>
                  <a:cubicBezTo>
                    <a:pt x="188" y="4"/>
                    <a:pt x="188" y="4"/>
                    <a:pt x="188" y="4"/>
                  </a:cubicBezTo>
                  <a:cubicBezTo>
                    <a:pt x="188" y="0"/>
                    <a:pt x="188" y="0"/>
                    <a:pt x="188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1" name="Freeform 117">
              <a:extLst>
                <a:ext uri="{FF2B5EF4-FFF2-40B4-BE49-F238E27FC236}">
                  <a16:creationId xmlns:a16="http://schemas.microsoft.com/office/drawing/2014/main" id="{F7166195-494D-4A73-88C8-D037D95E432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815638" y="1098551"/>
              <a:ext cx="228600" cy="444500"/>
            </a:xfrm>
            <a:custGeom>
              <a:avLst/>
              <a:gdLst>
                <a:gd name="T0" fmla="*/ 57 w 63"/>
                <a:gd name="T1" fmla="*/ 82 h 123"/>
                <a:gd name="T2" fmla="*/ 29 w 63"/>
                <a:gd name="T3" fmla="*/ 105 h 123"/>
                <a:gd name="T4" fmla="*/ 33 w 63"/>
                <a:gd name="T5" fmla="*/ 104 h 123"/>
                <a:gd name="T6" fmla="*/ 49 w 63"/>
                <a:gd name="T7" fmla="*/ 101 h 123"/>
                <a:gd name="T8" fmla="*/ 60 w 63"/>
                <a:gd name="T9" fmla="*/ 77 h 123"/>
                <a:gd name="T10" fmla="*/ 5 w 63"/>
                <a:gd name="T11" fmla="*/ 72 h 123"/>
                <a:gd name="T12" fmla="*/ 20 w 63"/>
                <a:gd name="T13" fmla="*/ 95 h 123"/>
                <a:gd name="T14" fmla="*/ 24 w 63"/>
                <a:gd name="T15" fmla="*/ 94 h 123"/>
                <a:gd name="T16" fmla="*/ 3 w 63"/>
                <a:gd name="T17" fmla="*/ 69 h 123"/>
                <a:gd name="T18" fmla="*/ 62 w 63"/>
                <a:gd name="T19" fmla="*/ 55 h 123"/>
                <a:gd name="T20" fmla="*/ 39 w 63"/>
                <a:gd name="T21" fmla="*/ 77 h 123"/>
                <a:gd name="T22" fmla="*/ 38 w 63"/>
                <a:gd name="T23" fmla="*/ 81 h 123"/>
                <a:gd name="T24" fmla="*/ 44 w 63"/>
                <a:gd name="T25" fmla="*/ 82 h 123"/>
                <a:gd name="T26" fmla="*/ 62 w 63"/>
                <a:gd name="T27" fmla="*/ 57 h 123"/>
                <a:gd name="T28" fmla="*/ 5 w 63"/>
                <a:gd name="T29" fmla="*/ 54 h 123"/>
                <a:gd name="T30" fmla="*/ 25 w 63"/>
                <a:gd name="T31" fmla="*/ 74 h 123"/>
                <a:gd name="T32" fmla="*/ 30 w 63"/>
                <a:gd name="T33" fmla="*/ 76 h 123"/>
                <a:gd name="T34" fmla="*/ 13 w 63"/>
                <a:gd name="T35" fmla="*/ 55 h 123"/>
                <a:gd name="T36" fmla="*/ 10 w 63"/>
                <a:gd name="T37" fmla="*/ 36 h 123"/>
                <a:gd name="T38" fmla="*/ 17 w 63"/>
                <a:gd name="T39" fmla="*/ 45 h 123"/>
                <a:gd name="T40" fmla="*/ 29 w 63"/>
                <a:gd name="T41" fmla="*/ 54 h 123"/>
                <a:gd name="T42" fmla="*/ 27 w 63"/>
                <a:gd name="T43" fmla="*/ 42 h 123"/>
                <a:gd name="T44" fmla="*/ 10 w 63"/>
                <a:gd name="T45" fmla="*/ 36 h 123"/>
                <a:gd name="T46" fmla="*/ 6 w 63"/>
                <a:gd name="T47" fmla="*/ 24 h 123"/>
                <a:gd name="T48" fmla="*/ 15 w 63"/>
                <a:gd name="T49" fmla="*/ 30 h 123"/>
                <a:gd name="T50" fmla="*/ 28 w 63"/>
                <a:gd name="T51" fmla="*/ 35 h 123"/>
                <a:gd name="T52" fmla="*/ 24 w 63"/>
                <a:gd name="T53" fmla="*/ 25 h 123"/>
                <a:gd name="T54" fmla="*/ 13 w 63"/>
                <a:gd name="T55" fmla="*/ 23 h 123"/>
                <a:gd name="T56" fmla="*/ 13 w 63"/>
                <a:gd name="T57" fmla="*/ 1 h 123"/>
                <a:gd name="T58" fmla="*/ 18 w 63"/>
                <a:gd name="T59" fmla="*/ 10 h 123"/>
                <a:gd name="T60" fmla="*/ 26 w 63"/>
                <a:gd name="T61" fmla="*/ 19 h 123"/>
                <a:gd name="T62" fmla="*/ 18 w 63"/>
                <a:gd name="T63" fmla="*/ 119 h 123"/>
                <a:gd name="T64" fmla="*/ 37 w 63"/>
                <a:gd name="T65" fmla="*/ 61 h 123"/>
                <a:gd name="T66" fmla="*/ 41 w 63"/>
                <a:gd name="T67" fmla="*/ 60 h 123"/>
                <a:gd name="T68" fmla="*/ 52 w 63"/>
                <a:gd name="T69" fmla="*/ 56 h 123"/>
                <a:gd name="T70" fmla="*/ 58 w 63"/>
                <a:gd name="T71" fmla="*/ 35 h 123"/>
                <a:gd name="T72" fmla="*/ 49 w 63"/>
                <a:gd name="T73" fmla="*/ 44 h 123"/>
                <a:gd name="T74" fmla="*/ 36 w 63"/>
                <a:gd name="T75" fmla="*/ 43 h 123"/>
                <a:gd name="T76" fmla="*/ 39 w 63"/>
                <a:gd name="T77" fmla="*/ 41 h 123"/>
                <a:gd name="T78" fmla="*/ 49 w 63"/>
                <a:gd name="T79" fmla="*/ 36 h 123"/>
                <a:gd name="T80" fmla="*/ 52 w 63"/>
                <a:gd name="T81" fmla="*/ 16 h 123"/>
                <a:gd name="T82" fmla="*/ 45 w 63"/>
                <a:gd name="T83" fmla="*/ 26 h 123"/>
                <a:gd name="T84" fmla="*/ 30 w 63"/>
                <a:gd name="T85" fmla="*/ 21 h 123"/>
                <a:gd name="T86" fmla="*/ 28 w 63"/>
                <a:gd name="T87" fmla="*/ 19 h 123"/>
                <a:gd name="T88" fmla="*/ 14 w 63"/>
                <a:gd name="T89" fmla="*/ 1 h 123"/>
                <a:gd name="T90" fmla="*/ 39 w 63"/>
                <a:gd name="T91" fmla="*/ 0 h 123"/>
                <a:gd name="T92" fmla="*/ 32 w 63"/>
                <a:gd name="T93" fmla="*/ 22 h 123"/>
                <a:gd name="T94" fmla="*/ 34 w 63"/>
                <a:gd name="T95" fmla="*/ 25 h 123"/>
                <a:gd name="T96" fmla="*/ 40 w 63"/>
                <a:gd name="T97" fmla="*/ 2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3" h="123">
                  <a:moveTo>
                    <a:pt x="60" y="77"/>
                  </a:moveTo>
                  <a:cubicBezTo>
                    <a:pt x="60" y="77"/>
                    <a:pt x="60" y="77"/>
                    <a:pt x="60" y="77"/>
                  </a:cubicBezTo>
                  <a:cubicBezTo>
                    <a:pt x="60" y="77"/>
                    <a:pt x="59" y="79"/>
                    <a:pt x="57" y="82"/>
                  </a:cubicBezTo>
                  <a:cubicBezTo>
                    <a:pt x="56" y="85"/>
                    <a:pt x="52" y="86"/>
                    <a:pt x="47" y="86"/>
                  </a:cubicBezTo>
                  <a:cubicBezTo>
                    <a:pt x="37" y="88"/>
                    <a:pt x="32" y="96"/>
                    <a:pt x="33" y="100"/>
                  </a:cubicBezTo>
                  <a:cubicBezTo>
                    <a:pt x="33" y="103"/>
                    <a:pt x="32" y="103"/>
                    <a:pt x="29" y="105"/>
                  </a:cubicBezTo>
                  <a:cubicBezTo>
                    <a:pt x="29" y="105"/>
                    <a:pt x="30" y="105"/>
                    <a:pt x="30" y="105"/>
                  </a:cubicBezTo>
                  <a:cubicBezTo>
                    <a:pt x="30" y="105"/>
                    <a:pt x="31" y="105"/>
                    <a:pt x="32" y="105"/>
                  </a:cubicBezTo>
                  <a:cubicBezTo>
                    <a:pt x="32" y="104"/>
                    <a:pt x="33" y="104"/>
                    <a:pt x="33" y="104"/>
                  </a:cubicBezTo>
                  <a:cubicBezTo>
                    <a:pt x="33" y="104"/>
                    <a:pt x="34" y="104"/>
                    <a:pt x="34" y="104"/>
                  </a:cubicBezTo>
                  <a:cubicBezTo>
                    <a:pt x="35" y="105"/>
                    <a:pt x="37" y="105"/>
                    <a:pt x="38" y="105"/>
                  </a:cubicBezTo>
                  <a:cubicBezTo>
                    <a:pt x="41" y="105"/>
                    <a:pt x="45" y="104"/>
                    <a:pt x="49" y="101"/>
                  </a:cubicBezTo>
                  <a:cubicBezTo>
                    <a:pt x="55" y="96"/>
                    <a:pt x="57" y="89"/>
                    <a:pt x="58" y="86"/>
                  </a:cubicBezTo>
                  <a:cubicBezTo>
                    <a:pt x="59" y="84"/>
                    <a:pt x="60" y="82"/>
                    <a:pt x="60" y="80"/>
                  </a:cubicBezTo>
                  <a:cubicBezTo>
                    <a:pt x="61" y="78"/>
                    <a:pt x="60" y="77"/>
                    <a:pt x="60" y="77"/>
                  </a:cubicBezTo>
                  <a:moveTo>
                    <a:pt x="1" y="69"/>
                  </a:moveTo>
                  <a:cubicBezTo>
                    <a:pt x="0" y="69"/>
                    <a:pt x="0" y="69"/>
                    <a:pt x="1" y="70"/>
                  </a:cubicBezTo>
                  <a:cubicBezTo>
                    <a:pt x="1" y="70"/>
                    <a:pt x="3" y="71"/>
                    <a:pt x="5" y="72"/>
                  </a:cubicBezTo>
                  <a:cubicBezTo>
                    <a:pt x="8" y="73"/>
                    <a:pt x="8" y="77"/>
                    <a:pt x="9" y="82"/>
                  </a:cubicBezTo>
                  <a:cubicBezTo>
                    <a:pt x="9" y="90"/>
                    <a:pt x="17" y="95"/>
                    <a:pt x="20" y="95"/>
                  </a:cubicBezTo>
                  <a:cubicBezTo>
                    <a:pt x="20" y="95"/>
                    <a:pt x="20" y="95"/>
                    <a:pt x="20" y="95"/>
                  </a:cubicBezTo>
                  <a:cubicBezTo>
                    <a:pt x="21" y="95"/>
                    <a:pt x="21" y="95"/>
                    <a:pt x="21" y="95"/>
                  </a:cubicBezTo>
                  <a:cubicBezTo>
                    <a:pt x="23" y="95"/>
                    <a:pt x="23" y="96"/>
                    <a:pt x="25" y="98"/>
                  </a:cubicBezTo>
                  <a:cubicBezTo>
                    <a:pt x="27" y="98"/>
                    <a:pt x="24" y="95"/>
                    <a:pt x="24" y="94"/>
                  </a:cubicBezTo>
                  <a:cubicBezTo>
                    <a:pt x="26" y="91"/>
                    <a:pt x="26" y="86"/>
                    <a:pt x="22" y="80"/>
                  </a:cubicBezTo>
                  <a:cubicBezTo>
                    <a:pt x="17" y="74"/>
                    <a:pt x="11" y="73"/>
                    <a:pt x="9" y="72"/>
                  </a:cubicBezTo>
                  <a:cubicBezTo>
                    <a:pt x="7" y="71"/>
                    <a:pt x="5" y="70"/>
                    <a:pt x="3" y="69"/>
                  </a:cubicBezTo>
                  <a:cubicBezTo>
                    <a:pt x="2" y="69"/>
                    <a:pt x="2" y="69"/>
                    <a:pt x="1" y="69"/>
                  </a:cubicBezTo>
                  <a:moveTo>
                    <a:pt x="62" y="55"/>
                  </a:moveTo>
                  <a:cubicBezTo>
                    <a:pt x="62" y="55"/>
                    <a:pt x="62" y="55"/>
                    <a:pt x="62" y="55"/>
                  </a:cubicBezTo>
                  <a:cubicBezTo>
                    <a:pt x="62" y="55"/>
                    <a:pt x="61" y="57"/>
                    <a:pt x="60" y="60"/>
                  </a:cubicBezTo>
                  <a:cubicBezTo>
                    <a:pt x="59" y="63"/>
                    <a:pt x="55" y="63"/>
                    <a:pt x="51" y="64"/>
                  </a:cubicBezTo>
                  <a:cubicBezTo>
                    <a:pt x="42" y="66"/>
                    <a:pt x="38" y="74"/>
                    <a:pt x="39" y="77"/>
                  </a:cubicBezTo>
                  <a:cubicBezTo>
                    <a:pt x="39" y="80"/>
                    <a:pt x="38" y="80"/>
                    <a:pt x="36" y="81"/>
                  </a:cubicBezTo>
                  <a:cubicBezTo>
                    <a:pt x="36" y="82"/>
                    <a:pt x="36" y="82"/>
                    <a:pt x="37" y="82"/>
                  </a:cubicBezTo>
                  <a:cubicBezTo>
                    <a:pt x="37" y="82"/>
                    <a:pt x="37" y="82"/>
                    <a:pt x="38" y="81"/>
                  </a:cubicBezTo>
                  <a:cubicBezTo>
                    <a:pt x="39" y="81"/>
                    <a:pt x="39" y="81"/>
                    <a:pt x="40" y="81"/>
                  </a:cubicBezTo>
                  <a:cubicBezTo>
                    <a:pt x="40" y="81"/>
                    <a:pt x="40" y="81"/>
                    <a:pt x="40" y="81"/>
                  </a:cubicBezTo>
                  <a:cubicBezTo>
                    <a:pt x="41" y="81"/>
                    <a:pt x="42" y="82"/>
                    <a:pt x="44" y="82"/>
                  </a:cubicBezTo>
                  <a:cubicBezTo>
                    <a:pt x="46" y="82"/>
                    <a:pt x="50" y="80"/>
                    <a:pt x="53" y="77"/>
                  </a:cubicBezTo>
                  <a:cubicBezTo>
                    <a:pt x="59" y="72"/>
                    <a:pt x="60" y="66"/>
                    <a:pt x="61" y="63"/>
                  </a:cubicBezTo>
                  <a:cubicBezTo>
                    <a:pt x="61" y="61"/>
                    <a:pt x="62" y="60"/>
                    <a:pt x="62" y="57"/>
                  </a:cubicBezTo>
                  <a:cubicBezTo>
                    <a:pt x="63" y="56"/>
                    <a:pt x="62" y="55"/>
                    <a:pt x="62" y="55"/>
                  </a:cubicBezTo>
                  <a:moveTo>
                    <a:pt x="6" y="53"/>
                  </a:moveTo>
                  <a:cubicBezTo>
                    <a:pt x="5" y="53"/>
                    <a:pt x="4" y="54"/>
                    <a:pt x="5" y="54"/>
                  </a:cubicBezTo>
                  <a:cubicBezTo>
                    <a:pt x="5" y="54"/>
                    <a:pt x="7" y="55"/>
                    <a:pt x="10" y="56"/>
                  </a:cubicBezTo>
                  <a:cubicBezTo>
                    <a:pt x="12" y="56"/>
                    <a:pt x="13" y="60"/>
                    <a:pt x="14" y="64"/>
                  </a:cubicBezTo>
                  <a:cubicBezTo>
                    <a:pt x="15" y="71"/>
                    <a:pt x="22" y="74"/>
                    <a:pt x="25" y="74"/>
                  </a:cubicBezTo>
                  <a:cubicBezTo>
                    <a:pt x="25" y="74"/>
                    <a:pt x="26" y="74"/>
                    <a:pt x="26" y="74"/>
                  </a:cubicBezTo>
                  <a:cubicBezTo>
                    <a:pt x="26" y="74"/>
                    <a:pt x="27" y="74"/>
                    <a:pt x="27" y="74"/>
                  </a:cubicBezTo>
                  <a:cubicBezTo>
                    <a:pt x="29" y="74"/>
                    <a:pt x="29" y="75"/>
                    <a:pt x="30" y="76"/>
                  </a:cubicBezTo>
                  <a:cubicBezTo>
                    <a:pt x="32" y="76"/>
                    <a:pt x="29" y="74"/>
                    <a:pt x="29" y="73"/>
                  </a:cubicBezTo>
                  <a:cubicBezTo>
                    <a:pt x="30" y="70"/>
                    <a:pt x="30" y="66"/>
                    <a:pt x="25" y="61"/>
                  </a:cubicBezTo>
                  <a:cubicBezTo>
                    <a:pt x="21" y="56"/>
                    <a:pt x="15" y="56"/>
                    <a:pt x="13" y="55"/>
                  </a:cubicBezTo>
                  <a:cubicBezTo>
                    <a:pt x="11" y="54"/>
                    <a:pt x="9" y="54"/>
                    <a:pt x="7" y="54"/>
                  </a:cubicBezTo>
                  <a:cubicBezTo>
                    <a:pt x="7" y="53"/>
                    <a:pt x="6" y="53"/>
                    <a:pt x="6" y="53"/>
                  </a:cubicBezTo>
                  <a:moveTo>
                    <a:pt x="10" y="36"/>
                  </a:moveTo>
                  <a:cubicBezTo>
                    <a:pt x="8" y="36"/>
                    <a:pt x="8" y="37"/>
                    <a:pt x="9" y="37"/>
                  </a:cubicBezTo>
                  <a:cubicBezTo>
                    <a:pt x="9" y="37"/>
                    <a:pt x="10" y="37"/>
                    <a:pt x="13" y="38"/>
                  </a:cubicBezTo>
                  <a:cubicBezTo>
                    <a:pt x="15" y="39"/>
                    <a:pt x="16" y="42"/>
                    <a:pt x="17" y="45"/>
                  </a:cubicBezTo>
                  <a:cubicBezTo>
                    <a:pt x="18" y="51"/>
                    <a:pt x="24" y="54"/>
                    <a:pt x="27" y="54"/>
                  </a:cubicBezTo>
                  <a:cubicBezTo>
                    <a:pt x="27" y="54"/>
                    <a:pt x="27" y="54"/>
                    <a:pt x="28" y="54"/>
                  </a:cubicBezTo>
                  <a:cubicBezTo>
                    <a:pt x="28" y="54"/>
                    <a:pt x="28" y="54"/>
                    <a:pt x="29" y="54"/>
                  </a:cubicBezTo>
                  <a:cubicBezTo>
                    <a:pt x="30" y="54"/>
                    <a:pt x="30" y="55"/>
                    <a:pt x="31" y="56"/>
                  </a:cubicBezTo>
                  <a:cubicBezTo>
                    <a:pt x="33" y="56"/>
                    <a:pt x="30" y="54"/>
                    <a:pt x="31" y="53"/>
                  </a:cubicBezTo>
                  <a:cubicBezTo>
                    <a:pt x="32" y="50"/>
                    <a:pt x="31" y="47"/>
                    <a:pt x="27" y="42"/>
                  </a:cubicBezTo>
                  <a:cubicBezTo>
                    <a:pt x="23" y="38"/>
                    <a:pt x="18" y="38"/>
                    <a:pt x="15" y="37"/>
                  </a:cubicBezTo>
                  <a:cubicBezTo>
                    <a:pt x="14" y="37"/>
                    <a:pt x="12" y="36"/>
                    <a:pt x="10" y="36"/>
                  </a:cubicBezTo>
                  <a:cubicBezTo>
                    <a:pt x="10" y="36"/>
                    <a:pt x="10" y="36"/>
                    <a:pt x="10" y="36"/>
                  </a:cubicBezTo>
                  <a:moveTo>
                    <a:pt x="10" y="23"/>
                  </a:moveTo>
                  <a:cubicBezTo>
                    <a:pt x="9" y="23"/>
                    <a:pt x="9" y="23"/>
                    <a:pt x="8" y="23"/>
                  </a:cubicBezTo>
                  <a:cubicBezTo>
                    <a:pt x="6" y="23"/>
                    <a:pt x="6" y="24"/>
                    <a:pt x="6" y="24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6" y="24"/>
                    <a:pt x="8" y="24"/>
                    <a:pt x="10" y="24"/>
                  </a:cubicBezTo>
                  <a:cubicBezTo>
                    <a:pt x="12" y="24"/>
                    <a:pt x="14" y="27"/>
                    <a:pt x="15" y="30"/>
                  </a:cubicBezTo>
                  <a:cubicBezTo>
                    <a:pt x="17" y="34"/>
                    <a:pt x="22" y="36"/>
                    <a:pt x="25" y="36"/>
                  </a:cubicBezTo>
                  <a:cubicBezTo>
                    <a:pt x="25" y="36"/>
                    <a:pt x="26" y="36"/>
                    <a:pt x="26" y="35"/>
                  </a:cubicBezTo>
                  <a:cubicBezTo>
                    <a:pt x="27" y="35"/>
                    <a:pt x="27" y="35"/>
                    <a:pt x="28" y="35"/>
                  </a:cubicBezTo>
                  <a:cubicBezTo>
                    <a:pt x="29" y="35"/>
                    <a:pt x="29" y="36"/>
                    <a:pt x="30" y="36"/>
                  </a:cubicBezTo>
                  <a:cubicBezTo>
                    <a:pt x="31" y="36"/>
                    <a:pt x="29" y="35"/>
                    <a:pt x="29" y="34"/>
                  </a:cubicBezTo>
                  <a:cubicBezTo>
                    <a:pt x="29" y="31"/>
                    <a:pt x="28" y="28"/>
                    <a:pt x="24" y="25"/>
                  </a:cubicBezTo>
                  <a:cubicBezTo>
                    <a:pt x="20" y="23"/>
                    <a:pt x="17" y="23"/>
                    <a:pt x="15" y="23"/>
                  </a:cubicBezTo>
                  <a:cubicBezTo>
                    <a:pt x="15" y="23"/>
                    <a:pt x="14" y="23"/>
                    <a:pt x="14" y="23"/>
                  </a:cubicBezTo>
                  <a:cubicBezTo>
                    <a:pt x="14" y="23"/>
                    <a:pt x="13" y="23"/>
                    <a:pt x="13" y="23"/>
                  </a:cubicBezTo>
                  <a:cubicBezTo>
                    <a:pt x="13" y="23"/>
                    <a:pt x="13" y="23"/>
                    <a:pt x="13" y="23"/>
                  </a:cubicBezTo>
                  <a:cubicBezTo>
                    <a:pt x="11" y="23"/>
                    <a:pt x="11" y="23"/>
                    <a:pt x="10" y="23"/>
                  </a:cubicBezTo>
                  <a:moveTo>
                    <a:pt x="13" y="1"/>
                  </a:moveTo>
                  <a:cubicBezTo>
                    <a:pt x="12" y="1"/>
                    <a:pt x="12" y="1"/>
                    <a:pt x="12" y="2"/>
                  </a:cubicBezTo>
                  <a:cubicBezTo>
                    <a:pt x="12" y="2"/>
                    <a:pt x="14" y="2"/>
                    <a:pt x="15" y="3"/>
                  </a:cubicBezTo>
                  <a:cubicBezTo>
                    <a:pt x="17" y="4"/>
                    <a:pt x="17" y="7"/>
                    <a:pt x="18" y="10"/>
                  </a:cubicBezTo>
                  <a:cubicBezTo>
                    <a:pt x="18" y="16"/>
                    <a:pt x="23" y="19"/>
                    <a:pt x="25" y="19"/>
                  </a:cubicBezTo>
                  <a:cubicBezTo>
                    <a:pt x="25" y="19"/>
                    <a:pt x="25" y="19"/>
                    <a:pt x="25" y="19"/>
                  </a:cubicBezTo>
                  <a:cubicBezTo>
                    <a:pt x="26" y="19"/>
                    <a:pt x="26" y="19"/>
                    <a:pt x="26" y="19"/>
                  </a:cubicBezTo>
                  <a:cubicBezTo>
                    <a:pt x="27" y="19"/>
                    <a:pt x="27" y="20"/>
                    <a:pt x="28" y="21"/>
                  </a:cubicBezTo>
                  <a:cubicBezTo>
                    <a:pt x="28" y="21"/>
                    <a:pt x="28" y="22"/>
                    <a:pt x="28" y="24"/>
                  </a:cubicBezTo>
                  <a:cubicBezTo>
                    <a:pt x="30" y="27"/>
                    <a:pt x="44" y="67"/>
                    <a:pt x="18" y="119"/>
                  </a:cubicBezTo>
                  <a:cubicBezTo>
                    <a:pt x="17" y="122"/>
                    <a:pt x="18" y="123"/>
                    <a:pt x="19" y="123"/>
                  </a:cubicBezTo>
                  <a:cubicBezTo>
                    <a:pt x="20" y="123"/>
                    <a:pt x="21" y="122"/>
                    <a:pt x="22" y="121"/>
                  </a:cubicBezTo>
                  <a:cubicBezTo>
                    <a:pt x="25" y="116"/>
                    <a:pt x="36" y="90"/>
                    <a:pt x="37" y="61"/>
                  </a:cubicBezTo>
                  <a:cubicBezTo>
                    <a:pt x="38" y="62"/>
                    <a:pt x="38" y="62"/>
                    <a:pt x="38" y="62"/>
                  </a:cubicBezTo>
                  <a:cubicBezTo>
                    <a:pt x="38" y="62"/>
                    <a:pt x="39" y="61"/>
                    <a:pt x="39" y="61"/>
                  </a:cubicBezTo>
                  <a:cubicBezTo>
                    <a:pt x="40" y="61"/>
                    <a:pt x="40" y="60"/>
                    <a:pt x="41" y="60"/>
                  </a:cubicBezTo>
                  <a:cubicBezTo>
                    <a:pt x="41" y="60"/>
                    <a:pt x="41" y="60"/>
                    <a:pt x="41" y="60"/>
                  </a:cubicBezTo>
                  <a:cubicBezTo>
                    <a:pt x="41" y="61"/>
                    <a:pt x="42" y="61"/>
                    <a:pt x="43" y="61"/>
                  </a:cubicBezTo>
                  <a:cubicBezTo>
                    <a:pt x="46" y="61"/>
                    <a:pt x="49" y="60"/>
                    <a:pt x="52" y="56"/>
                  </a:cubicBezTo>
                  <a:cubicBezTo>
                    <a:pt x="57" y="50"/>
                    <a:pt x="57" y="45"/>
                    <a:pt x="57" y="43"/>
                  </a:cubicBezTo>
                  <a:cubicBezTo>
                    <a:pt x="58" y="40"/>
                    <a:pt x="58" y="39"/>
                    <a:pt x="58" y="37"/>
                  </a:cubicBezTo>
                  <a:cubicBezTo>
                    <a:pt x="58" y="35"/>
                    <a:pt x="58" y="35"/>
                    <a:pt x="58" y="35"/>
                  </a:cubicBezTo>
                  <a:cubicBezTo>
                    <a:pt x="58" y="35"/>
                    <a:pt x="58" y="35"/>
                    <a:pt x="58" y="35"/>
                  </a:cubicBezTo>
                  <a:cubicBezTo>
                    <a:pt x="58" y="35"/>
                    <a:pt x="57" y="37"/>
                    <a:pt x="56" y="39"/>
                  </a:cubicBezTo>
                  <a:cubicBezTo>
                    <a:pt x="56" y="42"/>
                    <a:pt x="52" y="43"/>
                    <a:pt x="49" y="44"/>
                  </a:cubicBezTo>
                  <a:cubicBezTo>
                    <a:pt x="41" y="47"/>
                    <a:pt x="38" y="54"/>
                    <a:pt x="39" y="57"/>
                  </a:cubicBezTo>
                  <a:cubicBezTo>
                    <a:pt x="40" y="60"/>
                    <a:pt x="39" y="60"/>
                    <a:pt x="37" y="61"/>
                  </a:cubicBezTo>
                  <a:cubicBezTo>
                    <a:pt x="38" y="55"/>
                    <a:pt x="37" y="49"/>
                    <a:pt x="36" y="43"/>
                  </a:cubicBezTo>
                  <a:cubicBezTo>
                    <a:pt x="37" y="43"/>
                    <a:pt x="37" y="43"/>
                    <a:pt x="37" y="43"/>
                  </a:cubicBezTo>
                  <a:cubicBezTo>
                    <a:pt x="37" y="43"/>
                    <a:pt x="38" y="43"/>
                    <a:pt x="38" y="42"/>
                  </a:cubicBezTo>
                  <a:cubicBezTo>
                    <a:pt x="38" y="42"/>
                    <a:pt x="39" y="41"/>
                    <a:pt x="39" y="41"/>
                  </a:cubicBezTo>
                  <a:cubicBezTo>
                    <a:pt x="39" y="41"/>
                    <a:pt x="39" y="41"/>
                    <a:pt x="39" y="41"/>
                  </a:cubicBezTo>
                  <a:cubicBezTo>
                    <a:pt x="40" y="41"/>
                    <a:pt x="40" y="41"/>
                    <a:pt x="40" y="41"/>
                  </a:cubicBezTo>
                  <a:cubicBezTo>
                    <a:pt x="43" y="41"/>
                    <a:pt x="46" y="40"/>
                    <a:pt x="49" y="36"/>
                  </a:cubicBezTo>
                  <a:cubicBezTo>
                    <a:pt x="53" y="31"/>
                    <a:pt x="52" y="26"/>
                    <a:pt x="52" y="24"/>
                  </a:cubicBezTo>
                  <a:cubicBezTo>
                    <a:pt x="52" y="22"/>
                    <a:pt x="52" y="20"/>
                    <a:pt x="52" y="18"/>
                  </a:cubicBezTo>
                  <a:cubicBezTo>
                    <a:pt x="52" y="17"/>
                    <a:pt x="52" y="16"/>
                    <a:pt x="52" y="16"/>
                  </a:cubicBezTo>
                  <a:cubicBezTo>
                    <a:pt x="51" y="16"/>
                    <a:pt x="51" y="16"/>
                    <a:pt x="51" y="17"/>
                  </a:cubicBezTo>
                  <a:cubicBezTo>
                    <a:pt x="51" y="17"/>
                    <a:pt x="51" y="18"/>
                    <a:pt x="51" y="21"/>
                  </a:cubicBezTo>
                  <a:cubicBezTo>
                    <a:pt x="51" y="23"/>
                    <a:pt x="48" y="25"/>
                    <a:pt x="45" y="26"/>
                  </a:cubicBezTo>
                  <a:cubicBezTo>
                    <a:pt x="38" y="29"/>
                    <a:pt x="37" y="36"/>
                    <a:pt x="38" y="38"/>
                  </a:cubicBezTo>
                  <a:cubicBezTo>
                    <a:pt x="39" y="41"/>
                    <a:pt x="38" y="41"/>
                    <a:pt x="36" y="43"/>
                  </a:cubicBezTo>
                  <a:cubicBezTo>
                    <a:pt x="35" y="35"/>
                    <a:pt x="33" y="28"/>
                    <a:pt x="30" y="21"/>
                  </a:cubicBezTo>
                  <a:cubicBezTo>
                    <a:pt x="30" y="21"/>
                    <a:pt x="29" y="20"/>
                    <a:pt x="29" y="20"/>
                  </a:cubicBezTo>
                  <a:cubicBezTo>
                    <a:pt x="29" y="20"/>
                    <a:pt x="29" y="20"/>
                    <a:pt x="29" y="20"/>
                  </a:cubicBezTo>
                  <a:cubicBezTo>
                    <a:pt x="28" y="20"/>
                    <a:pt x="28" y="19"/>
                    <a:pt x="28" y="19"/>
                  </a:cubicBezTo>
                  <a:cubicBezTo>
                    <a:pt x="29" y="17"/>
                    <a:pt x="30" y="13"/>
                    <a:pt x="27" y="9"/>
                  </a:cubicBezTo>
                  <a:cubicBezTo>
                    <a:pt x="24" y="5"/>
                    <a:pt x="20" y="4"/>
                    <a:pt x="18" y="3"/>
                  </a:cubicBezTo>
                  <a:cubicBezTo>
                    <a:pt x="16" y="2"/>
                    <a:pt x="15" y="2"/>
                    <a:pt x="14" y="1"/>
                  </a:cubicBezTo>
                  <a:cubicBezTo>
                    <a:pt x="13" y="1"/>
                    <a:pt x="13" y="1"/>
                    <a:pt x="13" y="1"/>
                  </a:cubicBezTo>
                  <a:moveTo>
                    <a:pt x="39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39" y="0"/>
                    <a:pt x="39" y="2"/>
                    <a:pt x="39" y="4"/>
                  </a:cubicBezTo>
                  <a:cubicBezTo>
                    <a:pt x="40" y="6"/>
                    <a:pt x="37" y="8"/>
                    <a:pt x="35" y="10"/>
                  </a:cubicBezTo>
                  <a:cubicBezTo>
                    <a:pt x="30" y="14"/>
                    <a:pt x="31" y="21"/>
                    <a:pt x="32" y="22"/>
                  </a:cubicBezTo>
                  <a:cubicBezTo>
                    <a:pt x="34" y="24"/>
                    <a:pt x="33" y="24"/>
                    <a:pt x="32" y="26"/>
                  </a:cubicBezTo>
                  <a:cubicBezTo>
                    <a:pt x="32" y="27"/>
                    <a:pt x="32" y="27"/>
                    <a:pt x="33" y="27"/>
                  </a:cubicBezTo>
                  <a:cubicBezTo>
                    <a:pt x="33" y="27"/>
                    <a:pt x="34" y="25"/>
                    <a:pt x="34" y="25"/>
                  </a:cubicBezTo>
                  <a:cubicBezTo>
                    <a:pt x="37" y="24"/>
                    <a:pt x="40" y="23"/>
                    <a:pt x="41" y="17"/>
                  </a:cubicBezTo>
                  <a:cubicBezTo>
                    <a:pt x="43" y="12"/>
                    <a:pt x="41" y="8"/>
                    <a:pt x="41" y="6"/>
                  </a:cubicBezTo>
                  <a:cubicBezTo>
                    <a:pt x="41" y="4"/>
                    <a:pt x="40" y="3"/>
                    <a:pt x="40" y="2"/>
                  </a:cubicBezTo>
                  <a:cubicBezTo>
                    <a:pt x="40" y="0"/>
                    <a:pt x="39" y="0"/>
                    <a:pt x="39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2" name="Freeform 118">
              <a:extLst>
                <a:ext uri="{FF2B5EF4-FFF2-40B4-BE49-F238E27FC236}">
                  <a16:creationId xmlns:a16="http://schemas.microsoft.com/office/drawing/2014/main" id="{BB144D0A-51AE-4892-95C5-C64BD6FD541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877425" y="1098551"/>
              <a:ext cx="228600" cy="444500"/>
            </a:xfrm>
            <a:custGeom>
              <a:avLst/>
              <a:gdLst>
                <a:gd name="T0" fmla="*/ 5 w 63"/>
                <a:gd name="T1" fmla="*/ 86 h 123"/>
                <a:gd name="T2" fmla="*/ 30 w 63"/>
                <a:gd name="T3" fmla="*/ 104 h 123"/>
                <a:gd name="T4" fmla="*/ 33 w 63"/>
                <a:gd name="T5" fmla="*/ 105 h 123"/>
                <a:gd name="T6" fmla="*/ 16 w 63"/>
                <a:gd name="T7" fmla="*/ 86 h 123"/>
                <a:gd name="T8" fmla="*/ 3 w 63"/>
                <a:gd name="T9" fmla="*/ 77 h 123"/>
                <a:gd name="T10" fmla="*/ 54 w 63"/>
                <a:gd name="T11" fmla="*/ 72 h 123"/>
                <a:gd name="T12" fmla="*/ 39 w 63"/>
                <a:gd name="T13" fmla="*/ 98 h 123"/>
                <a:gd name="T14" fmla="*/ 43 w 63"/>
                <a:gd name="T15" fmla="*/ 95 h 123"/>
                <a:gd name="T16" fmla="*/ 63 w 63"/>
                <a:gd name="T17" fmla="*/ 70 h 123"/>
                <a:gd name="T18" fmla="*/ 1 w 63"/>
                <a:gd name="T19" fmla="*/ 57 h 123"/>
                <a:gd name="T20" fmla="*/ 20 w 63"/>
                <a:gd name="T21" fmla="*/ 82 h 123"/>
                <a:gd name="T22" fmla="*/ 25 w 63"/>
                <a:gd name="T23" fmla="*/ 81 h 123"/>
                <a:gd name="T24" fmla="*/ 25 w 63"/>
                <a:gd name="T25" fmla="*/ 77 h 123"/>
                <a:gd name="T26" fmla="*/ 2 w 63"/>
                <a:gd name="T27" fmla="*/ 55 h 123"/>
                <a:gd name="T28" fmla="*/ 56 w 63"/>
                <a:gd name="T29" fmla="*/ 54 h 123"/>
                <a:gd name="T30" fmla="*/ 34 w 63"/>
                <a:gd name="T31" fmla="*/ 73 h 123"/>
                <a:gd name="T32" fmla="*/ 37 w 63"/>
                <a:gd name="T33" fmla="*/ 74 h 123"/>
                <a:gd name="T34" fmla="*/ 54 w 63"/>
                <a:gd name="T35" fmla="*/ 56 h 123"/>
                <a:gd name="T36" fmla="*/ 54 w 63"/>
                <a:gd name="T37" fmla="*/ 36 h 123"/>
                <a:gd name="T38" fmla="*/ 36 w 63"/>
                <a:gd name="T39" fmla="*/ 42 h 123"/>
                <a:gd name="T40" fmla="*/ 34 w 63"/>
                <a:gd name="T41" fmla="*/ 54 h 123"/>
                <a:gd name="T42" fmla="*/ 47 w 63"/>
                <a:gd name="T43" fmla="*/ 45 h 123"/>
                <a:gd name="T44" fmla="*/ 54 w 63"/>
                <a:gd name="T45" fmla="*/ 36 h 123"/>
                <a:gd name="T46" fmla="*/ 50 w 63"/>
                <a:gd name="T47" fmla="*/ 23 h 123"/>
                <a:gd name="T48" fmla="*/ 40 w 63"/>
                <a:gd name="T49" fmla="*/ 25 h 123"/>
                <a:gd name="T50" fmla="*/ 35 w 63"/>
                <a:gd name="T51" fmla="*/ 35 h 123"/>
                <a:gd name="T52" fmla="*/ 48 w 63"/>
                <a:gd name="T53" fmla="*/ 30 h 123"/>
                <a:gd name="T54" fmla="*/ 57 w 63"/>
                <a:gd name="T55" fmla="*/ 24 h 123"/>
                <a:gd name="T56" fmla="*/ 50 w 63"/>
                <a:gd name="T57" fmla="*/ 1 h 123"/>
                <a:gd name="T58" fmla="*/ 36 w 63"/>
                <a:gd name="T59" fmla="*/ 9 h 123"/>
                <a:gd name="T60" fmla="*/ 35 w 63"/>
                <a:gd name="T61" fmla="*/ 20 h 123"/>
                <a:gd name="T62" fmla="*/ 26 w 63"/>
                <a:gd name="T63" fmla="*/ 38 h 123"/>
                <a:gd name="T64" fmla="*/ 12 w 63"/>
                <a:gd name="T65" fmla="*/ 17 h 123"/>
                <a:gd name="T66" fmla="*/ 11 w 63"/>
                <a:gd name="T67" fmla="*/ 24 h 123"/>
                <a:gd name="T68" fmla="*/ 24 w 63"/>
                <a:gd name="T69" fmla="*/ 41 h 123"/>
                <a:gd name="T70" fmla="*/ 26 w 63"/>
                <a:gd name="T71" fmla="*/ 43 h 123"/>
                <a:gd name="T72" fmla="*/ 24 w 63"/>
                <a:gd name="T73" fmla="*/ 57 h 123"/>
                <a:gd name="T74" fmla="*/ 6 w 63"/>
                <a:gd name="T75" fmla="*/ 35 h 123"/>
                <a:gd name="T76" fmla="*/ 6 w 63"/>
                <a:gd name="T77" fmla="*/ 43 h 123"/>
                <a:gd name="T78" fmla="*/ 22 w 63"/>
                <a:gd name="T79" fmla="*/ 60 h 123"/>
                <a:gd name="T80" fmla="*/ 25 w 63"/>
                <a:gd name="T81" fmla="*/ 62 h 123"/>
                <a:gd name="T82" fmla="*/ 44 w 63"/>
                <a:gd name="T83" fmla="*/ 123 h 123"/>
                <a:gd name="T84" fmla="*/ 35 w 63"/>
                <a:gd name="T85" fmla="*/ 21 h 123"/>
                <a:gd name="T86" fmla="*/ 38 w 63"/>
                <a:gd name="T87" fmla="*/ 19 h 123"/>
                <a:gd name="T88" fmla="*/ 51 w 63"/>
                <a:gd name="T89" fmla="*/ 2 h 123"/>
                <a:gd name="T90" fmla="*/ 23 w 63"/>
                <a:gd name="T91" fmla="*/ 2 h 123"/>
                <a:gd name="T92" fmla="*/ 29 w 63"/>
                <a:gd name="T93" fmla="*/ 25 h 123"/>
                <a:gd name="T94" fmla="*/ 31 w 63"/>
                <a:gd name="T95" fmla="*/ 22 h 123"/>
                <a:gd name="T96" fmla="*/ 25 w 63"/>
                <a:gd name="T97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3" h="123">
                  <a:moveTo>
                    <a:pt x="3" y="77"/>
                  </a:moveTo>
                  <a:cubicBezTo>
                    <a:pt x="3" y="77"/>
                    <a:pt x="2" y="78"/>
                    <a:pt x="3" y="80"/>
                  </a:cubicBezTo>
                  <a:cubicBezTo>
                    <a:pt x="4" y="82"/>
                    <a:pt x="4" y="84"/>
                    <a:pt x="5" y="86"/>
                  </a:cubicBezTo>
                  <a:cubicBezTo>
                    <a:pt x="7" y="89"/>
                    <a:pt x="8" y="96"/>
                    <a:pt x="14" y="101"/>
                  </a:cubicBezTo>
                  <a:cubicBezTo>
                    <a:pt x="18" y="104"/>
                    <a:pt x="22" y="105"/>
                    <a:pt x="25" y="105"/>
                  </a:cubicBezTo>
                  <a:cubicBezTo>
                    <a:pt x="27" y="105"/>
                    <a:pt x="28" y="105"/>
                    <a:pt x="30" y="104"/>
                  </a:cubicBezTo>
                  <a:cubicBezTo>
                    <a:pt x="30" y="104"/>
                    <a:pt x="30" y="104"/>
                    <a:pt x="30" y="104"/>
                  </a:cubicBezTo>
                  <a:cubicBezTo>
                    <a:pt x="30" y="104"/>
                    <a:pt x="31" y="104"/>
                    <a:pt x="32" y="105"/>
                  </a:cubicBezTo>
                  <a:cubicBezTo>
                    <a:pt x="32" y="105"/>
                    <a:pt x="33" y="105"/>
                    <a:pt x="33" y="105"/>
                  </a:cubicBezTo>
                  <a:cubicBezTo>
                    <a:pt x="34" y="105"/>
                    <a:pt x="34" y="105"/>
                    <a:pt x="34" y="105"/>
                  </a:cubicBezTo>
                  <a:cubicBezTo>
                    <a:pt x="32" y="103"/>
                    <a:pt x="30" y="103"/>
                    <a:pt x="31" y="100"/>
                  </a:cubicBezTo>
                  <a:cubicBezTo>
                    <a:pt x="31" y="96"/>
                    <a:pt x="26" y="88"/>
                    <a:pt x="16" y="86"/>
                  </a:cubicBezTo>
                  <a:cubicBezTo>
                    <a:pt x="12" y="86"/>
                    <a:pt x="7" y="85"/>
                    <a:pt x="6" y="82"/>
                  </a:cubicBezTo>
                  <a:cubicBezTo>
                    <a:pt x="4" y="79"/>
                    <a:pt x="3" y="77"/>
                    <a:pt x="3" y="77"/>
                  </a:cubicBezTo>
                  <a:cubicBezTo>
                    <a:pt x="3" y="77"/>
                    <a:pt x="3" y="77"/>
                    <a:pt x="3" y="77"/>
                  </a:cubicBezTo>
                  <a:moveTo>
                    <a:pt x="62" y="69"/>
                  </a:moveTo>
                  <a:cubicBezTo>
                    <a:pt x="61" y="69"/>
                    <a:pt x="61" y="69"/>
                    <a:pt x="60" y="69"/>
                  </a:cubicBezTo>
                  <a:cubicBezTo>
                    <a:pt x="58" y="70"/>
                    <a:pt x="57" y="71"/>
                    <a:pt x="54" y="72"/>
                  </a:cubicBezTo>
                  <a:cubicBezTo>
                    <a:pt x="52" y="73"/>
                    <a:pt x="46" y="74"/>
                    <a:pt x="41" y="80"/>
                  </a:cubicBezTo>
                  <a:cubicBezTo>
                    <a:pt x="37" y="86"/>
                    <a:pt x="37" y="91"/>
                    <a:pt x="39" y="94"/>
                  </a:cubicBezTo>
                  <a:cubicBezTo>
                    <a:pt x="39" y="95"/>
                    <a:pt x="37" y="98"/>
                    <a:pt x="39" y="98"/>
                  </a:cubicBezTo>
                  <a:cubicBezTo>
                    <a:pt x="40" y="96"/>
                    <a:pt x="40" y="95"/>
                    <a:pt x="42" y="95"/>
                  </a:cubicBezTo>
                  <a:cubicBezTo>
                    <a:pt x="42" y="95"/>
                    <a:pt x="43" y="95"/>
                    <a:pt x="43" y="95"/>
                  </a:cubicBezTo>
                  <a:cubicBezTo>
                    <a:pt x="43" y="95"/>
                    <a:pt x="43" y="95"/>
                    <a:pt x="43" y="95"/>
                  </a:cubicBezTo>
                  <a:cubicBezTo>
                    <a:pt x="47" y="95"/>
                    <a:pt x="54" y="90"/>
                    <a:pt x="54" y="82"/>
                  </a:cubicBezTo>
                  <a:cubicBezTo>
                    <a:pt x="55" y="77"/>
                    <a:pt x="55" y="73"/>
                    <a:pt x="58" y="72"/>
                  </a:cubicBezTo>
                  <a:cubicBezTo>
                    <a:pt x="61" y="71"/>
                    <a:pt x="63" y="70"/>
                    <a:pt x="63" y="70"/>
                  </a:cubicBezTo>
                  <a:cubicBezTo>
                    <a:pt x="63" y="69"/>
                    <a:pt x="63" y="69"/>
                    <a:pt x="62" y="69"/>
                  </a:cubicBezTo>
                  <a:moveTo>
                    <a:pt x="1" y="55"/>
                  </a:moveTo>
                  <a:cubicBezTo>
                    <a:pt x="1" y="55"/>
                    <a:pt x="0" y="56"/>
                    <a:pt x="1" y="57"/>
                  </a:cubicBezTo>
                  <a:cubicBezTo>
                    <a:pt x="1" y="60"/>
                    <a:pt x="2" y="61"/>
                    <a:pt x="3" y="63"/>
                  </a:cubicBezTo>
                  <a:cubicBezTo>
                    <a:pt x="4" y="66"/>
                    <a:pt x="4" y="72"/>
                    <a:pt x="10" y="77"/>
                  </a:cubicBezTo>
                  <a:cubicBezTo>
                    <a:pt x="14" y="80"/>
                    <a:pt x="17" y="82"/>
                    <a:pt x="20" y="82"/>
                  </a:cubicBezTo>
                  <a:cubicBezTo>
                    <a:pt x="21" y="82"/>
                    <a:pt x="22" y="81"/>
                    <a:pt x="23" y="81"/>
                  </a:cubicBezTo>
                  <a:cubicBezTo>
                    <a:pt x="23" y="81"/>
                    <a:pt x="24" y="81"/>
                    <a:pt x="24" y="81"/>
                  </a:cubicBezTo>
                  <a:cubicBezTo>
                    <a:pt x="24" y="81"/>
                    <a:pt x="25" y="81"/>
                    <a:pt x="25" y="81"/>
                  </a:cubicBezTo>
                  <a:cubicBezTo>
                    <a:pt x="26" y="82"/>
                    <a:pt x="26" y="82"/>
                    <a:pt x="27" y="82"/>
                  </a:cubicBezTo>
                  <a:cubicBezTo>
                    <a:pt x="27" y="82"/>
                    <a:pt x="27" y="82"/>
                    <a:pt x="27" y="81"/>
                  </a:cubicBezTo>
                  <a:cubicBezTo>
                    <a:pt x="25" y="80"/>
                    <a:pt x="24" y="80"/>
                    <a:pt x="25" y="77"/>
                  </a:cubicBezTo>
                  <a:cubicBezTo>
                    <a:pt x="25" y="74"/>
                    <a:pt x="21" y="66"/>
                    <a:pt x="13" y="64"/>
                  </a:cubicBezTo>
                  <a:cubicBezTo>
                    <a:pt x="8" y="63"/>
                    <a:pt x="4" y="63"/>
                    <a:pt x="3" y="60"/>
                  </a:cubicBezTo>
                  <a:cubicBezTo>
                    <a:pt x="2" y="57"/>
                    <a:pt x="2" y="55"/>
                    <a:pt x="2" y="55"/>
                  </a:cubicBezTo>
                  <a:cubicBezTo>
                    <a:pt x="1" y="55"/>
                    <a:pt x="1" y="55"/>
                    <a:pt x="1" y="55"/>
                  </a:cubicBezTo>
                  <a:moveTo>
                    <a:pt x="57" y="53"/>
                  </a:moveTo>
                  <a:cubicBezTo>
                    <a:pt x="57" y="53"/>
                    <a:pt x="56" y="53"/>
                    <a:pt x="56" y="54"/>
                  </a:cubicBezTo>
                  <a:cubicBezTo>
                    <a:pt x="54" y="54"/>
                    <a:pt x="53" y="54"/>
                    <a:pt x="51" y="55"/>
                  </a:cubicBezTo>
                  <a:cubicBezTo>
                    <a:pt x="48" y="56"/>
                    <a:pt x="43" y="56"/>
                    <a:pt x="38" y="61"/>
                  </a:cubicBezTo>
                  <a:cubicBezTo>
                    <a:pt x="33" y="66"/>
                    <a:pt x="33" y="70"/>
                    <a:pt x="34" y="73"/>
                  </a:cubicBezTo>
                  <a:cubicBezTo>
                    <a:pt x="34" y="74"/>
                    <a:pt x="31" y="76"/>
                    <a:pt x="33" y="76"/>
                  </a:cubicBezTo>
                  <a:cubicBezTo>
                    <a:pt x="34" y="75"/>
                    <a:pt x="35" y="74"/>
                    <a:pt x="36" y="74"/>
                  </a:cubicBezTo>
                  <a:cubicBezTo>
                    <a:pt x="36" y="74"/>
                    <a:pt x="37" y="74"/>
                    <a:pt x="37" y="74"/>
                  </a:cubicBezTo>
                  <a:cubicBezTo>
                    <a:pt x="38" y="74"/>
                    <a:pt x="38" y="74"/>
                    <a:pt x="38" y="74"/>
                  </a:cubicBezTo>
                  <a:cubicBezTo>
                    <a:pt x="41" y="74"/>
                    <a:pt x="48" y="71"/>
                    <a:pt x="49" y="64"/>
                  </a:cubicBezTo>
                  <a:cubicBezTo>
                    <a:pt x="50" y="60"/>
                    <a:pt x="51" y="56"/>
                    <a:pt x="54" y="56"/>
                  </a:cubicBezTo>
                  <a:cubicBezTo>
                    <a:pt x="56" y="55"/>
                    <a:pt x="58" y="54"/>
                    <a:pt x="58" y="54"/>
                  </a:cubicBezTo>
                  <a:cubicBezTo>
                    <a:pt x="59" y="54"/>
                    <a:pt x="58" y="53"/>
                    <a:pt x="57" y="53"/>
                  </a:cubicBezTo>
                  <a:moveTo>
                    <a:pt x="54" y="36"/>
                  </a:moveTo>
                  <a:cubicBezTo>
                    <a:pt x="53" y="36"/>
                    <a:pt x="53" y="36"/>
                    <a:pt x="53" y="36"/>
                  </a:cubicBezTo>
                  <a:cubicBezTo>
                    <a:pt x="51" y="36"/>
                    <a:pt x="50" y="37"/>
                    <a:pt x="48" y="37"/>
                  </a:cubicBezTo>
                  <a:cubicBezTo>
                    <a:pt x="46" y="38"/>
                    <a:pt x="41" y="38"/>
                    <a:pt x="36" y="42"/>
                  </a:cubicBezTo>
                  <a:cubicBezTo>
                    <a:pt x="32" y="47"/>
                    <a:pt x="32" y="50"/>
                    <a:pt x="32" y="53"/>
                  </a:cubicBezTo>
                  <a:cubicBezTo>
                    <a:pt x="33" y="54"/>
                    <a:pt x="30" y="56"/>
                    <a:pt x="32" y="56"/>
                  </a:cubicBezTo>
                  <a:cubicBezTo>
                    <a:pt x="33" y="55"/>
                    <a:pt x="33" y="54"/>
                    <a:pt x="34" y="54"/>
                  </a:cubicBezTo>
                  <a:cubicBezTo>
                    <a:pt x="35" y="54"/>
                    <a:pt x="35" y="54"/>
                    <a:pt x="36" y="54"/>
                  </a:cubicBezTo>
                  <a:cubicBezTo>
                    <a:pt x="36" y="54"/>
                    <a:pt x="36" y="54"/>
                    <a:pt x="37" y="54"/>
                  </a:cubicBezTo>
                  <a:cubicBezTo>
                    <a:pt x="39" y="54"/>
                    <a:pt x="45" y="51"/>
                    <a:pt x="47" y="45"/>
                  </a:cubicBezTo>
                  <a:cubicBezTo>
                    <a:pt x="48" y="42"/>
                    <a:pt x="48" y="39"/>
                    <a:pt x="51" y="38"/>
                  </a:cubicBezTo>
                  <a:cubicBezTo>
                    <a:pt x="53" y="37"/>
                    <a:pt x="55" y="37"/>
                    <a:pt x="55" y="37"/>
                  </a:cubicBezTo>
                  <a:cubicBezTo>
                    <a:pt x="55" y="37"/>
                    <a:pt x="55" y="36"/>
                    <a:pt x="54" y="36"/>
                  </a:cubicBezTo>
                  <a:moveTo>
                    <a:pt x="53" y="23"/>
                  </a:moveTo>
                  <a:cubicBezTo>
                    <a:pt x="53" y="23"/>
                    <a:pt x="52" y="23"/>
                    <a:pt x="51" y="23"/>
                  </a:cubicBezTo>
                  <a:cubicBezTo>
                    <a:pt x="51" y="23"/>
                    <a:pt x="50" y="23"/>
                    <a:pt x="50" y="23"/>
                  </a:cubicBezTo>
                  <a:cubicBezTo>
                    <a:pt x="50" y="23"/>
                    <a:pt x="50" y="23"/>
                    <a:pt x="49" y="23"/>
                  </a:cubicBezTo>
                  <a:cubicBezTo>
                    <a:pt x="49" y="23"/>
                    <a:pt x="49" y="23"/>
                    <a:pt x="48" y="23"/>
                  </a:cubicBezTo>
                  <a:cubicBezTo>
                    <a:pt x="46" y="23"/>
                    <a:pt x="43" y="23"/>
                    <a:pt x="40" y="25"/>
                  </a:cubicBezTo>
                  <a:cubicBezTo>
                    <a:pt x="35" y="28"/>
                    <a:pt x="34" y="31"/>
                    <a:pt x="34" y="34"/>
                  </a:cubicBezTo>
                  <a:cubicBezTo>
                    <a:pt x="34" y="35"/>
                    <a:pt x="32" y="36"/>
                    <a:pt x="33" y="36"/>
                  </a:cubicBezTo>
                  <a:cubicBezTo>
                    <a:pt x="34" y="36"/>
                    <a:pt x="35" y="35"/>
                    <a:pt x="35" y="35"/>
                  </a:cubicBezTo>
                  <a:cubicBezTo>
                    <a:pt x="36" y="35"/>
                    <a:pt x="36" y="35"/>
                    <a:pt x="37" y="35"/>
                  </a:cubicBezTo>
                  <a:cubicBezTo>
                    <a:pt x="37" y="36"/>
                    <a:pt x="38" y="36"/>
                    <a:pt x="39" y="36"/>
                  </a:cubicBezTo>
                  <a:cubicBezTo>
                    <a:pt x="41" y="36"/>
                    <a:pt x="46" y="34"/>
                    <a:pt x="48" y="30"/>
                  </a:cubicBezTo>
                  <a:cubicBezTo>
                    <a:pt x="50" y="27"/>
                    <a:pt x="51" y="24"/>
                    <a:pt x="53" y="24"/>
                  </a:cubicBezTo>
                  <a:cubicBezTo>
                    <a:pt x="55" y="24"/>
                    <a:pt x="57" y="24"/>
                    <a:pt x="57" y="24"/>
                  </a:cubicBezTo>
                  <a:cubicBezTo>
                    <a:pt x="57" y="24"/>
                    <a:pt x="57" y="24"/>
                    <a:pt x="57" y="24"/>
                  </a:cubicBezTo>
                  <a:cubicBezTo>
                    <a:pt x="57" y="24"/>
                    <a:pt x="57" y="23"/>
                    <a:pt x="55" y="23"/>
                  </a:cubicBezTo>
                  <a:cubicBezTo>
                    <a:pt x="55" y="23"/>
                    <a:pt x="54" y="23"/>
                    <a:pt x="53" y="23"/>
                  </a:cubicBezTo>
                  <a:moveTo>
                    <a:pt x="50" y="1"/>
                  </a:moveTo>
                  <a:cubicBezTo>
                    <a:pt x="50" y="1"/>
                    <a:pt x="50" y="1"/>
                    <a:pt x="49" y="1"/>
                  </a:cubicBezTo>
                  <a:cubicBezTo>
                    <a:pt x="48" y="2"/>
                    <a:pt x="47" y="2"/>
                    <a:pt x="45" y="3"/>
                  </a:cubicBezTo>
                  <a:cubicBezTo>
                    <a:pt x="44" y="4"/>
                    <a:pt x="39" y="5"/>
                    <a:pt x="36" y="9"/>
                  </a:cubicBezTo>
                  <a:cubicBezTo>
                    <a:pt x="33" y="13"/>
                    <a:pt x="34" y="17"/>
                    <a:pt x="35" y="19"/>
                  </a:cubicBezTo>
                  <a:cubicBezTo>
                    <a:pt x="35" y="19"/>
                    <a:pt x="35" y="20"/>
                    <a:pt x="35" y="20"/>
                  </a:cubicBezTo>
                  <a:cubicBezTo>
                    <a:pt x="35" y="20"/>
                    <a:pt x="35" y="20"/>
                    <a:pt x="35" y="20"/>
                  </a:cubicBezTo>
                  <a:cubicBezTo>
                    <a:pt x="34" y="20"/>
                    <a:pt x="34" y="21"/>
                    <a:pt x="33" y="21"/>
                  </a:cubicBezTo>
                  <a:cubicBezTo>
                    <a:pt x="30" y="28"/>
                    <a:pt x="28" y="35"/>
                    <a:pt x="27" y="43"/>
                  </a:cubicBezTo>
                  <a:cubicBezTo>
                    <a:pt x="26" y="41"/>
                    <a:pt x="25" y="41"/>
                    <a:pt x="26" y="38"/>
                  </a:cubicBezTo>
                  <a:cubicBezTo>
                    <a:pt x="27" y="36"/>
                    <a:pt x="25" y="29"/>
                    <a:pt x="19" y="26"/>
                  </a:cubicBezTo>
                  <a:cubicBezTo>
                    <a:pt x="16" y="25"/>
                    <a:pt x="13" y="23"/>
                    <a:pt x="12" y="21"/>
                  </a:cubicBezTo>
                  <a:cubicBezTo>
                    <a:pt x="12" y="18"/>
                    <a:pt x="12" y="17"/>
                    <a:pt x="12" y="17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1" y="16"/>
                    <a:pt x="11" y="17"/>
                    <a:pt x="11" y="18"/>
                  </a:cubicBezTo>
                  <a:cubicBezTo>
                    <a:pt x="11" y="20"/>
                    <a:pt x="11" y="22"/>
                    <a:pt x="11" y="24"/>
                  </a:cubicBezTo>
                  <a:cubicBezTo>
                    <a:pt x="11" y="26"/>
                    <a:pt x="11" y="31"/>
                    <a:pt x="14" y="36"/>
                  </a:cubicBezTo>
                  <a:cubicBezTo>
                    <a:pt x="17" y="40"/>
                    <a:pt x="20" y="41"/>
                    <a:pt x="23" y="41"/>
                  </a:cubicBezTo>
                  <a:cubicBezTo>
                    <a:pt x="23" y="41"/>
                    <a:pt x="24" y="41"/>
                    <a:pt x="24" y="41"/>
                  </a:cubicBezTo>
                  <a:cubicBezTo>
                    <a:pt x="24" y="41"/>
                    <a:pt x="24" y="41"/>
                    <a:pt x="24" y="41"/>
                  </a:cubicBezTo>
                  <a:cubicBezTo>
                    <a:pt x="24" y="41"/>
                    <a:pt x="25" y="42"/>
                    <a:pt x="25" y="42"/>
                  </a:cubicBezTo>
                  <a:cubicBezTo>
                    <a:pt x="26" y="43"/>
                    <a:pt x="26" y="43"/>
                    <a:pt x="26" y="43"/>
                  </a:cubicBezTo>
                  <a:cubicBezTo>
                    <a:pt x="27" y="43"/>
                    <a:pt x="27" y="43"/>
                    <a:pt x="27" y="43"/>
                  </a:cubicBezTo>
                  <a:cubicBezTo>
                    <a:pt x="26" y="49"/>
                    <a:pt x="26" y="55"/>
                    <a:pt x="26" y="61"/>
                  </a:cubicBezTo>
                  <a:cubicBezTo>
                    <a:pt x="24" y="60"/>
                    <a:pt x="23" y="60"/>
                    <a:pt x="24" y="57"/>
                  </a:cubicBezTo>
                  <a:cubicBezTo>
                    <a:pt x="25" y="54"/>
                    <a:pt x="22" y="47"/>
                    <a:pt x="15" y="44"/>
                  </a:cubicBezTo>
                  <a:cubicBezTo>
                    <a:pt x="11" y="43"/>
                    <a:pt x="7" y="42"/>
                    <a:pt x="7" y="39"/>
                  </a:cubicBezTo>
                  <a:cubicBezTo>
                    <a:pt x="6" y="37"/>
                    <a:pt x="6" y="35"/>
                    <a:pt x="6" y="35"/>
                  </a:cubicBezTo>
                  <a:cubicBezTo>
                    <a:pt x="6" y="35"/>
                    <a:pt x="6" y="35"/>
                    <a:pt x="5" y="35"/>
                  </a:cubicBezTo>
                  <a:cubicBezTo>
                    <a:pt x="5" y="35"/>
                    <a:pt x="5" y="35"/>
                    <a:pt x="5" y="37"/>
                  </a:cubicBezTo>
                  <a:cubicBezTo>
                    <a:pt x="5" y="39"/>
                    <a:pt x="5" y="40"/>
                    <a:pt x="6" y="43"/>
                  </a:cubicBezTo>
                  <a:cubicBezTo>
                    <a:pt x="6" y="45"/>
                    <a:pt x="6" y="50"/>
                    <a:pt x="11" y="56"/>
                  </a:cubicBezTo>
                  <a:cubicBezTo>
                    <a:pt x="14" y="60"/>
                    <a:pt x="18" y="61"/>
                    <a:pt x="20" y="61"/>
                  </a:cubicBezTo>
                  <a:cubicBezTo>
                    <a:pt x="21" y="61"/>
                    <a:pt x="22" y="61"/>
                    <a:pt x="22" y="60"/>
                  </a:cubicBezTo>
                  <a:cubicBezTo>
                    <a:pt x="23" y="60"/>
                    <a:pt x="23" y="60"/>
                    <a:pt x="23" y="60"/>
                  </a:cubicBezTo>
                  <a:cubicBezTo>
                    <a:pt x="23" y="60"/>
                    <a:pt x="24" y="61"/>
                    <a:pt x="24" y="61"/>
                  </a:cubicBezTo>
                  <a:cubicBezTo>
                    <a:pt x="24" y="61"/>
                    <a:pt x="25" y="62"/>
                    <a:pt x="25" y="62"/>
                  </a:cubicBezTo>
                  <a:cubicBezTo>
                    <a:pt x="26" y="62"/>
                    <a:pt x="26" y="62"/>
                    <a:pt x="26" y="61"/>
                  </a:cubicBezTo>
                  <a:cubicBezTo>
                    <a:pt x="27" y="90"/>
                    <a:pt x="39" y="116"/>
                    <a:pt x="41" y="121"/>
                  </a:cubicBezTo>
                  <a:cubicBezTo>
                    <a:pt x="42" y="122"/>
                    <a:pt x="43" y="123"/>
                    <a:pt x="44" y="123"/>
                  </a:cubicBezTo>
                  <a:cubicBezTo>
                    <a:pt x="45" y="123"/>
                    <a:pt x="46" y="122"/>
                    <a:pt x="45" y="119"/>
                  </a:cubicBezTo>
                  <a:cubicBezTo>
                    <a:pt x="20" y="67"/>
                    <a:pt x="33" y="27"/>
                    <a:pt x="35" y="24"/>
                  </a:cubicBezTo>
                  <a:cubicBezTo>
                    <a:pt x="36" y="22"/>
                    <a:pt x="36" y="21"/>
                    <a:pt x="35" y="21"/>
                  </a:cubicBezTo>
                  <a:cubicBezTo>
                    <a:pt x="36" y="20"/>
                    <a:pt x="36" y="19"/>
                    <a:pt x="37" y="19"/>
                  </a:cubicBezTo>
                  <a:cubicBezTo>
                    <a:pt x="38" y="19"/>
                    <a:pt x="38" y="19"/>
                    <a:pt x="38" y="19"/>
                  </a:cubicBezTo>
                  <a:cubicBezTo>
                    <a:pt x="38" y="19"/>
                    <a:pt x="38" y="19"/>
                    <a:pt x="38" y="19"/>
                  </a:cubicBezTo>
                  <a:cubicBezTo>
                    <a:pt x="40" y="19"/>
                    <a:pt x="45" y="16"/>
                    <a:pt x="46" y="10"/>
                  </a:cubicBezTo>
                  <a:cubicBezTo>
                    <a:pt x="46" y="7"/>
                    <a:pt x="46" y="4"/>
                    <a:pt x="48" y="3"/>
                  </a:cubicBezTo>
                  <a:cubicBezTo>
                    <a:pt x="50" y="2"/>
                    <a:pt x="51" y="2"/>
                    <a:pt x="51" y="2"/>
                  </a:cubicBezTo>
                  <a:cubicBezTo>
                    <a:pt x="51" y="1"/>
                    <a:pt x="51" y="1"/>
                    <a:pt x="50" y="1"/>
                  </a:cubicBezTo>
                  <a:moveTo>
                    <a:pt x="24" y="0"/>
                  </a:moveTo>
                  <a:cubicBezTo>
                    <a:pt x="24" y="0"/>
                    <a:pt x="24" y="0"/>
                    <a:pt x="23" y="2"/>
                  </a:cubicBezTo>
                  <a:cubicBezTo>
                    <a:pt x="23" y="3"/>
                    <a:pt x="22" y="4"/>
                    <a:pt x="22" y="6"/>
                  </a:cubicBezTo>
                  <a:cubicBezTo>
                    <a:pt x="22" y="8"/>
                    <a:pt x="20" y="12"/>
                    <a:pt x="22" y="17"/>
                  </a:cubicBezTo>
                  <a:cubicBezTo>
                    <a:pt x="23" y="23"/>
                    <a:pt x="26" y="24"/>
                    <a:pt x="29" y="25"/>
                  </a:cubicBezTo>
                  <a:cubicBezTo>
                    <a:pt x="30" y="25"/>
                    <a:pt x="30" y="27"/>
                    <a:pt x="31" y="27"/>
                  </a:cubicBezTo>
                  <a:cubicBezTo>
                    <a:pt x="31" y="27"/>
                    <a:pt x="31" y="27"/>
                    <a:pt x="31" y="26"/>
                  </a:cubicBezTo>
                  <a:cubicBezTo>
                    <a:pt x="30" y="24"/>
                    <a:pt x="30" y="24"/>
                    <a:pt x="31" y="22"/>
                  </a:cubicBezTo>
                  <a:cubicBezTo>
                    <a:pt x="33" y="21"/>
                    <a:pt x="33" y="14"/>
                    <a:pt x="28" y="10"/>
                  </a:cubicBezTo>
                  <a:cubicBezTo>
                    <a:pt x="26" y="8"/>
                    <a:pt x="24" y="6"/>
                    <a:pt x="24" y="4"/>
                  </a:cubicBezTo>
                  <a:cubicBezTo>
                    <a:pt x="24" y="2"/>
                    <a:pt x="25" y="0"/>
                    <a:pt x="25" y="0"/>
                  </a:cubicBezTo>
                  <a:cubicBezTo>
                    <a:pt x="25" y="0"/>
                    <a:pt x="25" y="0"/>
                    <a:pt x="24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59" name="Rectangle 58">
            <a:extLst>
              <a:ext uri="{FF2B5EF4-FFF2-40B4-BE49-F238E27FC236}">
                <a16:creationId xmlns:a16="http://schemas.microsoft.com/office/drawing/2014/main" id="{0E151CE1-53E4-4756-8AA5-F4F9B7A114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85658" y="1130863"/>
            <a:ext cx="4073944" cy="5294774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0" name="Rectangle 59">
            <a:extLst>
              <a:ext uri="{FF2B5EF4-FFF2-40B4-BE49-F238E27FC236}">
                <a16:creationId xmlns:a16="http://schemas.microsoft.com/office/drawing/2014/main" id="{40E7A032-2B9C-44D9-A40B-90CA529909C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85658" y="1130863"/>
            <a:ext cx="3275012" cy="815442"/>
          </a:xfrm>
          <a:prstGeom prst="rect">
            <a:avLst/>
          </a:prstGeom>
          <a:solidFill>
            <a:srgbClr val="9BC13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1" name="Line 60">
            <a:extLst>
              <a:ext uri="{FF2B5EF4-FFF2-40B4-BE49-F238E27FC236}">
                <a16:creationId xmlns:a16="http://schemas.microsoft.com/office/drawing/2014/main" id="{066C0ED6-890E-4066-8CE2-B5605F31F8B6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815839" y="1707125"/>
            <a:ext cx="1232267" cy="4623"/>
          </a:xfrm>
          <a:prstGeom prst="line">
            <a:avLst/>
          </a:prstGeom>
          <a:noFill/>
          <a:ln w="22225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413D3D89-2D24-4F5C-A725-5B158FE005FD}"/>
              </a:ext>
            </a:extLst>
          </p:cNvPr>
          <p:cNvGrpSpPr/>
          <p:nvPr/>
        </p:nvGrpSpPr>
        <p:grpSpPr>
          <a:xfrm>
            <a:off x="3961393" y="2353372"/>
            <a:ext cx="2775585" cy="3590085"/>
            <a:chOff x="3917851" y="2353372"/>
            <a:chExt cx="2775585" cy="3590085"/>
          </a:xfrm>
        </p:grpSpPr>
        <p:sp>
          <p:nvSpPr>
            <p:cNvPr id="366" name="TextBox 365">
              <a:extLst>
                <a:ext uri="{FF2B5EF4-FFF2-40B4-BE49-F238E27FC236}">
                  <a16:creationId xmlns:a16="http://schemas.microsoft.com/office/drawing/2014/main" id="{CAA8E3CA-9653-4952-81BC-CCDE2BBC33B1}"/>
                </a:ext>
              </a:extLst>
            </p:cNvPr>
            <p:cNvSpPr txBox="1"/>
            <p:nvPr/>
          </p:nvSpPr>
          <p:spPr>
            <a:xfrm>
              <a:off x="3917851" y="2361441"/>
              <a:ext cx="117062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>
                  <a:solidFill>
                    <a:sysClr val="windowText" lastClr="000000"/>
                  </a:solidFill>
                  <a:latin typeface="Roboto Slab" pitchFamily="2" charset="0"/>
                  <a:ea typeface="Roboto Slab" pitchFamily="2" charset="0"/>
                </a:rPr>
                <a:t>Product Name</a:t>
              </a:r>
            </a:p>
          </p:txBody>
        </p:sp>
        <p:sp>
          <p:nvSpPr>
            <p:cNvPr id="367" name="TextBox 366">
              <a:extLst>
                <a:ext uri="{FF2B5EF4-FFF2-40B4-BE49-F238E27FC236}">
                  <a16:creationId xmlns:a16="http://schemas.microsoft.com/office/drawing/2014/main" id="{90C9AB1A-1FDD-4F55-B334-979316269BA5}"/>
                </a:ext>
              </a:extLst>
            </p:cNvPr>
            <p:cNvSpPr txBox="1"/>
            <p:nvPr/>
          </p:nvSpPr>
          <p:spPr>
            <a:xfrm>
              <a:off x="6144162" y="2353372"/>
              <a:ext cx="54927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000" dirty="0">
                  <a:solidFill>
                    <a:sysClr val="windowText" lastClr="000000"/>
                  </a:solidFill>
                  <a:latin typeface="Roboto Slab" pitchFamily="2" charset="0"/>
                  <a:ea typeface="Roboto Slab" pitchFamily="2" charset="0"/>
                </a:rPr>
                <a:t>$13.00</a:t>
              </a:r>
            </a:p>
          </p:txBody>
        </p:sp>
        <p:sp>
          <p:nvSpPr>
            <p:cNvPr id="368" name="TextBox 367">
              <a:extLst>
                <a:ext uri="{FF2B5EF4-FFF2-40B4-BE49-F238E27FC236}">
                  <a16:creationId xmlns:a16="http://schemas.microsoft.com/office/drawing/2014/main" id="{B5A89529-BC24-4B93-B3A0-86D7CC65272A}"/>
                </a:ext>
              </a:extLst>
            </p:cNvPr>
            <p:cNvSpPr txBox="1"/>
            <p:nvPr/>
          </p:nvSpPr>
          <p:spPr>
            <a:xfrm>
              <a:off x="3936901" y="2634370"/>
              <a:ext cx="1490662" cy="3388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000"/>
                </a:lnSpc>
              </a:pPr>
              <a:r>
                <a:rPr lang="en-US" sz="700" dirty="0">
                  <a:solidFill>
                    <a:sysClr val="windowText" lastClr="000000"/>
                  </a:solidFill>
                  <a:latin typeface="Roboto Slab" pitchFamily="2" charset="0"/>
                  <a:ea typeface="Roboto Slab" pitchFamily="2" charset="0"/>
                </a:rPr>
                <a:t>Details of product is here, with</a:t>
              </a:r>
            </a:p>
            <a:p>
              <a:pPr>
                <a:lnSpc>
                  <a:spcPts val="1000"/>
                </a:lnSpc>
              </a:pPr>
              <a:r>
                <a:rPr lang="en-US" sz="700" dirty="0">
                  <a:solidFill>
                    <a:sysClr val="windowText" lastClr="000000"/>
                  </a:solidFill>
                  <a:latin typeface="Roboto Slab" pitchFamily="2" charset="0"/>
                  <a:ea typeface="Roboto Slab" pitchFamily="2" charset="0"/>
                </a:rPr>
                <a:t>short text example.</a:t>
              </a:r>
            </a:p>
          </p:txBody>
        </p:sp>
        <p:grpSp>
          <p:nvGrpSpPr>
            <p:cNvPr id="376" name="Group 375">
              <a:extLst>
                <a:ext uri="{FF2B5EF4-FFF2-40B4-BE49-F238E27FC236}">
                  <a16:creationId xmlns:a16="http://schemas.microsoft.com/office/drawing/2014/main" id="{1A30F907-A09E-43AD-9E38-8D621D875EC4}"/>
                </a:ext>
              </a:extLst>
            </p:cNvPr>
            <p:cNvGrpSpPr/>
            <p:nvPr/>
          </p:nvGrpSpPr>
          <p:grpSpPr>
            <a:xfrm>
              <a:off x="4022459" y="2607662"/>
              <a:ext cx="2590800" cy="2970212"/>
              <a:chOff x="-3602038" y="2805113"/>
              <a:chExt cx="2590800" cy="2970212"/>
            </a:xfrm>
          </p:grpSpPr>
          <p:sp>
            <p:nvSpPr>
              <p:cNvPr id="372" name="Rectangle 64">
                <a:extLst>
                  <a:ext uri="{FF2B5EF4-FFF2-40B4-BE49-F238E27FC236}">
                    <a16:creationId xmlns:a16="http://schemas.microsoft.com/office/drawing/2014/main" id="{3647D358-858D-4721-BFB7-03725397525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3602038" y="2805113"/>
                <a:ext cx="2590800" cy="3175"/>
              </a:xfrm>
              <a:prstGeom prst="rect">
                <a:avLst/>
              </a:prstGeom>
              <a:solidFill>
                <a:srgbClr val="BCBE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3" name="Rectangle 65">
                <a:extLst>
                  <a:ext uri="{FF2B5EF4-FFF2-40B4-BE49-F238E27FC236}">
                    <a16:creationId xmlns:a16="http://schemas.microsoft.com/office/drawing/2014/main" id="{D30715B5-2219-4E98-B78F-85153AC7EA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3602038" y="3794125"/>
                <a:ext cx="2590800" cy="3175"/>
              </a:xfrm>
              <a:prstGeom prst="rect">
                <a:avLst/>
              </a:prstGeom>
              <a:solidFill>
                <a:srgbClr val="BCBE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4" name="Rectangle 66">
                <a:extLst>
                  <a:ext uri="{FF2B5EF4-FFF2-40B4-BE49-F238E27FC236}">
                    <a16:creationId xmlns:a16="http://schemas.microsoft.com/office/drawing/2014/main" id="{F804BA7B-9A72-4189-9D32-202EADE96E1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3602038" y="4783138"/>
                <a:ext cx="2590800" cy="3175"/>
              </a:xfrm>
              <a:prstGeom prst="rect">
                <a:avLst/>
              </a:prstGeom>
              <a:solidFill>
                <a:srgbClr val="BCBE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5" name="Rectangle 67">
                <a:extLst>
                  <a:ext uri="{FF2B5EF4-FFF2-40B4-BE49-F238E27FC236}">
                    <a16:creationId xmlns:a16="http://schemas.microsoft.com/office/drawing/2014/main" id="{3F4B8A9D-B5CC-4091-A6EE-36A3A011160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3602038" y="5770563"/>
                <a:ext cx="2590800" cy="4762"/>
              </a:xfrm>
              <a:prstGeom prst="rect">
                <a:avLst/>
              </a:prstGeom>
              <a:solidFill>
                <a:srgbClr val="BCBE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377" name="TextBox 376">
              <a:extLst>
                <a:ext uri="{FF2B5EF4-FFF2-40B4-BE49-F238E27FC236}">
                  <a16:creationId xmlns:a16="http://schemas.microsoft.com/office/drawing/2014/main" id="{45305E7D-FE8D-46CA-A8B5-04F6E211CB06}"/>
                </a:ext>
              </a:extLst>
            </p:cNvPr>
            <p:cNvSpPr txBox="1"/>
            <p:nvPr/>
          </p:nvSpPr>
          <p:spPr>
            <a:xfrm>
              <a:off x="3917851" y="3353628"/>
              <a:ext cx="117062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>
                  <a:solidFill>
                    <a:sysClr val="windowText" lastClr="000000"/>
                  </a:solidFill>
                  <a:latin typeface="Roboto Slab" pitchFamily="2" charset="0"/>
                  <a:ea typeface="Roboto Slab" pitchFamily="2" charset="0"/>
                </a:rPr>
                <a:t>Second Product</a:t>
              </a:r>
            </a:p>
          </p:txBody>
        </p:sp>
        <p:sp>
          <p:nvSpPr>
            <p:cNvPr id="378" name="TextBox 377">
              <a:extLst>
                <a:ext uri="{FF2B5EF4-FFF2-40B4-BE49-F238E27FC236}">
                  <a16:creationId xmlns:a16="http://schemas.microsoft.com/office/drawing/2014/main" id="{A332B45E-BB79-43E6-B6E7-5F2D0F520A27}"/>
                </a:ext>
              </a:extLst>
            </p:cNvPr>
            <p:cNvSpPr txBox="1"/>
            <p:nvPr/>
          </p:nvSpPr>
          <p:spPr>
            <a:xfrm>
              <a:off x="6144162" y="3345559"/>
              <a:ext cx="51117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000" dirty="0">
                  <a:solidFill>
                    <a:sysClr val="windowText" lastClr="000000"/>
                  </a:solidFill>
                  <a:latin typeface="Roboto Slab" pitchFamily="2" charset="0"/>
                  <a:ea typeface="Roboto Slab" pitchFamily="2" charset="0"/>
                </a:rPr>
                <a:t>$9.00</a:t>
              </a:r>
            </a:p>
          </p:txBody>
        </p:sp>
        <p:sp>
          <p:nvSpPr>
            <p:cNvPr id="379" name="TextBox 378">
              <a:extLst>
                <a:ext uri="{FF2B5EF4-FFF2-40B4-BE49-F238E27FC236}">
                  <a16:creationId xmlns:a16="http://schemas.microsoft.com/office/drawing/2014/main" id="{92129DDF-4C7B-47CE-B82E-0BD9376B6D1C}"/>
                </a:ext>
              </a:extLst>
            </p:cNvPr>
            <p:cNvSpPr txBox="1"/>
            <p:nvPr/>
          </p:nvSpPr>
          <p:spPr>
            <a:xfrm>
              <a:off x="3936901" y="3626557"/>
              <a:ext cx="1490662" cy="3388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000"/>
                </a:lnSpc>
              </a:pPr>
              <a:r>
                <a:rPr lang="en-US" sz="700" dirty="0">
                  <a:solidFill>
                    <a:sysClr val="windowText" lastClr="000000"/>
                  </a:solidFill>
                  <a:latin typeface="Roboto Slab" pitchFamily="2" charset="0"/>
                  <a:ea typeface="Roboto Slab" pitchFamily="2" charset="0"/>
                </a:rPr>
                <a:t>Details of product is here, with</a:t>
              </a:r>
            </a:p>
            <a:p>
              <a:pPr>
                <a:lnSpc>
                  <a:spcPts val="1000"/>
                </a:lnSpc>
              </a:pPr>
              <a:r>
                <a:rPr lang="en-US" sz="700" dirty="0">
                  <a:solidFill>
                    <a:sysClr val="windowText" lastClr="000000"/>
                  </a:solidFill>
                  <a:latin typeface="Roboto Slab" pitchFamily="2" charset="0"/>
                  <a:ea typeface="Roboto Slab" pitchFamily="2" charset="0"/>
                </a:rPr>
                <a:t>short text example.</a:t>
              </a:r>
            </a:p>
          </p:txBody>
        </p:sp>
        <p:sp>
          <p:nvSpPr>
            <p:cNvPr id="380" name="TextBox 379">
              <a:extLst>
                <a:ext uri="{FF2B5EF4-FFF2-40B4-BE49-F238E27FC236}">
                  <a16:creationId xmlns:a16="http://schemas.microsoft.com/office/drawing/2014/main" id="{C8CB71C7-2817-45B4-8E11-BC1FA13E5E83}"/>
                </a:ext>
              </a:extLst>
            </p:cNvPr>
            <p:cNvSpPr txBox="1"/>
            <p:nvPr/>
          </p:nvSpPr>
          <p:spPr>
            <a:xfrm>
              <a:off x="3936901" y="4338070"/>
              <a:ext cx="117062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>
                  <a:solidFill>
                    <a:sysClr val="windowText" lastClr="000000"/>
                  </a:solidFill>
                  <a:latin typeface="Roboto Slab" pitchFamily="2" charset="0"/>
                  <a:ea typeface="Roboto Slab" pitchFamily="2" charset="0"/>
                </a:rPr>
                <a:t>Third Product</a:t>
              </a:r>
            </a:p>
          </p:txBody>
        </p:sp>
        <p:sp>
          <p:nvSpPr>
            <p:cNvPr id="381" name="TextBox 380">
              <a:extLst>
                <a:ext uri="{FF2B5EF4-FFF2-40B4-BE49-F238E27FC236}">
                  <a16:creationId xmlns:a16="http://schemas.microsoft.com/office/drawing/2014/main" id="{4B7499D1-8627-48CD-BC44-1DEE13B023D5}"/>
                </a:ext>
              </a:extLst>
            </p:cNvPr>
            <p:cNvSpPr txBox="1"/>
            <p:nvPr/>
          </p:nvSpPr>
          <p:spPr>
            <a:xfrm>
              <a:off x="6144162" y="4330001"/>
              <a:ext cx="54927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000" dirty="0">
                  <a:solidFill>
                    <a:sysClr val="windowText" lastClr="000000"/>
                  </a:solidFill>
                  <a:latin typeface="Roboto Slab" pitchFamily="2" charset="0"/>
                  <a:ea typeface="Roboto Slab" pitchFamily="2" charset="0"/>
                </a:rPr>
                <a:t>$13.00</a:t>
              </a:r>
            </a:p>
          </p:txBody>
        </p:sp>
        <p:sp>
          <p:nvSpPr>
            <p:cNvPr id="382" name="TextBox 381">
              <a:extLst>
                <a:ext uri="{FF2B5EF4-FFF2-40B4-BE49-F238E27FC236}">
                  <a16:creationId xmlns:a16="http://schemas.microsoft.com/office/drawing/2014/main" id="{15AD55C6-684A-4823-9758-FD99AFD53724}"/>
                </a:ext>
              </a:extLst>
            </p:cNvPr>
            <p:cNvSpPr txBox="1"/>
            <p:nvPr/>
          </p:nvSpPr>
          <p:spPr>
            <a:xfrm>
              <a:off x="3955951" y="4610999"/>
              <a:ext cx="1490662" cy="3388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000"/>
                </a:lnSpc>
              </a:pPr>
              <a:r>
                <a:rPr lang="en-US" sz="700" dirty="0">
                  <a:solidFill>
                    <a:sysClr val="windowText" lastClr="000000"/>
                  </a:solidFill>
                  <a:latin typeface="Roboto Slab" pitchFamily="2" charset="0"/>
                  <a:ea typeface="Roboto Slab" pitchFamily="2" charset="0"/>
                </a:rPr>
                <a:t>Details of product is here, with</a:t>
              </a:r>
            </a:p>
            <a:p>
              <a:pPr>
                <a:lnSpc>
                  <a:spcPts val="1000"/>
                </a:lnSpc>
              </a:pPr>
              <a:r>
                <a:rPr lang="en-US" sz="700" dirty="0">
                  <a:solidFill>
                    <a:sysClr val="windowText" lastClr="000000"/>
                  </a:solidFill>
                  <a:latin typeface="Roboto Slab" pitchFamily="2" charset="0"/>
                  <a:ea typeface="Roboto Slab" pitchFamily="2" charset="0"/>
                </a:rPr>
                <a:t>short text example.</a:t>
              </a:r>
            </a:p>
          </p:txBody>
        </p:sp>
        <p:sp>
          <p:nvSpPr>
            <p:cNvPr id="383" name="TextBox 382">
              <a:extLst>
                <a:ext uri="{FF2B5EF4-FFF2-40B4-BE49-F238E27FC236}">
                  <a16:creationId xmlns:a16="http://schemas.microsoft.com/office/drawing/2014/main" id="{FA9B6F49-CBE9-40B7-A59E-3F60A6894AD1}"/>
                </a:ext>
              </a:extLst>
            </p:cNvPr>
            <p:cNvSpPr txBox="1"/>
            <p:nvPr/>
          </p:nvSpPr>
          <p:spPr>
            <a:xfrm>
              <a:off x="3955951" y="5331653"/>
              <a:ext cx="117062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>
                  <a:solidFill>
                    <a:sysClr val="windowText" lastClr="000000"/>
                  </a:solidFill>
                  <a:latin typeface="Roboto Slab" pitchFamily="2" charset="0"/>
                  <a:ea typeface="Roboto Slab" pitchFamily="2" charset="0"/>
                </a:rPr>
                <a:t>Fourth Product</a:t>
              </a:r>
            </a:p>
          </p:txBody>
        </p:sp>
        <p:sp>
          <p:nvSpPr>
            <p:cNvPr id="384" name="TextBox 383">
              <a:extLst>
                <a:ext uri="{FF2B5EF4-FFF2-40B4-BE49-F238E27FC236}">
                  <a16:creationId xmlns:a16="http://schemas.microsoft.com/office/drawing/2014/main" id="{CCE282D4-CB6D-4B7C-A642-72A95471DC82}"/>
                </a:ext>
              </a:extLst>
            </p:cNvPr>
            <p:cNvSpPr txBox="1"/>
            <p:nvPr/>
          </p:nvSpPr>
          <p:spPr>
            <a:xfrm>
              <a:off x="6144162" y="5323584"/>
              <a:ext cx="51117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000" dirty="0">
                  <a:solidFill>
                    <a:sysClr val="windowText" lastClr="000000"/>
                  </a:solidFill>
                  <a:latin typeface="Roboto Slab" pitchFamily="2" charset="0"/>
                  <a:ea typeface="Roboto Slab" pitchFamily="2" charset="0"/>
                </a:rPr>
                <a:t>$9.00</a:t>
              </a:r>
            </a:p>
          </p:txBody>
        </p:sp>
        <p:sp>
          <p:nvSpPr>
            <p:cNvPr id="385" name="TextBox 384">
              <a:extLst>
                <a:ext uri="{FF2B5EF4-FFF2-40B4-BE49-F238E27FC236}">
                  <a16:creationId xmlns:a16="http://schemas.microsoft.com/office/drawing/2014/main" id="{9D7DF154-CBF9-415F-BDEA-1688CE1A8793}"/>
                </a:ext>
              </a:extLst>
            </p:cNvPr>
            <p:cNvSpPr txBox="1"/>
            <p:nvPr/>
          </p:nvSpPr>
          <p:spPr>
            <a:xfrm>
              <a:off x="3975001" y="5604582"/>
              <a:ext cx="1490662" cy="3388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000"/>
                </a:lnSpc>
              </a:pPr>
              <a:r>
                <a:rPr lang="en-US" sz="700" dirty="0">
                  <a:solidFill>
                    <a:sysClr val="windowText" lastClr="000000"/>
                  </a:solidFill>
                  <a:latin typeface="Roboto Slab" pitchFamily="2" charset="0"/>
                  <a:ea typeface="Roboto Slab" pitchFamily="2" charset="0"/>
                </a:rPr>
                <a:t>Details of product is here, with</a:t>
              </a:r>
            </a:p>
            <a:p>
              <a:pPr>
                <a:lnSpc>
                  <a:spcPts val="1000"/>
                </a:lnSpc>
              </a:pPr>
              <a:r>
                <a:rPr lang="en-US" sz="700" dirty="0">
                  <a:solidFill>
                    <a:sysClr val="windowText" lastClr="000000"/>
                  </a:solidFill>
                  <a:latin typeface="Roboto Slab" pitchFamily="2" charset="0"/>
                  <a:ea typeface="Roboto Slab" pitchFamily="2" charset="0"/>
                </a:rPr>
                <a:t>short text example.</a:t>
              </a:r>
            </a:p>
          </p:txBody>
        </p:sp>
      </p:grpSp>
      <p:sp>
        <p:nvSpPr>
          <p:cNvPr id="386" name="TextBox 385">
            <a:extLst>
              <a:ext uri="{FF2B5EF4-FFF2-40B4-BE49-F238E27FC236}">
                <a16:creationId xmlns:a16="http://schemas.microsoft.com/office/drawing/2014/main" id="{E86ACE6C-8EE2-4372-AB09-14B75BFF3D3C}"/>
              </a:ext>
            </a:extLst>
          </p:cNvPr>
          <p:cNvSpPr txBox="1"/>
          <p:nvPr/>
        </p:nvSpPr>
        <p:spPr>
          <a:xfrm>
            <a:off x="4730701" y="1311639"/>
            <a:ext cx="149697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spc="2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DESERTS</a:t>
            </a:r>
          </a:p>
        </p:txBody>
      </p:sp>
    </p:spTree>
    <p:extLst>
      <p:ext uri="{BB962C8B-B14F-4D97-AF65-F5344CB8AC3E}">
        <p14:creationId xmlns:p14="http://schemas.microsoft.com/office/powerpoint/2010/main" val="28610757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>
            <a:extLst>
              <a:ext uri="{FF2B5EF4-FFF2-40B4-BE49-F238E27FC236}">
                <a16:creationId xmlns:a16="http://schemas.microsoft.com/office/drawing/2014/main" id="{EE6F454A-8331-484D-8607-42CC41A01196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70" t="4972" r="17470" b="1208"/>
          <a:stretch/>
        </p:blipFill>
        <p:spPr>
          <a:xfrm>
            <a:off x="1" y="-3175"/>
            <a:ext cx="7559674" cy="7562850"/>
          </a:xfrm>
        </p:spPr>
      </p:pic>
      <p:grpSp>
        <p:nvGrpSpPr>
          <p:cNvPr id="209" name="Group 208">
            <a:extLst>
              <a:ext uri="{FF2B5EF4-FFF2-40B4-BE49-F238E27FC236}">
                <a16:creationId xmlns:a16="http://schemas.microsoft.com/office/drawing/2014/main" id="{0D2EDC4C-748F-40DA-931F-D34D23EEF165}"/>
              </a:ext>
            </a:extLst>
          </p:cNvPr>
          <p:cNvGrpSpPr/>
          <p:nvPr/>
        </p:nvGrpSpPr>
        <p:grpSpPr>
          <a:xfrm>
            <a:off x="5944947" y="543153"/>
            <a:ext cx="835186" cy="852487"/>
            <a:chOff x="9620250" y="385763"/>
            <a:chExt cx="1685926" cy="1720850"/>
          </a:xfrm>
        </p:grpSpPr>
        <p:sp>
          <p:nvSpPr>
            <p:cNvPr id="210" name="Freeform 10">
              <a:extLst>
                <a:ext uri="{FF2B5EF4-FFF2-40B4-BE49-F238E27FC236}">
                  <a16:creationId xmlns:a16="http://schemas.microsoft.com/office/drawing/2014/main" id="{F50D327C-079D-4843-BC1C-AC4AAA0B402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23513" y="692151"/>
              <a:ext cx="50800" cy="73025"/>
            </a:xfrm>
            <a:custGeom>
              <a:avLst/>
              <a:gdLst>
                <a:gd name="T0" fmla="*/ 7 w 14"/>
                <a:gd name="T1" fmla="*/ 0 h 20"/>
                <a:gd name="T2" fmla="*/ 2 w 14"/>
                <a:gd name="T3" fmla="*/ 1 h 20"/>
                <a:gd name="T4" fmla="*/ 0 w 14"/>
                <a:gd name="T5" fmla="*/ 5 h 20"/>
                <a:gd name="T6" fmla="*/ 2 w 14"/>
                <a:gd name="T7" fmla="*/ 9 h 20"/>
                <a:gd name="T8" fmla="*/ 6 w 14"/>
                <a:gd name="T9" fmla="*/ 11 h 20"/>
                <a:gd name="T10" fmla="*/ 10 w 14"/>
                <a:gd name="T11" fmla="*/ 13 h 20"/>
                <a:gd name="T12" fmla="*/ 11 w 14"/>
                <a:gd name="T13" fmla="*/ 15 h 20"/>
                <a:gd name="T14" fmla="*/ 10 w 14"/>
                <a:gd name="T15" fmla="*/ 17 h 20"/>
                <a:gd name="T16" fmla="*/ 7 w 14"/>
                <a:gd name="T17" fmla="*/ 18 h 20"/>
                <a:gd name="T18" fmla="*/ 4 w 14"/>
                <a:gd name="T19" fmla="*/ 18 h 20"/>
                <a:gd name="T20" fmla="*/ 2 w 14"/>
                <a:gd name="T21" fmla="*/ 17 h 20"/>
                <a:gd name="T22" fmla="*/ 2 w 14"/>
                <a:gd name="T23" fmla="*/ 14 h 20"/>
                <a:gd name="T24" fmla="*/ 0 w 14"/>
                <a:gd name="T25" fmla="*/ 14 h 20"/>
                <a:gd name="T26" fmla="*/ 0 w 14"/>
                <a:gd name="T27" fmla="*/ 17 h 20"/>
                <a:gd name="T28" fmla="*/ 3 w 14"/>
                <a:gd name="T29" fmla="*/ 19 h 20"/>
                <a:gd name="T30" fmla="*/ 7 w 14"/>
                <a:gd name="T31" fmla="*/ 20 h 20"/>
                <a:gd name="T32" fmla="*/ 12 w 14"/>
                <a:gd name="T33" fmla="*/ 19 h 20"/>
                <a:gd name="T34" fmla="*/ 14 w 14"/>
                <a:gd name="T35" fmla="*/ 15 h 20"/>
                <a:gd name="T36" fmla="*/ 12 w 14"/>
                <a:gd name="T37" fmla="*/ 11 h 20"/>
                <a:gd name="T38" fmla="*/ 7 w 14"/>
                <a:gd name="T39" fmla="*/ 9 h 20"/>
                <a:gd name="T40" fmla="*/ 4 w 14"/>
                <a:gd name="T41" fmla="*/ 7 h 20"/>
                <a:gd name="T42" fmla="*/ 3 w 14"/>
                <a:gd name="T43" fmla="*/ 5 h 20"/>
                <a:gd name="T44" fmla="*/ 4 w 14"/>
                <a:gd name="T45" fmla="*/ 3 h 20"/>
                <a:gd name="T46" fmla="*/ 7 w 14"/>
                <a:gd name="T47" fmla="*/ 2 h 20"/>
                <a:gd name="T48" fmla="*/ 9 w 14"/>
                <a:gd name="T49" fmla="*/ 2 h 20"/>
                <a:gd name="T50" fmla="*/ 11 w 14"/>
                <a:gd name="T51" fmla="*/ 3 h 20"/>
                <a:gd name="T52" fmla="*/ 11 w 14"/>
                <a:gd name="T53" fmla="*/ 6 h 20"/>
                <a:gd name="T54" fmla="*/ 13 w 14"/>
                <a:gd name="T55" fmla="*/ 6 h 20"/>
                <a:gd name="T56" fmla="*/ 13 w 14"/>
                <a:gd name="T57" fmla="*/ 2 h 20"/>
                <a:gd name="T58" fmla="*/ 11 w 14"/>
                <a:gd name="T59" fmla="*/ 1 h 20"/>
                <a:gd name="T60" fmla="*/ 7 w 14"/>
                <a:gd name="T61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4" h="20">
                  <a:moveTo>
                    <a:pt x="7" y="0"/>
                  </a:moveTo>
                  <a:cubicBezTo>
                    <a:pt x="5" y="0"/>
                    <a:pt x="3" y="0"/>
                    <a:pt x="2" y="1"/>
                  </a:cubicBezTo>
                  <a:cubicBezTo>
                    <a:pt x="1" y="2"/>
                    <a:pt x="0" y="4"/>
                    <a:pt x="0" y="5"/>
                  </a:cubicBezTo>
                  <a:cubicBezTo>
                    <a:pt x="0" y="7"/>
                    <a:pt x="0" y="8"/>
                    <a:pt x="2" y="9"/>
                  </a:cubicBezTo>
                  <a:cubicBezTo>
                    <a:pt x="3" y="10"/>
                    <a:pt x="4" y="11"/>
                    <a:pt x="6" y="11"/>
                  </a:cubicBezTo>
                  <a:cubicBezTo>
                    <a:pt x="8" y="11"/>
                    <a:pt x="9" y="12"/>
                    <a:pt x="10" y="13"/>
                  </a:cubicBezTo>
                  <a:cubicBezTo>
                    <a:pt x="11" y="13"/>
                    <a:pt x="11" y="14"/>
                    <a:pt x="11" y="15"/>
                  </a:cubicBezTo>
                  <a:cubicBezTo>
                    <a:pt x="11" y="16"/>
                    <a:pt x="11" y="17"/>
                    <a:pt x="10" y="17"/>
                  </a:cubicBezTo>
                  <a:cubicBezTo>
                    <a:pt x="9" y="18"/>
                    <a:pt x="8" y="18"/>
                    <a:pt x="7" y="18"/>
                  </a:cubicBezTo>
                  <a:cubicBezTo>
                    <a:pt x="6" y="18"/>
                    <a:pt x="5" y="18"/>
                    <a:pt x="4" y="18"/>
                  </a:cubicBezTo>
                  <a:cubicBezTo>
                    <a:pt x="3" y="17"/>
                    <a:pt x="3" y="17"/>
                    <a:pt x="2" y="17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1" y="18"/>
                    <a:pt x="2" y="19"/>
                    <a:pt x="3" y="19"/>
                  </a:cubicBezTo>
                  <a:cubicBezTo>
                    <a:pt x="4" y="20"/>
                    <a:pt x="5" y="20"/>
                    <a:pt x="7" y="20"/>
                  </a:cubicBezTo>
                  <a:cubicBezTo>
                    <a:pt x="9" y="20"/>
                    <a:pt x="10" y="20"/>
                    <a:pt x="12" y="19"/>
                  </a:cubicBezTo>
                  <a:cubicBezTo>
                    <a:pt x="13" y="18"/>
                    <a:pt x="14" y="16"/>
                    <a:pt x="14" y="15"/>
                  </a:cubicBezTo>
                  <a:cubicBezTo>
                    <a:pt x="14" y="13"/>
                    <a:pt x="13" y="12"/>
                    <a:pt x="12" y="11"/>
                  </a:cubicBezTo>
                  <a:cubicBezTo>
                    <a:pt x="11" y="10"/>
                    <a:pt x="9" y="9"/>
                    <a:pt x="7" y="9"/>
                  </a:cubicBezTo>
                  <a:cubicBezTo>
                    <a:pt x="6" y="8"/>
                    <a:pt x="4" y="8"/>
                    <a:pt x="4" y="7"/>
                  </a:cubicBezTo>
                  <a:cubicBezTo>
                    <a:pt x="3" y="7"/>
                    <a:pt x="3" y="6"/>
                    <a:pt x="3" y="5"/>
                  </a:cubicBezTo>
                  <a:cubicBezTo>
                    <a:pt x="3" y="4"/>
                    <a:pt x="3" y="3"/>
                    <a:pt x="4" y="3"/>
                  </a:cubicBezTo>
                  <a:cubicBezTo>
                    <a:pt x="4" y="2"/>
                    <a:pt x="5" y="2"/>
                    <a:pt x="7" y="2"/>
                  </a:cubicBezTo>
                  <a:cubicBezTo>
                    <a:pt x="8" y="2"/>
                    <a:pt x="9" y="2"/>
                    <a:pt x="9" y="2"/>
                  </a:cubicBezTo>
                  <a:cubicBezTo>
                    <a:pt x="10" y="3"/>
                    <a:pt x="10" y="3"/>
                    <a:pt x="11" y="3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2"/>
                    <a:pt x="12" y="1"/>
                    <a:pt x="11" y="1"/>
                  </a:cubicBezTo>
                  <a:cubicBezTo>
                    <a:pt x="9" y="0"/>
                    <a:pt x="8" y="0"/>
                    <a:pt x="7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2" name="Freeform 11">
              <a:extLst>
                <a:ext uri="{FF2B5EF4-FFF2-40B4-BE49-F238E27FC236}">
                  <a16:creationId xmlns:a16="http://schemas.microsoft.com/office/drawing/2014/main" id="{F0B78CBB-070C-44DD-AD1D-AAFE07924AB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80663" y="688976"/>
              <a:ext cx="25400" cy="76200"/>
            </a:xfrm>
            <a:custGeom>
              <a:avLst/>
              <a:gdLst>
                <a:gd name="T0" fmla="*/ 12 w 16"/>
                <a:gd name="T1" fmla="*/ 14 h 48"/>
                <a:gd name="T2" fmla="*/ 0 w 16"/>
                <a:gd name="T3" fmla="*/ 14 h 48"/>
                <a:gd name="T4" fmla="*/ 0 w 16"/>
                <a:gd name="T5" fmla="*/ 18 h 48"/>
                <a:gd name="T6" fmla="*/ 5 w 16"/>
                <a:gd name="T7" fmla="*/ 18 h 48"/>
                <a:gd name="T8" fmla="*/ 5 w 16"/>
                <a:gd name="T9" fmla="*/ 43 h 48"/>
                <a:gd name="T10" fmla="*/ 0 w 16"/>
                <a:gd name="T11" fmla="*/ 43 h 48"/>
                <a:gd name="T12" fmla="*/ 0 w 16"/>
                <a:gd name="T13" fmla="*/ 48 h 48"/>
                <a:gd name="T14" fmla="*/ 16 w 16"/>
                <a:gd name="T15" fmla="*/ 48 h 48"/>
                <a:gd name="T16" fmla="*/ 16 w 16"/>
                <a:gd name="T17" fmla="*/ 43 h 48"/>
                <a:gd name="T18" fmla="*/ 12 w 16"/>
                <a:gd name="T19" fmla="*/ 43 h 48"/>
                <a:gd name="T20" fmla="*/ 12 w 16"/>
                <a:gd name="T21" fmla="*/ 14 h 48"/>
                <a:gd name="T22" fmla="*/ 12 w 16"/>
                <a:gd name="T23" fmla="*/ 0 h 48"/>
                <a:gd name="T24" fmla="*/ 5 w 16"/>
                <a:gd name="T25" fmla="*/ 0 h 48"/>
                <a:gd name="T26" fmla="*/ 5 w 16"/>
                <a:gd name="T27" fmla="*/ 7 h 48"/>
                <a:gd name="T28" fmla="*/ 12 w 16"/>
                <a:gd name="T29" fmla="*/ 7 h 48"/>
                <a:gd name="T30" fmla="*/ 12 w 16"/>
                <a:gd name="T31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6" h="48">
                  <a:moveTo>
                    <a:pt x="12" y="14"/>
                  </a:moveTo>
                  <a:lnTo>
                    <a:pt x="0" y="14"/>
                  </a:lnTo>
                  <a:lnTo>
                    <a:pt x="0" y="18"/>
                  </a:lnTo>
                  <a:lnTo>
                    <a:pt x="5" y="18"/>
                  </a:lnTo>
                  <a:lnTo>
                    <a:pt x="5" y="43"/>
                  </a:lnTo>
                  <a:lnTo>
                    <a:pt x="0" y="43"/>
                  </a:lnTo>
                  <a:lnTo>
                    <a:pt x="0" y="48"/>
                  </a:lnTo>
                  <a:lnTo>
                    <a:pt x="16" y="48"/>
                  </a:lnTo>
                  <a:lnTo>
                    <a:pt x="16" y="43"/>
                  </a:lnTo>
                  <a:lnTo>
                    <a:pt x="12" y="43"/>
                  </a:lnTo>
                  <a:lnTo>
                    <a:pt x="12" y="14"/>
                  </a:lnTo>
                  <a:close/>
                  <a:moveTo>
                    <a:pt x="12" y="0"/>
                  </a:moveTo>
                  <a:lnTo>
                    <a:pt x="5" y="0"/>
                  </a:lnTo>
                  <a:lnTo>
                    <a:pt x="5" y="7"/>
                  </a:lnTo>
                  <a:lnTo>
                    <a:pt x="12" y="7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3" name="Freeform 12">
              <a:extLst>
                <a:ext uri="{FF2B5EF4-FFF2-40B4-BE49-F238E27FC236}">
                  <a16:creationId xmlns:a16="http://schemas.microsoft.com/office/drawing/2014/main" id="{621C0555-B4A5-46FF-8D74-CEA6BA45C47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80663" y="688976"/>
              <a:ext cx="25400" cy="76200"/>
            </a:xfrm>
            <a:custGeom>
              <a:avLst/>
              <a:gdLst>
                <a:gd name="T0" fmla="*/ 12 w 16"/>
                <a:gd name="T1" fmla="*/ 14 h 48"/>
                <a:gd name="T2" fmla="*/ 0 w 16"/>
                <a:gd name="T3" fmla="*/ 14 h 48"/>
                <a:gd name="T4" fmla="*/ 0 w 16"/>
                <a:gd name="T5" fmla="*/ 18 h 48"/>
                <a:gd name="T6" fmla="*/ 5 w 16"/>
                <a:gd name="T7" fmla="*/ 18 h 48"/>
                <a:gd name="T8" fmla="*/ 5 w 16"/>
                <a:gd name="T9" fmla="*/ 43 h 48"/>
                <a:gd name="T10" fmla="*/ 0 w 16"/>
                <a:gd name="T11" fmla="*/ 43 h 48"/>
                <a:gd name="T12" fmla="*/ 0 w 16"/>
                <a:gd name="T13" fmla="*/ 48 h 48"/>
                <a:gd name="T14" fmla="*/ 16 w 16"/>
                <a:gd name="T15" fmla="*/ 48 h 48"/>
                <a:gd name="T16" fmla="*/ 16 w 16"/>
                <a:gd name="T17" fmla="*/ 43 h 48"/>
                <a:gd name="T18" fmla="*/ 12 w 16"/>
                <a:gd name="T19" fmla="*/ 43 h 48"/>
                <a:gd name="T20" fmla="*/ 12 w 16"/>
                <a:gd name="T21" fmla="*/ 14 h 48"/>
                <a:gd name="T22" fmla="*/ 12 w 16"/>
                <a:gd name="T23" fmla="*/ 0 h 48"/>
                <a:gd name="T24" fmla="*/ 5 w 16"/>
                <a:gd name="T25" fmla="*/ 0 h 48"/>
                <a:gd name="T26" fmla="*/ 5 w 16"/>
                <a:gd name="T27" fmla="*/ 7 h 48"/>
                <a:gd name="T28" fmla="*/ 12 w 16"/>
                <a:gd name="T29" fmla="*/ 7 h 48"/>
                <a:gd name="T30" fmla="*/ 12 w 16"/>
                <a:gd name="T31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6" h="48">
                  <a:moveTo>
                    <a:pt x="12" y="14"/>
                  </a:moveTo>
                  <a:lnTo>
                    <a:pt x="0" y="14"/>
                  </a:lnTo>
                  <a:lnTo>
                    <a:pt x="0" y="18"/>
                  </a:lnTo>
                  <a:lnTo>
                    <a:pt x="5" y="18"/>
                  </a:lnTo>
                  <a:lnTo>
                    <a:pt x="5" y="43"/>
                  </a:lnTo>
                  <a:lnTo>
                    <a:pt x="0" y="43"/>
                  </a:lnTo>
                  <a:lnTo>
                    <a:pt x="0" y="48"/>
                  </a:lnTo>
                  <a:lnTo>
                    <a:pt x="16" y="48"/>
                  </a:lnTo>
                  <a:lnTo>
                    <a:pt x="16" y="43"/>
                  </a:lnTo>
                  <a:lnTo>
                    <a:pt x="12" y="43"/>
                  </a:lnTo>
                  <a:lnTo>
                    <a:pt x="12" y="14"/>
                  </a:lnTo>
                  <a:moveTo>
                    <a:pt x="12" y="0"/>
                  </a:moveTo>
                  <a:lnTo>
                    <a:pt x="5" y="0"/>
                  </a:lnTo>
                  <a:lnTo>
                    <a:pt x="5" y="7"/>
                  </a:lnTo>
                  <a:lnTo>
                    <a:pt x="12" y="7"/>
                  </a:lnTo>
                  <a:lnTo>
                    <a:pt x="1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4" name="Freeform 13">
              <a:extLst>
                <a:ext uri="{FF2B5EF4-FFF2-40B4-BE49-F238E27FC236}">
                  <a16:creationId xmlns:a16="http://schemas.microsoft.com/office/drawing/2014/main" id="{F9EE4404-6FBB-4EE2-A6FE-0EDA2AEC35E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14000" y="711201"/>
              <a:ext cx="57150" cy="53975"/>
            </a:xfrm>
            <a:custGeom>
              <a:avLst/>
              <a:gdLst>
                <a:gd name="T0" fmla="*/ 9 w 16"/>
                <a:gd name="T1" fmla="*/ 0 h 15"/>
                <a:gd name="T2" fmla="*/ 6 w 16"/>
                <a:gd name="T3" fmla="*/ 1 h 15"/>
                <a:gd name="T4" fmla="*/ 5 w 16"/>
                <a:gd name="T5" fmla="*/ 2 h 15"/>
                <a:gd name="T6" fmla="*/ 4 w 16"/>
                <a:gd name="T7" fmla="*/ 0 h 15"/>
                <a:gd name="T8" fmla="*/ 0 w 16"/>
                <a:gd name="T9" fmla="*/ 0 h 15"/>
                <a:gd name="T10" fmla="*/ 0 w 16"/>
                <a:gd name="T11" fmla="*/ 2 h 15"/>
                <a:gd name="T12" fmla="*/ 2 w 16"/>
                <a:gd name="T13" fmla="*/ 2 h 15"/>
                <a:gd name="T14" fmla="*/ 2 w 16"/>
                <a:gd name="T15" fmla="*/ 13 h 15"/>
                <a:gd name="T16" fmla="*/ 0 w 16"/>
                <a:gd name="T17" fmla="*/ 13 h 15"/>
                <a:gd name="T18" fmla="*/ 0 w 16"/>
                <a:gd name="T19" fmla="*/ 15 h 15"/>
                <a:gd name="T20" fmla="*/ 7 w 16"/>
                <a:gd name="T21" fmla="*/ 15 h 15"/>
                <a:gd name="T22" fmla="*/ 7 w 16"/>
                <a:gd name="T23" fmla="*/ 13 h 15"/>
                <a:gd name="T24" fmla="*/ 5 w 16"/>
                <a:gd name="T25" fmla="*/ 13 h 15"/>
                <a:gd name="T26" fmla="*/ 5 w 16"/>
                <a:gd name="T27" fmla="*/ 4 h 15"/>
                <a:gd name="T28" fmla="*/ 6 w 16"/>
                <a:gd name="T29" fmla="*/ 3 h 15"/>
                <a:gd name="T30" fmla="*/ 8 w 16"/>
                <a:gd name="T31" fmla="*/ 2 h 15"/>
                <a:gd name="T32" fmla="*/ 10 w 16"/>
                <a:gd name="T33" fmla="*/ 3 h 15"/>
                <a:gd name="T34" fmla="*/ 11 w 16"/>
                <a:gd name="T35" fmla="*/ 6 h 15"/>
                <a:gd name="T36" fmla="*/ 11 w 16"/>
                <a:gd name="T37" fmla="*/ 13 h 15"/>
                <a:gd name="T38" fmla="*/ 9 w 16"/>
                <a:gd name="T39" fmla="*/ 13 h 15"/>
                <a:gd name="T40" fmla="*/ 9 w 16"/>
                <a:gd name="T41" fmla="*/ 15 h 15"/>
                <a:gd name="T42" fmla="*/ 16 w 16"/>
                <a:gd name="T43" fmla="*/ 15 h 15"/>
                <a:gd name="T44" fmla="*/ 16 w 16"/>
                <a:gd name="T45" fmla="*/ 13 h 15"/>
                <a:gd name="T46" fmla="*/ 14 w 16"/>
                <a:gd name="T47" fmla="*/ 13 h 15"/>
                <a:gd name="T48" fmla="*/ 14 w 16"/>
                <a:gd name="T49" fmla="*/ 6 h 15"/>
                <a:gd name="T50" fmla="*/ 12 w 16"/>
                <a:gd name="T51" fmla="*/ 1 h 15"/>
                <a:gd name="T52" fmla="*/ 9 w 16"/>
                <a:gd name="T53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6" h="15">
                  <a:moveTo>
                    <a:pt x="9" y="0"/>
                  </a:moveTo>
                  <a:cubicBezTo>
                    <a:pt x="8" y="0"/>
                    <a:pt x="7" y="0"/>
                    <a:pt x="6" y="1"/>
                  </a:cubicBezTo>
                  <a:cubicBezTo>
                    <a:pt x="6" y="1"/>
                    <a:pt x="5" y="2"/>
                    <a:pt x="5" y="2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3"/>
                    <a:pt x="6" y="3"/>
                  </a:cubicBezTo>
                  <a:cubicBezTo>
                    <a:pt x="7" y="2"/>
                    <a:pt x="7" y="2"/>
                    <a:pt x="8" y="2"/>
                  </a:cubicBezTo>
                  <a:cubicBezTo>
                    <a:pt x="9" y="2"/>
                    <a:pt x="10" y="2"/>
                    <a:pt x="10" y="3"/>
                  </a:cubicBezTo>
                  <a:cubicBezTo>
                    <a:pt x="11" y="3"/>
                    <a:pt x="11" y="4"/>
                    <a:pt x="11" y="6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16" y="15"/>
                    <a:pt x="16" y="15"/>
                    <a:pt x="16" y="15"/>
                  </a:cubicBezTo>
                  <a:cubicBezTo>
                    <a:pt x="16" y="13"/>
                    <a:pt x="16" y="13"/>
                    <a:pt x="16" y="13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4" y="4"/>
                    <a:pt x="13" y="2"/>
                    <a:pt x="12" y="1"/>
                  </a:cubicBezTo>
                  <a:cubicBezTo>
                    <a:pt x="12" y="0"/>
                    <a:pt x="10" y="0"/>
                    <a:pt x="9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" name="Freeform 14">
              <a:extLst>
                <a:ext uri="{FF2B5EF4-FFF2-40B4-BE49-F238E27FC236}">
                  <a16:creationId xmlns:a16="http://schemas.microsoft.com/office/drawing/2014/main" id="{EE310170-5A89-40F1-9A99-EDADBCAF2D6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79088" y="711201"/>
              <a:ext cx="42863" cy="53975"/>
            </a:xfrm>
            <a:custGeom>
              <a:avLst/>
              <a:gdLst>
                <a:gd name="T0" fmla="*/ 6 w 12"/>
                <a:gd name="T1" fmla="*/ 0 h 15"/>
                <a:gd name="T2" fmla="*/ 1 w 12"/>
                <a:gd name="T3" fmla="*/ 2 h 15"/>
                <a:gd name="T4" fmla="*/ 0 w 12"/>
                <a:gd name="T5" fmla="*/ 7 h 15"/>
                <a:gd name="T6" fmla="*/ 0 w 12"/>
                <a:gd name="T7" fmla="*/ 8 h 15"/>
                <a:gd name="T8" fmla="*/ 1 w 12"/>
                <a:gd name="T9" fmla="*/ 13 h 15"/>
                <a:gd name="T10" fmla="*/ 6 w 12"/>
                <a:gd name="T11" fmla="*/ 15 h 15"/>
                <a:gd name="T12" fmla="*/ 10 w 12"/>
                <a:gd name="T13" fmla="*/ 14 h 15"/>
                <a:gd name="T14" fmla="*/ 12 w 12"/>
                <a:gd name="T15" fmla="*/ 10 h 15"/>
                <a:gd name="T16" fmla="*/ 12 w 12"/>
                <a:gd name="T17" fmla="*/ 10 h 15"/>
                <a:gd name="T18" fmla="*/ 10 w 12"/>
                <a:gd name="T19" fmla="*/ 10 h 15"/>
                <a:gd name="T20" fmla="*/ 9 w 12"/>
                <a:gd name="T21" fmla="*/ 12 h 15"/>
                <a:gd name="T22" fmla="*/ 6 w 12"/>
                <a:gd name="T23" fmla="*/ 13 h 15"/>
                <a:gd name="T24" fmla="*/ 3 w 12"/>
                <a:gd name="T25" fmla="*/ 11 h 15"/>
                <a:gd name="T26" fmla="*/ 2 w 12"/>
                <a:gd name="T27" fmla="*/ 8 h 15"/>
                <a:gd name="T28" fmla="*/ 2 w 12"/>
                <a:gd name="T29" fmla="*/ 7 h 15"/>
                <a:gd name="T30" fmla="*/ 3 w 12"/>
                <a:gd name="T31" fmla="*/ 4 h 15"/>
                <a:gd name="T32" fmla="*/ 6 w 12"/>
                <a:gd name="T33" fmla="*/ 2 h 15"/>
                <a:gd name="T34" fmla="*/ 8 w 12"/>
                <a:gd name="T35" fmla="*/ 2 h 15"/>
                <a:gd name="T36" fmla="*/ 9 w 12"/>
                <a:gd name="T37" fmla="*/ 3 h 15"/>
                <a:gd name="T38" fmla="*/ 10 w 12"/>
                <a:gd name="T39" fmla="*/ 5 h 15"/>
                <a:gd name="T40" fmla="*/ 12 w 12"/>
                <a:gd name="T41" fmla="*/ 5 h 15"/>
                <a:gd name="T42" fmla="*/ 12 w 12"/>
                <a:gd name="T43" fmla="*/ 2 h 15"/>
                <a:gd name="T44" fmla="*/ 9 w 12"/>
                <a:gd name="T45" fmla="*/ 1 h 15"/>
                <a:gd name="T46" fmla="*/ 6 w 12"/>
                <a:gd name="T47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2" h="15">
                  <a:moveTo>
                    <a:pt x="6" y="0"/>
                  </a:moveTo>
                  <a:cubicBezTo>
                    <a:pt x="4" y="0"/>
                    <a:pt x="3" y="1"/>
                    <a:pt x="1" y="2"/>
                  </a:cubicBezTo>
                  <a:cubicBezTo>
                    <a:pt x="0" y="3"/>
                    <a:pt x="0" y="5"/>
                    <a:pt x="0" y="7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10"/>
                    <a:pt x="0" y="12"/>
                    <a:pt x="1" y="13"/>
                  </a:cubicBezTo>
                  <a:cubicBezTo>
                    <a:pt x="3" y="14"/>
                    <a:pt x="4" y="15"/>
                    <a:pt x="6" y="15"/>
                  </a:cubicBezTo>
                  <a:cubicBezTo>
                    <a:pt x="8" y="15"/>
                    <a:pt x="9" y="15"/>
                    <a:pt x="10" y="14"/>
                  </a:cubicBezTo>
                  <a:cubicBezTo>
                    <a:pt x="11" y="13"/>
                    <a:pt x="12" y="11"/>
                    <a:pt x="12" y="10"/>
                  </a:cubicBezTo>
                  <a:cubicBezTo>
                    <a:pt x="12" y="10"/>
                    <a:pt x="12" y="10"/>
                    <a:pt x="12" y="10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0" y="11"/>
                    <a:pt x="9" y="12"/>
                    <a:pt x="9" y="12"/>
                  </a:cubicBezTo>
                  <a:cubicBezTo>
                    <a:pt x="8" y="13"/>
                    <a:pt x="7" y="13"/>
                    <a:pt x="6" y="13"/>
                  </a:cubicBezTo>
                  <a:cubicBezTo>
                    <a:pt x="5" y="13"/>
                    <a:pt x="4" y="12"/>
                    <a:pt x="3" y="11"/>
                  </a:cubicBezTo>
                  <a:cubicBezTo>
                    <a:pt x="3" y="10"/>
                    <a:pt x="2" y="9"/>
                    <a:pt x="2" y="8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6"/>
                    <a:pt x="3" y="5"/>
                    <a:pt x="3" y="4"/>
                  </a:cubicBezTo>
                  <a:cubicBezTo>
                    <a:pt x="4" y="3"/>
                    <a:pt x="5" y="2"/>
                    <a:pt x="6" y="2"/>
                  </a:cubicBezTo>
                  <a:cubicBezTo>
                    <a:pt x="7" y="2"/>
                    <a:pt x="7" y="2"/>
                    <a:pt x="8" y="2"/>
                  </a:cubicBezTo>
                  <a:cubicBezTo>
                    <a:pt x="8" y="3"/>
                    <a:pt x="9" y="3"/>
                    <a:pt x="9" y="3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1" y="1"/>
                    <a:pt x="10" y="1"/>
                    <a:pt x="9" y="1"/>
                  </a:cubicBezTo>
                  <a:cubicBezTo>
                    <a:pt x="8" y="0"/>
                    <a:pt x="7" y="0"/>
                    <a:pt x="6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6" name="Freeform 15">
              <a:extLst>
                <a:ext uri="{FF2B5EF4-FFF2-40B4-BE49-F238E27FC236}">
                  <a16:creationId xmlns:a16="http://schemas.microsoft.com/office/drawing/2014/main" id="{A1F95DEF-DCBC-42E7-A815-486BE37DD6E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533063" y="711201"/>
              <a:ext cx="44450" cy="53975"/>
            </a:xfrm>
            <a:custGeom>
              <a:avLst/>
              <a:gdLst>
                <a:gd name="T0" fmla="*/ 2 w 12"/>
                <a:gd name="T1" fmla="*/ 6 h 15"/>
                <a:gd name="T2" fmla="*/ 2 w 12"/>
                <a:gd name="T3" fmla="*/ 6 h 15"/>
                <a:gd name="T4" fmla="*/ 4 w 12"/>
                <a:gd name="T5" fmla="*/ 3 h 15"/>
                <a:gd name="T6" fmla="*/ 6 w 12"/>
                <a:gd name="T7" fmla="*/ 2 h 15"/>
                <a:gd name="T8" fmla="*/ 8 w 12"/>
                <a:gd name="T9" fmla="*/ 3 h 15"/>
                <a:gd name="T10" fmla="*/ 9 w 12"/>
                <a:gd name="T11" fmla="*/ 6 h 15"/>
                <a:gd name="T12" fmla="*/ 9 w 12"/>
                <a:gd name="T13" fmla="*/ 6 h 15"/>
                <a:gd name="T14" fmla="*/ 2 w 12"/>
                <a:gd name="T15" fmla="*/ 6 h 15"/>
                <a:gd name="T16" fmla="*/ 6 w 12"/>
                <a:gd name="T17" fmla="*/ 0 h 15"/>
                <a:gd name="T18" fmla="*/ 1 w 12"/>
                <a:gd name="T19" fmla="*/ 2 h 15"/>
                <a:gd name="T20" fmla="*/ 0 w 12"/>
                <a:gd name="T21" fmla="*/ 7 h 15"/>
                <a:gd name="T22" fmla="*/ 0 w 12"/>
                <a:gd name="T23" fmla="*/ 8 h 15"/>
                <a:gd name="T24" fmla="*/ 1 w 12"/>
                <a:gd name="T25" fmla="*/ 13 h 15"/>
                <a:gd name="T26" fmla="*/ 6 w 12"/>
                <a:gd name="T27" fmla="*/ 15 h 15"/>
                <a:gd name="T28" fmla="*/ 9 w 12"/>
                <a:gd name="T29" fmla="*/ 15 h 15"/>
                <a:gd name="T30" fmla="*/ 11 w 12"/>
                <a:gd name="T31" fmla="*/ 13 h 15"/>
                <a:gd name="T32" fmla="*/ 10 w 12"/>
                <a:gd name="T33" fmla="*/ 12 h 15"/>
                <a:gd name="T34" fmla="*/ 9 w 12"/>
                <a:gd name="T35" fmla="*/ 13 h 15"/>
                <a:gd name="T36" fmla="*/ 6 w 12"/>
                <a:gd name="T37" fmla="*/ 13 h 15"/>
                <a:gd name="T38" fmla="*/ 3 w 12"/>
                <a:gd name="T39" fmla="*/ 12 h 15"/>
                <a:gd name="T40" fmla="*/ 2 w 12"/>
                <a:gd name="T41" fmla="*/ 8 h 15"/>
                <a:gd name="T42" fmla="*/ 2 w 12"/>
                <a:gd name="T43" fmla="*/ 8 h 15"/>
                <a:gd name="T44" fmla="*/ 12 w 12"/>
                <a:gd name="T45" fmla="*/ 8 h 15"/>
                <a:gd name="T46" fmla="*/ 12 w 12"/>
                <a:gd name="T47" fmla="*/ 6 h 15"/>
                <a:gd name="T48" fmla="*/ 10 w 12"/>
                <a:gd name="T49" fmla="*/ 2 h 15"/>
                <a:gd name="T50" fmla="*/ 6 w 12"/>
                <a:gd name="T51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2" h="15">
                  <a:moveTo>
                    <a:pt x="2" y="6"/>
                  </a:moveTo>
                  <a:cubicBezTo>
                    <a:pt x="2" y="6"/>
                    <a:pt x="2" y="6"/>
                    <a:pt x="2" y="6"/>
                  </a:cubicBezTo>
                  <a:cubicBezTo>
                    <a:pt x="3" y="5"/>
                    <a:pt x="3" y="4"/>
                    <a:pt x="4" y="3"/>
                  </a:cubicBezTo>
                  <a:cubicBezTo>
                    <a:pt x="4" y="2"/>
                    <a:pt x="5" y="2"/>
                    <a:pt x="6" y="2"/>
                  </a:cubicBezTo>
                  <a:cubicBezTo>
                    <a:pt x="7" y="2"/>
                    <a:pt x="8" y="2"/>
                    <a:pt x="8" y="3"/>
                  </a:cubicBezTo>
                  <a:cubicBezTo>
                    <a:pt x="9" y="4"/>
                    <a:pt x="9" y="5"/>
                    <a:pt x="9" y="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2" y="6"/>
                    <a:pt x="2" y="6"/>
                    <a:pt x="2" y="6"/>
                  </a:cubicBezTo>
                  <a:moveTo>
                    <a:pt x="6" y="0"/>
                  </a:moveTo>
                  <a:cubicBezTo>
                    <a:pt x="4" y="0"/>
                    <a:pt x="3" y="1"/>
                    <a:pt x="1" y="2"/>
                  </a:cubicBezTo>
                  <a:cubicBezTo>
                    <a:pt x="0" y="3"/>
                    <a:pt x="0" y="5"/>
                    <a:pt x="0" y="7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10"/>
                    <a:pt x="0" y="12"/>
                    <a:pt x="1" y="13"/>
                  </a:cubicBezTo>
                  <a:cubicBezTo>
                    <a:pt x="3" y="14"/>
                    <a:pt x="4" y="15"/>
                    <a:pt x="6" y="15"/>
                  </a:cubicBezTo>
                  <a:cubicBezTo>
                    <a:pt x="7" y="15"/>
                    <a:pt x="8" y="15"/>
                    <a:pt x="9" y="15"/>
                  </a:cubicBezTo>
                  <a:cubicBezTo>
                    <a:pt x="10" y="14"/>
                    <a:pt x="11" y="14"/>
                    <a:pt x="11" y="13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10" y="12"/>
                    <a:pt x="9" y="12"/>
                    <a:pt x="9" y="13"/>
                  </a:cubicBezTo>
                  <a:cubicBezTo>
                    <a:pt x="8" y="13"/>
                    <a:pt x="7" y="13"/>
                    <a:pt x="6" y="13"/>
                  </a:cubicBezTo>
                  <a:cubicBezTo>
                    <a:pt x="5" y="13"/>
                    <a:pt x="4" y="13"/>
                    <a:pt x="3" y="12"/>
                  </a:cubicBezTo>
                  <a:cubicBezTo>
                    <a:pt x="3" y="11"/>
                    <a:pt x="2" y="10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2" y="4"/>
                    <a:pt x="11" y="3"/>
                    <a:pt x="10" y="2"/>
                  </a:cubicBezTo>
                  <a:cubicBezTo>
                    <a:pt x="9" y="1"/>
                    <a:pt x="8" y="0"/>
                    <a:pt x="6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7" name="Freeform 16">
              <a:extLst>
                <a:ext uri="{FF2B5EF4-FFF2-40B4-BE49-F238E27FC236}">
                  <a16:creationId xmlns:a16="http://schemas.microsoft.com/office/drawing/2014/main" id="{B87609D8-1FCA-4B91-9A89-3C464C16C81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52088" y="808038"/>
              <a:ext cx="33338" cy="69850"/>
            </a:xfrm>
            <a:custGeom>
              <a:avLst/>
              <a:gdLst>
                <a:gd name="T0" fmla="*/ 14 w 21"/>
                <a:gd name="T1" fmla="*/ 0 h 44"/>
                <a:gd name="T2" fmla="*/ 0 w 21"/>
                <a:gd name="T3" fmla="*/ 3 h 44"/>
                <a:gd name="T4" fmla="*/ 0 w 21"/>
                <a:gd name="T5" fmla="*/ 7 h 44"/>
                <a:gd name="T6" fmla="*/ 7 w 21"/>
                <a:gd name="T7" fmla="*/ 7 h 44"/>
                <a:gd name="T8" fmla="*/ 7 w 21"/>
                <a:gd name="T9" fmla="*/ 39 h 44"/>
                <a:gd name="T10" fmla="*/ 0 w 21"/>
                <a:gd name="T11" fmla="*/ 41 h 44"/>
                <a:gd name="T12" fmla="*/ 0 w 21"/>
                <a:gd name="T13" fmla="*/ 44 h 44"/>
                <a:gd name="T14" fmla="*/ 21 w 21"/>
                <a:gd name="T15" fmla="*/ 44 h 44"/>
                <a:gd name="T16" fmla="*/ 21 w 21"/>
                <a:gd name="T17" fmla="*/ 41 h 44"/>
                <a:gd name="T18" fmla="*/ 14 w 21"/>
                <a:gd name="T19" fmla="*/ 39 h 44"/>
                <a:gd name="T20" fmla="*/ 14 w 21"/>
                <a:gd name="T21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" h="44">
                  <a:moveTo>
                    <a:pt x="14" y="0"/>
                  </a:moveTo>
                  <a:lnTo>
                    <a:pt x="0" y="3"/>
                  </a:lnTo>
                  <a:lnTo>
                    <a:pt x="0" y="7"/>
                  </a:lnTo>
                  <a:lnTo>
                    <a:pt x="7" y="7"/>
                  </a:lnTo>
                  <a:lnTo>
                    <a:pt x="7" y="39"/>
                  </a:lnTo>
                  <a:lnTo>
                    <a:pt x="0" y="41"/>
                  </a:lnTo>
                  <a:lnTo>
                    <a:pt x="0" y="44"/>
                  </a:lnTo>
                  <a:lnTo>
                    <a:pt x="21" y="44"/>
                  </a:lnTo>
                  <a:lnTo>
                    <a:pt x="21" y="41"/>
                  </a:lnTo>
                  <a:lnTo>
                    <a:pt x="14" y="39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8" name="Freeform 17">
              <a:extLst>
                <a:ext uri="{FF2B5EF4-FFF2-40B4-BE49-F238E27FC236}">
                  <a16:creationId xmlns:a16="http://schemas.microsoft.com/office/drawing/2014/main" id="{9EAEAA4E-85D4-42F7-8AB2-B7BDCE14662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52088" y="808038"/>
              <a:ext cx="33338" cy="69850"/>
            </a:xfrm>
            <a:custGeom>
              <a:avLst/>
              <a:gdLst>
                <a:gd name="T0" fmla="*/ 14 w 21"/>
                <a:gd name="T1" fmla="*/ 0 h 44"/>
                <a:gd name="T2" fmla="*/ 0 w 21"/>
                <a:gd name="T3" fmla="*/ 3 h 44"/>
                <a:gd name="T4" fmla="*/ 0 w 21"/>
                <a:gd name="T5" fmla="*/ 7 h 44"/>
                <a:gd name="T6" fmla="*/ 7 w 21"/>
                <a:gd name="T7" fmla="*/ 7 h 44"/>
                <a:gd name="T8" fmla="*/ 7 w 21"/>
                <a:gd name="T9" fmla="*/ 39 h 44"/>
                <a:gd name="T10" fmla="*/ 0 w 21"/>
                <a:gd name="T11" fmla="*/ 41 h 44"/>
                <a:gd name="T12" fmla="*/ 0 w 21"/>
                <a:gd name="T13" fmla="*/ 44 h 44"/>
                <a:gd name="T14" fmla="*/ 21 w 21"/>
                <a:gd name="T15" fmla="*/ 44 h 44"/>
                <a:gd name="T16" fmla="*/ 21 w 21"/>
                <a:gd name="T17" fmla="*/ 41 h 44"/>
                <a:gd name="T18" fmla="*/ 14 w 21"/>
                <a:gd name="T19" fmla="*/ 39 h 44"/>
                <a:gd name="T20" fmla="*/ 14 w 21"/>
                <a:gd name="T21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" h="44">
                  <a:moveTo>
                    <a:pt x="14" y="0"/>
                  </a:moveTo>
                  <a:lnTo>
                    <a:pt x="0" y="3"/>
                  </a:lnTo>
                  <a:lnTo>
                    <a:pt x="0" y="7"/>
                  </a:lnTo>
                  <a:lnTo>
                    <a:pt x="7" y="7"/>
                  </a:lnTo>
                  <a:lnTo>
                    <a:pt x="7" y="39"/>
                  </a:lnTo>
                  <a:lnTo>
                    <a:pt x="0" y="41"/>
                  </a:lnTo>
                  <a:lnTo>
                    <a:pt x="0" y="44"/>
                  </a:lnTo>
                  <a:lnTo>
                    <a:pt x="21" y="44"/>
                  </a:lnTo>
                  <a:lnTo>
                    <a:pt x="21" y="41"/>
                  </a:lnTo>
                  <a:lnTo>
                    <a:pt x="14" y="39"/>
                  </a:lnTo>
                  <a:lnTo>
                    <a:pt x="1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0" name="Freeform 18">
              <a:extLst>
                <a:ext uri="{FF2B5EF4-FFF2-40B4-BE49-F238E27FC236}">
                  <a16:creationId xmlns:a16="http://schemas.microsoft.com/office/drawing/2014/main" id="{6B29AAF5-D13D-49A6-BDCC-B55BF9CA261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91775" y="808038"/>
              <a:ext cx="42863" cy="73025"/>
            </a:xfrm>
            <a:custGeom>
              <a:avLst/>
              <a:gdLst>
                <a:gd name="T0" fmla="*/ 6 w 12"/>
                <a:gd name="T1" fmla="*/ 11 h 20"/>
                <a:gd name="T2" fmla="*/ 3 w 12"/>
                <a:gd name="T3" fmla="*/ 10 h 20"/>
                <a:gd name="T4" fmla="*/ 2 w 12"/>
                <a:gd name="T5" fmla="*/ 7 h 20"/>
                <a:gd name="T6" fmla="*/ 3 w 12"/>
                <a:gd name="T7" fmla="*/ 3 h 20"/>
                <a:gd name="T8" fmla="*/ 6 w 12"/>
                <a:gd name="T9" fmla="*/ 2 h 20"/>
                <a:gd name="T10" fmla="*/ 9 w 12"/>
                <a:gd name="T11" fmla="*/ 3 h 20"/>
                <a:gd name="T12" fmla="*/ 10 w 12"/>
                <a:gd name="T13" fmla="*/ 7 h 20"/>
                <a:gd name="T14" fmla="*/ 10 w 12"/>
                <a:gd name="T15" fmla="*/ 9 h 20"/>
                <a:gd name="T16" fmla="*/ 8 w 12"/>
                <a:gd name="T17" fmla="*/ 11 h 20"/>
                <a:gd name="T18" fmla="*/ 6 w 12"/>
                <a:gd name="T19" fmla="*/ 11 h 20"/>
                <a:gd name="T20" fmla="*/ 6 w 12"/>
                <a:gd name="T21" fmla="*/ 0 h 20"/>
                <a:gd name="T22" fmla="*/ 2 w 12"/>
                <a:gd name="T23" fmla="*/ 2 h 20"/>
                <a:gd name="T24" fmla="*/ 0 w 12"/>
                <a:gd name="T25" fmla="*/ 7 h 20"/>
                <a:gd name="T26" fmla="*/ 1 w 12"/>
                <a:gd name="T27" fmla="*/ 12 h 20"/>
                <a:gd name="T28" fmla="*/ 6 w 12"/>
                <a:gd name="T29" fmla="*/ 13 h 20"/>
                <a:gd name="T30" fmla="*/ 8 w 12"/>
                <a:gd name="T31" fmla="*/ 13 h 20"/>
                <a:gd name="T32" fmla="*/ 10 w 12"/>
                <a:gd name="T33" fmla="*/ 11 h 20"/>
                <a:gd name="T34" fmla="*/ 10 w 12"/>
                <a:gd name="T35" fmla="*/ 12 h 20"/>
                <a:gd name="T36" fmla="*/ 8 w 12"/>
                <a:gd name="T37" fmla="*/ 16 h 20"/>
                <a:gd name="T38" fmla="*/ 5 w 12"/>
                <a:gd name="T39" fmla="*/ 18 h 20"/>
                <a:gd name="T40" fmla="*/ 4 w 12"/>
                <a:gd name="T41" fmla="*/ 18 h 20"/>
                <a:gd name="T42" fmla="*/ 2 w 12"/>
                <a:gd name="T43" fmla="*/ 17 h 20"/>
                <a:gd name="T44" fmla="*/ 1 w 12"/>
                <a:gd name="T45" fmla="*/ 19 h 20"/>
                <a:gd name="T46" fmla="*/ 3 w 12"/>
                <a:gd name="T47" fmla="*/ 20 h 20"/>
                <a:gd name="T48" fmla="*/ 5 w 12"/>
                <a:gd name="T49" fmla="*/ 20 h 20"/>
                <a:gd name="T50" fmla="*/ 11 w 12"/>
                <a:gd name="T51" fmla="*/ 18 h 20"/>
                <a:gd name="T52" fmla="*/ 12 w 12"/>
                <a:gd name="T53" fmla="*/ 11 h 20"/>
                <a:gd name="T54" fmla="*/ 12 w 12"/>
                <a:gd name="T55" fmla="*/ 7 h 20"/>
                <a:gd name="T56" fmla="*/ 11 w 12"/>
                <a:gd name="T57" fmla="*/ 2 h 20"/>
                <a:gd name="T58" fmla="*/ 6 w 12"/>
                <a:gd name="T59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" h="20">
                  <a:moveTo>
                    <a:pt x="6" y="11"/>
                  </a:moveTo>
                  <a:cubicBezTo>
                    <a:pt x="5" y="11"/>
                    <a:pt x="4" y="11"/>
                    <a:pt x="3" y="10"/>
                  </a:cubicBezTo>
                  <a:cubicBezTo>
                    <a:pt x="3" y="9"/>
                    <a:pt x="2" y="8"/>
                    <a:pt x="2" y="7"/>
                  </a:cubicBezTo>
                  <a:cubicBezTo>
                    <a:pt x="2" y="5"/>
                    <a:pt x="3" y="4"/>
                    <a:pt x="3" y="3"/>
                  </a:cubicBezTo>
                  <a:cubicBezTo>
                    <a:pt x="4" y="2"/>
                    <a:pt x="5" y="2"/>
                    <a:pt x="6" y="2"/>
                  </a:cubicBezTo>
                  <a:cubicBezTo>
                    <a:pt x="7" y="2"/>
                    <a:pt x="8" y="2"/>
                    <a:pt x="9" y="3"/>
                  </a:cubicBezTo>
                  <a:cubicBezTo>
                    <a:pt x="9" y="4"/>
                    <a:pt x="10" y="5"/>
                    <a:pt x="10" y="7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9" y="10"/>
                    <a:pt x="9" y="10"/>
                    <a:pt x="8" y="11"/>
                  </a:cubicBezTo>
                  <a:cubicBezTo>
                    <a:pt x="8" y="11"/>
                    <a:pt x="7" y="11"/>
                    <a:pt x="6" y="11"/>
                  </a:cubicBezTo>
                  <a:moveTo>
                    <a:pt x="6" y="0"/>
                  </a:moveTo>
                  <a:cubicBezTo>
                    <a:pt x="4" y="0"/>
                    <a:pt x="3" y="0"/>
                    <a:pt x="2" y="2"/>
                  </a:cubicBezTo>
                  <a:cubicBezTo>
                    <a:pt x="0" y="3"/>
                    <a:pt x="0" y="5"/>
                    <a:pt x="0" y="7"/>
                  </a:cubicBezTo>
                  <a:cubicBezTo>
                    <a:pt x="0" y="9"/>
                    <a:pt x="0" y="10"/>
                    <a:pt x="1" y="12"/>
                  </a:cubicBezTo>
                  <a:cubicBezTo>
                    <a:pt x="2" y="13"/>
                    <a:pt x="4" y="13"/>
                    <a:pt x="6" y="13"/>
                  </a:cubicBezTo>
                  <a:cubicBezTo>
                    <a:pt x="7" y="13"/>
                    <a:pt x="7" y="13"/>
                    <a:pt x="8" y="13"/>
                  </a:cubicBezTo>
                  <a:cubicBezTo>
                    <a:pt x="9" y="13"/>
                    <a:pt x="9" y="12"/>
                    <a:pt x="10" y="11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10" y="14"/>
                    <a:pt x="9" y="15"/>
                    <a:pt x="8" y="16"/>
                  </a:cubicBezTo>
                  <a:cubicBezTo>
                    <a:pt x="8" y="17"/>
                    <a:pt x="7" y="18"/>
                    <a:pt x="5" y="18"/>
                  </a:cubicBezTo>
                  <a:cubicBezTo>
                    <a:pt x="5" y="18"/>
                    <a:pt x="4" y="18"/>
                    <a:pt x="4" y="18"/>
                  </a:cubicBezTo>
                  <a:cubicBezTo>
                    <a:pt x="3" y="17"/>
                    <a:pt x="2" y="17"/>
                    <a:pt x="2" y="17"/>
                  </a:cubicBezTo>
                  <a:cubicBezTo>
                    <a:pt x="1" y="19"/>
                    <a:pt x="1" y="19"/>
                    <a:pt x="1" y="19"/>
                  </a:cubicBezTo>
                  <a:cubicBezTo>
                    <a:pt x="2" y="19"/>
                    <a:pt x="3" y="19"/>
                    <a:pt x="3" y="20"/>
                  </a:cubicBezTo>
                  <a:cubicBezTo>
                    <a:pt x="4" y="20"/>
                    <a:pt x="5" y="20"/>
                    <a:pt x="5" y="20"/>
                  </a:cubicBezTo>
                  <a:cubicBezTo>
                    <a:pt x="8" y="20"/>
                    <a:pt x="9" y="19"/>
                    <a:pt x="11" y="18"/>
                  </a:cubicBezTo>
                  <a:cubicBezTo>
                    <a:pt x="12" y="16"/>
                    <a:pt x="12" y="14"/>
                    <a:pt x="12" y="11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5"/>
                    <a:pt x="12" y="3"/>
                    <a:pt x="11" y="2"/>
                  </a:cubicBezTo>
                  <a:cubicBezTo>
                    <a:pt x="9" y="0"/>
                    <a:pt x="8" y="0"/>
                    <a:pt x="6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1" name="Freeform 19">
              <a:extLst>
                <a:ext uri="{FF2B5EF4-FFF2-40B4-BE49-F238E27FC236}">
                  <a16:creationId xmlns:a16="http://schemas.microsoft.com/office/drawing/2014/main" id="{24430404-AED5-4EAF-80D6-DD5856A8BEB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45750" y="808038"/>
              <a:ext cx="47625" cy="69850"/>
            </a:xfrm>
            <a:custGeom>
              <a:avLst/>
              <a:gdLst>
                <a:gd name="T0" fmla="*/ 13 w 13"/>
                <a:gd name="T1" fmla="*/ 0 h 19"/>
                <a:gd name="T2" fmla="*/ 0 w 13"/>
                <a:gd name="T3" fmla="*/ 0 h 19"/>
                <a:gd name="T4" fmla="*/ 0 w 13"/>
                <a:gd name="T5" fmla="*/ 4 h 19"/>
                <a:gd name="T6" fmla="*/ 2 w 13"/>
                <a:gd name="T7" fmla="*/ 4 h 19"/>
                <a:gd name="T8" fmla="*/ 3 w 13"/>
                <a:gd name="T9" fmla="*/ 2 h 19"/>
                <a:gd name="T10" fmla="*/ 11 w 13"/>
                <a:gd name="T11" fmla="*/ 2 h 19"/>
                <a:gd name="T12" fmla="*/ 6 w 13"/>
                <a:gd name="T13" fmla="*/ 9 h 19"/>
                <a:gd name="T14" fmla="*/ 4 w 13"/>
                <a:gd name="T15" fmla="*/ 17 h 19"/>
                <a:gd name="T16" fmla="*/ 4 w 13"/>
                <a:gd name="T17" fmla="*/ 19 h 19"/>
                <a:gd name="T18" fmla="*/ 7 w 13"/>
                <a:gd name="T19" fmla="*/ 19 h 19"/>
                <a:gd name="T20" fmla="*/ 7 w 13"/>
                <a:gd name="T21" fmla="*/ 17 h 19"/>
                <a:gd name="T22" fmla="*/ 9 w 13"/>
                <a:gd name="T23" fmla="*/ 9 h 19"/>
                <a:gd name="T24" fmla="*/ 13 w 13"/>
                <a:gd name="T25" fmla="*/ 2 h 19"/>
                <a:gd name="T26" fmla="*/ 13 w 13"/>
                <a:gd name="T27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" h="19">
                  <a:moveTo>
                    <a:pt x="13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9" y="4"/>
                    <a:pt x="7" y="7"/>
                    <a:pt x="6" y="9"/>
                  </a:cubicBezTo>
                  <a:cubicBezTo>
                    <a:pt x="5" y="12"/>
                    <a:pt x="4" y="14"/>
                    <a:pt x="4" y="17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7" y="14"/>
                    <a:pt x="8" y="12"/>
                    <a:pt x="9" y="9"/>
                  </a:cubicBezTo>
                  <a:cubicBezTo>
                    <a:pt x="9" y="7"/>
                    <a:pt x="11" y="5"/>
                    <a:pt x="13" y="2"/>
                  </a:cubicBezTo>
                  <a:cubicBezTo>
                    <a:pt x="13" y="0"/>
                    <a:pt x="13" y="0"/>
                    <a:pt x="13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2" name="Freeform 20">
              <a:extLst>
                <a:ext uri="{FF2B5EF4-FFF2-40B4-BE49-F238E27FC236}">
                  <a16:creationId xmlns:a16="http://schemas.microsoft.com/office/drawing/2014/main" id="{AA8C09FC-6619-487C-AF17-4C330CAE41F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01313" y="808038"/>
              <a:ext cx="46038" cy="73025"/>
            </a:xfrm>
            <a:custGeom>
              <a:avLst/>
              <a:gdLst>
                <a:gd name="T0" fmla="*/ 6 w 13"/>
                <a:gd name="T1" fmla="*/ 0 h 20"/>
                <a:gd name="T2" fmla="*/ 2 w 13"/>
                <a:gd name="T3" fmla="*/ 1 h 20"/>
                <a:gd name="T4" fmla="*/ 0 w 13"/>
                <a:gd name="T5" fmla="*/ 5 h 20"/>
                <a:gd name="T6" fmla="*/ 0 w 13"/>
                <a:gd name="T7" fmla="*/ 5 h 20"/>
                <a:gd name="T8" fmla="*/ 3 w 13"/>
                <a:gd name="T9" fmla="*/ 5 h 20"/>
                <a:gd name="T10" fmla="*/ 4 w 13"/>
                <a:gd name="T11" fmla="*/ 3 h 20"/>
                <a:gd name="T12" fmla="*/ 6 w 13"/>
                <a:gd name="T13" fmla="*/ 2 h 20"/>
                <a:gd name="T14" fmla="*/ 9 w 13"/>
                <a:gd name="T15" fmla="*/ 3 h 20"/>
                <a:gd name="T16" fmla="*/ 10 w 13"/>
                <a:gd name="T17" fmla="*/ 5 h 20"/>
                <a:gd name="T18" fmla="*/ 9 w 13"/>
                <a:gd name="T19" fmla="*/ 8 h 20"/>
                <a:gd name="T20" fmla="*/ 6 w 13"/>
                <a:gd name="T21" fmla="*/ 8 h 20"/>
                <a:gd name="T22" fmla="*/ 4 w 13"/>
                <a:gd name="T23" fmla="*/ 8 h 20"/>
                <a:gd name="T24" fmla="*/ 4 w 13"/>
                <a:gd name="T25" fmla="*/ 11 h 20"/>
                <a:gd name="T26" fmla="*/ 6 w 13"/>
                <a:gd name="T27" fmla="*/ 11 h 20"/>
                <a:gd name="T28" fmla="*/ 9 w 13"/>
                <a:gd name="T29" fmla="*/ 11 h 20"/>
                <a:gd name="T30" fmla="*/ 10 w 13"/>
                <a:gd name="T31" fmla="*/ 14 h 20"/>
                <a:gd name="T32" fmla="*/ 9 w 13"/>
                <a:gd name="T33" fmla="*/ 17 h 20"/>
                <a:gd name="T34" fmla="*/ 6 w 13"/>
                <a:gd name="T35" fmla="*/ 18 h 20"/>
                <a:gd name="T36" fmla="*/ 4 w 13"/>
                <a:gd name="T37" fmla="*/ 17 h 20"/>
                <a:gd name="T38" fmla="*/ 3 w 13"/>
                <a:gd name="T39" fmla="*/ 14 h 20"/>
                <a:gd name="T40" fmla="*/ 0 w 13"/>
                <a:gd name="T41" fmla="*/ 14 h 20"/>
                <a:gd name="T42" fmla="*/ 0 w 13"/>
                <a:gd name="T43" fmla="*/ 14 h 20"/>
                <a:gd name="T44" fmla="*/ 2 w 13"/>
                <a:gd name="T45" fmla="*/ 18 h 20"/>
                <a:gd name="T46" fmla="*/ 6 w 13"/>
                <a:gd name="T47" fmla="*/ 20 h 20"/>
                <a:gd name="T48" fmla="*/ 11 w 13"/>
                <a:gd name="T49" fmla="*/ 18 h 20"/>
                <a:gd name="T50" fmla="*/ 13 w 13"/>
                <a:gd name="T51" fmla="*/ 14 h 20"/>
                <a:gd name="T52" fmla="*/ 12 w 13"/>
                <a:gd name="T53" fmla="*/ 11 h 20"/>
                <a:gd name="T54" fmla="*/ 9 w 13"/>
                <a:gd name="T55" fmla="*/ 9 h 20"/>
                <a:gd name="T56" fmla="*/ 12 w 13"/>
                <a:gd name="T57" fmla="*/ 8 h 20"/>
                <a:gd name="T58" fmla="*/ 12 w 13"/>
                <a:gd name="T59" fmla="*/ 5 h 20"/>
                <a:gd name="T60" fmla="*/ 11 w 13"/>
                <a:gd name="T61" fmla="*/ 1 h 20"/>
                <a:gd name="T62" fmla="*/ 6 w 13"/>
                <a:gd name="T6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3" h="20">
                  <a:moveTo>
                    <a:pt x="6" y="0"/>
                  </a:moveTo>
                  <a:cubicBezTo>
                    <a:pt x="5" y="0"/>
                    <a:pt x="3" y="0"/>
                    <a:pt x="2" y="1"/>
                  </a:cubicBezTo>
                  <a:cubicBezTo>
                    <a:pt x="1" y="2"/>
                    <a:pt x="0" y="3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4"/>
                    <a:pt x="3" y="3"/>
                    <a:pt x="4" y="3"/>
                  </a:cubicBezTo>
                  <a:cubicBezTo>
                    <a:pt x="5" y="2"/>
                    <a:pt x="5" y="2"/>
                    <a:pt x="6" y="2"/>
                  </a:cubicBezTo>
                  <a:cubicBezTo>
                    <a:pt x="7" y="2"/>
                    <a:pt x="8" y="2"/>
                    <a:pt x="9" y="3"/>
                  </a:cubicBezTo>
                  <a:cubicBezTo>
                    <a:pt x="9" y="3"/>
                    <a:pt x="10" y="4"/>
                    <a:pt x="10" y="5"/>
                  </a:cubicBezTo>
                  <a:cubicBezTo>
                    <a:pt x="10" y="6"/>
                    <a:pt x="9" y="7"/>
                    <a:pt x="9" y="8"/>
                  </a:cubicBezTo>
                  <a:cubicBezTo>
                    <a:pt x="8" y="8"/>
                    <a:pt x="8" y="8"/>
                    <a:pt x="6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8" y="11"/>
                    <a:pt x="9" y="11"/>
                    <a:pt x="9" y="11"/>
                  </a:cubicBezTo>
                  <a:cubicBezTo>
                    <a:pt x="10" y="12"/>
                    <a:pt x="10" y="13"/>
                    <a:pt x="10" y="14"/>
                  </a:cubicBezTo>
                  <a:cubicBezTo>
                    <a:pt x="10" y="15"/>
                    <a:pt x="10" y="16"/>
                    <a:pt x="9" y="17"/>
                  </a:cubicBezTo>
                  <a:cubicBezTo>
                    <a:pt x="8" y="17"/>
                    <a:pt x="7" y="18"/>
                    <a:pt x="6" y="18"/>
                  </a:cubicBezTo>
                  <a:cubicBezTo>
                    <a:pt x="5" y="18"/>
                    <a:pt x="4" y="17"/>
                    <a:pt x="4" y="17"/>
                  </a:cubicBezTo>
                  <a:cubicBezTo>
                    <a:pt x="3" y="16"/>
                    <a:pt x="3" y="15"/>
                    <a:pt x="3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6"/>
                    <a:pt x="1" y="17"/>
                    <a:pt x="2" y="18"/>
                  </a:cubicBezTo>
                  <a:cubicBezTo>
                    <a:pt x="3" y="19"/>
                    <a:pt x="5" y="20"/>
                    <a:pt x="6" y="20"/>
                  </a:cubicBezTo>
                  <a:cubicBezTo>
                    <a:pt x="8" y="20"/>
                    <a:pt x="10" y="19"/>
                    <a:pt x="11" y="18"/>
                  </a:cubicBezTo>
                  <a:cubicBezTo>
                    <a:pt x="12" y="17"/>
                    <a:pt x="13" y="16"/>
                    <a:pt x="13" y="14"/>
                  </a:cubicBezTo>
                  <a:cubicBezTo>
                    <a:pt x="13" y="13"/>
                    <a:pt x="12" y="12"/>
                    <a:pt x="12" y="11"/>
                  </a:cubicBezTo>
                  <a:cubicBezTo>
                    <a:pt x="11" y="10"/>
                    <a:pt x="11" y="10"/>
                    <a:pt x="9" y="9"/>
                  </a:cubicBezTo>
                  <a:cubicBezTo>
                    <a:pt x="10" y="9"/>
                    <a:pt x="11" y="8"/>
                    <a:pt x="12" y="8"/>
                  </a:cubicBezTo>
                  <a:cubicBezTo>
                    <a:pt x="12" y="7"/>
                    <a:pt x="12" y="6"/>
                    <a:pt x="12" y="5"/>
                  </a:cubicBezTo>
                  <a:cubicBezTo>
                    <a:pt x="12" y="3"/>
                    <a:pt x="12" y="2"/>
                    <a:pt x="11" y="1"/>
                  </a:cubicBezTo>
                  <a:cubicBezTo>
                    <a:pt x="10" y="0"/>
                    <a:pt x="8" y="0"/>
                    <a:pt x="6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3" name="Freeform 21">
              <a:extLst>
                <a:ext uri="{FF2B5EF4-FFF2-40B4-BE49-F238E27FC236}">
                  <a16:creationId xmlns:a16="http://schemas.microsoft.com/office/drawing/2014/main" id="{CEA2A97E-F714-4A59-B2AA-67A332E7A05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106025" y="1614488"/>
              <a:ext cx="65088" cy="76200"/>
            </a:xfrm>
            <a:custGeom>
              <a:avLst/>
              <a:gdLst>
                <a:gd name="T0" fmla="*/ 9 w 18"/>
                <a:gd name="T1" fmla="*/ 18 h 21"/>
                <a:gd name="T2" fmla="*/ 4 w 18"/>
                <a:gd name="T3" fmla="*/ 16 h 21"/>
                <a:gd name="T4" fmla="*/ 3 w 18"/>
                <a:gd name="T5" fmla="*/ 11 h 21"/>
                <a:gd name="T6" fmla="*/ 3 w 18"/>
                <a:gd name="T7" fmla="*/ 10 h 21"/>
                <a:gd name="T8" fmla="*/ 4 w 18"/>
                <a:gd name="T9" fmla="*/ 5 h 21"/>
                <a:gd name="T10" fmla="*/ 9 w 18"/>
                <a:gd name="T11" fmla="*/ 3 h 21"/>
                <a:gd name="T12" fmla="*/ 13 w 18"/>
                <a:gd name="T13" fmla="*/ 5 h 21"/>
                <a:gd name="T14" fmla="*/ 15 w 18"/>
                <a:gd name="T15" fmla="*/ 10 h 21"/>
                <a:gd name="T16" fmla="*/ 15 w 18"/>
                <a:gd name="T17" fmla="*/ 11 h 21"/>
                <a:gd name="T18" fmla="*/ 13 w 18"/>
                <a:gd name="T19" fmla="*/ 16 h 21"/>
                <a:gd name="T20" fmla="*/ 9 w 18"/>
                <a:gd name="T21" fmla="*/ 18 h 21"/>
                <a:gd name="T22" fmla="*/ 9 w 18"/>
                <a:gd name="T23" fmla="*/ 0 h 21"/>
                <a:gd name="T24" fmla="*/ 3 w 18"/>
                <a:gd name="T25" fmla="*/ 3 h 21"/>
                <a:gd name="T26" fmla="*/ 0 w 18"/>
                <a:gd name="T27" fmla="*/ 10 h 21"/>
                <a:gd name="T28" fmla="*/ 0 w 18"/>
                <a:gd name="T29" fmla="*/ 11 h 21"/>
                <a:gd name="T30" fmla="*/ 3 w 18"/>
                <a:gd name="T31" fmla="*/ 18 h 21"/>
                <a:gd name="T32" fmla="*/ 9 w 18"/>
                <a:gd name="T33" fmla="*/ 21 h 21"/>
                <a:gd name="T34" fmla="*/ 15 w 18"/>
                <a:gd name="T35" fmla="*/ 18 h 21"/>
                <a:gd name="T36" fmla="*/ 18 w 18"/>
                <a:gd name="T37" fmla="*/ 11 h 21"/>
                <a:gd name="T38" fmla="*/ 18 w 18"/>
                <a:gd name="T39" fmla="*/ 10 h 21"/>
                <a:gd name="T40" fmla="*/ 15 w 18"/>
                <a:gd name="T41" fmla="*/ 3 h 21"/>
                <a:gd name="T42" fmla="*/ 9 w 18"/>
                <a:gd name="T43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" h="21">
                  <a:moveTo>
                    <a:pt x="9" y="18"/>
                  </a:moveTo>
                  <a:cubicBezTo>
                    <a:pt x="7" y="18"/>
                    <a:pt x="6" y="18"/>
                    <a:pt x="4" y="16"/>
                  </a:cubicBezTo>
                  <a:cubicBezTo>
                    <a:pt x="3" y="15"/>
                    <a:pt x="3" y="13"/>
                    <a:pt x="3" y="11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8"/>
                    <a:pt x="3" y="6"/>
                    <a:pt x="4" y="5"/>
                  </a:cubicBezTo>
                  <a:cubicBezTo>
                    <a:pt x="6" y="3"/>
                    <a:pt x="7" y="3"/>
                    <a:pt x="9" y="3"/>
                  </a:cubicBezTo>
                  <a:cubicBezTo>
                    <a:pt x="11" y="3"/>
                    <a:pt x="12" y="3"/>
                    <a:pt x="13" y="5"/>
                  </a:cubicBezTo>
                  <a:cubicBezTo>
                    <a:pt x="14" y="6"/>
                    <a:pt x="15" y="8"/>
                    <a:pt x="15" y="10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15" y="13"/>
                    <a:pt x="14" y="15"/>
                    <a:pt x="13" y="16"/>
                  </a:cubicBezTo>
                  <a:cubicBezTo>
                    <a:pt x="12" y="18"/>
                    <a:pt x="11" y="18"/>
                    <a:pt x="9" y="18"/>
                  </a:cubicBezTo>
                  <a:moveTo>
                    <a:pt x="9" y="0"/>
                  </a:moveTo>
                  <a:cubicBezTo>
                    <a:pt x="6" y="0"/>
                    <a:pt x="4" y="1"/>
                    <a:pt x="3" y="3"/>
                  </a:cubicBezTo>
                  <a:cubicBezTo>
                    <a:pt x="1" y="5"/>
                    <a:pt x="0" y="8"/>
                    <a:pt x="0" y="10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4"/>
                    <a:pt x="1" y="16"/>
                    <a:pt x="3" y="18"/>
                  </a:cubicBezTo>
                  <a:cubicBezTo>
                    <a:pt x="4" y="20"/>
                    <a:pt x="6" y="21"/>
                    <a:pt x="9" y="21"/>
                  </a:cubicBezTo>
                  <a:cubicBezTo>
                    <a:pt x="11" y="21"/>
                    <a:pt x="14" y="20"/>
                    <a:pt x="15" y="18"/>
                  </a:cubicBezTo>
                  <a:cubicBezTo>
                    <a:pt x="17" y="16"/>
                    <a:pt x="18" y="14"/>
                    <a:pt x="18" y="11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8" y="8"/>
                    <a:pt x="17" y="5"/>
                    <a:pt x="15" y="3"/>
                  </a:cubicBezTo>
                  <a:cubicBezTo>
                    <a:pt x="14" y="1"/>
                    <a:pt x="11" y="0"/>
                    <a:pt x="9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6" name="Freeform 22">
              <a:extLst>
                <a:ext uri="{FF2B5EF4-FFF2-40B4-BE49-F238E27FC236}">
                  <a16:creationId xmlns:a16="http://schemas.microsoft.com/office/drawing/2014/main" id="{B20B6E9B-2E3F-445B-9A7C-74BF4912A6A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77463" y="1633538"/>
              <a:ext cx="33338" cy="53975"/>
            </a:xfrm>
            <a:custGeom>
              <a:avLst/>
              <a:gdLst>
                <a:gd name="T0" fmla="*/ 8 w 9"/>
                <a:gd name="T1" fmla="*/ 0 h 15"/>
                <a:gd name="T2" fmla="*/ 6 w 9"/>
                <a:gd name="T3" fmla="*/ 1 h 15"/>
                <a:gd name="T4" fmla="*/ 5 w 9"/>
                <a:gd name="T5" fmla="*/ 3 h 15"/>
                <a:gd name="T6" fmla="*/ 4 w 9"/>
                <a:gd name="T7" fmla="*/ 1 h 15"/>
                <a:gd name="T8" fmla="*/ 0 w 9"/>
                <a:gd name="T9" fmla="*/ 1 h 15"/>
                <a:gd name="T10" fmla="*/ 0 w 9"/>
                <a:gd name="T11" fmla="*/ 2 h 15"/>
                <a:gd name="T12" fmla="*/ 2 w 9"/>
                <a:gd name="T13" fmla="*/ 3 h 15"/>
                <a:gd name="T14" fmla="*/ 2 w 9"/>
                <a:gd name="T15" fmla="*/ 13 h 15"/>
                <a:gd name="T16" fmla="*/ 0 w 9"/>
                <a:gd name="T17" fmla="*/ 14 h 15"/>
                <a:gd name="T18" fmla="*/ 0 w 9"/>
                <a:gd name="T19" fmla="*/ 15 h 15"/>
                <a:gd name="T20" fmla="*/ 7 w 9"/>
                <a:gd name="T21" fmla="*/ 15 h 15"/>
                <a:gd name="T22" fmla="*/ 7 w 9"/>
                <a:gd name="T23" fmla="*/ 14 h 15"/>
                <a:gd name="T24" fmla="*/ 5 w 9"/>
                <a:gd name="T25" fmla="*/ 13 h 15"/>
                <a:gd name="T26" fmla="*/ 5 w 9"/>
                <a:gd name="T27" fmla="*/ 5 h 15"/>
                <a:gd name="T28" fmla="*/ 6 w 9"/>
                <a:gd name="T29" fmla="*/ 4 h 15"/>
                <a:gd name="T30" fmla="*/ 8 w 9"/>
                <a:gd name="T31" fmla="*/ 3 h 15"/>
                <a:gd name="T32" fmla="*/ 9 w 9"/>
                <a:gd name="T33" fmla="*/ 3 h 15"/>
                <a:gd name="T34" fmla="*/ 9 w 9"/>
                <a:gd name="T35" fmla="*/ 1 h 15"/>
                <a:gd name="T36" fmla="*/ 9 w 9"/>
                <a:gd name="T37" fmla="*/ 1 h 15"/>
                <a:gd name="T38" fmla="*/ 8 w 9"/>
                <a:gd name="T3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" h="15">
                  <a:moveTo>
                    <a:pt x="8" y="0"/>
                  </a:moveTo>
                  <a:cubicBezTo>
                    <a:pt x="7" y="0"/>
                    <a:pt x="7" y="1"/>
                    <a:pt x="6" y="1"/>
                  </a:cubicBezTo>
                  <a:cubicBezTo>
                    <a:pt x="6" y="2"/>
                    <a:pt x="5" y="2"/>
                    <a:pt x="5" y="3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4"/>
                    <a:pt x="5" y="4"/>
                    <a:pt x="6" y="4"/>
                  </a:cubicBezTo>
                  <a:cubicBezTo>
                    <a:pt x="6" y="3"/>
                    <a:pt x="7" y="3"/>
                    <a:pt x="8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8" y="0"/>
                    <a:pt x="8" y="0"/>
                    <a:pt x="8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7" name="Freeform 23">
              <a:extLst>
                <a:ext uri="{FF2B5EF4-FFF2-40B4-BE49-F238E27FC236}">
                  <a16:creationId xmlns:a16="http://schemas.microsoft.com/office/drawing/2014/main" id="{3A9EE3EC-2685-4BEC-A8C3-2570460DE82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217150" y="1611313"/>
              <a:ext cx="25400" cy="76200"/>
            </a:xfrm>
            <a:custGeom>
              <a:avLst/>
              <a:gdLst>
                <a:gd name="T0" fmla="*/ 12 w 16"/>
                <a:gd name="T1" fmla="*/ 16 h 48"/>
                <a:gd name="T2" fmla="*/ 0 w 16"/>
                <a:gd name="T3" fmla="*/ 16 h 48"/>
                <a:gd name="T4" fmla="*/ 0 w 16"/>
                <a:gd name="T5" fmla="*/ 18 h 48"/>
                <a:gd name="T6" fmla="*/ 5 w 16"/>
                <a:gd name="T7" fmla="*/ 21 h 48"/>
                <a:gd name="T8" fmla="*/ 5 w 16"/>
                <a:gd name="T9" fmla="*/ 43 h 48"/>
                <a:gd name="T10" fmla="*/ 0 w 16"/>
                <a:gd name="T11" fmla="*/ 46 h 48"/>
                <a:gd name="T12" fmla="*/ 0 w 16"/>
                <a:gd name="T13" fmla="*/ 48 h 48"/>
                <a:gd name="T14" fmla="*/ 16 w 16"/>
                <a:gd name="T15" fmla="*/ 48 h 48"/>
                <a:gd name="T16" fmla="*/ 16 w 16"/>
                <a:gd name="T17" fmla="*/ 46 h 48"/>
                <a:gd name="T18" fmla="*/ 12 w 16"/>
                <a:gd name="T19" fmla="*/ 43 h 48"/>
                <a:gd name="T20" fmla="*/ 12 w 16"/>
                <a:gd name="T21" fmla="*/ 16 h 48"/>
                <a:gd name="T22" fmla="*/ 12 w 16"/>
                <a:gd name="T23" fmla="*/ 0 h 48"/>
                <a:gd name="T24" fmla="*/ 5 w 16"/>
                <a:gd name="T25" fmla="*/ 0 h 48"/>
                <a:gd name="T26" fmla="*/ 5 w 16"/>
                <a:gd name="T27" fmla="*/ 7 h 48"/>
                <a:gd name="T28" fmla="*/ 12 w 16"/>
                <a:gd name="T29" fmla="*/ 7 h 48"/>
                <a:gd name="T30" fmla="*/ 12 w 16"/>
                <a:gd name="T31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6" h="48">
                  <a:moveTo>
                    <a:pt x="12" y="16"/>
                  </a:moveTo>
                  <a:lnTo>
                    <a:pt x="0" y="16"/>
                  </a:lnTo>
                  <a:lnTo>
                    <a:pt x="0" y="18"/>
                  </a:lnTo>
                  <a:lnTo>
                    <a:pt x="5" y="21"/>
                  </a:lnTo>
                  <a:lnTo>
                    <a:pt x="5" y="43"/>
                  </a:lnTo>
                  <a:lnTo>
                    <a:pt x="0" y="46"/>
                  </a:lnTo>
                  <a:lnTo>
                    <a:pt x="0" y="48"/>
                  </a:lnTo>
                  <a:lnTo>
                    <a:pt x="16" y="48"/>
                  </a:lnTo>
                  <a:lnTo>
                    <a:pt x="16" y="46"/>
                  </a:lnTo>
                  <a:lnTo>
                    <a:pt x="12" y="43"/>
                  </a:lnTo>
                  <a:lnTo>
                    <a:pt x="12" y="16"/>
                  </a:lnTo>
                  <a:close/>
                  <a:moveTo>
                    <a:pt x="12" y="0"/>
                  </a:moveTo>
                  <a:lnTo>
                    <a:pt x="5" y="0"/>
                  </a:lnTo>
                  <a:lnTo>
                    <a:pt x="5" y="7"/>
                  </a:lnTo>
                  <a:lnTo>
                    <a:pt x="12" y="7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8" name="Freeform 24">
              <a:extLst>
                <a:ext uri="{FF2B5EF4-FFF2-40B4-BE49-F238E27FC236}">
                  <a16:creationId xmlns:a16="http://schemas.microsoft.com/office/drawing/2014/main" id="{6F2CEA99-C47E-495C-87E0-8B16AE0D838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217150" y="1611313"/>
              <a:ext cx="25400" cy="76200"/>
            </a:xfrm>
            <a:custGeom>
              <a:avLst/>
              <a:gdLst>
                <a:gd name="T0" fmla="*/ 12 w 16"/>
                <a:gd name="T1" fmla="*/ 16 h 48"/>
                <a:gd name="T2" fmla="*/ 0 w 16"/>
                <a:gd name="T3" fmla="*/ 16 h 48"/>
                <a:gd name="T4" fmla="*/ 0 w 16"/>
                <a:gd name="T5" fmla="*/ 18 h 48"/>
                <a:gd name="T6" fmla="*/ 5 w 16"/>
                <a:gd name="T7" fmla="*/ 21 h 48"/>
                <a:gd name="T8" fmla="*/ 5 w 16"/>
                <a:gd name="T9" fmla="*/ 43 h 48"/>
                <a:gd name="T10" fmla="*/ 0 w 16"/>
                <a:gd name="T11" fmla="*/ 46 h 48"/>
                <a:gd name="T12" fmla="*/ 0 w 16"/>
                <a:gd name="T13" fmla="*/ 48 h 48"/>
                <a:gd name="T14" fmla="*/ 16 w 16"/>
                <a:gd name="T15" fmla="*/ 48 h 48"/>
                <a:gd name="T16" fmla="*/ 16 w 16"/>
                <a:gd name="T17" fmla="*/ 46 h 48"/>
                <a:gd name="T18" fmla="*/ 12 w 16"/>
                <a:gd name="T19" fmla="*/ 43 h 48"/>
                <a:gd name="T20" fmla="*/ 12 w 16"/>
                <a:gd name="T21" fmla="*/ 16 h 48"/>
                <a:gd name="T22" fmla="*/ 12 w 16"/>
                <a:gd name="T23" fmla="*/ 0 h 48"/>
                <a:gd name="T24" fmla="*/ 5 w 16"/>
                <a:gd name="T25" fmla="*/ 0 h 48"/>
                <a:gd name="T26" fmla="*/ 5 w 16"/>
                <a:gd name="T27" fmla="*/ 7 h 48"/>
                <a:gd name="T28" fmla="*/ 12 w 16"/>
                <a:gd name="T29" fmla="*/ 7 h 48"/>
                <a:gd name="T30" fmla="*/ 12 w 16"/>
                <a:gd name="T31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6" h="48">
                  <a:moveTo>
                    <a:pt x="12" y="16"/>
                  </a:moveTo>
                  <a:lnTo>
                    <a:pt x="0" y="16"/>
                  </a:lnTo>
                  <a:lnTo>
                    <a:pt x="0" y="18"/>
                  </a:lnTo>
                  <a:lnTo>
                    <a:pt x="5" y="21"/>
                  </a:lnTo>
                  <a:lnTo>
                    <a:pt x="5" y="43"/>
                  </a:lnTo>
                  <a:lnTo>
                    <a:pt x="0" y="46"/>
                  </a:lnTo>
                  <a:lnTo>
                    <a:pt x="0" y="48"/>
                  </a:lnTo>
                  <a:lnTo>
                    <a:pt x="16" y="48"/>
                  </a:lnTo>
                  <a:lnTo>
                    <a:pt x="16" y="46"/>
                  </a:lnTo>
                  <a:lnTo>
                    <a:pt x="12" y="43"/>
                  </a:lnTo>
                  <a:lnTo>
                    <a:pt x="12" y="16"/>
                  </a:lnTo>
                  <a:moveTo>
                    <a:pt x="12" y="0"/>
                  </a:moveTo>
                  <a:lnTo>
                    <a:pt x="5" y="0"/>
                  </a:lnTo>
                  <a:lnTo>
                    <a:pt x="5" y="7"/>
                  </a:lnTo>
                  <a:lnTo>
                    <a:pt x="12" y="7"/>
                  </a:lnTo>
                  <a:lnTo>
                    <a:pt x="1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9" name="Freeform 25">
              <a:extLst>
                <a:ext uri="{FF2B5EF4-FFF2-40B4-BE49-F238E27FC236}">
                  <a16:creationId xmlns:a16="http://schemas.microsoft.com/office/drawing/2014/main" id="{0715D9CC-B643-4F1C-BE32-16B107D442E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250488" y="1633538"/>
              <a:ext cx="47625" cy="76200"/>
            </a:xfrm>
            <a:custGeom>
              <a:avLst/>
              <a:gdLst>
                <a:gd name="T0" fmla="*/ 7 w 13"/>
                <a:gd name="T1" fmla="*/ 13 h 21"/>
                <a:gd name="T2" fmla="*/ 4 w 13"/>
                <a:gd name="T3" fmla="*/ 12 h 21"/>
                <a:gd name="T4" fmla="*/ 3 w 13"/>
                <a:gd name="T5" fmla="*/ 9 h 21"/>
                <a:gd name="T6" fmla="*/ 3 w 13"/>
                <a:gd name="T7" fmla="*/ 8 h 21"/>
                <a:gd name="T8" fmla="*/ 4 w 13"/>
                <a:gd name="T9" fmla="*/ 4 h 21"/>
                <a:gd name="T10" fmla="*/ 7 w 13"/>
                <a:gd name="T11" fmla="*/ 3 h 21"/>
                <a:gd name="T12" fmla="*/ 9 w 13"/>
                <a:gd name="T13" fmla="*/ 3 h 21"/>
                <a:gd name="T14" fmla="*/ 10 w 13"/>
                <a:gd name="T15" fmla="*/ 5 h 21"/>
                <a:gd name="T16" fmla="*/ 10 w 13"/>
                <a:gd name="T17" fmla="*/ 11 h 21"/>
                <a:gd name="T18" fmla="*/ 9 w 13"/>
                <a:gd name="T19" fmla="*/ 13 h 21"/>
                <a:gd name="T20" fmla="*/ 7 w 13"/>
                <a:gd name="T21" fmla="*/ 13 h 21"/>
                <a:gd name="T22" fmla="*/ 6 w 13"/>
                <a:gd name="T23" fmla="*/ 0 h 21"/>
                <a:gd name="T24" fmla="*/ 2 w 13"/>
                <a:gd name="T25" fmla="*/ 3 h 21"/>
                <a:gd name="T26" fmla="*/ 0 w 13"/>
                <a:gd name="T27" fmla="*/ 8 h 21"/>
                <a:gd name="T28" fmla="*/ 0 w 13"/>
                <a:gd name="T29" fmla="*/ 9 h 21"/>
                <a:gd name="T30" fmla="*/ 2 w 13"/>
                <a:gd name="T31" fmla="*/ 14 h 21"/>
                <a:gd name="T32" fmla="*/ 6 w 13"/>
                <a:gd name="T33" fmla="*/ 16 h 21"/>
                <a:gd name="T34" fmla="*/ 8 w 13"/>
                <a:gd name="T35" fmla="*/ 15 h 21"/>
                <a:gd name="T36" fmla="*/ 10 w 13"/>
                <a:gd name="T37" fmla="*/ 14 h 21"/>
                <a:gd name="T38" fmla="*/ 10 w 13"/>
                <a:gd name="T39" fmla="*/ 15 h 21"/>
                <a:gd name="T40" fmla="*/ 9 w 13"/>
                <a:gd name="T41" fmla="*/ 18 h 21"/>
                <a:gd name="T42" fmla="*/ 7 w 13"/>
                <a:gd name="T43" fmla="*/ 19 h 21"/>
                <a:gd name="T44" fmla="*/ 5 w 13"/>
                <a:gd name="T45" fmla="*/ 19 h 21"/>
                <a:gd name="T46" fmla="*/ 3 w 13"/>
                <a:gd name="T47" fmla="*/ 18 h 21"/>
                <a:gd name="T48" fmla="*/ 2 w 13"/>
                <a:gd name="T49" fmla="*/ 20 h 21"/>
                <a:gd name="T50" fmla="*/ 4 w 13"/>
                <a:gd name="T51" fmla="*/ 21 h 21"/>
                <a:gd name="T52" fmla="*/ 7 w 13"/>
                <a:gd name="T53" fmla="*/ 21 h 21"/>
                <a:gd name="T54" fmla="*/ 11 w 13"/>
                <a:gd name="T55" fmla="*/ 20 h 21"/>
                <a:gd name="T56" fmla="*/ 13 w 13"/>
                <a:gd name="T57" fmla="*/ 15 h 21"/>
                <a:gd name="T58" fmla="*/ 13 w 13"/>
                <a:gd name="T59" fmla="*/ 1 h 21"/>
                <a:gd name="T60" fmla="*/ 10 w 13"/>
                <a:gd name="T61" fmla="*/ 1 h 21"/>
                <a:gd name="T62" fmla="*/ 10 w 13"/>
                <a:gd name="T63" fmla="*/ 3 h 21"/>
                <a:gd name="T64" fmla="*/ 8 w 13"/>
                <a:gd name="T65" fmla="*/ 1 h 21"/>
                <a:gd name="T66" fmla="*/ 6 w 13"/>
                <a:gd name="T67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3" h="21">
                  <a:moveTo>
                    <a:pt x="7" y="13"/>
                  </a:moveTo>
                  <a:cubicBezTo>
                    <a:pt x="5" y="13"/>
                    <a:pt x="4" y="13"/>
                    <a:pt x="4" y="12"/>
                  </a:cubicBezTo>
                  <a:cubicBezTo>
                    <a:pt x="3" y="11"/>
                    <a:pt x="3" y="10"/>
                    <a:pt x="3" y="9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7"/>
                    <a:pt x="3" y="5"/>
                    <a:pt x="4" y="4"/>
                  </a:cubicBezTo>
                  <a:cubicBezTo>
                    <a:pt x="4" y="3"/>
                    <a:pt x="5" y="3"/>
                    <a:pt x="7" y="3"/>
                  </a:cubicBezTo>
                  <a:cubicBezTo>
                    <a:pt x="7" y="3"/>
                    <a:pt x="8" y="3"/>
                    <a:pt x="9" y="3"/>
                  </a:cubicBezTo>
                  <a:cubicBezTo>
                    <a:pt x="9" y="4"/>
                    <a:pt x="10" y="4"/>
                    <a:pt x="10" y="5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0" y="12"/>
                    <a:pt x="9" y="13"/>
                    <a:pt x="9" y="13"/>
                  </a:cubicBezTo>
                  <a:cubicBezTo>
                    <a:pt x="8" y="13"/>
                    <a:pt x="7" y="13"/>
                    <a:pt x="7" y="13"/>
                  </a:cubicBezTo>
                  <a:moveTo>
                    <a:pt x="6" y="0"/>
                  </a:moveTo>
                  <a:cubicBezTo>
                    <a:pt x="4" y="0"/>
                    <a:pt x="3" y="1"/>
                    <a:pt x="2" y="3"/>
                  </a:cubicBezTo>
                  <a:cubicBezTo>
                    <a:pt x="1" y="4"/>
                    <a:pt x="0" y="6"/>
                    <a:pt x="0" y="8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11"/>
                    <a:pt x="1" y="12"/>
                    <a:pt x="2" y="14"/>
                  </a:cubicBezTo>
                  <a:cubicBezTo>
                    <a:pt x="3" y="15"/>
                    <a:pt x="4" y="16"/>
                    <a:pt x="6" y="16"/>
                  </a:cubicBezTo>
                  <a:cubicBezTo>
                    <a:pt x="7" y="16"/>
                    <a:pt x="8" y="15"/>
                    <a:pt x="8" y="15"/>
                  </a:cubicBezTo>
                  <a:cubicBezTo>
                    <a:pt x="9" y="15"/>
                    <a:pt x="9" y="14"/>
                    <a:pt x="10" y="14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10" y="16"/>
                    <a:pt x="10" y="17"/>
                    <a:pt x="9" y="18"/>
                  </a:cubicBezTo>
                  <a:cubicBezTo>
                    <a:pt x="9" y="19"/>
                    <a:pt x="8" y="19"/>
                    <a:pt x="7" y="19"/>
                  </a:cubicBezTo>
                  <a:cubicBezTo>
                    <a:pt x="6" y="19"/>
                    <a:pt x="5" y="19"/>
                    <a:pt x="5" y="19"/>
                  </a:cubicBezTo>
                  <a:cubicBezTo>
                    <a:pt x="4" y="19"/>
                    <a:pt x="3" y="18"/>
                    <a:pt x="3" y="18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3" y="20"/>
                    <a:pt x="3" y="21"/>
                    <a:pt x="4" y="21"/>
                  </a:cubicBezTo>
                  <a:cubicBezTo>
                    <a:pt x="5" y="21"/>
                    <a:pt x="6" y="21"/>
                    <a:pt x="7" y="21"/>
                  </a:cubicBezTo>
                  <a:cubicBezTo>
                    <a:pt x="9" y="21"/>
                    <a:pt x="10" y="21"/>
                    <a:pt x="11" y="20"/>
                  </a:cubicBezTo>
                  <a:cubicBezTo>
                    <a:pt x="12" y="18"/>
                    <a:pt x="13" y="17"/>
                    <a:pt x="13" y="15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2"/>
                    <a:pt x="9" y="1"/>
                    <a:pt x="8" y="1"/>
                  </a:cubicBezTo>
                  <a:cubicBezTo>
                    <a:pt x="8" y="1"/>
                    <a:pt x="7" y="0"/>
                    <a:pt x="6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0" name="Freeform 26">
              <a:extLst>
                <a:ext uri="{FF2B5EF4-FFF2-40B4-BE49-F238E27FC236}">
                  <a16:creationId xmlns:a16="http://schemas.microsoft.com/office/drawing/2014/main" id="{628335E8-F6A4-4486-BFC7-46F8CB4D65C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09225" y="1611313"/>
              <a:ext cx="25400" cy="76200"/>
            </a:xfrm>
            <a:custGeom>
              <a:avLst/>
              <a:gdLst>
                <a:gd name="T0" fmla="*/ 11 w 16"/>
                <a:gd name="T1" fmla="*/ 16 h 48"/>
                <a:gd name="T2" fmla="*/ 0 w 16"/>
                <a:gd name="T3" fmla="*/ 16 h 48"/>
                <a:gd name="T4" fmla="*/ 0 w 16"/>
                <a:gd name="T5" fmla="*/ 18 h 48"/>
                <a:gd name="T6" fmla="*/ 4 w 16"/>
                <a:gd name="T7" fmla="*/ 21 h 48"/>
                <a:gd name="T8" fmla="*/ 4 w 16"/>
                <a:gd name="T9" fmla="*/ 43 h 48"/>
                <a:gd name="T10" fmla="*/ 0 w 16"/>
                <a:gd name="T11" fmla="*/ 46 h 48"/>
                <a:gd name="T12" fmla="*/ 0 w 16"/>
                <a:gd name="T13" fmla="*/ 48 h 48"/>
                <a:gd name="T14" fmla="*/ 16 w 16"/>
                <a:gd name="T15" fmla="*/ 48 h 48"/>
                <a:gd name="T16" fmla="*/ 16 w 16"/>
                <a:gd name="T17" fmla="*/ 46 h 48"/>
                <a:gd name="T18" fmla="*/ 11 w 16"/>
                <a:gd name="T19" fmla="*/ 43 h 48"/>
                <a:gd name="T20" fmla="*/ 11 w 16"/>
                <a:gd name="T21" fmla="*/ 16 h 48"/>
                <a:gd name="T22" fmla="*/ 11 w 16"/>
                <a:gd name="T23" fmla="*/ 0 h 48"/>
                <a:gd name="T24" fmla="*/ 4 w 16"/>
                <a:gd name="T25" fmla="*/ 0 h 48"/>
                <a:gd name="T26" fmla="*/ 4 w 16"/>
                <a:gd name="T27" fmla="*/ 7 h 48"/>
                <a:gd name="T28" fmla="*/ 11 w 16"/>
                <a:gd name="T29" fmla="*/ 7 h 48"/>
                <a:gd name="T30" fmla="*/ 11 w 16"/>
                <a:gd name="T31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6" h="48">
                  <a:moveTo>
                    <a:pt x="11" y="16"/>
                  </a:moveTo>
                  <a:lnTo>
                    <a:pt x="0" y="16"/>
                  </a:lnTo>
                  <a:lnTo>
                    <a:pt x="0" y="18"/>
                  </a:lnTo>
                  <a:lnTo>
                    <a:pt x="4" y="21"/>
                  </a:lnTo>
                  <a:lnTo>
                    <a:pt x="4" y="43"/>
                  </a:lnTo>
                  <a:lnTo>
                    <a:pt x="0" y="46"/>
                  </a:lnTo>
                  <a:lnTo>
                    <a:pt x="0" y="48"/>
                  </a:lnTo>
                  <a:lnTo>
                    <a:pt x="16" y="48"/>
                  </a:lnTo>
                  <a:lnTo>
                    <a:pt x="16" y="46"/>
                  </a:lnTo>
                  <a:lnTo>
                    <a:pt x="11" y="43"/>
                  </a:lnTo>
                  <a:lnTo>
                    <a:pt x="11" y="16"/>
                  </a:lnTo>
                  <a:close/>
                  <a:moveTo>
                    <a:pt x="11" y="0"/>
                  </a:moveTo>
                  <a:lnTo>
                    <a:pt x="4" y="0"/>
                  </a:lnTo>
                  <a:lnTo>
                    <a:pt x="4" y="7"/>
                  </a:lnTo>
                  <a:lnTo>
                    <a:pt x="11" y="7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1" name="Freeform 27">
              <a:extLst>
                <a:ext uri="{FF2B5EF4-FFF2-40B4-BE49-F238E27FC236}">
                  <a16:creationId xmlns:a16="http://schemas.microsoft.com/office/drawing/2014/main" id="{2DF8D664-1FDE-4861-BD2F-F8DCD55A269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09225" y="1611313"/>
              <a:ext cx="25400" cy="76200"/>
            </a:xfrm>
            <a:custGeom>
              <a:avLst/>
              <a:gdLst>
                <a:gd name="T0" fmla="*/ 11 w 16"/>
                <a:gd name="T1" fmla="*/ 16 h 48"/>
                <a:gd name="T2" fmla="*/ 0 w 16"/>
                <a:gd name="T3" fmla="*/ 16 h 48"/>
                <a:gd name="T4" fmla="*/ 0 w 16"/>
                <a:gd name="T5" fmla="*/ 18 h 48"/>
                <a:gd name="T6" fmla="*/ 4 w 16"/>
                <a:gd name="T7" fmla="*/ 21 h 48"/>
                <a:gd name="T8" fmla="*/ 4 w 16"/>
                <a:gd name="T9" fmla="*/ 43 h 48"/>
                <a:gd name="T10" fmla="*/ 0 w 16"/>
                <a:gd name="T11" fmla="*/ 46 h 48"/>
                <a:gd name="T12" fmla="*/ 0 w 16"/>
                <a:gd name="T13" fmla="*/ 48 h 48"/>
                <a:gd name="T14" fmla="*/ 16 w 16"/>
                <a:gd name="T15" fmla="*/ 48 h 48"/>
                <a:gd name="T16" fmla="*/ 16 w 16"/>
                <a:gd name="T17" fmla="*/ 46 h 48"/>
                <a:gd name="T18" fmla="*/ 11 w 16"/>
                <a:gd name="T19" fmla="*/ 43 h 48"/>
                <a:gd name="T20" fmla="*/ 11 w 16"/>
                <a:gd name="T21" fmla="*/ 16 h 48"/>
                <a:gd name="T22" fmla="*/ 11 w 16"/>
                <a:gd name="T23" fmla="*/ 0 h 48"/>
                <a:gd name="T24" fmla="*/ 4 w 16"/>
                <a:gd name="T25" fmla="*/ 0 h 48"/>
                <a:gd name="T26" fmla="*/ 4 w 16"/>
                <a:gd name="T27" fmla="*/ 7 h 48"/>
                <a:gd name="T28" fmla="*/ 11 w 16"/>
                <a:gd name="T29" fmla="*/ 7 h 48"/>
                <a:gd name="T30" fmla="*/ 11 w 16"/>
                <a:gd name="T31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6" h="48">
                  <a:moveTo>
                    <a:pt x="11" y="16"/>
                  </a:moveTo>
                  <a:lnTo>
                    <a:pt x="0" y="16"/>
                  </a:lnTo>
                  <a:lnTo>
                    <a:pt x="0" y="18"/>
                  </a:lnTo>
                  <a:lnTo>
                    <a:pt x="4" y="21"/>
                  </a:lnTo>
                  <a:lnTo>
                    <a:pt x="4" y="43"/>
                  </a:lnTo>
                  <a:lnTo>
                    <a:pt x="0" y="46"/>
                  </a:lnTo>
                  <a:lnTo>
                    <a:pt x="0" y="48"/>
                  </a:lnTo>
                  <a:lnTo>
                    <a:pt x="16" y="48"/>
                  </a:lnTo>
                  <a:lnTo>
                    <a:pt x="16" y="46"/>
                  </a:lnTo>
                  <a:lnTo>
                    <a:pt x="11" y="43"/>
                  </a:lnTo>
                  <a:lnTo>
                    <a:pt x="11" y="16"/>
                  </a:lnTo>
                  <a:moveTo>
                    <a:pt x="11" y="0"/>
                  </a:moveTo>
                  <a:lnTo>
                    <a:pt x="4" y="0"/>
                  </a:lnTo>
                  <a:lnTo>
                    <a:pt x="4" y="7"/>
                  </a:lnTo>
                  <a:lnTo>
                    <a:pt x="11" y="7"/>
                  </a:lnTo>
                  <a:lnTo>
                    <a:pt x="1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2" name="Freeform 28">
              <a:extLst>
                <a:ext uri="{FF2B5EF4-FFF2-40B4-BE49-F238E27FC236}">
                  <a16:creationId xmlns:a16="http://schemas.microsoft.com/office/drawing/2014/main" id="{2C0370BB-C4D4-4672-8929-BBEF5979244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37800" y="1633538"/>
              <a:ext cx="61913" cy="53975"/>
            </a:xfrm>
            <a:custGeom>
              <a:avLst/>
              <a:gdLst>
                <a:gd name="T0" fmla="*/ 9 w 17"/>
                <a:gd name="T1" fmla="*/ 0 h 15"/>
                <a:gd name="T2" fmla="*/ 7 w 17"/>
                <a:gd name="T3" fmla="*/ 1 h 15"/>
                <a:gd name="T4" fmla="*/ 5 w 17"/>
                <a:gd name="T5" fmla="*/ 3 h 15"/>
                <a:gd name="T6" fmla="*/ 5 w 17"/>
                <a:gd name="T7" fmla="*/ 1 h 15"/>
                <a:gd name="T8" fmla="*/ 0 w 17"/>
                <a:gd name="T9" fmla="*/ 1 h 15"/>
                <a:gd name="T10" fmla="*/ 0 w 17"/>
                <a:gd name="T11" fmla="*/ 2 h 15"/>
                <a:gd name="T12" fmla="*/ 3 w 17"/>
                <a:gd name="T13" fmla="*/ 3 h 15"/>
                <a:gd name="T14" fmla="*/ 3 w 17"/>
                <a:gd name="T15" fmla="*/ 13 h 15"/>
                <a:gd name="T16" fmla="*/ 0 w 17"/>
                <a:gd name="T17" fmla="*/ 14 h 15"/>
                <a:gd name="T18" fmla="*/ 0 w 17"/>
                <a:gd name="T19" fmla="*/ 15 h 15"/>
                <a:gd name="T20" fmla="*/ 7 w 17"/>
                <a:gd name="T21" fmla="*/ 15 h 15"/>
                <a:gd name="T22" fmla="*/ 7 w 17"/>
                <a:gd name="T23" fmla="*/ 14 h 15"/>
                <a:gd name="T24" fmla="*/ 5 w 17"/>
                <a:gd name="T25" fmla="*/ 13 h 15"/>
                <a:gd name="T26" fmla="*/ 5 w 17"/>
                <a:gd name="T27" fmla="*/ 5 h 15"/>
                <a:gd name="T28" fmla="*/ 7 w 17"/>
                <a:gd name="T29" fmla="*/ 3 h 15"/>
                <a:gd name="T30" fmla="*/ 9 w 17"/>
                <a:gd name="T31" fmla="*/ 3 h 15"/>
                <a:gd name="T32" fmla="*/ 11 w 17"/>
                <a:gd name="T33" fmla="*/ 3 h 15"/>
                <a:gd name="T34" fmla="*/ 12 w 17"/>
                <a:gd name="T35" fmla="*/ 6 h 15"/>
                <a:gd name="T36" fmla="*/ 12 w 17"/>
                <a:gd name="T37" fmla="*/ 13 h 15"/>
                <a:gd name="T38" fmla="*/ 10 w 17"/>
                <a:gd name="T39" fmla="*/ 14 h 15"/>
                <a:gd name="T40" fmla="*/ 10 w 17"/>
                <a:gd name="T41" fmla="*/ 15 h 15"/>
                <a:gd name="T42" fmla="*/ 17 w 17"/>
                <a:gd name="T43" fmla="*/ 15 h 15"/>
                <a:gd name="T44" fmla="*/ 17 w 17"/>
                <a:gd name="T45" fmla="*/ 14 h 15"/>
                <a:gd name="T46" fmla="*/ 14 w 17"/>
                <a:gd name="T47" fmla="*/ 13 h 15"/>
                <a:gd name="T48" fmla="*/ 14 w 17"/>
                <a:gd name="T49" fmla="*/ 6 h 15"/>
                <a:gd name="T50" fmla="*/ 13 w 17"/>
                <a:gd name="T51" fmla="*/ 2 h 15"/>
                <a:gd name="T52" fmla="*/ 9 w 17"/>
                <a:gd name="T53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7" h="15">
                  <a:moveTo>
                    <a:pt x="9" y="0"/>
                  </a:moveTo>
                  <a:cubicBezTo>
                    <a:pt x="9" y="0"/>
                    <a:pt x="8" y="1"/>
                    <a:pt x="7" y="1"/>
                  </a:cubicBezTo>
                  <a:cubicBezTo>
                    <a:pt x="6" y="2"/>
                    <a:pt x="6" y="2"/>
                    <a:pt x="5" y="3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6" y="4"/>
                    <a:pt x="6" y="4"/>
                    <a:pt x="7" y="3"/>
                  </a:cubicBezTo>
                  <a:cubicBezTo>
                    <a:pt x="7" y="3"/>
                    <a:pt x="8" y="3"/>
                    <a:pt x="9" y="3"/>
                  </a:cubicBezTo>
                  <a:cubicBezTo>
                    <a:pt x="10" y="3"/>
                    <a:pt x="11" y="3"/>
                    <a:pt x="11" y="3"/>
                  </a:cubicBezTo>
                  <a:cubicBezTo>
                    <a:pt x="12" y="4"/>
                    <a:pt x="12" y="5"/>
                    <a:pt x="12" y="6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17" y="15"/>
                    <a:pt x="17" y="15"/>
                    <a:pt x="17" y="15"/>
                  </a:cubicBezTo>
                  <a:cubicBezTo>
                    <a:pt x="17" y="14"/>
                    <a:pt x="17" y="14"/>
                    <a:pt x="17" y="14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4" y="4"/>
                    <a:pt x="14" y="3"/>
                    <a:pt x="13" y="2"/>
                  </a:cubicBezTo>
                  <a:cubicBezTo>
                    <a:pt x="12" y="1"/>
                    <a:pt x="11" y="0"/>
                    <a:pt x="9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3" name="Freeform 29">
              <a:extLst>
                <a:ext uri="{FF2B5EF4-FFF2-40B4-BE49-F238E27FC236}">
                  <a16:creationId xmlns:a16="http://schemas.microsoft.com/office/drawing/2014/main" id="{8C8734A1-D828-4F0E-80BF-14CFBFF79D5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406063" y="1633538"/>
              <a:ext cx="44450" cy="57150"/>
            </a:xfrm>
            <a:custGeom>
              <a:avLst/>
              <a:gdLst>
                <a:gd name="T0" fmla="*/ 5 w 12"/>
                <a:gd name="T1" fmla="*/ 13 h 16"/>
                <a:gd name="T2" fmla="*/ 3 w 12"/>
                <a:gd name="T3" fmla="*/ 13 h 16"/>
                <a:gd name="T4" fmla="*/ 2 w 12"/>
                <a:gd name="T5" fmla="*/ 11 h 16"/>
                <a:gd name="T6" fmla="*/ 3 w 12"/>
                <a:gd name="T7" fmla="*/ 10 h 16"/>
                <a:gd name="T8" fmla="*/ 6 w 12"/>
                <a:gd name="T9" fmla="*/ 9 h 16"/>
                <a:gd name="T10" fmla="*/ 9 w 12"/>
                <a:gd name="T11" fmla="*/ 9 h 16"/>
                <a:gd name="T12" fmla="*/ 9 w 12"/>
                <a:gd name="T13" fmla="*/ 11 h 16"/>
                <a:gd name="T14" fmla="*/ 7 w 12"/>
                <a:gd name="T15" fmla="*/ 13 h 16"/>
                <a:gd name="T16" fmla="*/ 5 w 12"/>
                <a:gd name="T17" fmla="*/ 13 h 16"/>
                <a:gd name="T18" fmla="*/ 6 w 12"/>
                <a:gd name="T19" fmla="*/ 0 h 16"/>
                <a:gd name="T20" fmla="*/ 3 w 12"/>
                <a:gd name="T21" fmla="*/ 1 h 16"/>
                <a:gd name="T22" fmla="*/ 0 w 12"/>
                <a:gd name="T23" fmla="*/ 2 h 16"/>
                <a:gd name="T24" fmla="*/ 0 w 12"/>
                <a:gd name="T25" fmla="*/ 5 h 16"/>
                <a:gd name="T26" fmla="*/ 2 w 12"/>
                <a:gd name="T27" fmla="*/ 5 h 16"/>
                <a:gd name="T28" fmla="*/ 3 w 12"/>
                <a:gd name="T29" fmla="*/ 4 h 16"/>
                <a:gd name="T30" fmla="*/ 4 w 12"/>
                <a:gd name="T31" fmla="*/ 3 h 16"/>
                <a:gd name="T32" fmla="*/ 6 w 12"/>
                <a:gd name="T33" fmla="*/ 3 h 16"/>
                <a:gd name="T34" fmla="*/ 8 w 12"/>
                <a:gd name="T35" fmla="*/ 3 h 16"/>
                <a:gd name="T36" fmla="*/ 9 w 12"/>
                <a:gd name="T37" fmla="*/ 5 h 16"/>
                <a:gd name="T38" fmla="*/ 9 w 12"/>
                <a:gd name="T39" fmla="*/ 7 h 16"/>
                <a:gd name="T40" fmla="*/ 6 w 12"/>
                <a:gd name="T41" fmla="*/ 7 h 16"/>
                <a:gd name="T42" fmla="*/ 1 w 12"/>
                <a:gd name="T43" fmla="*/ 8 h 16"/>
                <a:gd name="T44" fmla="*/ 0 w 12"/>
                <a:gd name="T45" fmla="*/ 11 h 16"/>
                <a:gd name="T46" fmla="*/ 1 w 12"/>
                <a:gd name="T47" fmla="*/ 14 h 16"/>
                <a:gd name="T48" fmla="*/ 4 w 12"/>
                <a:gd name="T49" fmla="*/ 16 h 16"/>
                <a:gd name="T50" fmla="*/ 7 w 12"/>
                <a:gd name="T51" fmla="*/ 15 h 16"/>
                <a:gd name="T52" fmla="*/ 9 w 12"/>
                <a:gd name="T53" fmla="*/ 13 h 16"/>
                <a:gd name="T54" fmla="*/ 9 w 12"/>
                <a:gd name="T55" fmla="*/ 14 h 16"/>
                <a:gd name="T56" fmla="*/ 9 w 12"/>
                <a:gd name="T57" fmla="*/ 15 h 16"/>
                <a:gd name="T58" fmla="*/ 12 w 12"/>
                <a:gd name="T59" fmla="*/ 15 h 16"/>
                <a:gd name="T60" fmla="*/ 12 w 12"/>
                <a:gd name="T61" fmla="*/ 14 h 16"/>
                <a:gd name="T62" fmla="*/ 11 w 12"/>
                <a:gd name="T63" fmla="*/ 13 h 16"/>
                <a:gd name="T64" fmla="*/ 11 w 12"/>
                <a:gd name="T65" fmla="*/ 13 h 16"/>
                <a:gd name="T66" fmla="*/ 11 w 12"/>
                <a:gd name="T67" fmla="*/ 12 h 16"/>
                <a:gd name="T68" fmla="*/ 11 w 12"/>
                <a:gd name="T69" fmla="*/ 5 h 16"/>
                <a:gd name="T70" fmla="*/ 10 w 12"/>
                <a:gd name="T71" fmla="*/ 2 h 16"/>
                <a:gd name="T72" fmla="*/ 6 w 12"/>
                <a:gd name="T7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2" h="16">
                  <a:moveTo>
                    <a:pt x="5" y="13"/>
                  </a:moveTo>
                  <a:cubicBezTo>
                    <a:pt x="4" y="13"/>
                    <a:pt x="3" y="13"/>
                    <a:pt x="3" y="13"/>
                  </a:cubicBezTo>
                  <a:cubicBezTo>
                    <a:pt x="3" y="13"/>
                    <a:pt x="2" y="12"/>
                    <a:pt x="2" y="11"/>
                  </a:cubicBezTo>
                  <a:cubicBezTo>
                    <a:pt x="2" y="11"/>
                    <a:pt x="3" y="10"/>
                    <a:pt x="3" y="10"/>
                  </a:cubicBezTo>
                  <a:cubicBezTo>
                    <a:pt x="4" y="9"/>
                    <a:pt x="5" y="9"/>
                    <a:pt x="6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8" y="12"/>
                    <a:pt x="8" y="12"/>
                    <a:pt x="7" y="13"/>
                  </a:cubicBezTo>
                  <a:cubicBezTo>
                    <a:pt x="6" y="13"/>
                    <a:pt x="6" y="13"/>
                    <a:pt x="5" y="13"/>
                  </a:cubicBezTo>
                  <a:moveTo>
                    <a:pt x="6" y="0"/>
                  </a:moveTo>
                  <a:cubicBezTo>
                    <a:pt x="5" y="0"/>
                    <a:pt x="4" y="1"/>
                    <a:pt x="3" y="1"/>
                  </a:cubicBezTo>
                  <a:cubicBezTo>
                    <a:pt x="2" y="1"/>
                    <a:pt x="1" y="2"/>
                    <a:pt x="0" y="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3"/>
                    <a:pt x="3" y="3"/>
                    <a:pt x="4" y="3"/>
                  </a:cubicBezTo>
                  <a:cubicBezTo>
                    <a:pt x="4" y="3"/>
                    <a:pt x="5" y="3"/>
                    <a:pt x="6" y="3"/>
                  </a:cubicBezTo>
                  <a:cubicBezTo>
                    <a:pt x="7" y="3"/>
                    <a:pt x="7" y="3"/>
                    <a:pt x="8" y="3"/>
                  </a:cubicBezTo>
                  <a:cubicBezTo>
                    <a:pt x="8" y="4"/>
                    <a:pt x="9" y="4"/>
                    <a:pt x="9" y="5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4" y="7"/>
                    <a:pt x="3" y="7"/>
                    <a:pt x="1" y="8"/>
                  </a:cubicBezTo>
                  <a:cubicBezTo>
                    <a:pt x="0" y="9"/>
                    <a:pt x="0" y="10"/>
                    <a:pt x="0" y="11"/>
                  </a:cubicBezTo>
                  <a:cubicBezTo>
                    <a:pt x="0" y="13"/>
                    <a:pt x="0" y="14"/>
                    <a:pt x="1" y="14"/>
                  </a:cubicBezTo>
                  <a:cubicBezTo>
                    <a:pt x="2" y="15"/>
                    <a:pt x="3" y="16"/>
                    <a:pt x="4" y="16"/>
                  </a:cubicBezTo>
                  <a:cubicBezTo>
                    <a:pt x="5" y="16"/>
                    <a:pt x="6" y="15"/>
                    <a:pt x="7" y="15"/>
                  </a:cubicBezTo>
                  <a:cubicBezTo>
                    <a:pt x="8" y="14"/>
                    <a:pt x="8" y="14"/>
                    <a:pt x="9" y="13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2" y="14"/>
                    <a:pt x="12" y="14"/>
                    <a:pt x="12" y="14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1" y="4"/>
                    <a:pt x="11" y="3"/>
                    <a:pt x="10" y="2"/>
                  </a:cubicBezTo>
                  <a:cubicBezTo>
                    <a:pt x="9" y="1"/>
                    <a:pt x="7" y="0"/>
                    <a:pt x="6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4" name="Freeform 30">
              <a:extLst>
                <a:ext uri="{FF2B5EF4-FFF2-40B4-BE49-F238E27FC236}">
                  <a16:creationId xmlns:a16="http://schemas.microsoft.com/office/drawing/2014/main" id="{D79877E7-E602-4E23-BD54-4E07D6A5D1C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56863" y="1611313"/>
              <a:ext cx="25400" cy="76200"/>
            </a:xfrm>
            <a:custGeom>
              <a:avLst/>
              <a:gdLst>
                <a:gd name="T0" fmla="*/ 12 w 16"/>
                <a:gd name="T1" fmla="*/ 0 h 48"/>
                <a:gd name="T2" fmla="*/ 0 w 16"/>
                <a:gd name="T3" fmla="*/ 0 h 48"/>
                <a:gd name="T4" fmla="*/ 0 w 16"/>
                <a:gd name="T5" fmla="*/ 5 h 48"/>
                <a:gd name="T6" fmla="*/ 5 w 16"/>
                <a:gd name="T7" fmla="*/ 5 h 48"/>
                <a:gd name="T8" fmla="*/ 5 w 16"/>
                <a:gd name="T9" fmla="*/ 43 h 48"/>
                <a:gd name="T10" fmla="*/ 0 w 16"/>
                <a:gd name="T11" fmla="*/ 46 h 48"/>
                <a:gd name="T12" fmla="*/ 0 w 16"/>
                <a:gd name="T13" fmla="*/ 48 h 48"/>
                <a:gd name="T14" fmla="*/ 16 w 16"/>
                <a:gd name="T15" fmla="*/ 48 h 48"/>
                <a:gd name="T16" fmla="*/ 16 w 16"/>
                <a:gd name="T17" fmla="*/ 46 h 48"/>
                <a:gd name="T18" fmla="*/ 12 w 16"/>
                <a:gd name="T19" fmla="*/ 43 h 48"/>
                <a:gd name="T20" fmla="*/ 12 w 16"/>
                <a:gd name="T21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" h="48">
                  <a:moveTo>
                    <a:pt x="12" y="0"/>
                  </a:moveTo>
                  <a:lnTo>
                    <a:pt x="0" y="0"/>
                  </a:lnTo>
                  <a:lnTo>
                    <a:pt x="0" y="5"/>
                  </a:lnTo>
                  <a:lnTo>
                    <a:pt x="5" y="5"/>
                  </a:lnTo>
                  <a:lnTo>
                    <a:pt x="5" y="43"/>
                  </a:lnTo>
                  <a:lnTo>
                    <a:pt x="0" y="46"/>
                  </a:lnTo>
                  <a:lnTo>
                    <a:pt x="0" y="48"/>
                  </a:lnTo>
                  <a:lnTo>
                    <a:pt x="16" y="48"/>
                  </a:lnTo>
                  <a:lnTo>
                    <a:pt x="16" y="46"/>
                  </a:lnTo>
                  <a:lnTo>
                    <a:pt x="12" y="43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5" name="Freeform 31">
              <a:extLst>
                <a:ext uri="{FF2B5EF4-FFF2-40B4-BE49-F238E27FC236}">
                  <a16:creationId xmlns:a16="http://schemas.microsoft.com/office/drawing/2014/main" id="{5A595E92-BE29-4CB7-B8B1-6B80ED44146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56863" y="1611313"/>
              <a:ext cx="25400" cy="76200"/>
            </a:xfrm>
            <a:custGeom>
              <a:avLst/>
              <a:gdLst>
                <a:gd name="T0" fmla="*/ 12 w 16"/>
                <a:gd name="T1" fmla="*/ 0 h 48"/>
                <a:gd name="T2" fmla="*/ 0 w 16"/>
                <a:gd name="T3" fmla="*/ 0 h 48"/>
                <a:gd name="T4" fmla="*/ 0 w 16"/>
                <a:gd name="T5" fmla="*/ 5 h 48"/>
                <a:gd name="T6" fmla="*/ 5 w 16"/>
                <a:gd name="T7" fmla="*/ 5 h 48"/>
                <a:gd name="T8" fmla="*/ 5 w 16"/>
                <a:gd name="T9" fmla="*/ 43 h 48"/>
                <a:gd name="T10" fmla="*/ 0 w 16"/>
                <a:gd name="T11" fmla="*/ 46 h 48"/>
                <a:gd name="T12" fmla="*/ 0 w 16"/>
                <a:gd name="T13" fmla="*/ 48 h 48"/>
                <a:gd name="T14" fmla="*/ 16 w 16"/>
                <a:gd name="T15" fmla="*/ 48 h 48"/>
                <a:gd name="T16" fmla="*/ 16 w 16"/>
                <a:gd name="T17" fmla="*/ 46 h 48"/>
                <a:gd name="T18" fmla="*/ 12 w 16"/>
                <a:gd name="T19" fmla="*/ 43 h 48"/>
                <a:gd name="T20" fmla="*/ 12 w 16"/>
                <a:gd name="T21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" h="48">
                  <a:moveTo>
                    <a:pt x="12" y="0"/>
                  </a:moveTo>
                  <a:lnTo>
                    <a:pt x="0" y="0"/>
                  </a:lnTo>
                  <a:lnTo>
                    <a:pt x="0" y="5"/>
                  </a:lnTo>
                  <a:lnTo>
                    <a:pt x="5" y="5"/>
                  </a:lnTo>
                  <a:lnTo>
                    <a:pt x="5" y="43"/>
                  </a:lnTo>
                  <a:lnTo>
                    <a:pt x="0" y="46"/>
                  </a:lnTo>
                  <a:lnTo>
                    <a:pt x="0" y="48"/>
                  </a:lnTo>
                  <a:lnTo>
                    <a:pt x="16" y="48"/>
                  </a:lnTo>
                  <a:lnTo>
                    <a:pt x="16" y="46"/>
                  </a:lnTo>
                  <a:lnTo>
                    <a:pt x="12" y="43"/>
                  </a:lnTo>
                  <a:lnTo>
                    <a:pt x="1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" name="Freeform 32">
              <a:extLst>
                <a:ext uri="{FF2B5EF4-FFF2-40B4-BE49-F238E27FC236}">
                  <a16:creationId xmlns:a16="http://schemas.microsoft.com/office/drawing/2014/main" id="{738F75B1-2F17-4B7A-8F5C-A174C4EFC36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15600" y="1619251"/>
              <a:ext cx="53975" cy="68263"/>
            </a:xfrm>
            <a:custGeom>
              <a:avLst/>
              <a:gdLst>
                <a:gd name="T0" fmla="*/ 34 w 34"/>
                <a:gd name="T1" fmla="*/ 0 h 43"/>
                <a:gd name="T2" fmla="*/ 0 w 34"/>
                <a:gd name="T3" fmla="*/ 0 h 43"/>
                <a:gd name="T4" fmla="*/ 0 w 34"/>
                <a:gd name="T5" fmla="*/ 2 h 43"/>
                <a:gd name="T6" fmla="*/ 4 w 34"/>
                <a:gd name="T7" fmla="*/ 4 h 43"/>
                <a:gd name="T8" fmla="*/ 4 w 34"/>
                <a:gd name="T9" fmla="*/ 38 h 43"/>
                <a:gd name="T10" fmla="*/ 0 w 34"/>
                <a:gd name="T11" fmla="*/ 41 h 43"/>
                <a:gd name="T12" fmla="*/ 0 w 34"/>
                <a:gd name="T13" fmla="*/ 43 h 43"/>
                <a:gd name="T14" fmla="*/ 16 w 34"/>
                <a:gd name="T15" fmla="*/ 43 h 43"/>
                <a:gd name="T16" fmla="*/ 16 w 34"/>
                <a:gd name="T17" fmla="*/ 41 h 43"/>
                <a:gd name="T18" fmla="*/ 11 w 34"/>
                <a:gd name="T19" fmla="*/ 38 h 43"/>
                <a:gd name="T20" fmla="*/ 11 w 34"/>
                <a:gd name="T21" fmla="*/ 25 h 43"/>
                <a:gd name="T22" fmla="*/ 27 w 34"/>
                <a:gd name="T23" fmla="*/ 25 h 43"/>
                <a:gd name="T24" fmla="*/ 27 w 34"/>
                <a:gd name="T25" fmla="*/ 20 h 43"/>
                <a:gd name="T26" fmla="*/ 11 w 34"/>
                <a:gd name="T27" fmla="*/ 20 h 43"/>
                <a:gd name="T28" fmla="*/ 11 w 34"/>
                <a:gd name="T29" fmla="*/ 4 h 43"/>
                <a:gd name="T30" fmla="*/ 29 w 34"/>
                <a:gd name="T31" fmla="*/ 4 h 43"/>
                <a:gd name="T32" fmla="*/ 29 w 34"/>
                <a:gd name="T33" fmla="*/ 9 h 43"/>
                <a:gd name="T34" fmla="*/ 34 w 34"/>
                <a:gd name="T35" fmla="*/ 9 h 43"/>
                <a:gd name="T36" fmla="*/ 34 w 34"/>
                <a:gd name="T37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4" h="43">
                  <a:moveTo>
                    <a:pt x="34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4" y="4"/>
                  </a:lnTo>
                  <a:lnTo>
                    <a:pt x="4" y="38"/>
                  </a:lnTo>
                  <a:lnTo>
                    <a:pt x="0" y="41"/>
                  </a:lnTo>
                  <a:lnTo>
                    <a:pt x="0" y="43"/>
                  </a:lnTo>
                  <a:lnTo>
                    <a:pt x="16" y="43"/>
                  </a:lnTo>
                  <a:lnTo>
                    <a:pt x="16" y="41"/>
                  </a:lnTo>
                  <a:lnTo>
                    <a:pt x="11" y="38"/>
                  </a:lnTo>
                  <a:lnTo>
                    <a:pt x="11" y="25"/>
                  </a:lnTo>
                  <a:lnTo>
                    <a:pt x="27" y="25"/>
                  </a:lnTo>
                  <a:lnTo>
                    <a:pt x="27" y="20"/>
                  </a:lnTo>
                  <a:lnTo>
                    <a:pt x="11" y="20"/>
                  </a:lnTo>
                  <a:lnTo>
                    <a:pt x="11" y="4"/>
                  </a:lnTo>
                  <a:lnTo>
                    <a:pt x="29" y="4"/>
                  </a:lnTo>
                  <a:lnTo>
                    <a:pt x="29" y="9"/>
                  </a:lnTo>
                  <a:lnTo>
                    <a:pt x="34" y="9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7" name="Freeform 33">
              <a:extLst>
                <a:ext uri="{FF2B5EF4-FFF2-40B4-BE49-F238E27FC236}">
                  <a16:creationId xmlns:a16="http://schemas.microsoft.com/office/drawing/2014/main" id="{4FD56F9A-8FD9-42F9-B92B-14D4D5FD54A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15600" y="1619251"/>
              <a:ext cx="53975" cy="68263"/>
            </a:xfrm>
            <a:custGeom>
              <a:avLst/>
              <a:gdLst>
                <a:gd name="T0" fmla="*/ 34 w 34"/>
                <a:gd name="T1" fmla="*/ 0 h 43"/>
                <a:gd name="T2" fmla="*/ 0 w 34"/>
                <a:gd name="T3" fmla="*/ 0 h 43"/>
                <a:gd name="T4" fmla="*/ 0 w 34"/>
                <a:gd name="T5" fmla="*/ 2 h 43"/>
                <a:gd name="T6" fmla="*/ 4 w 34"/>
                <a:gd name="T7" fmla="*/ 4 h 43"/>
                <a:gd name="T8" fmla="*/ 4 w 34"/>
                <a:gd name="T9" fmla="*/ 38 h 43"/>
                <a:gd name="T10" fmla="*/ 0 w 34"/>
                <a:gd name="T11" fmla="*/ 41 h 43"/>
                <a:gd name="T12" fmla="*/ 0 w 34"/>
                <a:gd name="T13" fmla="*/ 43 h 43"/>
                <a:gd name="T14" fmla="*/ 16 w 34"/>
                <a:gd name="T15" fmla="*/ 43 h 43"/>
                <a:gd name="T16" fmla="*/ 16 w 34"/>
                <a:gd name="T17" fmla="*/ 41 h 43"/>
                <a:gd name="T18" fmla="*/ 11 w 34"/>
                <a:gd name="T19" fmla="*/ 38 h 43"/>
                <a:gd name="T20" fmla="*/ 11 w 34"/>
                <a:gd name="T21" fmla="*/ 25 h 43"/>
                <a:gd name="T22" fmla="*/ 27 w 34"/>
                <a:gd name="T23" fmla="*/ 25 h 43"/>
                <a:gd name="T24" fmla="*/ 27 w 34"/>
                <a:gd name="T25" fmla="*/ 20 h 43"/>
                <a:gd name="T26" fmla="*/ 11 w 34"/>
                <a:gd name="T27" fmla="*/ 20 h 43"/>
                <a:gd name="T28" fmla="*/ 11 w 34"/>
                <a:gd name="T29" fmla="*/ 4 h 43"/>
                <a:gd name="T30" fmla="*/ 29 w 34"/>
                <a:gd name="T31" fmla="*/ 4 h 43"/>
                <a:gd name="T32" fmla="*/ 29 w 34"/>
                <a:gd name="T33" fmla="*/ 9 h 43"/>
                <a:gd name="T34" fmla="*/ 34 w 34"/>
                <a:gd name="T35" fmla="*/ 9 h 43"/>
                <a:gd name="T36" fmla="*/ 34 w 34"/>
                <a:gd name="T37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4" h="43">
                  <a:moveTo>
                    <a:pt x="34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4" y="4"/>
                  </a:lnTo>
                  <a:lnTo>
                    <a:pt x="4" y="38"/>
                  </a:lnTo>
                  <a:lnTo>
                    <a:pt x="0" y="41"/>
                  </a:lnTo>
                  <a:lnTo>
                    <a:pt x="0" y="43"/>
                  </a:lnTo>
                  <a:lnTo>
                    <a:pt x="16" y="43"/>
                  </a:lnTo>
                  <a:lnTo>
                    <a:pt x="16" y="41"/>
                  </a:lnTo>
                  <a:lnTo>
                    <a:pt x="11" y="38"/>
                  </a:lnTo>
                  <a:lnTo>
                    <a:pt x="11" y="25"/>
                  </a:lnTo>
                  <a:lnTo>
                    <a:pt x="27" y="25"/>
                  </a:lnTo>
                  <a:lnTo>
                    <a:pt x="27" y="20"/>
                  </a:lnTo>
                  <a:lnTo>
                    <a:pt x="11" y="20"/>
                  </a:lnTo>
                  <a:lnTo>
                    <a:pt x="11" y="4"/>
                  </a:lnTo>
                  <a:lnTo>
                    <a:pt x="29" y="4"/>
                  </a:lnTo>
                  <a:lnTo>
                    <a:pt x="29" y="9"/>
                  </a:lnTo>
                  <a:lnTo>
                    <a:pt x="34" y="9"/>
                  </a:lnTo>
                  <a:lnTo>
                    <a:pt x="3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8" name="Freeform 34">
              <a:extLst>
                <a:ext uri="{FF2B5EF4-FFF2-40B4-BE49-F238E27FC236}">
                  <a16:creationId xmlns:a16="http://schemas.microsoft.com/office/drawing/2014/main" id="{770DDB7A-1868-468C-A732-0F546EC4BA2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577513" y="1633538"/>
              <a:ext cx="46038" cy="57150"/>
            </a:xfrm>
            <a:custGeom>
              <a:avLst/>
              <a:gdLst>
                <a:gd name="T0" fmla="*/ 6 w 13"/>
                <a:gd name="T1" fmla="*/ 14 h 16"/>
                <a:gd name="T2" fmla="*/ 4 w 13"/>
                <a:gd name="T3" fmla="*/ 12 h 16"/>
                <a:gd name="T4" fmla="*/ 3 w 13"/>
                <a:gd name="T5" fmla="*/ 8 h 16"/>
                <a:gd name="T6" fmla="*/ 3 w 13"/>
                <a:gd name="T7" fmla="*/ 8 h 16"/>
                <a:gd name="T8" fmla="*/ 4 w 13"/>
                <a:gd name="T9" fmla="*/ 4 h 16"/>
                <a:gd name="T10" fmla="*/ 6 w 13"/>
                <a:gd name="T11" fmla="*/ 3 h 16"/>
                <a:gd name="T12" fmla="*/ 9 w 13"/>
                <a:gd name="T13" fmla="*/ 4 h 16"/>
                <a:gd name="T14" fmla="*/ 10 w 13"/>
                <a:gd name="T15" fmla="*/ 8 h 16"/>
                <a:gd name="T16" fmla="*/ 10 w 13"/>
                <a:gd name="T17" fmla="*/ 8 h 16"/>
                <a:gd name="T18" fmla="*/ 9 w 13"/>
                <a:gd name="T19" fmla="*/ 12 h 16"/>
                <a:gd name="T20" fmla="*/ 6 w 13"/>
                <a:gd name="T21" fmla="*/ 14 h 16"/>
                <a:gd name="T22" fmla="*/ 6 w 13"/>
                <a:gd name="T23" fmla="*/ 0 h 16"/>
                <a:gd name="T24" fmla="*/ 2 w 13"/>
                <a:gd name="T25" fmla="*/ 3 h 16"/>
                <a:gd name="T26" fmla="*/ 0 w 13"/>
                <a:gd name="T27" fmla="*/ 8 h 16"/>
                <a:gd name="T28" fmla="*/ 0 w 13"/>
                <a:gd name="T29" fmla="*/ 8 h 16"/>
                <a:gd name="T30" fmla="*/ 2 w 13"/>
                <a:gd name="T31" fmla="*/ 13 h 16"/>
                <a:gd name="T32" fmla="*/ 6 w 13"/>
                <a:gd name="T33" fmla="*/ 16 h 16"/>
                <a:gd name="T34" fmla="*/ 11 w 13"/>
                <a:gd name="T35" fmla="*/ 14 h 16"/>
                <a:gd name="T36" fmla="*/ 13 w 13"/>
                <a:gd name="T37" fmla="*/ 8 h 16"/>
                <a:gd name="T38" fmla="*/ 13 w 13"/>
                <a:gd name="T39" fmla="*/ 8 h 16"/>
                <a:gd name="T40" fmla="*/ 11 w 13"/>
                <a:gd name="T41" fmla="*/ 3 h 16"/>
                <a:gd name="T42" fmla="*/ 6 w 13"/>
                <a:gd name="T4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3" h="16">
                  <a:moveTo>
                    <a:pt x="6" y="14"/>
                  </a:moveTo>
                  <a:cubicBezTo>
                    <a:pt x="5" y="14"/>
                    <a:pt x="4" y="13"/>
                    <a:pt x="4" y="12"/>
                  </a:cubicBezTo>
                  <a:cubicBezTo>
                    <a:pt x="3" y="11"/>
                    <a:pt x="3" y="10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6"/>
                    <a:pt x="3" y="5"/>
                    <a:pt x="4" y="4"/>
                  </a:cubicBezTo>
                  <a:cubicBezTo>
                    <a:pt x="4" y="3"/>
                    <a:pt x="5" y="3"/>
                    <a:pt x="6" y="3"/>
                  </a:cubicBezTo>
                  <a:cubicBezTo>
                    <a:pt x="8" y="3"/>
                    <a:pt x="9" y="3"/>
                    <a:pt x="9" y="4"/>
                  </a:cubicBezTo>
                  <a:cubicBezTo>
                    <a:pt x="10" y="5"/>
                    <a:pt x="10" y="6"/>
                    <a:pt x="10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0" y="10"/>
                    <a:pt x="10" y="11"/>
                    <a:pt x="9" y="12"/>
                  </a:cubicBezTo>
                  <a:cubicBezTo>
                    <a:pt x="9" y="13"/>
                    <a:pt x="8" y="14"/>
                    <a:pt x="6" y="14"/>
                  </a:cubicBezTo>
                  <a:moveTo>
                    <a:pt x="6" y="0"/>
                  </a:moveTo>
                  <a:cubicBezTo>
                    <a:pt x="4" y="0"/>
                    <a:pt x="3" y="1"/>
                    <a:pt x="2" y="3"/>
                  </a:cubicBezTo>
                  <a:cubicBezTo>
                    <a:pt x="1" y="4"/>
                    <a:pt x="0" y="6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10"/>
                    <a:pt x="1" y="12"/>
                    <a:pt x="2" y="13"/>
                  </a:cubicBezTo>
                  <a:cubicBezTo>
                    <a:pt x="3" y="15"/>
                    <a:pt x="4" y="16"/>
                    <a:pt x="6" y="16"/>
                  </a:cubicBezTo>
                  <a:cubicBezTo>
                    <a:pt x="8" y="16"/>
                    <a:pt x="10" y="15"/>
                    <a:pt x="11" y="14"/>
                  </a:cubicBezTo>
                  <a:cubicBezTo>
                    <a:pt x="12" y="12"/>
                    <a:pt x="13" y="10"/>
                    <a:pt x="13" y="8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3" y="6"/>
                    <a:pt x="12" y="4"/>
                    <a:pt x="11" y="3"/>
                  </a:cubicBezTo>
                  <a:cubicBezTo>
                    <a:pt x="10" y="1"/>
                    <a:pt x="8" y="0"/>
                    <a:pt x="6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9" name="Freeform 35">
              <a:extLst>
                <a:ext uri="{FF2B5EF4-FFF2-40B4-BE49-F238E27FC236}">
                  <a16:creationId xmlns:a16="http://schemas.microsoft.com/office/drawing/2014/main" id="{B26C7AD8-A1B3-492E-A288-735EEDA8F89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631488" y="1633538"/>
              <a:ext cx="47625" cy="57150"/>
            </a:xfrm>
            <a:custGeom>
              <a:avLst/>
              <a:gdLst>
                <a:gd name="T0" fmla="*/ 7 w 13"/>
                <a:gd name="T1" fmla="*/ 14 h 16"/>
                <a:gd name="T2" fmla="*/ 4 w 13"/>
                <a:gd name="T3" fmla="*/ 12 h 16"/>
                <a:gd name="T4" fmla="*/ 3 w 13"/>
                <a:gd name="T5" fmla="*/ 8 h 16"/>
                <a:gd name="T6" fmla="*/ 3 w 13"/>
                <a:gd name="T7" fmla="*/ 8 h 16"/>
                <a:gd name="T8" fmla="*/ 4 w 13"/>
                <a:gd name="T9" fmla="*/ 4 h 16"/>
                <a:gd name="T10" fmla="*/ 7 w 13"/>
                <a:gd name="T11" fmla="*/ 3 h 16"/>
                <a:gd name="T12" fmla="*/ 10 w 13"/>
                <a:gd name="T13" fmla="*/ 4 h 16"/>
                <a:gd name="T14" fmla="*/ 11 w 13"/>
                <a:gd name="T15" fmla="*/ 8 h 16"/>
                <a:gd name="T16" fmla="*/ 11 w 13"/>
                <a:gd name="T17" fmla="*/ 8 h 16"/>
                <a:gd name="T18" fmla="*/ 10 w 13"/>
                <a:gd name="T19" fmla="*/ 12 h 16"/>
                <a:gd name="T20" fmla="*/ 7 w 13"/>
                <a:gd name="T21" fmla="*/ 14 h 16"/>
                <a:gd name="T22" fmla="*/ 7 w 13"/>
                <a:gd name="T23" fmla="*/ 0 h 16"/>
                <a:gd name="T24" fmla="*/ 2 w 13"/>
                <a:gd name="T25" fmla="*/ 3 h 16"/>
                <a:gd name="T26" fmla="*/ 0 w 13"/>
                <a:gd name="T27" fmla="*/ 8 h 16"/>
                <a:gd name="T28" fmla="*/ 0 w 13"/>
                <a:gd name="T29" fmla="*/ 8 h 16"/>
                <a:gd name="T30" fmla="*/ 2 w 13"/>
                <a:gd name="T31" fmla="*/ 13 h 16"/>
                <a:gd name="T32" fmla="*/ 7 w 13"/>
                <a:gd name="T33" fmla="*/ 16 h 16"/>
                <a:gd name="T34" fmla="*/ 12 w 13"/>
                <a:gd name="T35" fmla="*/ 14 h 16"/>
                <a:gd name="T36" fmla="*/ 13 w 13"/>
                <a:gd name="T37" fmla="*/ 8 h 16"/>
                <a:gd name="T38" fmla="*/ 13 w 13"/>
                <a:gd name="T39" fmla="*/ 8 h 16"/>
                <a:gd name="T40" fmla="*/ 12 w 13"/>
                <a:gd name="T41" fmla="*/ 3 h 16"/>
                <a:gd name="T42" fmla="*/ 7 w 13"/>
                <a:gd name="T4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3" h="16">
                  <a:moveTo>
                    <a:pt x="7" y="14"/>
                  </a:moveTo>
                  <a:cubicBezTo>
                    <a:pt x="6" y="14"/>
                    <a:pt x="5" y="13"/>
                    <a:pt x="4" y="12"/>
                  </a:cubicBezTo>
                  <a:cubicBezTo>
                    <a:pt x="3" y="11"/>
                    <a:pt x="3" y="10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6"/>
                    <a:pt x="3" y="5"/>
                    <a:pt x="4" y="4"/>
                  </a:cubicBezTo>
                  <a:cubicBezTo>
                    <a:pt x="5" y="3"/>
                    <a:pt x="6" y="3"/>
                    <a:pt x="7" y="3"/>
                  </a:cubicBezTo>
                  <a:cubicBezTo>
                    <a:pt x="8" y="3"/>
                    <a:pt x="9" y="3"/>
                    <a:pt x="10" y="4"/>
                  </a:cubicBezTo>
                  <a:cubicBezTo>
                    <a:pt x="10" y="5"/>
                    <a:pt x="11" y="6"/>
                    <a:pt x="11" y="8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1" y="10"/>
                    <a:pt x="10" y="11"/>
                    <a:pt x="10" y="12"/>
                  </a:cubicBezTo>
                  <a:cubicBezTo>
                    <a:pt x="9" y="13"/>
                    <a:pt x="8" y="14"/>
                    <a:pt x="7" y="14"/>
                  </a:cubicBezTo>
                  <a:moveTo>
                    <a:pt x="7" y="0"/>
                  </a:moveTo>
                  <a:cubicBezTo>
                    <a:pt x="5" y="0"/>
                    <a:pt x="3" y="1"/>
                    <a:pt x="2" y="3"/>
                  </a:cubicBezTo>
                  <a:cubicBezTo>
                    <a:pt x="1" y="4"/>
                    <a:pt x="0" y="6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10"/>
                    <a:pt x="1" y="12"/>
                    <a:pt x="2" y="13"/>
                  </a:cubicBezTo>
                  <a:cubicBezTo>
                    <a:pt x="3" y="15"/>
                    <a:pt x="5" y="16"/>
                    <a:pt x="7" y="16"/>
                  </a:cubicBezTo>
                  <a:cubicBezTo>
                    <a:pt x="9" y="16"/>
                    <a:pt x="10" y="15"/>
                    <a:pt x="12" y="14"/>
                  </a:cubicBezTo>
                  <a:cubicBezTo>
                    <a:pt x="13" y="12"/>
                    <a:pt x="13" y="10"/>
                    <a:pt x="13" y="8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3" y="6"/>
                    <a:pt x="13" y="4"/>
                    <a:pt x="12" y="3"/>
                  </a:cubicBezTo>
                  <a:cubicBezTo>
                    <a:pt x="10" y="1"/>
                    <a:pt x="9" y="0"/>
                    <a:pt x="7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0" name="Freeform 36">
              <a:extLst>
                <a:ext uri="{FF2B5EF4-FFF2-40B4-BE49-F238E27FC236}">
                  <a16:creationId xmlns:a16="http://schemas.microsoft.com/office/drawing/2014/main" id="{12B1796D-CC97-4CA5-B3EA-AD0F06CC9F3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688638" y="1611313"/>
              <a:ext cx="50800" cy="79375"/>
            </a:xfrm>
            <a:custGeom>
              <a:avLst/>
              <a:gdLst>
                <a:gd name="T0" fmla="*/ 6 w 14"/>
                <a:gd name="T1" fmla="*/ 19 h 22"/>
                <a:gd name="T2" fmla="*/ 3 w 14"/>
                <a:gd name="T3" fmla="*/ 18 h 22"/>
                <a:gd name="T4" fmla="*/ 2 w 14"/>
                <a:gd name="T5" fmla="*/ 15 h 22"/>
                <a:gd name="T6" fmla="*/ 2 w 14"/>
                <a:gd name="T7" fmla="*/ 14 h 22"/>
                <a:gd name="T8" fmla="*/ 3 w 14"/>
                <a:gd name="T9" fmla="*/ 10 h 22"/>
                <a:gd name="T10" fmla="*/ 6 w 14"/>
                <a:gd name="T11" fmla="*/ 9 h 22"/>
                <a:gd name="T12" fmla="*/ 8 w 14"/>
                <a:gd name="T13" fmla="*/ 9 h 22"/>
                <a:gd name="T14" fmla="*/ 9 w 14"/>
                <a:gd name="T15" fmla="*/ 11 h 22"/>
                <a:gd name="T16" fmla="*/ 9 w 14"/>
                <a:gd name="T17" fmla="*/ 17 h 22"/>
                <a:gd name="T18" fmla="*/ 8 w 14"/>
                <a:gd name="T19" fmla="*/ 19 h 22"/>
                <a:gd name="T20" fmla="*/ 6 w 14"/>
                <a:gd name="T21" fmla="*/ 19 h 22"/>
                <a:gd name="T22" fmla="*/ 12 w 14"/>
                <a:gd name="T23" fmla="*/ 0 h 22"/>
                <a:gd name="T24" fmla="*/ 9 w 14"/>
                <a:gd name="T25" fmla="*/ 0 h 22"/>
                <a:gd name="T26" fmla="*/ 7 w 14"/>
                <a:gd name="T27" fmla="*/ 0 h 22"/>
                <a:gd name="T28" fmla="*/ 7 w 14"/>
                <a:gd name="T29" fmla="*/ 2 h 22"/>
                <a:gd name="T30" fmla="*/ 9 w 14"/>
                <a:gd name="T31" fmla="*/ 2 h 22"/>
                <a:gd name="T32" fmla="*/ 9 w 14"/>
                <a:gd name="T33" fmla="*/ 8 h 22"/>
                <a:gd name="T34" fmla="*/ 8 w 14"/>
                <a:gd name="T35" fmla="*/ 7 h 22"/>
                <a:gd name="T36" fmla="*/ 6 w 14"/>
                <a:gd name="T37" fmla="*/ 6 h 22"/>
                <a:gd name="T38" fmla="*/ 1 w 14"/>
                <a:gd name="T39" fmla="*/ 9 h 22"/>
                <a:gd name="T40" fmla="*/ 0 w 14"/>
                <a:gd name="T41" fmla="*/ 14 h 22"/>
                <a:gd name="T42" fmla="*/ 0 w 14"/>
                <a:gd name="T43" fmla="*/ 15 h 22"/>
                <a:gd name="T44" fmla="*/ 1 w 14"/>
                <a:gd name="T45" fmla="*/ 20 h 22"/>
                <a:gd name="T46" fmla="*/ 5 w 14"/>
                <a:gd name="T47" fmla="*/ 22 h 22"/>
                <a:gd name="T48" fmla="*/ 8 w 14"/>
                <a:gd name="T49" fmla="*/ 21 h 22"/>
                <a:gd name="T50" fmla="*/ 10 w 14"/>
                <a:gd name="T51" fmla="*/ 20 h 22"/>
                <a:gd name="T52" fmla="*/ 10 w 14"/>
                <a:gd name="T53" fmla="*/ 21 h 22"/>
                <a:gd name="T54" fmla="*/ 14 w 14"/>
                <a:gd name="T55" fmla="*/ 21 h 22"/>
                <a:gd name="T56" fmla="*/ 14 w 14"/>
                <a:gd name="T57" fmla="*/ 20 h 22"/>
                <a:gd name="T58" fmla="*/ 12 w 14"/>
                <a:gd name="T59" fmla="*/ 19 h 22"/>
                <a:gd name="T60" fmla="*/ 12 w 14"/>
                <a:gd name="T61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4" h="22">
                  <a:moveTo>
                    <a:pt x="6" y="19"/>
                  </a:moveTo>
                  <a:cubicBezTo>
                    <a:pt x="5" y="19"/>
                    <a:pt x="4" y="19"/>
                    <a:pt x="3" y="18"/>
                  </a:cubicBezTo>
                  <a:cubicBezTo>
                    <a:pt x="3" y="17"/>
                    <a:pt x="2" y="16"/>
                    <a:pt x="2" y="15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2" y="13"/>
                    <a:pt x="3" y="11"/>
                    <a:pt x="3" y="10"/>
                  </a:cubicBezTo>
                  <a:cubicBezTo>
                    <a:pt x="4" y="9"/>
                    <a:pt x="5" y="9"/>
                    <a:pt x="6" y="9"/>
                  </a:cubicBezTo>
                  <a:cubicBezTo>
                    <a:pt x="7" y="9"/>
                    <a:pt x="8" y="9"/>
                    <a:pt x="8" y="9"/>
                  </a:cubicBezTo>
                  <a:cubicBezTo>
                    <a:pt x="9" y="10"/>
                    <a:pt x="9" y="10"/>
                    <a:pt x="9" y="11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9" y="18"/>
                    <a:pt x="9" y="19"/>
                    <a:pt x="8" y="19"/>
                  </a:cubicBezTo>
                  <a:cubicBezTo>
                    <a:pt x="8" y="19"/>
                    <a:pt x="7" y="19"/>
                    <a:pt x="6" y="19"/>
                  </a:cubicBezTo>
                  <a:moveTo>
                    <a:pt x="12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9" y="8"/>
                    <a:pt x="8" y="7"/>
                    <a:pt x="8" y="7"/>
                  </a:cubicBezTo>
                  <a:cubicBezTo>
                    <a:pt x="7" y="7"/>
                    <a:pt x="6" y="6"/>
                    <a:pt x="6" y="6"/>
                  </a:cubicBezTo>
                  <a:cubicBezTo>
                    <a:pt x="4" y="6"/>
                    <a:pt x="2" y="7"/>
                    <a:pt x="1" y="9"/>
                  </a:cubicBezTo>
                  <a:cubicBezTo>
                    <a:pt x="0" y="10"/>
                    <a:pt x="0" y="12"/>
                    <a:pt x="0" y="14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7"/>
                    <a:pt x="0" y="18"/>
                    <a:pt x="1" y="20"/>
                  </a:cubicBezTo>
                  <a:cubicBezTo>
                    <a:pt x="2" y="21"/>
                    <a:pt x="4" y="22"/>
                    <a:pt x="5" y="22"/>
                  </a:cubicBezTo>
                  <a:cubicBezTo>
                    <a:pt x="6" y="22"/>
                    <a:pt x="7" y="21"/>
                    <a:pt x="8" y="21"/>
                  </a:cubicBezTo>
                  <a:cubicBezTo>
                    <a:pt x="9" y="21"/>
                    <a:pt x="9" y="20"/>
                    <a:pt x="10" y="20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4" y="21"/>
                    <a:pt x="14" y="21"/>
                    <a:pt x="14" y="21"/>
                  </a:cubicBezTo>
                  <a:cubicBezTo>
                    <a:pt x="14" y="20"/>
                    <a:pt x="14" y="20"/>
                    <a:pt x="14" y="20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12" y="0"/>
                    <a:pt x="12" y="0"/>
                    <a:pt x="12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1" name="Freeform 37">
              <a:extLst>
                <a:ext uri="{FF2B5EF4-FFF2-40B4-BE49-F238E27FC236}">
                  <a16:creationId xmlns:a16="http://schemas.microsoft.com/office/drawing/2014/main" id="{0D759B6F-B749-477A-83A3-F1FD301B4D0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50550" y="1633538"/>
              <a:ext cx="39688" cy="57150"/>
            </a:xfrm>
            <a:custGeom>
              <a:avLst/>
              <a:gdLst>
                <a:gd name="T0" fmla="*/ 5 w 11"/>
                <a:gd name="T1" fmla="*/ 0 h 16"/>
                <a:gd name="T2" fmla="*/ 1 w 11"/>
                <a:gd name="T3" fmla="*/ 2 h 16"/>
                <a:gd name="T4" fmla="*/ 0 w 11"/>
                <a:gd name="T5" fmla="*/ 5 h 16"/>
                <a:gd name="T6" fmla="*/ 1 w 11"/>
                <a:gd name="T7" fmla="*/ 7 h 16"/>
                <a:gd name="T8" fmla="*/ 5 w 11"/>
                <a:gd name="T9" fmla="*/ 9 h 16"/>
                <a:gd name="T10" fmla="*/ 8 w 11"/>
                <a:gd name="T11" fmla="*/ 10 h 16"/>
                <a:gd name="T12" fmla="*/ 8 w 11"/>
                <a:gd name="T13" fmla="*/ 11 h 16"/>
                <a:gd name="T14" fmla="*/ 7 w 11"/>
                <a:gd name="T15" fmla="*/ 13 h 16"/>
                <a:gd name="T16" fmla="*/ 5 w 11"/>
                <a:gd name="T17" fmla="*/ 14 h 16"/>
                <a:gd name="T18" fmla="*/ 4 w 11"/>
                <a:gd name="T19" fmla="*/ 13 h 16"/>
                <a:gd name="T20" fmla="*/ 2 w 11"/>
                <a:gd name="T21" fmla="*/ 13 h 16"/>
                <a:gd name="T22" fmla="*/ 2 w 11"/>
                <a:gd name="T23" fmla="*/ 11 h 16"/>
                <a:gd name="T24" fmla="*/ 0 w 11"/>
                <a:gd name="T25" fmla="*/ 11 h 16"/>
                <a:gd name="T26" fmla="*/ 0 w 11"/>
                <a:gd name="T27" fmla="*/ 14 h 16"/>
                <a:gd name="T28" fmla="*/ 2 w 11"/>
                <a:gd name="T29" fmla="*/ 15 h 16"/>
                <a:gd name="T30" fmla="*/ 5 w 11"/>
                <a:gd name="T31" fmla="*/ 16 h 16"/>
                <a:gd name="T32" fmla="*/ 9 w 11"/>
                <a:gd name="T33" fmla="*/ 14 h 16"/>
                <a:gd name="T34" fmla="*/ 11 w 11"/>
                <a:gd name="T35" fmla="*/ 11 h 16"/>
                <a:gd name="T36" fmla="*/ 10 w 11"/>
                <a:gd name="T37" fmla="*/ 9 h 16"/>
                <a:gd name="T38" fmla="*/ 5 w 11"/>
                <a:gd name="T39" fmla="*/ 7 h 16"/>
                <a:gd name="T40" fmla="*/ 3 w 11"/>
                <a:gd name="T41" fmla="*/ 6 h 16"/>
                <a:gd name="T42" fmla="*/ 2 w 11"/>
                <a:gd name="T43" fmla="*/ 5 h 16"/>
                <a:gd name="T44" fmla="*/ 3 w 11"/>
                <a:gd name="T45" fmla="*/ 3 h 16"/>
                <a:gd name="T46" fmla="*/ 5 w 11"/>
                <a:gd name="T47" fmla="*/ 3 h 16"/>
                <a:gd name="T48" fmla="*/ 7 w 11"/>
                <a:gd name="T49" fmla="*/ 3 h 16"/>
                <a:gd name="T50" fmla="*/ 8 w 11"/>
                <a:gd name="T51" fmla="*/ 4 h 16"/>
                <a:gd name="T52" fmla="*/ 8 w 11"/>
                <a:gd name="T53" fmla="*/ 5 h 16"/>
                <a:gd name="T54" fmla="*/ 10 w 11"/>
                <a:gd name="T55" fmla="*/ 5 h 16"/>
                <a:gd name="T56" fmla="*/ 10 w 11"/>
                <a:gd name="T57" fmla="*/ 2 h 16"/>
                <a:gd name="T58" fmla="*/ 8 w 11"/>
                <a:gd name="T59" fmla="*/ 1 h 16"/>
                <a:gd name="T60" fmla="*/ 5 w 11"/>
                <a:gd name="T6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1" h="16">
                  <a:moveTo>
                    <a:pt x="5" y="0"/>
                  </a:moveTo>
                  <a:cubicBezTo>
                    <a:pt x="4" y="0"/>
                    <a:pt x="2" y="1"/>
                    <a:pt x="1" y="2"/>
                  </a:cubicBezTo>
                  <a:cubicBezTo>
                    <a:pt x="0" y="3"/>
                    <a:pt x="0" y="4"/>
                    <a:pt x="0" y="5"/>
                  </a:cubicBezTo>
                  <a:cubicBezTo>
                    <a:pt x="0" y="6"/>
                    <a:pt x="0" y="7"/>
                    <a:pt x="1" y="7"/>
                  </a:cubicBezTo>
                  <a:cubicBezTo>
                    <a:pt x="2" y="8"/>
                    <a:pt x="3" y="9"/>
                    <a:pt x="5" y="9"/>
                  </a:cubicBezTo>
                  <a:cubicBezTo>
                    <a:pt x="6" y="9"/>
                    <a:pt x="7" y="10"/>
                    <a:pt x="8" y="10"/>
                  </a:cubicBezTo>
                  <a:cubicBezTo>
                    <a:pt x="8" y="10"/>
                    <a:pt x="8" y="11"/>
                    <a:pt x="8" y="11"/>
                  </a:cubicBezTo>
                  <a:cubicBezTo>
                    <a:pt x="8" y="12"/>
                    <a:pt x="8" y="13"/>
                    <a:pt x="7" y="13"/>
                  </a:cubicBezTo>
                  <a:cubicBezTo>
                    <a:pt x="7" y="13"/>
                    <a:pt x="6" y="14"/>
                    <a:pt x="5" y="14"/>
                  </a:cubicBezTo>
                  <a:cubicBezTo>
                    <a:pt x="5" y="14"/>
                    <a:pt x="4" y="13"/>
                    <a:pt x="4" y="13"/>
                  </a:cubicBezTo>
                  <a:cubicBezTo>
                    <a:pt x="3" y="13"/>
                    <a:pt x="3" y="13"/>
                    <a:pt x="2" y="13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1" y="15"/>
                    <a:pt x="1" y="15"/>
                    <a:pt x="2" y="15"/>
                  </a:cubicBezTo>
                  <a:cubicBezTo>
                    <a:pt x="3" y="15"/>
                    <a:pt x="4" y="16"/>
                    <a:pt x="5" y="16"/>
                  </a:cubicBezTo>
                  <a:cubicBezTo>
                    <a:pt x="7" y="16"/>
                    <a:pt x="8" y="15"/>
                    <a:pt x="9" y="14"/>
                  </a:cubicBezTo>
                  <a:cubicBezTo>
                    <a:pt x="10" y="14"/>
                    <a:pt x="11" y="13"/>
                    <a:pt x="11" y="11"/>
                  </a:cubicBezTo>
                  <a:cubicBezTo>
                    <a:pt x="11" y="10"/>
                    <a:pt x="10" y="9"/>
                    <a:pt x="10" y="9"/>
                  </a:cubicBezTo>
                  <a:cubicBezTo>
                    <a:pt x="9" y="8"/>
                    <a:pt x="7" y="7"/>
                    <a:pt x="5" y="7"/>
                  </a:cubicBezTo>
                  <a:cubicBezTo>
                    <a:pt x="4" y="7"/>
                    <a:pt x="3" y="6"/>
                    <a:pt x="3" y="6"/>
                  </a:cubicBezTo>
                  <a:cubicBezTo>
                    <a:pt x="3" y="6"/>
                    <a:pt x="2" y="5"/>
                    <a:pt x="2" y="5"/>
                  </a:cubicBezTo>
                  <a:cubicBezTo>
                    <a:pt x="2" y="4"/>
                    <a:pt x="3" y="4"/>
                    <a:pt x="3" y="3"/>
                  </a:cubicBezTo>
                  <a:cubicBezTo>
                    <a:pt x="4" y="3"/>
                    <a:pt x="4" y="3"/>
                    <a:pt x="5" y="3"/>
                  </a:cubicBezTo>
                  <a:cubicBezTo>
                    <a:pt x="6" y="3"/>
                    <a:pt x="6" y="3"/>
                    <a:pt x="7" y="3"/>
                  </a:cubicBezTo>
                  <a:cubicBezTo>
                    <a:pt x="7" y="3"/>
                    <a:pt x="8" y="3"/>
                    <a:pt x="8" y="4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2"/>
                    <a:pt x="9" y="1"/>
                    <a:pt x="8" y="1"/>
                  </a:cubicBezTo>
                  <a:cubicBezTo>
                    <a:pt x="7" y="1"/>
                    <a:pt x="6" y="0"/>
                    <a:pt x="5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2" name="Freeform 38">
              <a:extLst>
                <a:ext uri="{FF2B5EF4-FFF2-40B4-BE49-F238E27FC236}">
                  <a16:creationId xmlns:a16="http://schemas.microsoft.com/office/drawing/2014/main" id="{5567019B-4DBA-41F6-9567-DD88069D2FB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191750" y="1730376"/>
              <a:ext cx="61913" cy="73025"/>
            </a:xfrm>
            <a:custGeom>
              <a:avLst/>
              <a:gdLst>
                <a:gd name="T0" fmla="*/ 5 w 17"/>
                <a:gd name="T1" fmla="*/ 9 h 20"/>
                <a:gd name="T2" fmla="*/ 5 w 17"/>
                <a:gd name="T3" fmla="*/ 3 h 20"/>
                <a:gd name="T4" fmla="*/ 8 w 17"/>
                <a:gd name="T5" fmla="*/ 3 h 20"/>
                <a:gd name="T6" fmla="*/ 11 w 17"/>
                <a:gd name="T7" fmla="*/ 3 h 20"/>
                <a:gd name="T8" fmla="*/ 12 w 17"/>
                <a:gd name="T9" fmla="*/ 6 h 20"/>
                <a:gd name="T10" fmla="*/ 11 w 17"/>
                <a:gd name="T11" fmla="*/ 8 h 20"/>
                <a:gd name="T12" fmla="*/ 8 w 17"/>
                <a:gd name="T13" fmla="*/ 9 h 20"/>
                <a:gd name="T14" fmla="*/ 5 w 17"/>
                <a:gd name="T15" fmla="*/ 9 h 20"/>
                <a:gd name="T16" fmla="*/ 8 w 17"/>
                <a:gd name="T17" fmla="*/ 0 h 20"/>
                <a:gd name="T18" fmla="*/ 2 w 17"/>
                <a:gd name="T19" fmla="*/ 0 h 20"/>
                <a:gd name="T20" fmla="*/ 0 w 17"/>
                <a:gd name="T21" fmla="*/ 0 h 20"/>
                <a:gd name="T22" fmla="*/ 0 w 17"/>
                <a:gd name="T23" fmla="*/ 2 h 20"/>
                <a:gd name="T24" fmla="*/ 2 w 17"/>
                <a:gd name="T25" fmla="*/ 3 h 20"/>
                <a:gd name="T26" fmla="*/ 2 w 17"/>
                <a:gd name="T27" fmla="*/ 18 h 20"/>
                <a:gd name="T28" fmla="*/ 0 w 17"/>
                <a:gd name="T29" fmla="*/ 18 h 20"/>
                <a:gd name="T30" fmla="*/ 0 w 17"/>
                <a:gd name="T31" fmla="*/ 20 h 20"/>
                <a:gd name="T32" fmla="*/ 7 w 17"/>
                <a:gd name="T33" fmla="*/ 20 h 20"/>
                <a:gd name="T34" fmla="*/ 7 w 17"/>
                <a:gd name="T35" fmla="*/ 18 h 20"/>
                <a:gd name="T36" fmla="*/ 5 w 17"/>
                <a:gd name="T37" fmla="*/ 18 h 20"/>
                <a:gd name="T38" fmla="*/ 5 w 17"/>
                <a:gd name="T39" fmla="*/ 11 h 20"/>
                <a:gd name="T40" fmla="*/ 9 w 17"/>
                <a:gd name="T41" fmla="*/ 11 h 20"/>
                <a:gd name="T42" fmla="*/ 11 w 17"/>
                <a:gd name="T43" fmla="*/ 12 h 20"/>
                <a:gd name="T44" fmla="*/ 12 w 17"/>
                <a:gd name="T45" fmla="*/ 15 h 20"/>
                <a:gd name="T46" fmla="*/ 12 w 17"/>
                <a:gd name="T47" fmla="*/ 16 h 20"/>
                <a:gd name="T48" fmla="*/ 13 w 17"/>
                <a:gd name="T49" fmla="*/ 19 h 20"/>
                <a:gd name="T50" fmla="*/ 15 w 17"/>
                <a:gd name="T51" fmla="*/ 20 h 20"/>
                <a:gd name="T52" fmla="*/ 17 w 17"/>
                <a:gd name="T53" fmla="*/ 20 h 20"/>
                <a:gd name="T54" fmla="*/ 17 w 17"/>
                <a:gd name="T55" fmla="*/ 18 h 20"/>
                <a:gd name="T56" fmla="*/ 16 w 17"/>
                <a:gd name="T57" fmla="*/ 18 h 20"/>
                <a:gd name="T58" fmla="*/ 15 w 17"/>
                <a:gd name="T59" fmla="*/ 18 h 20"/>
                <a:gd name="T60" fmla="*/ 15 w 17"/>
                <a:gd name="T61" fmla="*/ 16 h 20"/>
                <a:gd name="T62" fmla="*/ 15 w 17"/>
                <a:gd name="T63" fmla="*/ 15 h 20"/>
                <a:gd name="T64" fmla="*/ 14 w 17"/>
                <a:gd name="T65" fmla="*/ 12 h 20"/>
                <a:gd name="T66" fmla="*/ 12 w 17"/>
                <a:gd name="T67" fmla="*/ 10 h 20"/>
                <a:gd name="T68" fmla="*/ 14 w 17"/>
                <a:gd name="T69" fmla="*/ 8 h 20"/>
                <a:gd name="T70" fmla="*/ 15 w 17"/>
                <a:gd name="T71" fmla="*/ 6 h 20"/>
                <a:gd name="T72" fmla="*/ 13 w 17"/>
                <a:gd name="T73" fmla="*/ 2 h 20"/>
                <a:gd name="T74" fmla="*/ 8 w 17"/>
                <a:gd name="T75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7" h="20">
                  <a:moveTo>
                    <a:pt x="5" y="9"/>
                  </a:moveTo>
                  <a:cubicBezTo>
                    <a:pt x="5" y="3"/>
                    <a:pt x="5" y="3"/>
                    <a:pt x="5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10" y="3"/>
                    <a:pt x="11" y="3"/>
                    <a:pt x="11" y="3"/>
                  </a:cubicBezTo>
                  <a:cubicBezTo>
                    <a:pt x="12" y="4"/>
                    <a:pt x="12" y="5"/>
                    <a:pt x="12" y="6"/>
                  </a:cubicBezTo>
                  <a:cubicBezTo>
                    <a:pt x="12" y="7"/>
                    <a:pt x="12" y="8"/>
                    <a:pt x="11" y="8"/>
                  </a:cubicBezTo>
                  <a:cubicBezTo>
                    <a:pt x="11" y="9"/>
                    <a:pt x="10" y="9"/>
                    <a:pt x="8" y="9"/>
                  </a:cubicBezTo>
                  <a:cubicBezTo>
                    <a:pt x="5" y="9"/>
                    <a:pt x="5" y="9"/>
                    <a:pt x="5" y="9"/>
                  </a:cubicBezTo>
                  <a:moveTo>
                    <a:pt x="8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7" y="20"/>
                    <a:pt x="7" y="20"/>
                    <a:pt x="7" y="20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10" y="11"/>
                    <a:pt x="11" y="12"/>
                    <a:pt x="11" y="12"/>
                  </a:cubicBezTo>
                  <a:cubicBezTo>
                    <a:pt x="12" y="13"/>
                    <a:pt x="12" y="14"/>
                    <a:pt x="12" y="15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2" y="17"/>
                    <a:pt x="13" y="18"/>
                    <a:pt x="13" y="19"/>
                  </a:cubicBezTo>
                  <a:cubicBezTo>
                    <a:pt x="13" y="20"/>
                    <a:pt x="14" y="20"/>
                    <a:pt x="15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7"/>
                    <a:pt x="15" y="17"/>
                    <a:pt x="15" y="16"/>
                  </a:cubicBezTo>
                  <a:cubicBezTo>
                    <a:pt x="15" y="15"/>
                    <a:pt x="15" y="15"/>
                    <a:pt x="15" y="15"/>
                  </a:cubicBezTo>
                  <a:cubicBezTo>
                    <a:pt x="15" y="14"/>
                    <a:pt x="15" y="13"/>
                    <a:pt x="14" y="12"/>
                  </a:cubicBezTo>
                  <a:cubicBezTo>
                    <a:pt x="14" y="11"/>
                    <a:pt x="13" y="11"/>
                    <a:pt x="12" y="10"/>
                  </a:cubicBezTo>
                  <a:cubicBezTo>
                    <a:pt x="13" y="10"/>
                    <a:pt x="14" y="9"/>
                    <a:pt x="14" y="8"/>
                  </a:cubicBezTo>
                  <a:cubicBezTo>
                    <a:pt x="15" y="8"/>
                    <a:pt x="15" y="7"/>
                    <a:pt x="15" y="6"/>
                  </a:cubicBezTo>
                  <a:cubicBezTo>
                    <a:pt x="15" y="4"/>
                    <a:pt x="14" y="3"/>
                    <a:pt x="13" y="2"/>
                  </a:cubicBezTo>
                  <a:cubicBezTo>
                    <a:pt x="12" y="1"/>
                    <a:pt x="11" y="0"/>
                    <a:pt x="8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3" name="Freeform 39">
              <a:extLst>
                <a:ext uri="{FF2B5EF4-FFF2-40B4-BE49-F238E27FC236}">
                  <a16:creationId xmlns:a16="http://schemas.microsoft.com/office/drawing/2014/main" id="{5776DBF4-0516-40E5-B4FF-CFCC2AB54DF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261600" y="1749426"/>
              <a:ext cx="42863" cy="53975"/>
            </a:xfrm>
            <a:custGeom>
              <a:avLst/>
              <a:gdLst>
                <a:gd name="T0" fmla="*/ 3 w 12"/>
                <a:gd name="T1" fmla="*/ 6 h 15"/>
                <a:gd name="T2" fmla="*/ 2 w 12"/>
                <a:gd name="T3" fmla="*/ 6 h 15"/>
                <a:gd name="T4" fmla="*/ 4 w 12"/>
                <a:gd name="T5" fmla="*/ 3 h 15"/>
                <a:gd name="T6" fmla="*/ 6 w 12"/>
                <a:gd name="T7" fmla="*/ 2 h 15"/>
                <a:gd name="T8" fmla="*/ 8 w 12"/>
                <a:gd name="T9" fmla="*/ 3 h 15"/>
                <a:gd name="T10" fmla="*/ 9 w 12"/>
                <a:gd name="T11" fmla="*/ 6 h 15"/>
                <a:gd name="T12" fmla="*/ 9 w 12"/>
                <a:gd name="T13" fmla="*/ 6 h 15"/>
                <a:gd name="T14" fmla="*/ 3 w 12"/>
                <a:gd name="T15" fmla="*/ 6 h 15"/>
                <a:gd name="T16" fmla="*/ 6 w 12"/>
                <a:gd name="T17" fmla="*/ 0 h 15"/>
                <a:gd name="T18" fmla="*/ 2 w 12"/>
                <a:gd name="T19" fmla="*/ 2 h 15"/>
                <a:gd name="T20" fmla="*/ 0 w 12"/>
                <a:gd name="T21" fmla="*/ 7 h 15"/>
                <a:gd name="T22" fmla="*/ 0 w 12"/>
                <a:gd name="T23" fmla="*/ 8 h 15"/>
                <a:gd name="T24" fmla="*/ 1 w 12"/>
                <a:gd name="T25" fmla="*/ 13 h 15"/>
                <a:gd name="T26" fmla="*/ 6 w 12"/>
                <a:gd name="T27" fmla="*/ 15 h 15"/>
                <a:gd name="T28" fmla="*/ 9 w 12"/>
                <a:gd name="T29" fmla="*/ 15 h 15"/>
                <a:gd name="T30" fmla="*/ 11 w 12"/>
                <a:gd name="T31" fmla="*/ 14 h 15"/>
                <a:gd name="T32" fmla="*/ 10 w 12"/>
                <a:gd name="T33" fmla="*/ 12 h 15"/>
                <a:gd name="T34" fmla="*/ 9 w 12"/>
                <a:gd name="T35" fmla="*/ 13 h 15"/>
                <a:gd name="T36" fmla="*/ 6 w 12"/>
                <a:gd name="T37" fmla="*/ 13 h 15"/>
                <a:gd name="T38" fmla="*/ 3 w 12"/>
                <a:gd name="T39" fmla="*/ 12 h 15"/>
                <a:gd name="T40" fmla="*/ 2 w 12"/>
                <a:gd name="T41" fmla="*/ 8 h 15"/>
                <a:gd name="T42" fmla="*/ 2 w 12"/>
                <a:gd name="T43" fmla="*/ 8 h 15"/>
                <a:gd name="T44" fmla="*/ 12 w 12"/>
                <a:gd name="T45" fmla="*/ 8 h 15"/>
                <a:gd name="T46" fmla="*/ 12 w 12"/>
                <a:gd name="T47" fmla="*/ 7 h 15"/>
                <a:gd name="T48" fmla="*/ 10 w 12"/>
                <a:gd name="T49" fmla="*/ 2 h 15"/>
                <a:gd name="T50" fmla="*/ 6 w 12"/>
                <a:gd name="T51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2" h="15">
                  <a:moveTo>
                    <a:pt x="3" y="6"/>
                  </a:moveTo>
                  <a:cubicBezTo>
                    <a:pt x="2" y="6"/>
                    <a:pt x="2" y="6"/>
                    <a:pt x="2" y="6"/>
                  </a:cubicBezTo>
                  <a:cubicBezTo>
                    <a:pt x="3" y="5"/>
                    <a:pt x="3" y="4"/>
                    <a:pt x="4" y="3"/>
                  </a:cubicBezTo>
                  <a:cubicBezTo>
                    <a:pt x="4" y="3"/>
                    <a:pt x="5" y="2"/>
                    <a:pt x="6" y="2"/>
                  </a:cubicBezTo>
                  <a:cubicBezTo>
                    <a:pt x="7" y="2"/>
                    <a:pt x="8" y="3"/>
                    <a:pt x="8" y="3"/>
                  </a:cubicBezTo>
                  <a:cubicBezTo>
                    <a:pt x="9" y="4"/>
                    <a:pt x="9" y="5"/>
                    <a:pt x="9" y="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3" y="6"/>
                    <a:pt x="3" y="6"/>
                    <a:pt x="3" y="6"/>
                  </a:cubicBezTo>
                  <a:moveTo>
                    <a:pt x="6" y="0"/>
                  </a:moveTo>
                  <a:cubicBezTo>
                    <a:pt x="4" y="0"/>
                    <a:pt x="3" y="1"/>
                    <a:pt x="2" y="2"/>
                  </a:cubicBezTo>
                  <a:cubicBezTo>
                    <a:pt x="0" y="4"/>
                    <a:pt x="0" y="5"/>
                    <a:pt x="0" y="7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10"/>
                    <a:pt x="0" y="12"/>
                    <a:pt x="1" y="13"/>
                  </a:cubicBezTo>
                  <a:cubicBezTo>
                    <a:pt x="3" y="15"/>
                    <a:pt x="4" y="15"/>
                    <a:pt x="6" y="15"/>
                  </a:cubicBezTo>
                  <a:cubicBezTo>
                    <a:pt x="8" y="15"/>
                    <a:pt x="9" y="15"/>
                    <a:pt x="9" y="15"/>
                  </a:cubicBezTo>
                  <a:cubicBezTo>
                    <a:pt x="10" y="14"/>
                    <a:pt x="11" y="14"/>
                    <a:pt x="11" y="14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10" y="12"/>
                    <a:pt x="9" y="13"/>
                    <a:pt x="9" y="13"/>
                  </a:cubicBezTo>
                  <a:cubicBezTo>
                    <a:pt x="8" y="13"/>
                    <a:pt x="7" y="13"/>
                    <a:pt x="6" y="13"/>
                  </a:cubicBezTo>
                  <a:cubicBezTo>
                    <a:pt x="5" y="13"/>
                    <a:pt x="4" y="13"/>
                    <a:pt x="3" y="12"/>
                  </a:cubicBezTo>
                  <a:cubicBezTo>
                    <a:pt x="3" y="11"/>
                    <a:pt x="2" y="10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5"/>
                    <a:pt x="11" y="3"/>
                    <a:pt x="10" y="2"/>
                  </a:cubicBezTo>
                  <a:cubicBezTo>
                    <a:pt x="9" y="1"/>
                    <a:pt x="8" y="0"/>
                    <a:pt x="6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4" name="Freeform 40">
              <a:extLst>
                <a:ext uri="{FF2B5EF4-FFF2-40B4-BE49-F238E27FC236}">
                  <a16:creationId xmlns:a16="http://schemas.microsoft.com/office/drawing/2014/main" id="{D1D8F184-2EF8-40EB-9BFE-E143910CAF1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15575" y="1749426"/>
              <a:ext cx="39688" cy="53975"/>
            </a:xfrm>
            <a:custGeom>
              <a:avLst/>
              <a:gdLst>
                <a:gd name="T0" fmla="*/ 5 w 11"/>
                <a:gd name="T1" fmla="*/ 0 h 15"/>
                <a:gd name="T2" fmla="*/ 1 w 11"/>
                <a:gd name="T3" fmla="*/ 1 h 15"/>
                <a:gd name="T4" fmla="*/ 0 w 11"/>
                <a:gd name="T5" fmla="*/ 4 h 15"/>
                <a:gd name="T6" fmla="*/ 1 w 11"/>
                <a:gd name="T7" fmla="*/ 7 h 15"/>
                <a:gd name="T8" fmla="*/ 5 w 11"/>
                <a:gd name="T9" fmla="*/ 9 h 15"/>
                <a:gd name="T10" fmla="*/ 8 w 11"/>
                <a:gd name="T11" fmla="*/ 10 h 15"/>
                <a:gd name="T12" fmla="*/ 8 w 11"/>
                <a:gd name="T13" fmla="*/ 11 h 15"/>
                <a:gd name="T14" fmla="*/ 8 w 11"/>
                <a:gd name="T15" fmla="*/ 13 h 15"/>
                <a:gd name="T16" fmla="*/ 5 w 11"/>
                <a:gd name="T17" fmla="*/ 13 h 15"/>
                <a:gd name="T18" fmla="*/ 4 w 11"/>
                <a:gd name="T19" fmla="*/ 13 h 15"/>
                <a:gd name="T20" fmla="*/ 3 w 11"/>
                <a:gd name="T21" fmla="*/ 12 h 15"/>
                <a:gd name="T22" fmla="*/ 2 w 11"/>
                <a:gd name="T23" fmla="*/ 10 h 15"/>
                <a:gd name="T24" fmla="*/ 0 w 11"/>
                <a:gd name="T25" fmla="*/ 10 h 15"/>
                <a:gd name="T26" fmla="*/ 0 w 11"/>
                <a:gd name="T27" fmla="*/ 14 h 15"/>
                <a:gd name="T28" fmla="*/ 2 w 11"/>
                <a:gd name="T29" fmla="*/ 15 h 15"/>
                <a:gd name="T30" fmla="*/ 5 w 11"/>
                <a:gd name="T31" fmla="*/ 15 h 15"/>
                <a:gd name="T32" fmla="*/ 9 w 11"/>
                <a:gd name="T33" fmla="*/ 14 h 15"/>
                <a:gd name="T34" fmla="*/ 11 w 11"/>
                <a:gd name="T35" fmla="*/ 11 h 15"/>
                <a:gd name="T36" fmla="*/ 10 w 11"/>
                <a:gd name="T37" fmla="*/ 8 h 15"/>
                <a:gd name="T38" fmla="*/ 6 w 11"/>
                <a:gd name="T39" fmla="*/ 7 h 15"/>
                <a:gd name="T40" fmla="*/ 3 w 11"/>
                <a:gd name="T41" fmla="*/ 6 h 15"/>
                <a:gd name="T42" fmla="*/ 3 w 11"/>
                <a:gd name="T43" fmla="*/ 4 h 15"/>
                <a:gd name="T44" fmla="*/ 3 w 11"/>
                <a:gd name="T45" fmla="*/ 3 h 15"/>
                <a:gd name="T46" fmla="*/ 5 w 11"/>
                <a:gd name="T47" fmla="*/ 2 h 15"/>
                <a:gd name="T48" fmla="*/ 7 w 11"/>
                <a:gd name="T49" fmla="*/ 3 h 15"/>
                <a:gd name="T50" fmla="*/ 8 w 11"/>
                <a:gd name="T51" fmla="*/ 3 h 15"/>
                <a:gd name="T52" fmla="*/ 9 w 11"/>
                <a:gd name="T53" fmla="*/ 5 h 15"/>
                <a:gd name="T54" fmla="*/ 11 w 11"/>
                <a:gd name="T55" fmla="*/ 5 h 15"/>
                <a:gd name="T56" fmla="*/ 10 w 11"/>
                <a:gd name="T57" fmla="*/ 2 h 15"/>
                <a:gd name="T58" fmla="*/ 8 w 11"/>
                <a:gd name="T59" fmla="*/ 1 h 15"/>
                <a:gd name="T60" fmla="*/ 5 w 11"/>
                <a:gd name="T61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1" h="15">
                  <a:moveTo>
                    <a:pt x="5" y="0"/>
                  </a:moveTo>
                  <a:cubicBezTo>
                    <a:pt x="4" y="0"/>
                    <a:pt x="2" y="1"/>
                    <a:pt x="1" y="1"/>
                  </a:cubicBezTo>
                  <a:cubicBezTo>
                    <a:pt x="0" y="2"/>
                    <a:pt x="0" y="3"/>
                    <a:pt x="0" y="4"/>
                  </a:cubicBezTo>
                  <a:cubicBezTo>
                    <a:pt x="0" y="6"/>
                    <a:pt x="0" y="7"/>
                    <a:pt x="1" y="7"/>
                  </a:cubicBezTo>
                  <a:cubicBezTo>
                    <a:pt x="2" y="8"/>
                    <a:pt x="3" y="8"/>
                    <a:pt x="5" y="9"/>
                  </a:cubicBezTo>
                  <a:cubicBezTo>
                    <a:pt x="6" y="9"/>
                    <a:pt x="7" y="9"/>
                    <a:pt x="8" y="10"/>
                  </a:cubicBezTo>
                  <a:cubicBezTo>
                    <a:pt x="8" y="10"/>
                    <a:pt x="8" y="11"/>
                    <a:pt x="8" y="11"/>
                  </a:cubicBezTo>
                  <a:cubicBezTo>
                    <a:pt x="8" y="12"/>
                    <a:pt x="8" y="12"/>
                    <a:pt x="8" y="13"/>
                  </a:cubicBezTo>
                  <a:cubicBezTo>
                    <a:pt x="7" y="13"/>
                    <a:pt x="6" y="13"/>
                    <a:pt x="5" y="13"/>
                  </a:cubicBezTo>
                  <a:cubicBezTo>
                    <a:pt x="5" y="13"/>
                    <a:pt x="4" y="13"/>
                    <a:pt x="4" y="13"/>
                  </a:cubicBezTo>
                  <a:cubicBezTo>
                    <a:pt x="3" y="13"/>
                    <a:pt x="3" y="13"/>
                    <a:pt x="3" y="12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1" y="14"/>
                    <a:pt x="2" y="15"/>
                    <a:pt x="2" y="15"/>
                  </a:cubicBezTo>
                  <a:cubicBezTo>
                    <a:pt x="3" y="15"/>
                    <a:pt x="4" y="15"/>
                    <a:pt x="5" y="15"/>
                  </a:cubicBezTo>
                  <a:cubicBezTo>
                    <a:pt x="7" y="15"/>
                    <a:pt x="8" y="15"/>
                    <a:pt x="9" y="14"/>
                  </a:cubicBezTo>
                  <a:cubicBezTo>
                    <a:pt x="10" y="13"/>
                    <a:pt x="11" y="12"/>
                    <a:pt x="11" y="11"/>
                  </a:cubicBezTo>
                  <a:cubicBezTo>
                    <a:pt x="11" y="10"/>
                    <a:pt x="11" y="9"/>
                    <a:pt x="10" y="8"/>
                  </a:cubicBezTo>
                  <a:cubicBezTo>
                    <a:pt x="9" y="8"/>
                    <a:pt x="7" y="7"/>
                    <a:pt x="6" y="7"/>
                  </a:cubicBezTo>
                  <a:cubicBezTo>
                    <a:pt x="4" y="6"/>
                    <a:pt x="4" y="6"/>
                    <a:pt x="3" y="6"/>
                  </a:cubicBezTo>
                  <a:cubicBezTo>
                    <a:pt x="3" y="5"/>
                    <a:pt x="3" y="5"/>
                    <a:pt x="3" y="4"/>
                  </a:cubicBezTo>
                  <a:cubicBezTo>
                    <a:pt x="3" y="4"/>
                    <a:pt x="3" y="3"/>
                    <a:pt x="3" y="3"/>
                  </a:cubicBezTo>
                  <a:cubicBezTo>
                    <a:pt x="4" y="3"/>
                    <a:pt x="4" y="2"/>
                    <a:pt x="5" y="2"/>
                  </a:cubicBezTo>
                  <a:cubicBezTo>
                    <a:pt x="6" y="2"/>
                    <a:pt x="6" y="2"/>
                    <a:pt x="7" y="3"/>
                  </a:cubicBezTo>
                  <a:cubicBezTo>
                    <a:pt x="7" y="3"/>
                    <a:pt x="8" y="3"/>
                    <a:pt x="8" y="3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1"/>
                    <a:pt x="9" y="1"/>
                    <a:pt x="8" y="1"/>
                  </a:cubicBezTo>
                  <a:cubicBezTo>
                    <a:pt x="7" y="0"/>
                    <a:pt x="6" y="0"/>
                    <a:pt x="5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5" name="Freeform 41">
              <a:extLst>
                <a:ext uri="{FF2B5EF4-FFF2-40B4-BE49-F238E27FC236}">
                  <a16:creationId xmlns:a16="http://schemas.microsoft.com/office/drawing/2014/main" id="{358A1A80-3BEA-42C9-B00C-18A600A4818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63200" y="1738313"/>
              <a:ext cx="31750" cy="65088"/>
            </a:xfrm>
            <a:custGeom>
              <a:avLst/>
              <a:gdLst>
                <a:gd name="T0" fmla="*/ 5 w 9"/>
                <a:gd name="T1" fmla="*/ 0 h 18"/>
                <a:gd name="T2" fmla="*/ 2 w 9"/>
                <a:gd name="T3" fmla="*/ 0 h 18"/>
                <a:gd name="T4" fmla="*/ 2 w 9"/>
                <a:gd name="T5" fmla="*/ 3 h 18"/>
                <a:gd name="T6" fmla="*/ 0 w 9"/>
                <a:gd name="T7" fmla="*/ 3 h 18"/>
                <a:gd name="T8" fmla="*/ 0 w 9"/>
                <a:gd name="T9" fmla="*/ 5 h 18"/>
                <a:gd name="T10" fmla="*/ 2 w 9"/>
                <a:gd name="T11" fmla="*/ 5 h 18"/>
                <a:gd name="T12" fmla="*/ 2 w 9"/>
                <a:gd name="T13" fmla="*/ 14 h 18"/>
                <a:gd name="T14" fmla="*/ 3 w 9"/>
                <a:gd name="T15" fmla="*/ 17 h 18"/>
                <a:gd name="T16" fmla="*/ 6 w 9"/>
                <a:gd name="T17" fmla="*/ 18 h 18"/>
                <a:gd name="T18" fmla="*/ 7 w 9"/>
                <a:gd name="T19" fmla="*/ 18 h 18"/>
                <a:gd name="T20" fmla="*/ 9 w 9"/>
                <a:gd name="T21" fmla="*/ 18 h 18"/>
                <a:gd name="T22" fmla="*/ 8 w 9"/>
                <a:gd name="T23" fmla="*/ 16 h 18"/>
                <a:gd name="T24" fmla="*/ 7 w 9"/>
                <a:gd name="T25" fmla="*/ 16 h 18"/>
                <a:gd name="T26" fmla="*/ 7 w 9"/>
                <a:gd name="T27" fmla="*/ 16 h 18"/>
                <a:gd name="T28" fmla="*/ 6 w 9"/>
                <a:gd name="T29" fmla="*/ 16 h 18"/>
                <a:gd name="T30" fmla="*/ 5 w 9"/>
                <a:gd name="T31" fmla="*/ 14 h 18"/>
                <a:gd name="T32" fmla="*/ 5 w 9"/>
                <a:gd name="T33" fmla="*/ 5 h 18"/>
                <a:gd name="T34" fmla="*/ 8 w 9"/>
                <a:gd name="T35" fmla="*/ 5 h 18"/>
                <a:gd name="T36" fmla="*/ 8 w 9"/>
                <a:gd name="T37" fmla="*/ 3 h 18"/>
                <a:gd name="T38" fmla="*/ 5 w 9"/>
                <a:gd name="T39" fmla="*/ 3 h 18"/>
                <a:gd name="T40" fmla="*/ 5 w 9"/>
                <a:gd name="T41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" h="18">
                  <a:moveTo>
                    <a:pt x="5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2" y="16"/>
                    <a:pt x="3" y="17"/>
                    <a:pt x="3" y="17"/>
                  </a:cubicBezTo>
                  <a:cubicBezTo>
                    <a:pt x="4" y="18"/>
                    <a:pt x="5" y="18"/>
                    <a:pt x="6" y="18"/>
                  </a:cubicBezTo>
                  <a:cubicBezTo>
                    <a:pt x="6" y="18"/>
                    <a:pt x="7" y="18"/>
                    <a:pt x="7" y="18"/>
                  </a:cubicBezTo>
                  <a:cubicBezTo>
                    <a:pt x="8" y="18"/>
                    <a:pt x="8" y="18"/>
                    <a:pt x="9" y="18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5" y="15"/>
                    <a:pt x="5" y="15"/>
                    <a:pt x="5" y="14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0"/>
                    <a:pt x="5" y="0"/>
                    <a:pt x="5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6" name="Freeform 42">
              <a:extLst>
                <a:ext uri="{FF2B5EF4-FFF2-40B4-BE49-F238E27FC236}">
                  <a16:creationId xmlns:a16="http://schemas.microsoft.com/office/drawing/2014/main" id="{9B7B9643-17CC-4DDF-9BC5-FBE78E15834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402888" y="1749426"/>
              <a:ext cx="42863" cy="53975"/>
            </a:xfrm>
            <a:custGeom>
              <a:avLst/>
              <a:gdLst>
                <a:gd name="T0" fmla="*/ 5 w 12"/>
                <a:gd name="T1" fmla="*/ 13 h 15"/>
                <a:gd name="T2" fmla="*/ 3 w 12"/>
                <a:gd name="T3" fmla="*/ 13 h 15"/>
                <a:gd name="T4" fmla="*/ 2 w 12"/>
                <a:gd name="T5" fmla="*/ 11 h 15"/>
                <a:gd name="T6" fmla="*/ 3 w 12"/>
                <a:gd name="T7" fmla="*/ 9 h 15"/>
                <a:gd name="T8" fmla="*/ 6 w 12"/>
                <a:gd name="T9" fmla="*/ 9 h 15"/>
                <a:gd name="T10" fmla="*/ 9 w 12"/>
                <a:gd name="T11" fmla="*/ 9 h 15"/>
                <a:gd name="T12" fmla="*/ 9 w 12"/>
                <a:gd name="T13" fmla="*/ 11 h 15"/>
                <a:gd name="T14" fmla="*/ 7 w 12"/>
                <a:gd name="T15" fmla="*/ 12 h 15"/>
                <a:gd name="T16" fmla="*/ 5 w 12"/>
                <a:gd name="T17" fmla="*/ 13 h 15"/>
                <a:gd name="T18" fmla="*/ 6 w 12"/>
                <a:gd name="T19" fmla="*/ 0 h 15"/>
                <a:gd name="T20" fmla="*/ 3 w 12"/>
                <a:gd name="T21" fmla="*/ 1 h 15"/>
                <a:gd name="T22" fmla="*/ 0 w 12"/>
                <a:gd name="T23" fmla="*/ 2 h 15"/>
                <a:gd name="T24" fmla="*/ 0 w 12"/>
                <a:gd name="T25" fmla="*/ 5 h 15"/>
                <a:gd name="T26" fmla="*/ 2 w 12"/>
                <a:gd name="T27" fmla="*/ 5 h 15"/>
                <a:gd name="T28" fmla="*/ 3 w 12"/>
                <a:gd name="T29" fmla="*/ 3 h 15"/>
                <a:gd name="T30" fmla="*/ 4 w 12"/>
                <a:gd name="T31" fmla="*/ 3 h 15"/>
                <a:gd name="T32" fmla="*/ 6 w 12"/>
                <a:gd name="T33" fmla="*/ 2 h 15"/>
                <a:gd name="T34" fmla="*/ 8 w 12"/>
                <a:gd name="T35" fmla="*/ 3 h 15"/>
                <a:gd name="T36" fmla="*/ 9 w 12"/>
                <a:gd name="T37" fmla="*/ 5 h 15"/>
                <a:gd name="T38" fmla="*/ 9 w 12"/>
                <a:gd name="T39" fmla="*/ 7 h 15"/>
                <a:gd name="T40" fmla="*/ 6 w 12"/>
                <a:gd name="T41" fmla="*/ 7 h 15"/>
                <a:gd name="T42" fmla="*/ 1 w 12"/>
                <a:gd name="T43" fmla="*/ 8 h 15"/>
                <a:gd name="T44" fmla="*/ 0 w 12"/>
                <a:gd name="T45" fmla="*/ 11 h 15"/>
                <a:gd name="T46" fmla="*/ 1 w 12"/>
                <a:gd name="T47" fmla="*/ 14 h 15"/>
                <a:gd name="T48" fmla="*/ 4 w 12"/>
                <a:gd name="T49" fmla="*/ 15 h 15"/>
                <a:gd name="T50" fmla="*/ 7 w 12"/>
                <a:gd name="T51" fmla="*/ 15 h 15"/>
                <a:gd name="T52" fmla="*/ 9 w 12"/>
                <a:gd name="T53" fmla="*/ 13 h 15"/>
                <a:gd name="T54" fmla="*/ 9 w 12"/>
                <a:gd name="T55" fmla="*/ 14 h 15"/>
                <a:gd name="T56" fmla="*/ 9 w 12"/>
                <a:gd name="T57" fmla="*/ 15 h 15"/>
                <a:gd name="T58" fmla="*/ 12 w 12"/>
                <a:gd name="T59" fmla="*/ 15 h 15"/>
                <a:gd name="T60" fmla="*/ 12 w 12"/>
                <a:gd name="T61" fmla="*/ 13 h 15"/>
                <a:gd name="T62" fmla="*/ 11 w 12"/>
                <a:gd name="T63" fmla="*/ 13 h 15"/>
                <a:gd name="T64" fmla="*/ 11 w 12"/>
                <a:gd name="T65" fmla="*/ 13 h 15"/>
                <a:gd name="T66" fmla="*/ 11 w 12"/>
                <a:gd name="T67" fmla="*/ 12 h 15"/>
                <a:gd name="T68" fmla="*/ 11 w 12"/>
                <a:gd name="T69" fmla="*/ 5 h 15"/>
                <a:gd name="T70" fmla="*/ 10 w 12"/>
                <a:gd name="T71" fmla="*/ 1 h 15"/>
                <a:gd name="T72" fmla="*/ 6 w 12"/>
                <a:gd name="T73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2" h="15">
                  <a:moveTo>
                    <a:pt x="5" y="13"/>
                  </a:moveTo>
                  <a:cubicBezTo>
                    <a:pt x="4" y="13"/>
                    <a:pt x="3" y="13"/>
                    <a:pt x="3" y="13"/>
                  </a:cubicBezTo>
                  <a:cubicBezTo>
                    <a:pt x="3" y="12"/>
                    <a:pt x="2" y="12"/>
                    <a:pt x="2" y="11"/>
                  </a:cubicBezTo>
                  <a:cubicBezTo>
                    <a:pt x="2" y="10"/>
                    <a:pt x="3" y="10"/>
                    <a:pt x="3" y="9"/>
                  </a:cubicBezTo>
                  <a:cubicBezTo>
                    <a:pt x="4" y="9"/>
                    <a:pt x="5" y="9"/>
                    <a:pt x="6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8" y="12"/>
                    <a:pt x="8" y="12"/>
                    <a:pt x="7" y="12"/>
                  </a:cubicBezTo>
                  <a:cubicBezTo>
                    <a:pt x="6" y="13"/>
                    <a:pt x="6" y="13"/>
                    <a:pt x="5" y="13"/>
                  </a:cubicBezTo>
                  <a:moveTo>
                    <a:pt x="6" y="0"/>
                  </a:moveTo>
                  <a:cubicBezTo>
                    <a:pt x="5" y="0"/>
                    <a:pt x="4" y="0"/>
                    <a:pt x="3" y="1"/>
                  </a:cubicBezTo>
                  <a:cubicBezTo>
                    <a:pt x="2" y="1"/>
                    <a:pt x="1" y="1"/>
                    <a:pt x="0" y="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4" y="3"/>
                  </a:cubicBezTo>
                  <a:cubicBezTo>
                    <a:pt x="4" y="2"/>
                    <a:pt x="5" y="2"/>
                    <a:pt x="6" y="2"/>
                  </a:cubicBezTo>
                  <a:cubicBezTo>
                    <a:pt x="7" y="2"/>
                    <a:pt x="7" y="3"/>
                    <a:pt x="8" y="3"/>
                  </a:cubicBezTo>
                  <a:cubicBezTo>
                    <a:pt x="8" y="4"/>
                    <a:pt x="9" y="4"/>
                    <a:pt x="9" y="5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4" y="7"/>
                    <a:pt x="3" y="7"/>
                    <a:pt x="1" y="8"/>
                  </a:cubicBezTo>
                  <a:cubicBezTo>
                    <a:pt x="0" y="9"/>
                    <a:pt x="0" y="10"/>
                    <a:pt x="0" y="11"/>
                  </a:cubicBezTo>
                  <a:cubicBezTo>
                    <a:pt x="0" y="12"/>
                    <a:pt x="0" y="13"/>
                    <a:pt x="1" y="14"/>
                  </a:cubicBezTo>
                  <a:cubicBezTo>
                    <a:pt x="2" y="15"/>
                    <a:pt x="3" y="15"/>
                    <a:pt x="4" y="15"/>
                  </a:cubicBezTo>
                  <a:cubicBezTo>
                    <a:pt x="5" y="15"/>
                    <a:pt x="6" y="15"/>
                    <a:pt x="7" y="15"/>
                  </a:cubicBezTo>
                  <a:cubicBezTo>
                    <a:pt x="8" y="14"/>
                    <a:pt x="8" y="14"/>
                    <a:pt x="9" y="13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14"/>
                    <a:pt x="9" y="15"/>
                    <a:pt x="9" y="15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1" y="4"/>
                    <a:pt x="11" y="2"/>
                    <a:pt x="10" y="1"/>
                  </a:cubicBezTo>
                  <a:cubicBezTo>
                    <a:pt x="9" y="1"/>
                    <a:pt x="7" y="0"/>
                    <a:pt x="6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7" name="Freeform 43">
              <a:extLst>
                <a:ext uri="{FF2B5EF4-FFF2-40B4-BE49-F238E27FC236}">
                  <a16:creationId xmlns:a16="http://schemas.microsoft.com/office/drawing/2014/main" id="{0EFC91D5-9A11-461E-BD76-76A5FBF393D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53688" y="1749426"/>
              <a:ext cx="53975" cy="53975"/>
            </a:xfrm>
            <a:custGeom>
              <a:avLst/>
              <a:gdLst>
                <a:gd name="T0" fmla="*/ 14 w 15"/>
                <a:gd name="T1" fmla="*/ 0 h 15"/>
                <a:gd name="T2" fmla="*/ 11 w 15"/>
                <a:gd name="T3" fmla="*/ 0 h 15"/>
                <a:gd name="T4" fmla="*/ 9 w 15"/>
                <a:gd name="T5" fmla="*/ 0 h 15"/>
                <a:gd name="T6" fmla="*/ 9 w 15"/>
                <a:gd name="T7" fmla="*/ 2 h 15"/>
                <a:gd name="T8" fmla="*/ 11 w 15"/>
                <a:gd name="T9" fmla="*/ 3 h 15"/>
                <a:gd name="T10" fmla="*/ 11 w 15"/>
                <a:gd name="T11" fmla="*/ 11 h 15"/>
                <a:gd name="T12" fmla="*/ 10 w 15"/>
                <a:gd name="T13" fmla="*/ 13 h 15"/>
                <a:gd name="T14" fmla="*/ 7 w 15"/>
                <a:gd name="T15" fmla="*/ 13 h 15"/>
                <a:gd name="T16" fmla="*/ 5 w 15"/>
                <a:gd name="T17" fmla="*/ 12 h 15"/>
                <a:gd name="T18" fmla="*/ 4 w 15"/>
                <a:gd name="T19" fmla="*/ 9 h 15"/>
                <a:gd name="T20" fmla="*/ 4 w 15"/>
                <a:gd name="T21" fmla="*/ 0 h 15"/>
                <a:gd name="T22" fmla="*/ 2 w 15"/>
                <a:gd name="T23" fmla="*/ 0 h 15"/>
                <a:gd name="T24" fmla="*/ 0 w 15"/>
                <a:gd name="T25" fmla="*/ 0 h 15"/>
                <a:gd name="T26" fmla="*/ 0 w 15"/>
                <a:gd name="T27" fmla="*/ 2 h 15"/>
                <a:gd name="T28" fmla="*/ 2 w 15"/>
                <a:gd name="T29" fmla="*/ 3 h 15"/>
                <a:gd name="T30" fmla="*/ 2 w 15"/>
                <a:gd name="T31" fmla="*/ 9 h 15"/>
                <a:gd name="T32" fmla="*/ 3 w 15"/>
                <a:gd name="T33" fmla="*/ 14 h 15"/>
                <a:gd name="T34" fmla="*/ 7 w 15"/>
                <a:gd name="T35" fmla="*/ 15 h 15"/>
                <a:gd name="T36" fmla="*/ 9 w 15"/>
                <a:gd name="T37" fmla="*/ 15 h 15"/>
                <a:gd name="T38" fmla="*/ 11 w 15"/>
                <a:gd name="T39" fmla="*/ 13 h 15"/>
                <a:gd name="T40" fmla="*/ 11 w 15"/>
                <a:gd name="T41" fmla="*/ 15 h 15"/>
                <a:gd name="T42" fmla="*/ 15 w 15"/>
                <a:gd name="T43" fmla="*/ 15 h 15"/>
                <a:gd name="T44" fmla="*/ 15 w 15"/>
                <a:gd name="T45" fmla="*/ 13 h 15"/>
                <a:gd name="T46" fmla="*/ 14 w 15"/>
                <a:gd name="T47" fmla="*/ 13 h 15"/>
                <a:gd name="T48" fmla="*/ 14 w 15"/>
                <a:gd name="T4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5" h="15">
                  <a:moveTo>
                    <a:pt x="14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1" y="12"/>
                    <a:pt x="10" y="12"/>
                    <a:pt x="10" y="13"/>
                  </a:cubicBezTo>
                  <a:cubicBezTo>
                    <a:pt x="9" y="13"/>
                    <a:pt x="8" y="13"/>
                    <a:pt x="7" y="13"/>
                  </a:cubicBezTo>
                  <a:cubicBezTo>
                    <a:pt x="6" y="13"/>
                    <a:pt x="6" y="13"/>
                    <a:pt x="5" y="12"/>
                  </a:cubicBezTo>
                  <a:cubicBezTo>
                    <a:pt x="5" y="12"/>
                    <a:pt x="4" y="11"/>
                    <a:pt x="4" y="9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11"/>
                    <a:pt x="2" y="13"/>
                    <a:pt x="3" y="14"/>
                  </a:cubicBezTo>
                  <a:cubicBezTo>
                    <a:pt x="4" y="15"/>
                    <a:pt x="5" y="15"/>
                    <a:pt x="7" y="15"/>
                  </a:cubicBezTo>
                  <a:cubicBezTo>
                    <a:pt x="8" y="15"/>
                    <a:pt x="9" y="15"/>
                    <a:pt x="9" y="15"/>
                  </a:cubicBezTo>
                  <a:cubicBezTo>
                    <a:pt x="10" y="14"/>
                    <a:pt x="11" y="14"/>
                    <a:pt x="11" y="13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5" y="15"/>
                    <a:pt x="15" y="15"/>
                    <a:pt x="15" y="15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4" y="0"/>
                    <a:pt x="14" y="0"/>
                    <a:pt x="14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8" name="Freeform 44">
              <a:extLst>
                <a:ext uri="{FF2B5EF4-FFF2-40B4-BE49-F238E27FC236}">
                  <a16:creationId xmlns:a16="http://schemas.microsoft.com/office/drawing/2014/main" id="{63D8D359-62C9-44D4-B4A3-7E7B211ABF2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15600" y="1749426"/>
              <a:ext cx="36513" cy="53975"/>
            </a:xfrm>
            <a:custGeom>
              <a:avLst/>
              <a:gdLst>
                <a:gd name="T0" fmla="*/ 9 w 10"/>
                <a:gd name="T1" fmla="*/ 0 h 15"/>
                <a:gd name="T2" fmla="*/ 7 w 10"/>
                <a:gd name="T3" fmla="*/ 1 h 15"/>
                <a:gd name="T4" fmla="*/ 5 w 10"/>
                <a:gd name="T5" fmla="*/ 3 h 15"/>
                <a:gd name="T6" fmla="*/ 5 w 10"/>
                <a:gd name="T7" fmla="*/ 0 h 15"/>
                <a:gd name="T8" fmla="*/ 0 w 10"/>
                <a:gd name="T9" fmla="*/ 0 h 15"/>
                <a:gd name="T10" fmla="*/ 0 w 10"/>
                <a:gd name="T11" fmla="*/ 2 h 15"/>
                <a:gd name="T12" fmla="*/ 3 w 10"/>
                <a:gd name="T13" fmla="*/ 3 h 15"/>
                <a:gd name="T14" fmla="*/ 3 w 10"/>
                <a:gd name="T15" fmla="*/ 13 h 15"/>
                <a:gd name="T16" fmla="*/ 0 w 10"/>
                <a:gd name="T17" fmla="*/ 13 h 15"/>
                <a:gd name="T18" fmla="*/ 0 w 10"/>
                <a:gd name="T19" fmla="*/ 15 h 15"/>
                <a:gd name="T20" fmla="*/ 7 w 10"/>
                <a:gd name="T21" fmla="*/ 15 h 15"/>
                <a:gd name="T22" fmla="*/ 7 w 10"/>
                <a:gd name="T23" fmla="*/ 13 h 15"/>
                <a:gd name="T24" fmla="*/ 5 w 10"/>
                <a:gd name="T25" fmla="*/ 13 h 15"/>
                <a:gd name="T26" fmla="*/ 5 w 10"/>
                <a:gd name="T27" fmla="*/ 5 h 15"/>
                <a:gd name="T28" fmla="*/ 6 w 10"/>
                <a:gd name="T29" fmla="*/ 3 h 15"/>
                <a:gd name="T30" fmla="*/ 8 w 10"/>
                <a:gd name="T31" fmla="*/ 3 h 15"/>
                <a:gd name="T32" fmla="*/ 10 w 10"/>
                <a:gd name="T33" fmla="*/ 3 h 15"/>
                <a:gd name="T34" fmla="*/ 10 w 10"/>
                <a:gd name="T35" fmla="*/ 0 h 15"/>
                <a:gd name="T36" fmla="*/ 9 w 10"/>
                <a:gd name="T37" fmla="*/ 0 h 15"/>
                <a:gd name="T38" fmla="*/ 9 w 10"/>
                <a:gd name="T3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" h="15">
                  <a:moveTo>
                    <a:pt x="9" y="0"/>
                  </a:moveTo>
                  <a:cubicBezTo>
                    <a:pt x="8" y="0"/>
                    <a:pt x="7" y="0"/>
                    <a:pt x="7" y="1"/>
                  </a:cubicBezTo>
                  <a:cubicBezTo>
                    <a:pt x="6" y="1"/>
                    <a:pt x="6" y="2"/>
                    <a:pt x="5" y="3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4"/>
                    <a:pt x="6" y="4"/>
                    <a:pt x="6" y="3"/>
                  </a:cubicBezTo>
                  <a:cubicBezTo>
                    <a:pt x="7" y="3"/>
                    <a:pt x="7" y="3"/>
                    <a:pt x="8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9" name="Freeform 45">
              <a:extLst>
                <a:ext uri="{FF2B5EF4-FFF2-40B4-BE49-F238E27FC236}">
                  <a16:creationId xmlns:a16="http://schemas.microsoft.com/office/drawing/2014/main" id="{6D2E60C1-E413-4B18-9046-4F9E84F5621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558463" y="1749426"/>
              <a:ext cx="47625" cy="53975"/>
            </a:xfrm>
            <a:custGeom>
              <a:avLst/>
              <a:gdLst>
                <a:gd name="T0" fmla="*/ 5 w 13"/>
                <a:gd name="T1" fmla="*/ 13 h 15"/>
                <a:gd name="T2" fmla="*/ 3 w 13"/>
                <a:gd name="T3" fmla="*/ 13 h 15"/>
                <a:gd name="T4" fmla="*/ 3 w 13"/>
                <a:gd name="T5" fmla="*/ 11 h 15"/>
                <a:gd name="T6" fmla="*/ 4 w 13"/>
                <a:gd name="T7" fmla="*/ 9 h 15"/>
                <a:gd name="T8" fmla="*/ 6 w 13"/>
                <a:gd name="T9" fmla="*/ 9 h 15"/>
                <a:gd name="T10" fmla="*/ 9 w 13"/>
                <a:gd name="T11" fmla="*/ 9 h 15"/>
                <a:gd name="T12" fmla="*/ 9 w 13"/>
                <a:gd name="T13" fmla="*/ 11 h 15"/>
                <a:gd name="T14" fmla="*/ 7 w 13"/>
                <a:gd name="T15" fmla="*/ 12 h 15"/>
                <a:gd name="T16" fmla="*/ 5 w 13"/>
                <a:gd name="T17" fmla="*/ 13 h 15"/>
                <a:gd name="T18" fmla="*/ 6 w 13"/>
                <a:gd name="T19" fmla="*/ 0 h 15"/>
                <a:gd name="T20" fmla="*/ 3 w 13"/>
                <a:gd name="T21" fmla="*/ 1 h 15"/>
                <a:gd name="T22" fmla="*/ 1 w 13"/>
                <a:gd name="T23" fmla="*/ 2 h 15"/>
                <a:gd name="T24" fmla="*/ 1 w 13"/>
                <a:gd name="T25" fmla="*/ 5 h 15"/>
                <a:gd name="T26" fmla="*/ 3 w 13"/>
                <a:gd name="T27" fmla="*/ 5 h 15"/>
                <a:gd name="T28" fmla="*/ 3 w 13"/>
                <a:gd name="T29" fmla="*/ 3 h 15"/>
                <a:gd name="T30" fmla="*/ 4 w 13"/>
                <a:gd name="T31" fmla="*/ 3 h 15"/>
                <a:gd name="T32" fmla="*/ 6 w 13"/>
                <a:gd name="T33" fmla="*/ 2 h 15"/>
                <a:gd name="T34" fmla="*/ 8 w 13"/>
                <a:gd name="T35" fmla="*/ 3 h 15"/>
                <a:gd name="T36" fmla="*/ 9 w 13"/>
                <a:gd name="T37" fmla="*/ 5 h 15"/>
                <a:gd name="T38" fmla="*/ 9 w 13"/>
                <a:gd name="T39" fmla="*/ 7 h 15"/>
                <a:gd name="T40" fmla="*/ 6 w 13"/>
                <a:gd name="T41" fmla="*/ 7 h 15"/>
                <a:gd name="T42" fmla="*/ 2 w 13"/>
                <a:gd name="T43" fmla="*/ 8 h 15"/>
                <a:gd name="T44" fmla="*/ 0 w 13"/>
                <a:gd name="T45" fmla="*/ 11 h 15"/>
                <a:gd name="T46" fmla="*/ 1 w 13"/>
                <a:gd name="T47" fmla="*/ 14 h 15"/>
                <a:gd name="T48" fmla="*/ 5 w 13"/>
                <a:gd name="T49" fmla="*/ 15 h 15"/>
                <a:gd name="T50" fmla="*/ 7 w 13"/>
                <a:gd name="T51" fmla="*/ 15 h 15"/>
                <a:gd name="T52" fmla="*/ 9 w 13"/>
                <a:gd name="T53" fmla="*/ 13 h 15"/>
                <a:gd name="T54" fmla="*/ 9 w 13"/>
                <a:gd name="T55" fmla="*/ 14 h 15"/>
                <a:gd name="T56" fmla="*/ 9 w 13"/>
                <a:gd name="T57" fmla="*/ 15 h 15"/>
                <a:gd name="T58" fmla="*/ 13 w 13"/>
                <a:gd name="T59" fmla="*/ 15 h 15"/>
                <a:gd name="T60" fmla="*/ 13 w 13"/>
                <a:gd name="T61" fmla="*/ 13 h 15"/>
                <a:gd name="T62" fmla="*/ 12 w 13"/>
                <a:gd name="T63" fmla="*/ 13 h 15"/>
                <a:gd name="T64" fmla="*/ 12 w 13"/>
                <a:gd name="T65" fmla="*/ 13 h 15"/>
                <a:gd name="T66" fmla="*/ 12 w 13"/>
                <a:gd name="T67" fmla="*/ 12 h 15"/>
                <a:gd name="T68" fmla="*/ 12 w 13"/>
                <a:gd name="T69" fmla="*/ 5 h 15"/>
                <a:gd name="T70" fmla="*/ 10 w 13"/>
                <a:gd name="T71" fmla="*/ 1 h 15"/>
                <a:gd name="T72" fmla="*/ 6 w 13"/>
                <a:gd name="T73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3" h="15">
                  <a:moveTo>
                    <a:pt x="5" y="13"/>
                  </a:moveTo>
                  <a:cubicBezTo>
                    <a:pt x="4" y="13"/>
                    <a:pt x="4" y="13"/>
                    <a:pt x="3" y="13"/>
                  </a:cubicBezTo>
                  <a:cubicBezTo>
                    <a:pt x="3" y="12"/>
                    <a:pt x="3" y="12"/>
                    <a:pt x="3" y="11"/>
                  </a:cubicBezTo>
                  <a:cubicBezTo>
                    <a:pt x="3" y="10"/>
                    <a:pt x="3" y="10"/>
                    <a:pt x="4" y="9"/>
                  </a:cubicBezTo>
                  <a:cubicBezTo>
                    <a:pt x="4" y="9"/>
                    <a:pt x="5" y="9"/>
                    <a:pt x="6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9" y="12"/>
                    <a:pt x="8" y="12"/>
                    <a:pt x="7" y="12"/>
                  </a:cubicBezTo>
                  <a:cubicBezTo>
                    <a:pt x="7" y="13"/>
                    <a:pt x="6" y="13"/>
                    <a:pt x="5" y="13"/>
                  </a:cubicBezTo>
                  <a:moveTo>
                    <a:pt x="6" y="0"/>
                  </a:moveTo>
                  <a:cubicBezTo>
                    <a:pt x="5" y="0"/>
                    <a:pt x="4" y="0"/>
                    <a:pt x="3" y="1"/>
                  </a:cubicBezTo>
                  <a:cubicBezTo>
                    <a:pt x="2" y="1"/>
                    <a:pt x="1" y="1"/>
                    <a:pt x="1" y="2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4" y="3"/>
                    <a:pt x="4" y="3"/>
                  </a:cubicBezTo>
                  <a:cubicBezTo>
                    <a:pt x="5" y="2"/>
                    <a:pt x="5" y="2"/>
                    <a:pt x="6" y="2"/>
                  </a:cubicBezTo>
                  <a:cubicBezTo>
                    <a:pt x="7" y="2"/>
                    <a:pt x="8" y="3"/>
                    <a:pt x="8" y="3"/>
                  </a:cubicBezTo>
                  <a:cubicBezTo>
                    <a:pt x="9" y="4"/>
                    <a:pt x="9" y="4"/>
                    <a:pt x="9" y="5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4" y="7"/>
                    <a:pt x="3" y="7"/>
                    <a:pt x="2" y="8"/>
                  </a:cubicBezTo>
                  <a:cubicBezTo>
                    <a:pt x="1" y="9"/>
                    <a:pt x="0" y="10"/>
                    <a:pt x="0" y="11"/>
                  </a:cubicBezTo>
                  <a:cubicBezTo>
                    <a:pt x="0" y="12"/>
                    <a:pt x="0" y="13"/>
                    <a:pt x="1" y="14"/>
                  </a:cubicBezTo>
                  <a:cubicBezTo>
                    <a:pt x="2" y="15"/>
                    <a:pt x="3" y="15"/>
                    <a:pt x="5" y="15"/>
                  </a:cubicBezTo>
                  <a:cubicBezTo>
                    <a:pt x="5" y="15"/>
                    <a:pt x="6" y="15"/>
                    <a:pt x="7" y="15"/>
                  </a:cubicBezTo>
                  <a:cubicBezTo>
                    <a:pt x="8" y="14"/>
                    <a:pt x="8" y="14"/>
                    <a:pt x="9" y="13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14"/>
                    <a:pt x="9" y="15"/>
                    <a:pt x="9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2" y="4"/>
                    <a:pt x="11" y="2"/>
                    <a:pt x="10" y="1"/>
                  </a:cubicBezTo>
                  <a:cubicBezTo>
                    <a:pt x="9" y="1"/>
                    <a:pt x="8" y="0"/>
                    <a:pt x="6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0" name="Freeform 46">
              <a:extLst>
                <a:ext uri="{FF2B5EF4-FFF2-40B4-BE49-F238E27FC236}">
                  <a16:creationId xmlns:a16="http://schemas.microsoft.com/office/drawing/2014/main" id="{DABE33AA-0716-45C5-94B7-0884616B6A4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12438" y="1749426"/>
              <a:ext cx="58738" cy="53975"/>
            </a:xfrm>
            <a:custGeom>
              <a:avLst/>
              <a:gdLst>
                <a:gd name="T0" fmla="*/ 9 w 16"/>
                <a:gd name="T1" fmla="*/ 0 h 15"/>
                <a:gd name="T2" fmla="*/ 6 w 16"/>
                <a:gd name="T3" fmla="*/ 1 h 15"/>
                <a:gd name="T4" fmla="*/ 4 w 16"/>
                <a:gd name="T5" fmla="*/ 3 h 15"/>
                <a:gd name="T6" fmla="*/ 4 w 16"/>
                <a:gd name="T7" fmla="*/ 0 h 15"/>
                <a:gd name="T8" fmla="*/ 0 w 16"/>
                <a:gd name="T9" fmla="*/ 0 h 15"/>
                <a:gd name="T10" fmla="*/ 0 w 16"/>
                <a:gd name="T11" fmla="*/ 2 h 15"/>
                <a:gd name="T12" fmla="*/ 2 w 16"/>
                <a:gd name="T13" fmla="*/ 3 h 15"/>
                <a:gd name="T14" fmla="*/ 2 w 16"/>
                <a:gd name="T15" fmla="*/ 13 h 15"/>
                <a:gd name="T16" fmla="*/ 0 w 16"/>
                <a:gd name="T17" fmla="*/ 13 h 15"/>
                <a:gd name="T18" fmla="*/ 0 w 16"/>
                <a:gd name="T19" fmla="*/ 15 h 15"/>
                <a:gd name="T20" fmla="*/ 7 w 16"/>
                <a:gd name="T21" fmla="*/ 15 h 15"/>
                <a:gd name="T22" fmla="*/ 7 w 16"/>
                <a:gd name="T23" fmla="*/ 13 h 15"/>
                <a:gd name="T24" fmla="*/ 4 w 16"/>
                <a:gd name="T25" fmla="*/ 13 h 15"/>
                <a:gd name="T26" fmla="*/ 4 w 16"/>
                <a:gd name="T27" fmla="*/ 4 h 15"/>
                <a:gd name="T28" fmla="*/ 6 w 16"/>
                <a:gd name="T29" fmla="*/ 3 h 15"/>
                <a:gd name="T30" fmla="*/ 8 w 16"/>
                <a:gd name="T31" fmla="*/ 2 h 15"/>
                <a:gd name="T32" fmla="*/ 10 w 16"/>
                <a:gd name="T33" fmla="*/ 3 h 15"/>
                <a:gd name="T34" fmla="*/ 11 w 16"/>
                <a:gd name="T35" fmla="*/ 6 h 15"/>
                <a:gd name="T36" fmla="*/ 11 w 16"/>
                <a:gd name="T37" fmla="*/ 13 h 15"/>
                <a:gd name="T38" fmla="*/ 9 w 16"/>
                <a:gd name="T39" fmla="*/ 13 h 15"/>
                <a:gd name="T40" fmla="*/ 9 w 16"/>
                <a:gd name="T41" fmla="*/ 15 h 15"/>
                <a:gd name="T42" fmla="*/ 16 w 16"/>
                <a:gd name="T43" fmla="*/ 15 h 15"/>
                <a:gd name="T44" fmla="*/ 16 w 16"/>
                <a:gd name="T45" fmla="*/ 13 h 15"/>
                <a:gd name="T46" fmla="*/ 14 w 16"/>
                <a:gd name="T47" fmla="*/ 13 h 15"/>
                <a:gd name="T48" fmla="*/ 14 w 16"/>
                <a:gd name="T49" fmla="*/ 6 h 15"/>
                <a:gd name="T50" fmla="*/ 12 w 16"/>
                <a:gd name="T51" fmla="*/ 2 h 15"/>
                <a:gd name="T52" fmla="*/ 9 w 16"/>
                <a:gd name="T53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6" h="15">
                  <a:moveTo>
                    <a:pt x="9" y="0"/>
                  </a:moveTo>
                  <a:cubicBezTo>
                    <a:pt x="8" y="0"/>
                    <a:pt x="7" y="0"/>
                    <a:pt x="6" y="1"/>
                  </a:cubicBezTo>
                  <a:cubicBezTo>
                    <a:pt x="5" y="1"/>
                    <a:pt x="5" y="2"/>
                    <a:pt x="4" y="3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4"/>
                    <a:pt x="5" y="3"/>
                    <a:pt x="6" y="3"/>
                  </a:cubicBezTo>
                  <a:cubicBezTo>
                    <a:pt x="6" y="3"/>
                    <a:pt x="7" y="2"/>
                    <a:pt x="8" y="2"/>
                  </a:cubicBezTo>
                  <a:cubicBezTo>
                    <a:pt x="9" y="2"/>
                    <a:pt x="10" y="3"/>
                    <a:pt x="10" y="3"/>
                  </a:cubicBezTo>
                  <a:cubicBezTo>
                    <a:pt x="11" y="4"/>
                    <a:pt x="11" y="5"/>
                    <a:pt x="11" y="6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16" y="15"/>
                    <a:pt x="16" y="15"/>
                    <a:pt x="16" y="15"/>
                  </a:cubicBezTo>
                  <a:cubicBezTo>
                    <a:pt x="16" y="13"/>
                    <a:pt x="16" y="13"/>
                    <a:pt x="16" y="13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4" y="4"/>
                    <a:pt x="13" y="3"/>
                    <a:pt x="12" y="2"/>
                  </a:cubicBezTo>
                  <a:cubicBezTo>
                    <a:pt x="11" y="1"/>
                    <a:pt x="10" y="0"/>
                    <a:pt x="9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1" name="Freeform 47">
              <a:extLst>
                <a:ext uri="{FF2B5EF4-FFF2-40B4-BE49-F238E27FC236}">
                  <a16:creationId xmlns:a16="http://schemas.microsoft.com/office/drawing/2014/main" id="{965B1072-A01D-436D-9FD9-93CB8BE19D2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74350" y="1738313"/>
              <a:ext cx="33338" cy="65088"/>
            </a:xfrm>
            <a:custGeom>
              <a:avLst/>
              <a:gdLst>
                <a:gd name="T0" fmla="*/ 5 w 9"/>
                <a:gd name="T1" fmla="*/ 0 h 18"/>
                <a:gd name="T2" fmla="*/ 3 w 9"/>
                <a:gd name="T3" fmla="*/ 0 h 18"/>
                <a:gd name="T4" fmla="*/ 3 w 9"/>
                <a:gd name="T5" fmla="*/ 3 h 18"/>
                <a:gd name="T6" fmla="*/ 0 w 9"/>
                <a:gd name="T7" fmla="*/ 3 h 18"/>
                <a:gd name="T8" fmla="*/ 0 w 9"/>
                <a:gd name="T9" fmla="*/ 5 h 18"/>
                <a:gd name="T10" fmla="*/ 3 w 9"/>
                <a:gd name="T11" fmla="*/ 5 h 18"/>
                <a:gd name="T12" fmla="*/ 3 w 9"/>
                <a:gd name="T13" fmla="*/ 14 h 18"/>
                <a:gd name="T14" fmla="*/ 4 w 9"/>
                <a:gd name="T15" fmla="*/ 17 h 18"/>
                <a:gd name="T16" fmla="*/ 6 w 9"/>
                <a:gd name="T17" fmla="*/ 18 h 18"/>
                <a:gd name="T18" fmla="*/ 8 w 9"/>
                <a:gd name="T19" fmla="*/ 18 h 18"/>
                <a:gd name="T20" fmla="*/ 9 w 9"/>
                <a:gd name="T21" fmla="*/ 18 h 18"/>
                <a:gd name="T22" fmla="*/ 8 w 9"/>
                <a:gd name="T23" fmla="*/ 16 h 18"/>
                <a:gd name="T24" fmla="*/ 8 w 9"/>
                <a:gd name="T25" fmla="*/ 16 h 18"/>
                <a:gd name="T26" fmla="*/ 7 w 9"/>
                <a:gd name="T27" fmla="*/ 16 h 18"/>
                <a:gd name="T28" fmla="*/ 6 w 9"/>
                <a:gd name="T29" fmla="*/ 16 h 18"/>
                <a:gd name="T30" fmla="*/ 5 w 9"/>
                <a:gd name="T31" fmla="*/ 14 h 18"/>
                <a:gd name="T32" fmla="*/ 5 w 9"/>
                <a:gd name="T33" fmla="*/ 5 h 18"/>
                <a:gd name="T34" fmla="*/ 8 w 9"/>
                <a:gd name="T35" fmla="*/ 5 h 18"/>
                <a:gd name="T36" fmla="*/ 8 w 9"/>
                <a:gd name="T37" fmla="*/ 3 h 18"/>
                <a:gd name="T38" fmla="*/ 5 w 9"/>
                <a:gd name="T39" fmla="*/ 3 h 18"/>
                <a:gd name="T40" fmla="*/ 5 w 9"/>
                <a:gd name="T41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" h="18">
                  <a:moveTo>
                    <a:pt x="5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3" y="16"/>
                    <a:pt x="3" y="17"/>
                    <a:pt x="4" y="17"/>
                  </a:cubicBezTo>
                  <a:cubicBezTo>
                    <a:pt x="4" y="18"/>
                    <a:pt x="5" y="18"/>
                    <a:pt x="6" y="18"/>
                  </a:cubicBezTo>
                  <a:cubicBezTo>
                    <a:pt x="7" y="18"/>
                    <a:pt x="7" y="18"/>
                    <a:pt x="8" y="18"/>
                  </a:cubicBezTo>
                  <a:cubicBezTo>
                    <a:pt x="8" y="18"/>
                    <a:pt x="8" y="18"/>
                    <a:pt x="9" y="18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5" y="15"/>
                    <a:pt x="5" y="15"/>
                    <a:pt x="5" y="14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0"/>
                    <a:pt x="5" y="0"/>
                    <a:pt x="5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2" name="Freeform 48">
              <a:extLst>
                <a:ext uri="{FF2B5EF4-FFF2-40B4-BE49-F238E27FC236}">
                  <a16:creationId xmlns:a16="http://schemas.microsoft.com/office/drawing/2014/main" id="{4AF07969-91CD-4DED-978D-00A02770215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149013" y="906463"/>
              <a:ext cx="87313" cy="71438"/>
            </a:xfrm>
            <a:custGeom>
              <a:avLst/>
              <a:gdLst>
                <a:gd name="T0" fmla="*/ 30 w 55"/>
                <a:gd name="T1" fmla="*/ 23 h 45"/>
                <a:gd name="T2" fmla="*/ 26 w 55"/>
                <a:gd name="T3" fmla="*/ 11 h 45"/>
                <a:gd name="T4" fmla="*/ 44 w 55"/>
                <a:gd name="T5" fmla="*/ 9 h 45"/>
                <a:gd name="T6" fmla="*/ 44 w 55"/>
                <a:gd name="T7" fmla="*/ 9 h 45"/>
                <a:gd name="T8" fmla="*/ 30 w 55"/>
                <a:gd name="T9" fmla="*/ 23 h 45"/>
                <a:gd name="T10" fmla="*/ 51 w 55"/>
                <a:gd name="T11" fmla="*/ 0 h 45"/>
                <a:gd name="T12" fmla="*/ 7 w 55"/>
                <a:gd name="T13" fmla="*/ 4 h 45"/>
                <a:gd name="T14" fmla="*/ 5 w 55"/>
                <a:gd name="T15" fmla="*/ 2 h 45"/>
                <a:gd name="T16" fmla="*/ 0 w 55"/>
                <a:gd name="T17" fmla="*/ 4 h 45"/>
                <a:gd name="T18" fmla="*/ 7 w 55"/>
                <a:gd name="T19" fmla="*/ 18 h 45"/>
                <a:gd name="T20" fmla="*/ 12 w 55"/>
                <a:gd name="T21" fmla="*/ 16 h 45"/>
                <a:gd name="T22" fmla="*/ 12 w 55"/>
                <a:gd name="T23" fmla="*/ 14 h 45"/>
                <a:gd name="T24" fmla="*/ 19 w 55"/>
                <a:gd name="T25" fmla="*/ 11 h 45"/>
                <a:gd name="T26" fmla="*/ 23 w 55"/>
                <a:gd name="T27" fmla="*/ 27 h 45"/>
                <a:gd name="T28" fmla="*/ 19 w 55"/>
                <a:gd name="T29" fmla="*/ 32 h 45"/>
                <a:gd name="T30" fmla="*/ 16 w 55"/>
                <a:gd name="T31" fmla="*/ 27 h 45"/>
                <a:gd name="T32" fmla="*/ 12 w 55"/>
                <a:gd name="T33" fmla="*/ 29 h 45"/>
                <a:gd name="T34" fmla="*/ 19 w 55"/>
                <a:gd name="T35" fmla="*/ 45 h 45"/>
                <a:gd name="T36" fmla="*/ 23 w 55"/>
                <a:gd name="T37" fmla="*/ 43 h 45"/>
                <a:gd name="T38" fmla="*/ 23 w 55"/>
                <a:gd name="T39" fmla="*/ 41 h 45"/>
                <a:gd name="T40" fmla="*/ 55 w 55"/>
                <a:gd name="T41" fmla="*/ 9 h 45"/>
                <a:gd name="T42" fmla="*/ 51 w 55"/>
                <a:gd name="T43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5" h="45">
                  <a:moveTo>
                    <a:pt x="30" y="23"/>
                  </a:moveTo>
                  <a:lnTo>
                    <a:pt x="26" y="11"/>
                  </a:lnTo>
                  <a:lnTo>
                    <a:pt x="44" y="9"/>
                  </a:lnTo>
                  <a:lnTo>
                    <a:pt x="44" y="9"/>
                  </a:lnTo>
                  <a:lnTo>
                    <a:pt x="30" y="23"/>
                  </a:lnTo>
                  <a:close/>
                  <a:moveTo>
                    <a:pt x="51" y="0"/>
                  </a:moveTo>
                  <a:lnTo>
                    <a:pt x="7" y="4"/>
                  </a:lnTo>
                  <a:lnTo>
                    <a:pt x="5" y="2"/>
                  </a:lnTo>
                  <a:lnTo>
                    <a:pt x="0" y="4"/>
                  </a:lnTo>
                  <a:lnTo>
                    <a:pt x="7" y="18"/>
                  </a:lnTo>
                  <a:lnTo>
                    <a:pt x="12" y="16"/>
                  </a:lnTo>
                  <a:lnTo>
                    <a:pt x="12" y="14"/>
                  </a:lnTo>
                  <a:lnTo>
                    <a:pt x="19" y="11"/>
                  </a:lnTo>
                  <a:lnTo>
                    <a:pt x="23" y="27"/>
                  </a:lnTo>
                  <a:lnTo>
                    <a:pt x="19" y="32"/>
                  </a:lnTo>
                  <a:lnTo>
                    <a:pt x="16" y="27"/>
                  </a:lnTo>
                  <a:lnTo>
                    <a:pt x="12" y="29"/>
                  </a:lnTo>
                  <a:lnTo>
                    <a:pt x="19" y="45"/>
                  </a:lnTo>
                  <a:lnTo>
                    <a:pt x="23" y="43"/>
                  </a:lnTo>
                  <a:lnTo>
                    <a:pt x="23" y="41"/>
                  </a:lnTo>
                  <a:lnTo>
                    <a:pt x="55" y="9"/>
                  </a:lnTo>
                  <a:lnTo>
                    <a:pt x="5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3" name="Freeform 49">
              <a:extLst>
                <a:ext uri="{FF2B5EF4-FFF2-40B4-BE49-F238E27FC236}">
                  <a16:creationId xmlns:a16="http://schemas.microsoft.com/office/drawing/2014/main" id="{9E2CBE5F-C0B0-4578-AEAD-D2F24125E8A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149013" y="906463"/>
              <a:ext cx="87313" cy="71438"/>
            </a:xfrm>
            <a:custGeom>
              <a:avLst/>
              <a:gdLst>
                <a:gd name="T0" fmla="*/ 30 w 55"/>
                <a:gd name="T1" fmla="*/ 23 h 45"/>
                <a:gd name="T2" fmla="*/ 26 w 55"/>
                <a:gd name="T3" fmla="*/ 11 h 45"/>
                <a:gd name="T4" fmla="*/ 44 w 55"/>
                <a:gd name="T5" fmla="*/ 9 h 45"/>
                <a:gd name="T6" fmla="*/ 44 w 55"/>
                <a:gd name="T7" fmla="*/ 9 h 45"/>
                <a:gd name="T8" fmla="*/ 30 w 55"/>
                <a:gd name="T9" fmla="*/ 23 h 45"/>
                <a:gd name="T10" fmla="*/ 51 w 55"/>
                <a:gd name="T11" fmla="*/ 0 h 45"/>
                <a:gd name="T12" fmla="*/ 7 w 55"/>
                <a:gd name="T13" fmla="*/ 4 h 45"/>
                <a:gd name="T14" fmla="*/ 5 w 55"/>
                <a:gd name="T15" fmla="*/ 2 h 45"/>
                <a:gd name="T16" fmla="*/ 0 w 55"/>
                <a:gd name="T17" fmla="*/ 4 h 45"/>
                <a:gd name="T18" fmla="*/ 7 w 55"/>
                <a:gd name="T19" fmla="*/ 18 h 45"/>
                <a:gd name="T20" fmla="*/ 12 w 55"/>
                <a:gd name="T21" fmla="*/ 16 h 45"/>
                <a:gd name="T22" fmla="*/ 12 w 55"/>
                <a:gd name="T23" fmla="*/ 14 h 45"/>
                <a:gd name="T24" fmla="*/ 19 w 55"/>
                <a:gd name="T25" fmla="*/ 11 h 45"/>
                <a:gd name="T26" fmla="*/ 23 w 55"/>
                <a:gd name="T27" fmla="*/ 27 h 45"/>
                <a:gd name="T28" fmla="*/ 19 w 55"/>
                <a:gd name="T29" fmla="*/ 32 h 45"/>
                <a:gd name="T30" fmla="*/ 16 w 55"/>
                <a:gd name="T31" fmla="*/ 27 h 45"/>
                <a:gd name="T32" fmla="*/ 12 w 55"/>
                <a:gd name="T33" fmla="*/ 29 h 45"/>
                <a:gd name="T34" fmla="*/ 19 w 55"/>
                <a:gd name="T35" fmla="*/ 45 h 45"/>
                <a:gd name="T36" fmla="*/ 23 w 55"/>
                <a:gd name="T37" fmla="*/ 43 h 45"/>
                <a:gd name="T38" fmla="*/ 23 w 55"/>
                <a:gd name="T39" fmla="*/ 41 h 45"/>
                <a:gd name="T40" fmla="*/ 55 w 55"/>
                <a:gd name="T41" fmla="*/ 9 h 45"/>
                <a:gd name="T42" fmla="*/ 51 w 55"/>
                <a:gd name="T43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5" h="45">
                  <a:moveTo>
                    <a:pt x="30" y="23"/>
                  </a:moveTo>
                  <a:lnTo>
                    <a:pt x="26" y="11"/>
                  </a:lnTo>
                  <a:lnTo>
                    <a:pt x="44" y="9"/>
                  </a:lnTo>
                  <a:lnTo>
                    <a:pt x="44" y="9"/>
                  </a:lnTo>
                  <a:lnTo>
                    <a:pt x="30" y="23"/>
                  </a:lnTo>
                  <a:moveTo>
                    <a:pt x="51" y="0"/>
                  </a:moveTo>
                  <a:lnTo>
                    <a:pt x="7" y="4"/>
                  </a:lnTo>
                  <a:lnTo>
                    <a:pt x="5" y="2"/>
                  </a:lnTo>
                  <a:lnTo>
                    <a:pt x="0" y="4"/>
                  </a:lnTo>
                  <a:lnTo>
                    <a:pt x="7" y="18"/>
                  </a:lnTo>
                  <a:lnTo>
                    <a:pt x="12" y="16"/>
                  </a:lnTo>
                  <a:lnTo>
                    <a:pt x="12" y="14"/>
                  </a:lnTo>
                  <a:lnTo>
                    <a:pt x="19" y="11"/>
                  </a:lnTo>
                  <a:lnTo>
                    <a:pt x="23" y="27"/>
                  </a:lnTo>
                  <a:lnTo>
                    <a:pt x="19" y="32"/>
                  </a:lnTo>
                  <a:lnTo>
                    <a:pt x="16" y="27"/>
                  </a:lnTo>
                  <a:lnTo>
                    <a:pt x="12" y="29"/>
                  </a:lnTo>
                  <a:lnTo>
                    <a:pt x="19" y="45"/>
                  </a:lnTo>
                  <a:lnTo>
                    <a:pt x="23" y="43"/>
                  </a:lnTo>
                  <a:lnTo>
                    <a:pt x="23" y="41"/>
                  </a:lnTo>
                  <a:lnTo>
                    <a:pt x="55" y="9"/>
                  </a:lnTo>
                  <a:lnTo>
                    <a:pt x="5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4" name="Freeform 50">
              <a:extLst>
                <a:ext uri="{FF2B5EF4-FFF2-40B4-BE49-F238E27FC236}">
                  <a16:creationId xmlns:a16="http://schemas.microsoft.com/office/drawing/2014/main" id="{F4830EBE-53A5-4D08-BF02-BCCD34E8F064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82350" y="963613"/>
              <a:ext cx="82550" cy="79375"/>
            </a:xfrm>
            <a:custGeom>
              <a:avLst/>
              <a:gdLst>
                <a:gd name="T0" fmla="*/ 46 w 52"/>
                <a:gd name="T1" fmla="*/ 0 h 50"/>
                <a:gd name="T2" fmla="*/ 39 w 52"/>
                <a:gd name="T3" fmla="*/ 3 h 50"/>
                <a:gd name="T4" fmla="*/ 41 w 52"/>
                <a:gd name="T5" fmla="*/ 7 h 50"/>
                <a:gd name="T6" fmla="*/ 7 w 52"/>
                <a:gd name="T7" fmla="*/ 19 h 50"/>
                <a:gd name="T8" fmla="*/ 5 w 52"/>
                <a:gd name="T9" fmla="*/ 14 h 50"/>
                <a:gd name="T10" fmla="*/ 0 w 52"/>
                <a:gd name="T11" fmla="*/ 16 h 50"/>
                <a:gd name="T12" fmla="*/ 11 w 52"/>
                <a:gd name="T13" fmla="*/ 50 h 50"/>
                <a:gd name="T14" fmla="*/ 23 w 52"/>
                <a:gd name="T15" fmla="*/ 46 h 50"/>
                <a:gd name="T16" fmla="*/ 21 w 52"/>
                <a:gd name="T17" fmla="*/ 39 h 50"/>
                <a:gd name="T18" fmla="*/ 16 w 52"/>
                <a:gd name="T19" fmla="*/ 41 h 50"/>
                <a:gd name="T20" fmla="*/ 11 w 52"/>
                <a:gd name="T21" fmla="*/ 28 h 50"/>
                <a:gd name="T22" fmla="*/ 43 w 52"/>
                <a:gd name="T23" fmla="*/ 16 h 50"/>
                <a:gd name="T24" fmla="*/ 46 w 52"/>
                <a:gd name="T25" fmla="*/ 21 h 50"/>
                <a:gd name="T26" fmla="*/ 52 w 52"/>
                <a:gd name="T27" fmla="*/ 21 h 50"/>
                <a:gd name="T28" fmla="*/ 50 w 52"/>
                <a:gd name="T29" fmla="*/ 14 h 50"/>
                <a:gd name="T30" fmla="*/ 48 w 52"/>
                <a:gd name="T31" fmla="*/ 5 h 50"/>
                <a:gd name="T32" fmla="*/ 46 w 52"/>
                <a:gd name="T33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2" h="50">
                  <a:moveTo>
                    <a:pt x="46" y="0"/>
                  </a:moveTo>
                  <a:lnTo>
                    <a:pt x="39" y="3"/>
                  </a:lnTo>
                  <a:lnTo>
                    <a:pt x="41" y="7"/>
                  </a:lnTo>
                  <a:lnTo>
                    <a:pt x="7" y="19"/>
                  </a:lnTo>
                  <a:lnTo>
                    <a:pt x="5" y="14"/>
                  </a:lnTo>
                  <a:lnTo>
                    <a:pt x="0" y="16"/>
                  </a:lnTo>
                  <a:lnTo>
                    <a:pt x="11" y="50"/>
                  </a:lnTo>
                  <a:lnTo>
                    <a:pt x="23" y="46"/>
                  </a:lnTo>
                  <a:lnTo>
                    <a:pt x="21" y="39"/>
                  </a:lnTo>
                  <a:lnTo>
                    <a:pt x="16" y="41"/>
                  </a:lnTo>
                  <a:lnTo>
                    <a:pt x="11" y="28"/>
                  </a:lnTo>
                  <a:lnTo>
                    <a:pt x="43" y="16"/>
                  </a:lnTo>
                  <a:lnTo>
                    <a:pt x="46" y="21"/>
                  </a:lnTo>
                  <a:lnTo>
                    <a:pt x="52" y="21"/>
                  </a:lnTo>
                  <a:lnTo>
                    <a:pt x="50" y="14"/>
                  </a:lnTo>
                  <a:lnTo>
                    <a:pt x="48" y="5"/>
                  </a:lnTo>
                  <a:lnTo>
                    <a:pt x="4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5" name="Freeform 51">
              <a:extLst>
                <a:ext uri="{FF2B5EF4-FFF2-40B4-BE49-F238E27FC236}">
                  <a16:creationId xmlns:a16="http://schemas.microsoft.com/office/drawing/2014/main" id="{C3080482-C68C-4DA3-A216-D9E802A76529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82350" y="963613"/>
              <a:ext cx="82550" cy="79375"/>
            </a:xfrm>
            <a:custGeom>
              <a:avLst/>
              <a:gdLst>
                <a:gd name="T0" fmla="*/ 46 w 52"/>
                <a:gd name="T1" fmla="*/ 0 h 50"/>
                <a:gd name="T2" fmla="*/ 39 w 52"/>
                <a:gd name="T3" fmla="*/ 3 h 50"/>
                <a:gd name="T4" fmla="*/ 41 w 52"/>
                <a:gd name="T5" fmla="*/ 7 h 50"/>
                <a:gd name="T6" fmla="*/ 7 w 52"/>
                <a:gd name="T7" fmla="*/ 19 h 50"/>
                <a:gd name="T8" fmla="*/ 5 w 52"/>
                <a:gd name="T9" fmla="*/ 14 h 50"/>
                <a:gd name="T10" fmla="*/ 0 w 52"/>
                <a:gd name="T11" fmla="*/ 16 h 50"/>
                <a:gd name="T12" fmla="*/ 11 w 52"/>
                <a:gd name="T13" fmla="*/ 50 h 50"/>
                <a:gd name="T14" fmla="*/ 23 w 52"/>
                <a:gd name="T15" fmla="*/ 46 h 50"/>
                <a:gd name="T16" fmla="*/ 21 w 52"/>
                <a:gd name="T17" fmla="*/ 39 h 50"/>
                <a:gd name="T18" fmla="*/ 16 w 52"/>
                <a:gd name="T19" fmla="*/ 41 h 50"/>
                <a:gd name="T20" fmla="*/ 11 w 52"/>
                <a:gd name="T21" fmla="*/ 28 h 50"/>
                <a:gd name="T22" fmla="*/ 43 w 52"/>
                <a:gd name="T23" fmla="*/ 16 h 50"/>
                <a:gd name="T24" fmla="*/ 46 w 52"/>
                <a:gd name="T25" fmla="*/ 21 h 50"/>
                <a:gd name="T26" fmla="*/ 52 w 52"/>
                <a:gd name="T27" fmla="*/ 21 h 50"/>
                <a:gd name="T28" fmla="*/ 50 w 52"/>
                <a:gd name="T29" fmla="*/ 14 h 50"/>
                <a:gd name="T30" fmla="*/ 48 w 52"/>
                <a:gd name="T31" fmla="*/ 5 h 50"/>
                <a:gd name="T32" fmla="*/ 46 w 52"/>
                <a:gd name="T33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2" h="50">
                  <a:moveTo>
                    <a:pt x="46" y="0"/>
                  </a:moveTo>
                  <a:lnTo>
                    <a:pt x="39" y="3"/>
                  </a:lnTo>
                  <a:lnTo>
                    <a:pt x="41" y="7"/>
                  </a:lnTo>
                  <a:lnTo>
                    <a:pt x="7" y="19"/>
                  </a:lnTo>
                  <a:lnTo>
                    <a:pt x="5" y="14"/>
                  </a:lnTo>
                  <a:lnTo>
                    <a:pt x="0" y="16"/>
                  </a:lnTo>
                  <a:lnTo>
                    <a:pt x="11" y="50"/>
                  </a:lnTo>
                  <a:lnTo>
                    <a:pt x="23" y="46"/>
                  </a:lnTo>
                  <a:lnTo>
                    <a:pt x="21" y="39"/>
                  </a:lnTo>
                  <a:lnTo>
                    <a:pt x="16" y="41"/>
                  </a:lnTo>
                  <a:lnTo>
                    <a:pt x="11" y="28"/>
                  </a:lnTo>
                  <a:lnTo>
                    <a:pt x="43" y="16"/>
                  </a:lnTo>
                  <a:lnTo>
                    <a:pt x="46" y="21"/>
                  </a:lnTo>
                  <a:lnTo>
                    <a:pt x="52" y="21"/>
                  </a:lnTo>
                  <a:lnTo>
                    <a:pt x="50" y="14"/>
                  </a:lnTo>
                  <a:lnTo>
                    <a:pt x="48" y="5"/>
                  </a:lnTo>
                  <a:lnTo>
                    <a:pt x="4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6" name="Freeform 52">
              <a:extLst>
                <a:ext uri="{FF2B5EF4-FFF2-40B4-BE49-F238E27FC236}">
                  <a16:creationId xmlns:a16="http://schemas.microsoft.com/office/drawing/2014/main" id="{3BC6237D-198A-4BC0-BA1F-6BB29278187E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04575" y="1036638"/>
              <a:ext cx="79375" cy="71438"/>
            </a:xfrm>
            <a:custGeom>
              <a:avLst/>
              <a:gdLst>
                <a:gd name="T0" fmla="*/ 45 w 50"/>
                <a:gd name="T1" fmla="*/ 0 h 45"/>
                <a:gd name="T2" fmla="*/ 41 w 50"/>
                <a:gd name="T3" fmla="*/ 2 h 45"/>
                <a:gd name="T4" fmla="*/ 41 w 50"/>
                <a:gd name="T5" fmla="*/ 7 h 45"/>
                <a:gd name="T6" fmla="*/ 7 w 50"/>
                <a:gd name="T7" fmla="*/ 16 h 45"/>
                <a:gd name="T8" fmla="*/ 4 w 50"/>
                <a:gd name="T9" fmla="*/ 9 h 45"/>
                <a:gd name="T10" fmla="*/ 0 w 50"/>
                <a:gd name="T11" fmla="*/ 11 h 45"/>
                <a:gd name="T12" fmla="*/ 7 w 50"/>
                <a:gd name="T13" fmla="*/ 45 h 45"/>
                <a:gd name="T14" fmla="*/ 20 w 50"/>
                <a:gd name="T15" fmla="*/ 43 h 45"/>
                <a:gd name="T16" fmla="*/ 18 w 50"/>
                <a:gd name="T17" fmla="*/ 36 h 45"/>
                <a:gd name="T18" fmla="*/ 11 w 50"/>
                <a:gd name="T19" fmla="*/ 36 h 45"/>
                <a:gd name="T20" fmla="*/ 9 w 50"/>
                <a:gd name="T21" fmla="*/ 25 h 45"/>
                <a:gd name="T22" fmla="*/ 43 w 50"/>
                <a:gd name="T23" fmla="*/ 16 h 45"/>
                <a:gd name="T24" fmla="*/ 43 w 50"/>
                <a:gd name="T25" fmla="*/ 20 h 45"/>
                <a:gd name="T26" fmla="*/ 50 w 50"/>
                <a:gd name="T27" fmla="*/ 20 h 45"/>
                <a:gd name="T28" fmla="*/ 48 w 50"/>
                <a:gd name="T29" fmla="*/ 16 h 45"/>
                <a:gd name="T30" fmla="*/ 48 w 50"/>
                <a:gd name="T31" fmla="*/ 7 h 45"/>
                <a:gd name="T32" fmla="*/ 45 w 50"/>
                <a:gd name="T33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0" h="45">
                  <a:moveTo>
                    <a:pt x="45" y="0"/>
                  </a:moveTo>
                  <a:lnTo>
                    <a:pt x="41" y="2"/>
                  </a:lnTo>
                  <a:lnTo>
                    <a:pt x="41" y="7"/>
                  </a:lnTo>
                  <a:lnTo>
                    <a:pt x="7" y="16"/>
                  </a:lnTo>
                  <a:lnTo>
                    <a:pt x="4" y="9"/>
                  </a:lnTo>
                  <a:lnTo>
                    <a:pt x="0" y="11"/>
                  </a:lnTo>
                  <a:lnTo>
                    <a:pt x="7" y="45"/>
                  </a:lnTo>
                  <a:lnTo>
                    <a:pt x="20" y="43"/>
                  </a:lnTo>
                  <a:lnTo>
                    <a:pt x="18" y="36"/>
                  </a:lnTo>
                  <a:lnTo>
                    <a:pt x="11" y="36"/>
                  </a:lnTo>
                  <a:lnTo>
                    <a:pt x="9" y="25"/>
                  </a:lnTo>
                  <a:lnTo>
                    <a:pt x="43" y="16"/>
                  </a:lnTo>
                  <a:lnTo>
                    <a:pt x="43" y="20"/>
                  </a:lnTo>
                  <a:lnTo>
                    <a:pt x="50" y="20"/>
                  </a:lnTo>
                  <a:lnTo>
                    <a:pt x="48" y="16"/>
                  </a:lnTo>
                  <a:lnTo>
                    <a:pt x="48" y="7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7" name="Freeform 53">
              <a:extLst>
                <a:ext uri="{FF2B5EF4-FFF2-40B4-BE49-F238E27FC236}">
                  <a16:creationId xmlns:a16="http://schemas.microsoft.com/office/drawing/2014/main" id="{22B141CE-7D58-402E-BD11-7741029D4EF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04575" y="1036638"/>
              <a:ext cx="79375" cy="71438"/>
            </a:xfrm>
            <a:custGeom>
              <a:avLst/>
              <a:gdLst>
                <a:gd name="T0" fmla="*/ 45 w 50"/>
                <a:gd name="T1" fmla="*/ 0 h 45"/>
                <a:gd name="T2" fmla="*/ 41 w 50"/>
                <a:gd name="T3" fmla="*/ 2 h 45"/>
                <a:gd name="T4" fmla="*/ 41 w 50"/>
                <a:gd name="T5" fmla="*/ 7 h 45"/>
                <a:gd name="T6" fmla="*/ 7 w 50"/>
                <a:gd name="T7" fmla="*/ 16 h 45"/>
                <a:gd name="T8" fmla="*/ 4 w 50"/>
                <a:gd name="T9" fmla="*/ 9 h 45"/>
                <a:gd name="T10" fmla="*/ 0 w 50"/>
                <a:gd name="T11" fmla="*/ 11 h 45"/>
                <a:gd name="T12" fmla="*/ 7 w 50"/>
                <a:gd name="T13" fmla="*/ 45 h 45"/>
                <a:gd name="T14" fmla="*/ 20 w 50"/>
                <a:gd name="T15" fmla="*/ 43 h 45"/>
                <a:gd name="T16" fmla="*/ 18 w 50"/>
                <a:gd name="T17" fmla="*/ 36 h 45"/>
                <a:gd name="T18" fmla="*/ 11 w 50"/>
                <a:gd name="T19" fmla="*/ 36 h 45"/>
                <a:gd name="T20" fmla="*/ 9 w 50"/>
                <a:gd name="T21" fmla="*/ 25 h 45"/>
                <a:gd name="T22" fmla="*/ 43 w 50"/>
                <a:gd name="T23" fmla="*/ 16 h 45"/>
                <a:gd name="T24" fmla="*/ 43 w 50"/>
                <a:gd name="T25" fmla="*/ 20 h 45"/>
                <a:gd name="T26" fmla="*/ 50 w 50"/>
                <a:gd name="T27" fmla="*/ 20 h 45"/>
                <a:gd name="T28" fmla="*/ 48 w 50"/>
                <a:gd name="T29" fmla="*/ 16 h 45"/>
                <a:gd name="T30" fmla="*/ 48 w 50"/>
                <a:gd name="T31" fmla="*/ 7 h 45"/>
                <a:gd name="T32" fmla="*/ 45 w 50"/>
                <a:gd name="T33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0" h="45">
                  <a:moveTo>
                    <a:pt x="45" y="0"/>
                  </a:moveTo>
                  <a:lnTo>
                    <a:pt x="41" y="2"/>
                  </a:lnTo>
                  <a:lnTo>
                    <a:pt x="41" y="7"/>
                  </a:lnTo>
                  <a:lnTo>
                    <a:pt x="7" y="16"/>
                  </a:lnTo>
                  <a:lnTo>
                    <a:pt x="4" y="9"/>
                  </a:lnTo>
                  <a:lnTo>
                    <a:pt x="0" y="11"/>
                  </a:lnTo>
                  <a:lnTo>
                    <a:pt x="7" y="45"/>
                  </a:lnTo>
                  <a:lnTo>
                    <a:pt x="20" y="43"/>
                  </a:lnTo>
                  <a:lnTo>
                    <a:pt x="18" y="36"/>
                  </a:lnTo>
                  <a:lnTo>
                    <a:pt x="11" y="36"/>
                  </a:lnTo>
                  <a:lnTo>
                    <a:pt x="9" y="25"/>
                  </a:lnTo>
                  <a:lnTo>
                    <a:pt x="43" y="16"/>
                  </a:lnTo>
                  <a:lnTo>
                    <a:pt x="43" y="20"/>
                  </a:lnTo>
                  <a:lnTo>
                    <a:pt x="50" y="20"/>
                  </a:lnTo>
                  <a:lnTo>
                    <a:pt x="48" y="16"/>
                  </a:lnTo>
                  <a:lnTo>
                    <a:pt x="48" y="7"/>
                  </a:lnTo>
                  <a:lnTo>
                    <a:pt x="4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8" name="Freeform 54">
              <a:extLst>
                <a:ext uri="{FF2B5EF4-FFF2-40B4-BE49-F238E27FC236}">
                  <a16:creationId xmlns:a16="http://schemas.microsoft.com/office/drawing/2014/main" id="{56891135-0427-449D-B56C-F56EEF46A8D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222038" y="1152526"/>
              <a:ext cx="79375" cy="68263"/>
            </a:xfrm>
            <a:custGeom>
              <a:avLst/>
              <a:gdLst>
                <a:gd name="T0" fmla="*/ 9 w 22"/>
                <a:gd name="T1" fmla="*/ 15 h 19"/>
                <a:gd name="T2" fmla="*/ 6 w 22"/>
                <a:gd name="T3" fmla="*/ 14 h 19"/>
                <a:gd name="T4" fmla="*/ 4 w 22"/>
                <a:gd name="T5" fmla="*/ 10 h 19"/>
                <a:gd name="T6" fmla="*/ 4 w 22"/>
                <a:gd name="T7" fmla="*/ 7 h 19"/>
                <a:gd name="T8" fmla="*/ 18 w 22"/>
                <a:gd name="T9" fmla="*/ 6 h 19"/>
                <a:gd name="T10" fmla="*/ 18 w 22"/>
                <a:gd name="T11" fmla="*/ 9 h 19"/>
                <a:gd name="T12" fmla="*/ 17 w 22"/>
                <a:gd name="T13" fmla="*/ 13 h 19"/>
                <a:gd name="T14" fmla="*/ 13 w 22"/>
                <a:gd name="T15" fmla="*/ 14 h 19"/>
                <a:gd name="T16" fmla="*/ 10 w 22"/>
                <a:gd name="T17" fmla="*/ 15 h 19"/>
                <a:gd name="T18" fmla="*/ 9 w 22"/>
                <a:gd name="T19" fmla="*/ 15 h 19"/>
                <a:gd name="T20" fmla="*/ 21 w 22"/>
                <a:gd name="T21" fmla="*/ 0 h 19"/>
                <a:gd name="T22" fmla="*/ 18 w 22"/>
                <a:gd name="T23" fmla="*/ 0 h 19"/>
                <a:gd name="T24" fmla="*/ 18 w 22"/>
                <a:gd name="T25" fmla="*/ 2 h 19"/>
                <a:gd name="T26" fmla="*/ 3 w 22"/>
                <a:gd name="T27" fmla="*/ 3 h 19"/>
                <a:gd name="T28" fmla="*/ 3 w 22"/>
                <a:gd name="T29" fmla="*/ 1 h 19"/>
                <a:gd name="T30" fmla="*/ 0 w 22"/>
                <a:gd name="T31" fmla="*/ 1 h 19"/>
                <a:gd name="T32" fmla="*/ 1 w 22"/>
                <a:gd name="T33" fmla="*/ 11 h 19"/>
                <a:gd name="T34" fmla="*/ 4 w 22"/>
                <a:gd name="T35" fmla="*/ 17 h 19"/>
                <a:gd name="T36" fmla="*/ 9 w 22"/>
                <a:gd name="T37" fmla="*/ 19 h 19"/>
                <a:gd name="T38" fmla="*/ 10 w 22"/>
                <a:gd name="T39" fmla="*/ 19 h 19"/>
                <a:gd name="T40" fmla="*/ 14 w 22"/>
                <a:gd name="T41" fmla="*/ 19 h 19"/>
                <a:gd name="T42" fmla="*/ 20 w 22"/>
                <a:gd name="T43" fmla="*/ 16 h 19"/>
                <a:gd name="T44" fmla="*/ 22 w 22"/>
                <a:gd name="T45" fmla="*/ 9 h 19"/>
                <a:gd name="T46" fmla="*/ 21 w 22"/>
                <a:gd name="T47" fmla="*/ 2 h 19"/>
                <a:gd name="T48" fmla="*/ 21 w 22"/>
                <a:gd name="T49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2" h="19">
                  <a:moveTo>
                    <a:pt x="9" y="15"/>
                  </a:moveTo>
                  <a:cubicBezTo>
                    <a:pt x="8" y="15"/>
                    <a:pt x="7" y="14"/>
                    <a:pt x="6" y="14"/>
                  </a:cubicBezTo>
                  <a:cubicBezTo>
                    <a:pt x="5" y="13"/>
                    <a:pt x="4" y="12"/>
                    <a:pt x="4" y="10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9" y="11"/>
                    <a:pt x="18" y="12"/>
                    <a:pt x="17" y="13"/>
                  </a:cubicBezTo>
                  <a:cubicBezTo>
                    <a:pt x="16" y="14"/>
                    <a:pt x="15" y="14"/>
                    <a:pt x="13" y="14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10" y="15"/>
                    <a:pt x="9" y="15"/>
                    <a:pt x="9" y="15"/>
                  </a:cubicBezTo>
                  <a:moveTo>
                    <a:pt x="21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1" y="13"/>
                    <a:pt x="2" y="15"/>
                    <a:pt x="4" y="17"/>
                  </a:cubicBezTo>
                  <a:cubicBezTo>
                    <a:pt x="5" y="18"/>
                    <a:pt x="7" y="19"/>
                    <a:pt x="9" y="19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16" y="18"/>
                    <a:pt x="18" y="17"/>
                    <a:pt x="20" y="16"/>
                  </a:cubicBezTo>
                  <a:cubicBezTo>
                    <a:pt x="21" y="14"/>
                    <a:pt x="22" y="12"/>
                    <a:pt x="22" y="9"/>
                  </a:cubicBezTo>
                  <a:cubicBezTo>
                    <a:pt x="21" y="2"/>
                    <a:pt x="21" y="2"/>
                    <a:pt x="21" y="2"/>
                  </a:cubicBezTo>
                  <a:cubicBezTo>
                    <a:pt x="21" y="0"/>
                    <a:pt x="21" y="0"/>
                    <a:pt x="21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9" name="Freeform 55">
              <a:extLst>
                <a:ext uri="{FF2B5EF4-FFF2-40B4-BE49-F238E27FC236}">
                  <a16:creationId xmlns:a16="http://schemas.microsoft.com/office/drawing/2014/main" id="{495362DE-EDF9-4E87-9DEC-6325981F311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225213" y="1235076"/>
              <a:ext cx="80963" cy="68263"/>
            </a:xfrm>
            <a:custGeom>
              <a:avLst/>
              <a:gdLst>
                <a:gd name="T0" fmla="*/ 15 w 22"/>
                <a:gd name="T1" fmla="*/ 13 h 19"/>
                <a:gd name="T2" fmla="*/ 15 w 22"/>
                <a:gd name="T3" fmla="*/ 13 h 19"/>
                <a:gd name="T4" fmla="*/ 13 w 22"/>
                <a:gd name="T5" fmla="*/ 12 h 19"/>
                <a:gd name="T6" fmla="*/ 12 w 22"/>
                <a:gd name="T7" fmla="*/ 10 h 19"/>
                <a:gd name="T8" fmla="*/ 12 w 22"/>
                <a:gd name="T9" fmla="*/ 7 h 19"/>
                <a:gd name="T10" fmla="*/ 18 w 22"/>
                <a:gd name="T11" fmla="*/ 7 h 19"/>
                <a:gd name="T12" fmla="*/ 18 w 22"/>
                <a:gd name="T13" fmla="*/ 10 h 19"/>
                <a:gd name="T14" fmla="*/ 17 w 22"/>
                <a:gd name="T15" fmla="*/ 13 h 19"/>
                <a:gd name="T16" fmla="*/ 15 w 22"/>
                <a:gd name="T17" fmla="*/ 13 h 19"/>
                <a:gd name="T18" fmla="*/ 1 w 22"/>
                <a:gd name="T19" fmla="*/ 0 h 19"/>
                <a:gd name="T20" fmla="*/ 0 w 22"/>
                <a:gd name="T21" fmla="*/ 9 h 19"/>
                <a:gd name="T22" fmla="*/ 3 w 22"/>
                <a:gd name="T23" fmla="*/ 9 h 19"/>
                <a:gd name="T24" fmla="*/ 3 w 22"/>
                <a:gd name="T25" fmla="*/ 7 h 19"/>
                <a:gd name="T26" fmla="*/ 9 w 22"/>
                <a:gd name="T27" fmla="*/ 7 h 19"/>
                <a:gd name="T28" fmla="*/ 9 w 22"/>
                <a:gd name="T29" fmla="*/ 10 h 19"/>
                <a:gd name="T30" fmla="*/ 8 w 22"/>
                <a:gd name="T31" fmla="*/ 12 h 19"/>
                <a:gd name="T32" fmla="*/ 6 w 22"/>
                <a:gd name="T33" fmla="*/ 13 h 19"/>
                <a:gd name="T34" fmla="*/ 5 w 22"/>
                <a:gd name="T35" fmla="*/ 13 h 19"/>
                <a:gd name="T36" fmla="*/ 4 w 22"/>
                <a:gd name="T37" fmla="*/ 13 h 19"/>
                <a:gd name="T38" fmla="*/ 4 w 22"/>
                <a:gd name="T39" fmla="*/ 13 h 19"/>
                <a:gd name="T40" fmla="*/ 1 w 22"/>
                <a:gd name="T41" fmla="*/ 14 h 19"/>
                <a:gd name="T42" fmla="*/ 0 w 22"/>
                <a:gd name="T43" fmla="*/ 17 h 19"/>
                <a:gd name="T44" fmla="*/ 0 w 22"/>
                <a:gd name="T45" fmla="*/ 19 h 19"/>
                <a:gd name="T46" fmla="*/ 3 w 22"/>
                <a:gd name="T47" fmla="*/ 19 h 19"/>
                <a:gd name="T48" fmla="*/ 3 w 22"/>
                <a:gd name="T49" fmla="*/ 19 h 19"/>
                <a:gd name="T50" fmla="*/ 3 w 22"/>
                <a:gd name="T51" fmla="*/ 18 h 19"/>
                <a:gd name="T52" fmla="*/ 4 w 22"/>
                <a:gd name="T53" fmla="*/ 17 h 19"/>
                <a:gd name="T54" fmla="*/ 4 w 22"/>
                <a:gd name="T55" fmla="*/ 17 h 19"/>
                <a:gd name="T56" fmla="*/ 5 w 22"/>
                <a:gd name="T57" fmla="*/ 17 h 19"/>
                <a:gd name="T58" fmla="*/ 6 w 22"/>
                <a:gd name="T59" fmla="*/ 17 h 19"/>
                <a:gd name="T60" fmla="*/ 8 w 22"/>
                <a:gd name="T61" fmla="*/ 17 h 19"/>
                <a:gd name="T62" fmla="*/ 10 w 22"/>
                <a:gd name="T63" fmla="*/ 14 h 19"/>
                <a:gd name="T64" fmla="*/ 12 w 22"/>
                <a:gd name="T65" fmla="*/ 17 h 19"/>
                <a:gd name="T66" fmla="*/ 15 w 22"/>
                <a:gd name="T67" fmla="*/ 18 h 19"/>
                <a:gd name="T68" fmla="*/ 15 w 22"/>
                <a:gd name="T69" fmla="*/ 18 h 19"/>
                <a:gd name="T70" fmla="*/ 20 w 22"/>
                <a:gd name="T71" fmla="*/ 16 h 19"/>
                <a:gd name="T72" fmla="*/ 21 w 22"/>
                <a:gd name="T73" fmla="*/ 10 h 19"/>
                <a:gd name="T74" fmla="*/ 22 w 22"/>
                <a:gd name="T75" fmla="*/ 3 h 19"/>
                <a:gd name="T76" fmla="*/ 22 w 22"/>
                <a:gd name="T77" fmla="*/ 1 h 19"/>
                <a:gd name="T78" fmla="*/ 19 w 22"/>
                <a:gd name="T79" fmla="*/ 1 h 19"/>
                <a:gd name="T80" fmla="*/ 19 w 22"/>
                <a:gd name="T81" fmla="*/ 3 h 19"/>
                <a:gd name="T82" fmla="*/ 3 w 22"/>
                <a:gd name="T83" fmla="*/ 2 h 19"/>
                <a:gd name="T84" fmla="*/ 3 w 22"/>
                <a:gd name="T85" fmla="*/ 0 h 19"/>
                <a:gd name="T86" fmla="*/ 1 w 22"/>
                <a:gd name="T87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2" h="19">
                  <a:moveTo>
                    <a:pt x="15" y="13"/>
                  </a:moveTo>
                  <a:cubicBezTo>
                    <a:pt x="15" y="13"/>
                    <a:pt x="15" y="13"/>
                    <a:pt x="15" y="13"/>
                  </a:cubicBezTo>
                  <a:cubicBezTo>
                    <a:pt x="14" y="13"/>
                    <a:pt x="13" y="13"/>
                    <a:pt x="13" y="12"/>
                  </a:cubicBezTo>
                  <a:cubicBezTo>
                    <a:pt x="12" y="12"/>
                    <a:pt x="12" y="11"/>
                    <a:pt x="12" y="10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8" y="11"/>
                    <a:pt x="18" y="12"/>
                    <a:pt x="17" y="13"/>
                  </a:cubicBezTo>
                  <a:cubicBezTo>
                    <a:pt x="17" y="13"/>
                    <a:pt x="16" y="13"/>
                    <a:pt x="15" y="13"/>
                  </a:cubicBezTo>
                  <a:moveTo>
                    <a:pt x="1" y="0"/>
                  </a:moveTo>
                  <a:cubicBezTo>
                    <a:pt x="0" y="9"/>
                    <a:pt x="0" y="9"/>
                    <a:pt x="0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9" y="11"/>
                    <a:pt x="8" y="12"/>
                    <a:pt x="8" y="12"/>
                  </a:cubicBezTo>
                  <a:cubicBezTo>
                    <a:pt x="7" y="13"/>
                    <a:pt x="6" y="13"/>
                    <a:pt x="6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3" y="13"/>
                    <a:pt x="2" y="13"/>
                    <a:pt x="1" y="14"/>
                  </a:cubicBezTo>
                  <a:cubicBezTo>
                    <a:pt x="1" y="15"/>
                    <a:pt x="0" y="15"/>
                    <a:pt x="0" y="17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18"/>
                    <a:pt x="3" y="18"/>
                    <a:pt x="3" y="18"/>
                  </a:cubicBezTo>
                  <a:cubicBezTo>
                    <a:pt x="3" y="18"/>
                    <a:pt x="4" y="17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5" y="17"/>
                    <a:pt x="5" y="17"/>
                    <a:pt x="6" y="17"/>
                  </a:cubicBezTo>
                  <a:cubicBezTo>
                    <a:pt x="7" y="17"/>
                    <a:pt x="8" y="17"/>
                    <a:pt x="8" y="17"/>
                  </a:cubicBezTo>
                  <a:cubicBezTo>
                    <a:pt x="9" y="16"/>
                    <a:pt x="10" y="15"/>
                    <a:pt x="10" y="14"/>
                  </a:cubicBezTo>
                  <a:cubicBezTo>
                    <a:pt x="11" y="15"/>
                    <a:pt x="11" y="16"/>
                    <a:pt x="12" y="17"/>
                  </a:cubicBezTo>
                  <a:cubicBezTo>
                    <a:pt x="13" y="17"/>
                    <a:pt x="14" y="18"/>
                    <a:pt x="15" y="18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7" y="18"/>
                    <a:pt x="18" y="17"/>
                    <a:pt x="20" y="16"/>
                  </a:cubicBezTo>
                  <a:cubicBezTo>
                    <a:pt x="21" y="14"/>
                    <a:pt x="21" y="12"/>
                    <a:pt x="21" y="10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22" y="1"/>
                    <a:pt x="22" y="1"/>
                    <a:pt x="22" y="1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0" name="Freeform 56">
              <a:extLst>
                <a:ext uri="{FF2B5EF4-FFF2-40B4-BE49-F238E27FC236}">
                  <a16:creationId xmlns:a16="http://schemas.microsoft.com/office/drawing/2014/main" id="{3C614980-32B7-43F5-AB53-0F8E92EE791E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22038" y="1314451"/>
              <a:ext cx="79375" cy="39688"/>
            </a:xfrm>
            <a:custGeom>
              <a:avLst/>
              <a:gdLst>
                <a:gd name="T0" fmla="*/ 2 w 50"/>
                <a:gd name="T1" fmla="*/ 0 h 25"/>
                <a:gd name="T2" fmla="*/ 0 w 50"/>
                <a:gd name="T3" fmla="*/ 21 h 25"/>
                <a:gd name="T4" fmla="*/ 5 w 50"/>
                <a:gd name="T5" fmla="*/ 21 h 25"/>
                <a:gd name="T6" fmla="*/ 7 w 50"/>
                <a:gd name="T7" fmla="*/ 16 h 25"/>
                <a:gd name="T8" fmla="*/ 41 w 50"/>
                <a:gd name="T9" fmla="*/ 21 h 25"/>
                <a:gd name="T10" fmla="*/ 41 w 50"/>
                <a:gd name="T11" fmla="*/ 25 h 25"/>
                <a:gd name="T12" fmla="*/ 48 w 50"/>
                <a:gd name="T13" fmla="*/ 25 h 25"/>
                <a:gd name="T14" fmla="*/ 50 w 50"/>
                <a:gd name="T15" fmla="*/ 7 h 25"/>
                <a:gd name="T16" fmla="*/ 43 w 50"/>
                <a:gd name="T17" fmla="*/ 5 h 25"/>
                <a:gd name="T18" fmla="*/ 41 w 50"/>
                <a:gd name="T19" fmla="*/ 9 h 25"/>
                <a:gd name="T20" fmla="*/ 7 w 50"/>
                <a:gd name="T21" fmla="*/ 7 h 25"/>
                <a:gd name="T22" fmla="*/ 7 w 50"/>
                <a:gd name="T23" fmla="*/ 3 h 25"/>
                <a:gd name="T24" fmla="*/ 2 w 50"/>
                <a:gd name="T2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0" h="25">
                  <a:moveTo>
                    <a:pt x="2" y="0"/>
                  </a:moveTo>
                  <a:lnTo>
                    <a:pt x="0" y="21"/>
                  </a:lnTo>
                  <a:lnTo>
                    <a:pt x="5" y="21"/>
                  </a:lnTo>
                  <a:lnTo>
                    <a:pt x="7" y="16"/>
                  </a:lnTo>
                  <a:lnTo>
                    <a:pt x="41" y="21"/>
                  </a:lnTo>
                  <a:lnTo>
                    <a:pt x="41" y="25"/>
                  </a:lnTo>
                  <a:lnTo>
                    <a:pt x="48" y="25"/>
                  </a:lnTo>
                  <a:lnTo>
                    <a:pt x="50" y="7"/>
                  </a:lnTo>
                  <a:lnTo>
                    <a:pt x="43" y="5"/>
                  </a:lnTo>
                  <a:lnTo>
                    <a:pt x="41" y="9"/>
                  </a:lnTo>
                  <a:lnTo>
                    <a:pt x="7" y="7"/>
                  </a:lnTo>
                  <a:lnTo>
                    <a:pt x="7" y="3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1" name="Freeform 57">
              <a:extLst>
                <a:ext uri="{FF2B5EF4-FFF2-40B4-BE49-F238E27FC236}">
                  <a16:creationId xmlns:a16="http://schemas.microsoft.com/office/drawing/2014/main" id="{EFFAB90D-484B-4123-BB93-E0A66BFFC26F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22038" y="1314451"/>
              <a:ext cx="79375" cy="39688"/>
            </a:xfrm>
            <a:custGeom>
              <a:avLst/>
              <a:gdLst>
                <a:gd name="T0" fmla="*/ 2 w 50"/>
                <a:gd name="T1" fmla="*/ 0 h 25"/>
                <a:gd name="T2" fmla="*/ 0 w 50"/>
                <a:gd name="T3" fmla="*/ 21 h 25"/>
                <a:gd name="T4" fmla="*/ 5 w 50"/>
                <a:gd name="T5" fmla="*/ 21 h 25"/>
                <a:gd name="T6" fmla="*/ 7 w 50"/>
                <a:gd name="T7" fmla="*/ 16 h 25"/>
                <a:gd name="T8" fmla="*/ 41 w 50"/>
                <a:gd name="T9" fmla="*/ 21 h 25"/>
                <a:gd name="T10" fmla="*/ 41 w 50"/>
                <a:gd name="T11" fmla="*/ 25 h 25"/>
                <a:gd name="T12" fmla="*/ 48 w 50"/>
                <a:gd name="T13" fmla="*/ 25 h 25"/>
                <a:gd name="T14" fmla="*/ 50 w 50"/>
                <a:gd name="T15" fmla="*/ 7 h 25"/>
                <a:gd name="T16" fmla="*/ 43 w 50"/>
                <a:gd name="T17" fmla="*/ 5 h 25"/>
                <a:gd name="T18" fmla="*/ 41 w 50"/>
                <a:gd name="T19" fmla="*/ 9 h 25"/>
                <a:gd name="T20" fmla="*/ 7 w 50"/>
                <a:gd name="T21" fmla="*/ 7 h 25"/>
                <a:gd name="T22" fmla="*/ 7 w 50"/>
                <a:gd name="T23" fmla="*/ 3 h 25"/>
                <a:gd name="T24" fmla="*/ 2 w 50"/>
                <a:gd name="T2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0" h="25">
                  <a:moveTo>
                    <a:pt x="2" y="0"/>
                  </a:moveTo>
                  <a:lnTo>
                    <a:pt x="0" y="21"/>
                  </a:lnTo>
                  <a:lnTo>
                    <a:pt x="5" y="21"/>
                  </a:lnTo>
                  <a:lnTo>
                    <a:pt x="7" y="16"/>
                  </a:lnTo>
                  <a:lnTo>
                    <a:pt x="41" y="21"/>
                  </a:lnTo>
                  <a:lnTo>
                    <a:pt x="41" y="25"/>
                  </a:lnTo>
                  <a:lnTo>
                    <a:pt x="48" y="25"/>
                  </a:lnTo>
                  <a:lnTo>
                    <a:pt x="50" y="7"/>
                  </a:lnTo>
                  <a:lnTo>
                    <a:pt x="43" y="5"/>
                  </a:lnTo>
                  <a:lnTo>
                    <a:pt x="41" y="9"/>
                  </a:lnTo>
                  <a:lnTo>
                    <a:pt x="7" y="7"/>
                  </a:lnTo>
                  <a:lnTo>
                    <a:pt x="7" y="3"/>
                  </a:lnTo>
                  <a:lnTo>
                    <a:pt x="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2" name="Freeform 58">
              <a:extLst>
                <a:ext uri="{FF2B5EF4-FFF2-40B4-BE49-F238E27FC236}">
                  <a16:creationId xmlns:a16="http://schemas.microsoft.com/office/drawing/2014/main" id="{FCD74D9C-E4EC-436B-8F92-66B71905FCE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07750" y="1358901"/>
              <a:ext cx="87313" cy="93663"/>
            </a:xfrm>
            <a:custGeom>
              <a:avLst/>
              <a:gdLst>
                <a:gd name="T0" fmla="*/ 7 w 55"/>
                <a:gd name="T1" fmla="*/ 0 h 59"/>
                <a:gd name="T2" fmla="*/ 5 w 55"/>
                <a:gd name="T3" fmla="*/ 20 h 59"/>
                <a:gd name="T4" fmla="*/ 9 w 55"/>
                <a:gd name="T5" fmla="*/ 20 h 59"/>
                <a:gd name="T6" fmla="*/ 11 w 55"/>
                <a:gd name="T7" fmla="*/ 16 h 59"/>
                <a:gd name="T8" fmla="*/ 36 w 55"/>
                <a:gd name="T9" fmla="*/ 20 h 59"/>
                <a:gd name="T10" fmla="*/ 36 w 55"/>
                <a:gd name="T11" fmla="*/ 22 h 59"/>
                <a:gd name="T12" fmla="*/ 2 w 55"/>
                <a:gd name="T13" fmla="*/ 34 h 59"/>
                <a:gd name="T14" fmla="*/ 0 w 55"/>
                <a:gd name="T15" fmla="*/ 43 h 59"/>
                <a:gd name="T16" fmla="*/ 39 w 55"/>
                <a:gd name="T17" fmla="*/ 52 h 59"/>
                <a:gd name="T18" fmla="*/ 39 w 55"/>
                <a:gd name="T19" fmla="*/ 57 h 59"/>
                <a:gd name="T20" fmla="*/ 46 w 55"/>
                <a:gd name="T21" fmla="*/ 59 h 59"/>
                <a:gd name="T22" fmla="*/ 46 w 55"/>
                <a:gd name="T23" fmla="*/ 52 h 59"/>
                <a:gd name="T24" fmla="*/ 50 w 55"/>
                <a:gd name="T25" fmla="*/ 38 h 59"/>
                <a:gd name="T26" fmla="*/ 43 w 55"/>
                <a:gd name="T27" fmla="*/ 38 h 59"/>
                <a:gd name="T28" fmla="*/ 41 w 55"/>
                <a:gd name="T29" fmla="*/ 43 h 59"/>
                <a:gd name="T30" fmla="*/ 16 w 55"/>
                <a:gd name="T31" fmla="*/ 38 h 59"/>
                <a:gd name="T32" fmla="*/ 16 w 55"/>
                <a:gd name="T33" fmla="*/ 36 h 59"/>
                <a:gd name="T34" fmla="*/ 52 w 55"/>
                <a:gd name="T35" fmla="*/ 25 h 59"/>
                <a:gd name="T36" fmla="*/ 55 w 55"/>
                <a:gd name="T37" fmla="*/ 16 h 59"/>
                <a:gd name="T38" fmla="*/ 55 w 55"/>
                <a:gd name="T39" fmla="*/ 9 h 59"/>
                <a:gd name="T40" fmla="*/ 50 w 55"/>
                <a:gd name="T41" fmla="*/ 9 h 59"/>
                <a:gd name="T42" fmla="*/ 48 w 55"/>
                <a:gd name="T43" fmla="*/ 13 h 59"/>
                <a:gd name="T44" fmla="*/ 14 w 55"/>
                <a:gd name="T45" fmla="*/ 6 h 59"/>
                <a:gd name="T46" fmla="*/ 14 w 55"/>
                <a:gd name="T47" fmla="*/ 2 h 59"/>
                <a:gd name="T48" fmla="*/ 7 w 55"/>
                <a:gd name="T49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5" h="59">
                  <a:moveTo>
                    <a:pt x="7" y="0"/>
                  </a:moveTo>
                  <a:lnTo>
                    <a:pt x="5" y="20"/>
                  </a:lnTo>
                  <a:lnTo>
                    <a:pt x="9" y="20"/>
                  </a:lnTo>
                  <a:lnTo>
                    <a:pt x="11" y="16"/>
                  </a:lnTo>
                  <a:lnTo>
                    <a:pt x="36" y="20"/>
                  </a:lnTo>
                  <a:lnTo>
                    <a:pt x="36" y="22"/>
                  </a:lnTo>
                  <a:lnTo>
                    <a:pt x="2" y="34"/>
                  </a:lnTo>
                  <a:lnTo>
                    <a:pt x="0" y="43"/>
                  </a:lnTo>
                  <a:lnTo>
                    <a:pt x="39" y="52"/>
                  </a:lnTo>
                  <a:lnTo>
                    <a:pt x="39" y="57"/>
                  </a:lnTo>
                  <a:lnTo>
                    <a:pt x="46" y="59"/>
                  </a:lnTo>
                  <a:lnTo>
                    <a:pt x="46" y="52"/>
                  </a:lnTo>
                  <a:lnTo>
                    <a:pt x="50" y="38"/>
                  </a:lnTo>
                  <a:lnTo>
                    <a:pt x="43" y="38"/>
                  </a:lnTo>
                  <a:lnTo>
                    <a:pt x="41" y="43"/>
                  </a:lnTo>
                  <a:lnTo>
                    <a:pt x="16" y="38"/>
                  </a:lnTo>
                  <a:lnTo>
                    <a:pt x="16" y="36"/>
                  </a:lnTo>
                  <a:lnTo>
                    <a:pt x="52" y="25"/>
                  </a:lnTo>
                  <a:lnTo>
                    <a:pt x="55" y="16"/>
                  </a:lnTo>
                  <a:lnTo>
                    <a:pt x="55" y="9"/>
                  </a:lnTo>
                  <a:lnTo>
                    <a:pt x="50" y="9"/>
                  </a:lnTo>
                  <a:lnTo>
                    <a:pt x="48" y="13"/>
                  </a:lnTo>
                  <a:lnTo>
                    <a:pt x="14" y="6"/>
                  </a:lnTo>
                  <a:lnTo>
                    <a:pt x="14" y="2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3" name="Freeform 59">
              <a:extLst>
                <a:ext uri="{FF2B5EF4-FFF2-40B4-BE49-F238E27FC236}">
                  <a16:creationId xmlns:a16="http://schemas.microsoft.com/office/drawing/2014/main" id="{CC0976AF-A1BF-454F-A7E4-F92EB0237F1E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07750" y="1358901"/>
              <a:ext cx="87313" cy="93663"/>
            </a:xfrm>
            <a:custGeom>
              <a:avLst/>
              <a:gdLst>
                <a:gd name="T0" fmla="*/ 7 w 55"/>
                <a:gd name="T1" fmla="*/ 0 h 59"/>
                <a:gd name="T2" fmla="*/ 5 w 55"/>
                <a:gd name="T3" fmla="*/ 20 h 59"/>
                <a:gd name="T4" fmla="*/ 9 w 55"/>
                <a:gd name="T5" fmla="*/ 20 h 59"/>
                <a:gd name="T6" fmla="*/ 11 w 55"/>
                <a:gd name="T7" fmla="*/ 16 h 59"/>
                <a:gd name="T8" fmla="*/ 36 w 55"/>
                <a:gd name="T9" fmla="*/ 20 h 59"/>
                <a:gd name="T10" fmla="*/ 36 w 55"/>
                <a:gd name="T11" fmla="*/ 22 h 59"/>
                <a:gd name="T12" fmla="*/ 2 w 55"/>
                <a:gd name="T13" fmla="*/ 34 h 59"/>
                <a:gd name="T14" fmla="*/ 0 w 55"/>
                <a:gd name="T15" fmla="*/ 43 h 59"/>
                <a:gd name="T16" fmla="*/ 39 w 55"/>
                <a:gd name="T17" fmla="*/ 52 h 59"/>
                <a:gd name="T18" fmla="*/ 39 w 55"/>
                <a:gd name="T19" fmla="*/ 57 h 59"/>
                <a:gd name="T20" fmla="*/ 46 w 55"/>
                <a:gd name="T21" fmla="*/ 59 h 59"/>
                <a:gd name="T22" fmla="*/ 46 w 55"/>
                <a:gd name="T23" fmla="*/ 52 h 59"/>
                <a:gd name="T24" fmla="*/ 50 w 55"/>
                <a:gd name="T25" fmla="*/ 38 h 59"/>
                <a:gd name="T26" fmla="*/ 43 w 55"/>
                <a:gd name="T27" fmla="*/ 38 h 59"/>
                <a:gd name="T28" fmla="*/ 41 w 55"/>
                <a:gd name="T29" fmla="*/ 43 h 59"/>
                <a:gd name="T30" fmla="*/ 16 w 55"/>
                <a:gd name="T31" fmla="*/ 38 h 59"/>
                <a:gd name="T32" fmla="*/ 16 w 55"/>
                <a:gd name="T33" fmla="*/ 36 h 59"/>
                <a:gd name="T34" fmla="*/ 52 w 55"/>
                <a:gd name="T35" fmla="*/ 25 h 59"/>
                <a:gd name="T36" fmla="*/ 55 w 55"/>
                <a:gd name="T37" fmla="*/ 16 h 59"/>
                <a:gd name="T38" fmla="*/ 55 w 55"/>
                <a:gd name="T39" fmla="*/ 9 h 59"/>
                <a:gd name="T40" fmla="*/ 50 w 55"/>
                <a:gd name="T41" fmla="*/ 9 h 59"/>
                <a:gd name="T42" fmla="*/ 48 w 55"/>
                <a:gd name="T43" fmla="*/ 13 h 59"/>
                <a:gd name="T44" fmla="*/ 14 w 55"/>
                <a:gd name="T45" fmla="*/ 6 h 59"/>
                <a:gd name="T46" fmla="*/ 14 w 55"/>
                <a:gd name="T47" fmla="*/ 2 h 59"/>
                <a:gd name="T48" fmla="*/ 7 w 55"/>
                <a:gd name="T49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5" h="59">
                  <a:moveTo>
                    <a:pt x="7" y="0"/>
                  </a:moveTo>
                  <a:lnTo>
                    <a:pt x="5" y="20"/>
                  </a:lnTo>
                  <a:lnTo>
                    <a:pt x="9" y="20"/>
                  </a:lnTo>
                  <a:lnTo>
                    <a:pt x="11" y="16"/>
                  </a:lnTo>
                  <a:lnTo>
                    <a:pt x="36" y="20"/>
                  </a:lnTo>
                  <a:lnTo>
                    <a:pt x="36" y="22"/>
                  </a:lnTo>
                  <a:lnTo>
                    <a:pt x="2" y="34"/>
                  </a:lnTo>
                  <a:lnTo>
                    <a:pt x="0" y="43"/>
                  </a:lnTo>
                  <a:lnTo>
                    <a:pt x="39" y="52"/>
                  </a:lnTo>
                  <a:lnTo>
                    <a:pt x="39" y="57"/>
                  </a:lnTo>
                  <a:lnTo>
                    <a:pt x="46" y="59"/>
                  </a:lnTo>
                  <a:lnTo>
                    <a:pt x="46" y="52"/>
                  </a:lnTo>
                  <a:lnTo>
                    <a:pt x="50" y="38"/>
                  </a:lnTo>
                  <a:lnTo>
                    <a:pt x="43" y="38"/>
                  </a:lnTo>
                  <a:lnTo>
                    <a:pt x="41" y="43"/>
                  </a:lnTo>
                  <a:lnTo>
                    <a:pt x="16" y="38"/>
                  </a:lnTo>
                  <a:lnTo>
                    <a:pt x="16" y="36"/>
                  </a:lnTo>
                  <a:lnTo>
                    <a:pt x="52" y="25"/>
                  </a:lnTo>
                  <a:lnTo>
                    <a:pt x="55" y="16"/>
                  </a:lnTo>
                  <a:lnTo>
                    <a:pt x="55" y="9"/>
                  </a:lnTo>
                  <a:lnTo>
                    <a:pt x="50" y="9"/>
                  </a:lnTo>
                  <a:lnTo>
                    <a:pt x="48" y="13"/>
                  </a:lnTo>
                  <a:lnTo>
                    <a:pt x="14" y="6"/>
                  </a:lnTo>
                  <a:lnTo>
                    <a:pt x="14" y="2"/>
                  </a:lnTo>
                  <a:lnTo>
                    <a:pt x="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4" name="Freeform 60">
              <a:extLst>
                <a:ext uri="{FF2B5EF4-FFF2-40B4-BE49-F238E27FC236}">
                  <a16:creationId xmlns:a16="http://schemas.microsoft.com/office/drawing/2014/main" id="{271C0D18-60F6-437E-B812-7A413BD33CD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82350" y="1444626"/>
              <a:ext cx="93663" cy="90488"/>
            </a:xfrm>
            <a:custGeom>
              <a:avLst/>
              <a:gdLst>
                <a:gd name="T0" fmla="*/ 14 w 59"/>
                <a:gd name="T1" fmla="*/ 0 h 57"/>
                <a:gd name="T2" fmla="*/ 7 w 59"/>
                <a:gd name="T3" fmla="*/ 19 h 57"/>
                <a:gd name="T4" fmla="*/ 11 w 59"/>
                <a:gd name="T5" fmla="*/ 21 h 57"/>
                <a:gd name="T6" fmla="*/ 14 w 59"/>
                <a:gd name="T7" fmla="*/ 16 h 57"/>
                <a:gd name="T8" fmla="*/ 27 w 59"/>
                <a:gd name="T9" fmla="*/ 21 h 57"/>
                <a:gd name="T10" fmla="*/ 25 w 59"/>
                <a:gd name="T11" fmla="*/ 25 h 57"/>
                <a:gd name="T12" fmla="*/ 9 w 59"/>
                <a:gd name="T13" fmla="*/ 30 h 57"/>
                <a:gd name="T14" fmla="*/ 9 w 59"/>
                <a:gd name="T15" fmla="*/ 28 h 57"/>
                <a:gd name="T16" fmla="*/ 5 w 59"/>
                <a:gd name="T17" fmla="*/ 25 h 57"/>
                <a:gd name="T18" fmla="*/ 0 w 59"/>
                <a:gd name="T19" fmla="*/ 44 h 57"/>
                <a:gd name="T20" fmla="*/ 5 w 59"/>
                <a:gd name="T21" fmla="*/ 46 h 57"/>
                <a:gd name="T22" fmla="*/ 7 w 59"/>
                <a:gd name="T23" fmla="*/ 41 h 57"/>
                <a:gd name="T24" fmla="*/ 30 w 59"/>
                <a:gd name="T25" fmla="*/ 35 h 57"/>
                <a:gd name="T26" fmla="*/ 41 w 59"/>
                <a:gd name="T27" fmla="*/ 50 h 57"/>
                <a:gd name="T28" fmla="*/ 39 w 59"/>
                <a:gd name="T29" fmla="*/ 55 h 57"/>
                <a:gd name="T30" fmla="*/ 46 w 59"/>
                <a:gd name="T31" fmla="*/ 57 h 57"/>
                <a:gd name="T32" fmla="*/ 50 w 59"/>
                <a:gd name="T33" fmla="*/ 39 h 57"/>
                <a:gd name="T34" fmla="*/ 46 w 59"/>
                <a:gd name="T35" fmla="*/ 37 h 57"/>
                <a:gd name="T36" fmla="*/ 43 w 59"/>
                <a:gd name="T37" fmla="*/ 41 h 57"/>
                <a:gd name="T38" fmla="*/ 34 w 59"/>
                <a:gd name="T39" fmla="*/ 28 h 57"/>
                <a:gd name="T40" fmla="*/ 34 w 59"/>
                <a:gd name="T41" fmla="*/ 23 h 57"/>
                <a:gd name="T42" fmla="*/ 48 w 59"/>
                <a:gd name="T43" fmla="*/ 28 h 57"/>
                <a:gd name="T44" fmla="*/ 48 w 59"/>
                <a:gd name="T45" fmla="*/ 32 h 57"/>
                <a:gd name="T46" fmla="*/ 52 w 59"/>
                <a:gd name="T47" fmla="*/ 35 h 57"/>
                <a:gd name="T48" fmla="*/ 59 w 59"/>
                <a:gd name="T49" fmla="*/ 16 h 57"/>
                <a:gd name="T50" fmla="*/ 52 w 59"/>
                <a:gd name="T51" fmla="*/ 14 h 57"/>
                <a:gd name="T52" fmla="*/ 50 w 59"/>
                <a:gd name="T53" fmla="*/ 19 h 57"/>
                <a:gd name="T54" fmla="*/ 18 w 59"/>
                <a:gd name="T55" fmla="*/ 7 h 57"/>
                <a:gd name="T56" fmla="*/ 18 w 59"/>
                <a:gd name="T57" fmla="*/ 3 h 57"/>
                <a:gd name="T58" fmla="*/ 14 w 59"/>
                <a:gd name="T59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59" h="57">
                  <a:moveTo>
                    <a:pt x="14" y="0"/>
                  </a:moveTo>
                  <a:lnTo>
                    <a:pt x="7" y="19"/>
                  </a:lnTo>
                  <a:lnTo>
                    <a:pt x="11" y="21"/>
                  </a:lnTo>
                  <a:lnTo>
                    <a:pt x="14" y="16"/>
                  </a:lnTo>
                  <a:lnTo>
                    <a:pt x="27" y="21"/>
                  </a:lnTo>
                  <a:lnTo>
                    <a:pt x="25" y="25"/>
                  </a:lnTo>
                  <a:lnTo>
                    <a:pt x="9" y="30"/>
                  </a:lnTo>
                  <a:lnTo>
                    <a:pt x="9" y="28"/>
                  </a:lnTo>
                  <a:lnTo>
                    <a:pt x="5" y="25"/>
                  </a:lnTo>
                  <a:lnTo>
                    <a:pt x="0" y="44"/>
                  </a:lnTo>
                  <a:lnTo>
                    <a:pt x="5" y="46"/>
                  </a:lnTo>
                  <a:lnTo>
                    <a:pt x="7" y="41"/>
                  </a:lnTo>
                  <a:lnTo>
                    <a:pt x="30" y="35"/>
                  </a:lnTo>
                  <a:lnTo>
                    <a:pt x="41" y="50"/>
                  </a:lnTo>
                  <a:lnTo>
                    <a:pt x="39" y="55"/>
                  </a:lnTo>
                  <a:lnTo>
                    <a:pt x="46" y="57"/>
                  </a:lnTo>
                  <a:lnTo>
                    <a:pt x="50" y="39"/>
                  </a:lnTo>
                  <a:lnTo>
                    <a:pt x="46" y="37"/>
                  </a:lnTo>
                  <a:lnTo>
                    <a:pt x="43" y="41"/>
                  </a:lnTo>
                  <a:lnTo>
                    <a:pt x="34" y="28"/>
                  </a:lnTo>
                  <a:lnTo>
                    <a:pt x="34" y="23"/>
                  </a:lnTo>
                  <a:lnTo>
                    <a:pt x="48" y="28"/>
                  </a:lnTo>
                  <a:lnTo>
                    <a:pt x="48" y="32"/>
                  </a:lnTo>
                  <a:lnTo>
                    <a:pt x="52" y="35"/>
                  </a:lnTo>
                  <a:lnTo>
                    <a:pt x="59" y="16"/>
                  </a:lnTo>
                  <a:lnTo>
                    <a:pt x="52" y="14"/>
                  </a:lnTo>
                  <a:lnTo>
                    <a:pt x="50" y="19"/>
                  </a:lnTo>
                  <a:lnTo>
                    <a:pt x="18" y="7"/>
                  </a:lnTo>
                  <a:lnTo>
                    <a:pt x="18" y="3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5" name="Freeform 61">
              <a:extLst>
                <a:ext uri="{FF2B5EF4-FFF2-40B4-BE49-F238E27FC236}">
                  <a16:creationId xmlns:a16="http://schemas.microsoft.com/office/drawing/2014/main" id="{31241310-304E-437B-A8B9-9D96FE1EFCAF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82350" y="1444626"/>
              <a:ext cx="93663" cy="90488"/>
            </a:xfrm>
            <a:custGeom>
              <a:avLst/>
              <a:gdLst>
                <a:gd name="T0" fmla="*/ 14 w 59"/>
                <a:gd name="T1" fmla="*/ 0 h 57"/>
                <a:gd name="T2" fmla="*/ 7 w 59"/>
                <a:gd name="T3" fmla="*/ 19 h 57"/>
                <a:gd name="T4" fmla="*/ 11 w 59"/>
                <a:gd name="T5" fmla="*/ 21 h 57"/>
                <a:gd name="T6" fmla="*/ 14 w 59"/>
                <a:gd name="T7" fmla="*/ 16 h 57"/>
                <a:gd name="T8" fmla="*/ 27 w 59"/>
                <a:gd name="T9" fmla="*/ 21 h 57"/>
                <a:gd name="T10" fmla="*/ 25 w 59"/>
                <a:gd name="T11" fmla="*/ 25 h 57"/>
                <a:gd name="T12" fmla="*/ 9 w 59"/>
                <a:gd name="T13" fmla="*/ 30 h 57"/>
                <a:gd name="T14" fmla="*/ 9 w 59"/>
                <a:gd name="T15" fmla="*/ 28 h 57"/>
                <a:gd name="T16" fmla="*/ 5 w 59"/>
                <a:gd name="T17" fmla="*/ 25 h 57"/>
                <a:gd name="T18" fmla="*/ 0 w 59"/>
                <a:gd name="T19" fmla="*/ 44 h 57"/>
                <a:gd name="T20" fmla="*/ 5 w 59"/>
                <a:gd name="T21" fmla="*/ 46 h 57"/>
                <a:gd name="T22" fmla="*/ 7 w 59"/>
                <a:gd name="T23" fmla="*/ 41 h 57"/>
                <a:gd name="T24" fmla="*/ 30 w 59"/>
                <a:gd name="T25" fmla="*/ 35 h 57"/>
                <a:gd name="T26" fmla="*/ 41 w 59"/>
                <a:gd name="T27" fmla="*/ 50 h 57"/>
                <a:gd name="T28" fmla="*/ 39 w 59"/>
                <a:gd name="T29" fmla="*/ 55 h 57"/>
                <a:gd name="T30" fmla="*/ 46 w 59"/>
                <a:gd name="T31" fmla="*/ 57 h 57"/>
                <a:gd name="T32" fmla="*/ 50 w 59"/>
                <a:gd name="T33" fmla="*/ 39 h 57"/>
                <a:gd name="T34" fmla="*/ 46 w 59"/>
                <a:gd name="T35" fmla="*/ 37 h 57"/>
                <a:gd name="T36" fmla="*/ 43 w 59"/>
                <a:gd name="T37" fmla="*/ 41 h 57"/>
                <a:gd name="T38" fmla="*/ 34 w 59"/>
                <a:gd name="T39" fmla="*/ 28 h 57"/>
                <a:gd name="T40" fmla="*/ 34 w 59"/>
                <a:gd name="T41" fmla="*/ 23 h 57"/>
                <a:gd name="T42" fmla="*/ 48 w 59"/>
                <a:gd name="T43" fmla="*/ 28 h 57"/>
                <a:gd name="T44" fmla="*/ 48 w 59"/>
                <a:gd name="T45" fmla="*/ 32 h 57"/>
                <a:gd name="T46" fmla="*/ 52 w 59"/>
                <a:gd name="T47" fmla="*/ 35 h 57"/>
                <a:gd name="T48" fmla="*/ 59 w 59"/>
                <a:gd name="T49" fmla="*/ 16 h 57"/>
                <a:gd name="T50" fmla="*/ 52 w 59"/>
                <a:gd name="T51" fmla="*/ 14 h 57"/>
                <a:gd name="T52" fmla="*/ 50 w 59"/>
                <a:gd name="T53" fmla="*/ 19 h 57"/>
                <a:gd name="T54" fmla="*/ 18 w 59"/>
                <a:gd name="T55" fmla="*/ 7 h 57"/>
                <a:gd name="T56" fmla="*/ 18 w 59"/>
                <a:gd name="T57" fmla="*/ 3 h 57"/>
                <a:gd name="T58" fmla="*/ 14 w 59"/>
                <a:gd name="T59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59" h="57">
                  <a:moveTo>
                    <a:pt x="14" y="0"/>
                  </a:moveTo>
                  <a:lnTo>
                    <a:pt x="7" y="19"/>
                  </a:lnTo>
                  <a:lnTo>
                    <a:pt x="11" y="21"/>
                  </a:lnTo>
                  <a:lnTo>
                    <a:pt x="14" y="16"/>
                  </a:lnTo>
                  <a:lnTo>
                    <a:pt x="27" y="21"/>
                  </a:lnTo>
                  <a:lnTo>
                    <a:pt x="25" y="25"/>
                  </a:lnTo>
                  <a:lnTo>
                    <a:pt x="9" y="30"/>
                  </a:lnTo>
                  <a:lnTo>
                    <a:pt x="9" y="28"/>
                  </a:lnTo>
                  <a:lnTo>
                    <a:pt x="5" y="25"/>
                  </a:lnTo>
                  <a:lnTo>
                    <a:pt x="0" y="44"/>
                  </a:lnTo>
                  <a:lnTo>
                    <a:pt x="5" y="46"/>
                  </a:lnTo>
                  <a:lnTo>
                    <a:pt x="7" y="41"/>
                  </a:lnTo>
                  <a:lnTo>
                    <a:pt x="30" y="35"/>
                  </a:lnTo>
                  <a:lnTo>
                    <a:pt x="41" y="50"/>
                  </a:lnTo>
                  <a:lnTo>
                    <a:pt x="39" y="55"/>
                  </a:lnTo>
                  <a:lnTo>
                    <a:pt x="46" y="57"/>
                  </a:lnTo>
                  <a:lnTo>
                    <a:pt x="50" y="39"/>
                  </a:lnTo>
                  <a:lnTo>
                    <a:pt x="46" y="37"/>
                  </a:lnTo>
                  <a:lnTo>
                    <a:pt x="43" y="41"/>
                  </a:lnTo>
                  <a:lnTo>
                    <a:pt x="34" y="28"/>
                  </a:lnTo>
                  <a:lnTo>
                    <a:pt x="34" y="23"/>
                  </a:lnTo>
                  <a:lnTo>
                    <a:pt x="48" y="28"/>
                  </a:lnTo>
                  <a:lnTo>
                    <a:pt x="48" y="32"/>
                  </a:lnTo>
                  <a:lnTo>
                    <a:pt x="52" y="35"/>
                  </a:lnTo>
                  <a:lnTo>
                    <a:pt x="59" y="16"/>
                  </a:lnTo>
                  <a:lnTo>
                    <a:pt x="52" y="14"/>
                  </a:lnTo>
                  <a:lnTo>
                    <a:pt x="50" y="19"/>
                  </a:lnTo>
                  <a:lnTo>
                    <a:pt x="18" y="7"/>
                  </a:lnTo>
                  <a:lnTo>
                    <a:pt x="18" y="3"/>
                  </a:lnTo>
                  <a:lnTo>
                    <a:pt x="1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6" name="Freeform 62">
              <a:extLst>
                <a:ext uri="{FF2B5EF4-FFF2-40B4-BE49-F238E27FC236}">
                  <a16:creationId xmlns:a16="http://schemas.microsoft.com/office/drawing/2014/main" id="{27E56C9C-7B6C-4D39-9A1C-5E1D35814CA0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60125" y="1531938"/>
              <a:ext cx="79375" cy="73025"/>
            </a:xfrm>
            <a:custGeom>
              <a:avLst/>
              <a:gdLst>
                <a:gd name="T0" fmla="*/ 7 w 22"/>
                <a:gd name="T1" fmla="*/ 0 h 20"/>
                <a:gd name="T2" fmla="*/ 3 w 22"/>
                <a:gd name="T3" fmla="*/ 2 h 20"/>
                <a:gd name="T4" fmla="*/ 1 w 22"/>
                <a:gd name="T5" fmla="*/ 6 h 20"/>
                <a:gd name="T6" fmla="*/ 0 w 22"/>
                <a:gd name="T7" fmla="*/ 11 h 20"/>
                <a:gd name="T8" fmla="*/ 3 w 22"/>
                <a:gd name="T9" fmla="*/ 15 h 20"/>
                <a:gd name="T10" fmla="*/ 5 w 22"/>
                <a:gd name="T11" fmla="*/ 16 h 20"/>
                <a:gd name="T12" fmla="*/ 8 w 22"/>
                <a:gd name="T13" fmla="*/ 15 h 20"/>
                <a:gd name="T14" fmla="*/ 12 w 22"/>
                <a:gd name="T15" fmla="*/ 11 h 20"/>
                <a:gd name="T16" fmla="*/ 15 w 22"/>
                <a:gd name="T17" fmla="*/ 9 h 20"/>
                <a:gd name="T18" fmla="*/ 16 w 22"/>
                <a:gd name="T19" fmla="*/ 8 h 20"/>
                <a:gd name="T20" fmla="*/ 17 w 22"/>
                <a:gd name="T21" fmla="*/ 8 h 20"/>
                <a:gd name="T22" fmla="*/ 18 w 22"/>
                <a:gd name="T23" fmla="*/ 10 h 20"/>
                <a:gd name="T24" fmla="*/ 18 w 22"/>
                <a:gd name="T25" fmla="*/ 13 h 20"/>
                <a:gd name="T26" fmla="*/ 17 w 22"/>
                <a:gd name="T27" fmla="*/ 15 h 20"/>
                <a:gd name="T28" fmla="*/ 15 w 22"/>
                <a:gd name="T29" fmla="*/ 16 h 20"/>
                <a:gd name="T30" fmla="*/ 13 w 22"/>
                <a:gd name="T31" fmla="*/ 15 h 20"/>
                <a:gd name="T32" fmla="*/ 11 w 22"/>
                <a:gd name="T33" fmla="*/ 18 h 20"/>
                <a:gd name="T34" fmla="*/ 15 w 22"/>
                <a:gd name="T35" fmla="*/ 20 h 20"/>
                <a:gd name="T36" fmla="*/ 18 w 22"/>
                <a:gd name="T37" fmla="*/ 18 h 20"/>
                <a:gd name="T38" fmla="*/ 21 w 22"/>
                <a:gd name="T39" fmla="*/ 14 h 20"/>
                <a:gd name="T40" fmla="*/ 21 w 22"/>
                <a:gd name="T41" fmla="*/ 8 h 20"/>
                <a:gd name="T42" fmla="*/ 18 w 22"/>
                <a:gd name="T43" fmla="*/ 5 h 20"/>
                <a:gd name="T44" fmla="*/ 16 w 22"/>
                <a:gd name="T45" fmla="*/ 4 h 20"/>
                <a:gd name="T46" fmla="*/ 14 w 22"/>
                <a:gd name="T47" fmla="*/ 5 h 20"/>
                <a:gd name="T48" fmla="*/ 9 w 22"/>
                <a:gd name="T49" fmla="*/ 9 h 20"/>
                <a:gd name="T50" fmla="*/ 7 w 22"/>
                <a:gd name="T51" fmla="*/ 11 h 20"/>
                <a:gd name="T52" fmla="*/ 6 w 22"/>
                <a:gd name="T53" fmla="*/ 11 h 20"/>
                <a:gd name="T54" fmla="*/ 5 w 22"/>
                <a:gd name="T55" fmla="*/ 11 h 20"/>
                <a:gd name="T56" fmla="*/ 3 w 22"/>
                <a:gd name="T57" fmla="*/ 10 h 20"/>
                <a:gd name="T58" fmla="*/ 4 w 22"/>
                <a:gd name="T59" fmla="*/ 7 h 20"/>
                <a:gd name="T60" fmla="*/ 5 w 22"/>
                <a:gd name="T61" fmla="*/ 5 h 20"/>
                <a:gd name="T62" fmla="*/ 6 w 22"/>
                <a:gd name="T63" fmla="*/ 4 h 20"/>
                <a:gd name="T64" fmla="*/ 9 w 22"/>
                <a:gd name="T65" fmla="*/ 4 h 20"/>
                <a:gd name="T66" fmla="*/ 11 w 22"/>
                <a:gd name="T67" fmla="*/ 1 h 20"/>
                <a:gd name="T68" fmla="*/ 7 w 22"/>
                <a:gd name="T69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2" h="20">
                  <a:moveTo>
                    <a:pt x="7" y="0"/>
                  </a:moveTo>
                  <a:cubicBezTo>
                    <a:pt x="5" y="0"/>
                    <a:pt x="4" y="1"/>
                    <a:pt x="3" y="2"/>
                  </a:cubicBezTo>
                  <a:cubicBezTo>
                    <a:pt x="2" y="3"/>
                    <a:pt x="1" y="4"/>
                    <a:pt x="1" y="6"/>
                  </a:cubicBezTo>
                  <a:cubicBezTo>
                    <a:pt x="0" y="8"/>
                    <a:pt x="0" y="10"/>
                    <a:pt x="0" y="11"/>
                  </a:cubicBezTo>
                  <a:cubicBezTo>
                    <a:pt x="0" y="13"/>
                    <a:pt x="1" y="14"/>
                    <a:pt x="3" y="15"/>
                  </a:cubicBezTo>
                  <a:cubicBezTo>
                    <a:pt x="4" y="15"/>
                    <a:pt x="5" y="16"/>
                    <a:pt x="5" y="16"/>
                  </a:cubicBezTo>
                  <a:cubicBezTo>
                    <a:pt x="6" y="16"/>
                    <a:pt x="7" y="15"/>
                    <a:pt x="8" y="15"/>
                  </a:cubicBezTo>
                  <a:cubicBezTo>
                    <a:pt x="9" y="14"/>
                    <a:pt x="11" y="13"/>
                    <a:pt x="12" y="11"/>
                  </a:cubicBezTo>
                  <a:cubicBezTo>
                    <a:pt x="13" y="10"/>
                    <a:pt x="14" y="9"/>
                    <a:pt x="15" y="9"/>
                  </a:cubicBezTo>
                  <a:cubicBezTo>
                    <a:pt x="15" y="8"/>
                    <a:pt x="16" y="8"/>
                    <a:pt x="16" y="8"/>
                  </a:cubicBezTo>
                  <a:cubicBezTo>
                    <a:pt x="16" y="8"/>
                    <a:pt x="16" y="8"/>
                    <a:pt x="17" y="8"/>
                  </a:cubicBezTo>
                  <a:cubicBezTo>
                    <a:pt x="17" y="9"/>
                    <a:pt x="18" y="9"/>
                    <a:pt x="18" y="10"/>
                  </a:cubicBezTo>
                  <a:cubicBezTo>
                    <a:pt x="18" y="11"/>
                    <a:pt x="18" y="12"/>
                    <a:pt x="18" y="13"/>
                  </a:cubicBezTo>
                  <a:cubicBezTo>
                    <a:pt x="17" y="14"/>
                    <a:pt x="17" y="14"/>
                    <a:pt x="17" y="15"/>
                  </a:cubicBezTo>
                  <a:cubicBezTo>
                    <a:pt x="16" y="15"/>
                    <a:pt x="16" y="16"/>
                    <a:pt x="15" y="16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6" y="19"/>
                    <a:pt x="17" y="19"/>
                    <a:pt x="18" y="18"/>
                  </a:cubicBezTo>
                  <a:cubicBezTo>
                    <a:pt x="19" y="17"/>
                    <a:pt x="20" y="15"/>
                    <a:pt x="21" y="14"/>
                  </a:cubicBezTo>
                  <a:cubicBezTo>
                    <a:pt x="22" y="12"/>
                    <a:pt x="22" y="10"/>
                    <a:pt x="21" y="8"/>
                  </a:cubicBezTo>
                  <a:cubicBezTo>
                    <a:pt x="21" y="6"/>
                    <a:pt x="20" y="5"/>
                    <a:pt x="18" y="5"/>
                  </a:cubicBezTo>
                  <a:cubicBezTo>
                    <a:pt x="18" y="4"/>
                    <a:pt x="17" y="4"/>
                    <a:pt x="16" y="4"/>
                  </a:cubicBezTo>
                  <a:cubicBezTo>
                    <a:pt x="15" y="4"/>
                    <a:pt x="15" y="4"/>
                    <a:pt x="14" y="5"/>
                  </a:cubicBezTo>
                  <a:cubicBezTo>
                    <a:pt x="13" y="6"/>
                    <a:pt x="11" y="7"/>
                    <a:pt x="9" y="9"/>
                  </a:cubicBezTo>
                  <a:cubicBezTo>
                    <a:pt x="8" y="10"/>
                    <a:pt x="8" y="11"/>
                    <a:pt x="7" y="11"/>
                  </a:cubicBezTo>
                  <a:cubicBezTo>
                    <a:pt x="7" y="11"/>
                    <a:pt x="6" y="11"/>
                    <a:pt x="6" y="11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4" y="11"/>
                    <a:pt x="4" y="10"/>
                    <a:pt x="3" y="10"/>
                  </a:cubicBezTo>
                  <a:cubicBezTo>
                    <a:pt x="3" y="9"/>
                    <a:pt x="3" y="8"/>
                    <a:pt x="4" y="7"/>
                  </a:cubicBezTo>
                  <a:cubicBezTo>
                    <a:pt x="4" y="6"/>
                    <a:pt x="5" y="5"/>
                    <a:pt x="5" y="5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7" y="0"/>
                    <a:pt x="7" y="0"/>
                    <a:pt x="7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7" name="Freeform 63">
              <a:extLst>
                <a:ext uri="{FF2B5EF4-FFF2-40B4-BE49-F238E27FC236}">
                  <a16:creationId xmlns:a16="http://schemas.microsoft.com/office/drawing/2014/main" id="{4108B84F-A3E1-4768-82BD-751A4E2F56B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688513" y="1524001"/>
              <a:ext cx="87313" cy="69850"/>
            </a:xfrm>
            <a:custGeom>
              <a:avLst/>
              <a:gdLst>
                <a:gd name="T0" fmla="*/ 11 w 55"/>
                <a:gd name="T1" fmla="*/ 35 h 44"/>
                <a:gd name="T2" fmla="*/ 11 w 55"/>
                <a:gd name="T3" fmla="*/ 35 h 44"/>
                <a:gd name="T4" fmla="*/ 25 w 55"/>
                <a:gd name="T5" fmla="*/ 23 h 44"/>
                <a:gd name="T6" fmla="*/ 30 w 55"/>
                <a:gd name="T7" fmla="*/ 35 h 44"/>
                <a:gd name="T8" fmla="*/ 11 w 55"/>
                <a:gd name="T9" fmla="*/ 35 h 44"/>
                <a:gd name="T10" fmla="*/ 37 w 55"/>
                <a:gd name="T11" fmla="*/ 0 h 44"/>
                <a:gd name="T12" fmla="*/ 32 w 55"/>
                <a:gd name="T13" fmla="*/ 3 h 44"/>
                <a:gd name="T14" fmla="*/ 32 w 55"/>
                <a:gd name="T15" fmla="*/ 5 h 44"/>
                <a:gd name="T16" fmla="*/ 0 w 55"/>
                <a:gd name="T17" fmla="*/ 35 h 44"/>
                <a:gd name="T18" fmla="*/ 5 w 55"/>
                <a:gd name="T19" fmla="*/ 44 h 44"/>
                <a:gd name="T20" fmla="*/ 48 w 55"/>
                <a:gd name="T21" fmla="*/ 41 h 44"/>
                <a:gd name="T22" fmla="*/ 50 w 55"/>
                <a:gd name="T23" fmla="*/ 44 h 44"/>
                <a:gd name="T24" fmla="*/ 55 w 55"/>
                <a:gd name="T25" fmla="*/ 41 h 44"/>
                <a:gd name="T26" fmla="*/ 48 w 55"/>
                <a:gd name="T27" fmla="*/ 26 h 44"/>
                <a:gd name="T28" fmla="*/ 43 w 55"/>
                <a:gd name="T29" fmla="*/ 28 h 44"/>
                <a:gd name="T30" fmla="*/ 43 w 55"/>
                <a:gd name="T31" fmla="*/ 32 h 44"/>
                <a:gd name="T32" fmla="*/ 37 w 55"/>
                <a:gd name="T33" fmla="*/ 32 h 44"/>
                <a:gd name="T34" fmla="*/ 30 w 55"/>
                <a:gd name="T35" fmla="*/ 19 h 44"/>
                <a:gd name="T36" fmla="*/ 37 w 55"/>
                <a:gd name="T37" fmla="*/ 14 h 44"/>
                <a:gd name="T38" fmla="*/ 39 w 55"/>
                <a:gd name="T39" fmla="*/ 16 h 44"/>
                <a:gd name="T40" fmla="*/ 43 w 55"/>
                <a:gd name="T41" fmla="*/ 14 h 44"/>
                <a:gd name="T42" fmla="*/ 37 w 55"/>
                <a:gd name="T43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5" h="44">
                  <a:moveTo>
                    <a:pt x="11" y="35"/>
                  </a:moveTo>
                  <a:lnTo>
                    <a:pt x="11" y="35"/>
                  </a:lnTo>
                  <a:lnTo>
                    <a:pt x="25" y="23"/>
                  </a:lnTo>
                  <a:lnTo>
                    <a:pt x="30" y="35"/>
                  </a:lnTo>
                  <a:lnTo>
                    <a:pt x="11" y="35"/>
                  </a:lnTo>
                  <a:close/>
                  <a:moveTo>
                    <a:pt x="37" y="0"/>
                  </a:moveTo>
                  <a:lnTo>
                    <a:pt x="32" y="3"/>
                  </a:lnTo>
                  <a:lnTo>
                    <a:pt x="32" y="5"/>
                  </a:lnTo>
                  <a:lnTo>
                    <a:pt x="0" y="35"/>
                  </a:lnTo>
                  <a:lnTo>
                    <a:pt x="5" y="44"/>
                  </a:lnTo>
                  <a:lnTo>
                    <a:pt x="48" y="41"/>
                  </a:lnTo>
                  <a:lnTo>
                    <a:pt x="50" y="44"/>
                  </a:lnTo>
                  <a:lnTo>
                    <a:pt x="55" y="41"/>
                  </a:lnTo>
                  <a:lnTo>
                    <a:pt x="48" y="26"/>
                  </a:lnTo>
                  <a:lnTo>
                    <a:pt x="43" y="28"/>
                  </a:lnTo>
                  <a:lnTo>
                    <a:pt x="43" y="32"/>
                  </a:lnTo>
                  <a:lnTo>
                    <a:pt x="37" y="32"/>
                  </a:lnTo>
                  <a:lnTo>
                    <a:pt x="30" y="19"/>
                  </a:lnTo>
                  <a:lnTo>
                    <a:pt x="37" y="14"/>
                  </a:lnTo>
                  <a:lnTo>
                    <a:pt x="39" y="16"/>
                  </a:lnTo>
                  <a:lnTo>
                    <a:pt x="43" y="14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8" name="Freeform 64">
              <a:extLst>
                <a:ext uri="{FF2B5EF4-FFF2-40B4-BE49-F238E27FC236}">
                  <a16:creationId xmlns:a16="http://schemas.microsoft.com/office/drawing/2014/main" id="{CF1D80E7-2166-44E5-A249-8F4BB18193A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688513" y="1524001"/>
              <a:ext cx="87313" cy="69850"/>
            </a:xfrm>
            <a:custGeom>
              <a:avLst/>
              <a:gdLst>
                <a:gd name="T0" fmla="*/ 11 w 55"/>
                <a:gd name="T1" fmla="*/ 35 h 44"/>
                <a:gd name="T2" fmla="*/ 11 w 55"/>
                <a:gd name="T3" fmla="*/ 35 h 44"/>
                <a:gd name="T4" fmla="*/ 25 w 55"/>
                <a:gd name="T5" fmla="*/ 23 h 44"/>
                <a:gd name="T6" fmla="*/ 30 w 55"/>
                <a:gd name="T7" fmla="*/ 35 h 44"/>
                <a:gd name="T8" fmla="*/ 11 w 55"/>
                <a:gd name="T9" fmla="*/ 35 h 44"/>
                <a:gd name="T10" fmla="*/ 37 w 55"/>
                <a:gd name="T11" fmla="*/ 0 h 44"/>
                <a:gd name="T12" fmla="*/ 32 w 55"/>
                <a:gd name="T13" fmla="*/ 3 h 44"/>
                <a:gd name="T14" fmla="*/ 32 w 55"/>
                <a:gd name="T15" fmla="*/ 5 h 44"/>
                <a:gd name="T16" fmla="*/ 0 w 55"/>
                <a:gd name="T17" fmla="*/ 35 h 44"/>
                <a:gd name="T18" fmla="*/ 5 w 55"/>
                <a:gd name="T19" fmla="*/ 44 h 44"/>
                <a:gd name="T20" fmla="*/ 48 w 55"/>
                <a:gd name="T21" fmla="*/ 41 h 44"/>
                <a:gd name="T22" fmla="*/ 50 w 55"/>
                <a:gd name="T23" fmla="*/ 44 h 44"/>
                <a:gd name="T24" fmla="*/ 55 w 55"/>
                <a:gd name="T25" fmla="*/ 41 h 44"/>
                <a:gd name="T26" fmla="*/ 48 w 55"/>
                <a:gd name="T27" fmla="*/ 26 h 44"/>
                <a:gd name="T28" fmla="*/ 43 w 55"/>
                <a:gd name="T29" fmla="*/ 28 h 44"/>
                <a:gd name="T30" fmla="*/ 43 w 55"/>
                <a:gd name="T31" fmla="*/ 32 h 44"/>
                <a:gd name="T32" fmla="*/ 37 w 55"/>
                <a:gd name="T33" fmla="*/ 32 h 44"/>
                <a:gd name="T34" fmla="*/ 30 w 55"/>
                <a:gd name="T35" fmla="*/ 19 h 44"/>
                <a:gd name="T36" fmla="*/ 37 w 55"/>
                <a:gd name="T37" fmla="*/ 14 h 44"/>
                <a:gd name="T38" fmla="*/ 39 w 55"/>
                <a:gd name="T39" fmla="*/ 16 h 44"/>
                <a:gd name="T40" fmla="*/ 43 w 55"/>
                <a:gd name="T41" fmla="*/ 14 h 44"/>
                <a:gd name="T42" fmla="*/ 37 w 55"/>
                <a:gd name="T43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5" h="44">
                  <a:moveTo>
                    <a:pt x="11" y="35"/>
                  </a:moveTo>
                  <a:lnTo>
                    <a:pt x="11" y="35"/>
                  </a:lnTo>
                  <a:lnTo>
                    <a:pt x="25" y="23"/>
                  </a:lnTo>
                  <a:lnTo>
                    <a:pt x="30" y="35"/>
                  </a:lnTo>
                  <a:lnTo>
                    <a:pt x="11" y="35"/>
                  </a:lnTo>
                  <a:moveTo>
                    <a:pt x="37" y="0"/>
                  </a:moveTo>
                  <a:lnTo>
                    <a:pt x="32" y="3"/>
                  </a:lnTo>
                  <a:lnTo>
                    <a:pt x="32" y="5"/>
                  </a:lnTo>
                  <a:lnTo>
                    <a:pt x="0" y="35"/>
                  </a:lnTo>
                  <a:lnTo>
                    <a:pt x="5" y="44"/>
                  </a:lnTo>
                  <a:lnTo>
                    <a:pt x="48" y="41"/>
                  </a:lnTo>
                  <a:lnTo>
                    <a:pt x="50" y="44"/>
                  </a:lnTo>
                  <a:lnTo>
                    <a:pt x="55" y="41"/>
                  </a:lnTo>
                  <a:lnTo>
                    <a:pt x="48" y="26"/>
                  </a:lnTo>
                  <a:lnTo>
                    <a:pt x="43" y="28"/>
                  </a:lnTo>
                  <a:lnTo>
                    <a:pt x="43" y="32"/>
                  </a:lnTo>
                  <a:lnTo>
                    <a:pt x="37" y="32"/>
                  </a:lnTo>
                  <a:lnTo>
                    <a:pt x="30" y="19"/>
                  </a:lnTo>
                  <a:lnTo>
                    <a:pt x="37" y="14"/>
                  </a:lnTo>
                  <a:lnTo>
                    <a:pt x="39" y="16"/>
                  </a:lnTo>
                  <a:lnTo>
                    <a:pt x="43" y="14"/>
                  </a:lnTo>
                  <a:lnTo>
                    <a:pt x="3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9" name="Freeform 65">
              <a:extLst>
                <a:ext uri="{FF2B5EF4-FFF2-40B4-BE49-F238E27FC236}">
                  <a16:creationId xmlns:a16="http://schemas.microsoft.com/office/drawing/2014/main" id="{DC536E02-1A2E-4081-9D80-9B2A26AC3647}"/>
                </a:ext>
              </a:extLst>
            </p:cNvPr>
            <p:cNvSpPr>
              <a:spLocks/>
            </p:cNvSpPr>
            <p:nvPr/>
          </p:nvSpPr>
          <p:spPr bwMode="auto">
            <a:xfrm>
              <a:off x="9655175" y="1449388"/>
              <a:ext cx="84138" cy="74613"/>
            </a:xfrm>
            <a:custGeom>
              <a:avLst/>
              <a:gdLst>
                <a:gd name="T0" fmla="*/ 42 w 53"/>
                <a:gd name="T1" fmla="*/ 0 h 47"/>
                <a:gd name="T2" fmla="*/ 30 w 53"/>
                <a:gd name="T3" fmla="*/ 4 h 47"/>
                <a:gd name="T4" fmla="*/ 32 w 53"/>
                <a:gd name="T5" fmla="*/ 11 h 47"/>
                <a:gd name="T6" fmla="*/ 37 w 53"/>
                <a:gd name="T7" fmla="*/ 9 h 47"/>
                <a:gd name="T8" fmla="*/ 42 w 53"/>
                <a:gd name="T9" fmla="*/ 22 h 47"/>
                <a:gd name="T10" fmla="*/ 10 w 53"/>
                <a:gd name="T11" fmla="*/ 32 h 47"/>
                <a:gd name="T12" fmla="*/ 7 w 53"/>
                <a:gd name="T13" fmla="*/ 27 h 47"/>
                <a:gd name="T14" fmla="*/ 0 w 53"/>
                <a:gd name="T15" fmla="*/ 29 h 47"/>
                <a:gd name="T16" fmla="*/ 3 w 53"/>
                <a:gd name="T17" fmla="*/ 34 h 47"/>
                <a:gd name="T18" fmla="*/ 5 w 53"/>
                <a:gd name="T19" fmla="*/ 43 h 47"/>
                <a:gd name="T20" fmla="*/ 7 w 53"/>
                <a:gd name="T21" fmla="*/ 47 h 47"/>
                <a:gd name="T22" fmla="*/ 12 w 53"/>
                <a:gd name="T23" fmla="*/ 47 h 47"/>
                <a:gd name="T24" fmla="*/ 12 w 53"/>
                <a:gd name="T25" fmla="*/ 41 h 47"/>
                <a:gd name="T26" fmla="*/ 46 w 53"/>
                <a:gd name="T27" fmla="*/ 32 h 47"/>
                <a:gd name="T28" fmla="*/ 48 w 53"/>
                <a:gd name="T29" fmla="*/ 36 h 47"/>
                <a:gd name="T30" fmla="*/ 53 w 53"/>
                <a:gd name="T31" fmla="*/ 34 h 47"/>
                <a:gd name="T32" fmla="*/ 42 w 53"/>
                <a:gd name="T33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3" h="47">
                  <a:moveTo>
                    <a:pt x="42" y="0"/>
                  </a:moveTo>
                  <a:lnTo>
                    <a:pt x="30" y="4"/>
                  </a:lnTo>
                  <a:lnTo>
                    <a:pt x="32" y="11"/>
                  </a:lnTo>
                  <a:lnTo>
                    <a:pt x="37" y="9"/>
                  </a:lnTo>
                  <a:lnTo>
                    <a:pt x="42" y="22"/>
                  </a:lnTo>
                  <a:lnTo>
                    <a:pt x="10" y="32"/>
                  </a:lnTo>
                  <a:lnTo>
                    <a:pt x="7" y="27"/>
                  </a:lnTo>
                  <a:lnTo>
                    <a:pt x="0" y="29"/>
                  </a:lnTo>
                  <a:lnTo>
                    <a:pt x="3" y="34"/>
                  </a:lnTo>
                  <a:lnTo>
                    <a:pt x="5" y="43"/>
                  </a:lnTo>
                  <a:lnTo>
                    <a:pt x="7" y="47"/>
                  </a:lnTo>
                  <a:lnTo>
                    <a:pt x="12" y="47"/>
                  </a:lnTo>
                  <a:lnTo>
                    <a:pt x="12" y="41"/>
                  </a:lnTo>
                  <a:lnTo>
                    <a:pt x="46" y="32"/>
                  </a:lnTo>
                  <a:lnTo>
                    <a:pt x="48" y="36"/>
                  </a:lnTo>
                  <a:lnTo>
                    <a:pt x="53" y="34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0" name="Freeform 66">
              <a:extLst>
                <a:ext uri="{FF2B5EF4-FFF2-40B4-BE49-F238E27FC236}">
                  <a16:creationId xmlns:a16="http://schemas.microsoft.com/office/drawing/2014/main" id="{21BA0225-AB2E-44F0-89FC-D4FB818AC1DA}"/>
                </a:ext>
              </a:extLst>
            </p:cNvPr>
            <p:cNvSpPr>
              <a:spLocks/>
            </p:cNvSpPr>
            <p:nvPr/>
          </p:nvSpPr>
          <p:spPr bwMode="auto">
            <a:xfrm>
              <a:off x="9655175" y="1449388"/>
              <a:ext cx="84138" cy="74613"/>
            </a:xfrm>
            <a:custGeom>
              <a:avLst/>
              <a:gdLst>
                <a:gd name="T0" fmla="*/ 42 w 53"/>
                <a:gd name="T1" fmla="*/ 0 h 47"/>
                <a:gd name="T2" fmla="*/ 30 w 53"/>
                <a:gd name="T3" fmla="*/ 4 h 47"/>
                <a:gd name="T4" fmla="*/ 32 w 53"/>
                <a:gd name="T5" fmla="*/ 11 h 47"/>
                <a:gd name="T6" fmla="*/ 37 w 53"/>
                <a:gd name="T7" fmla="*/ 9 h 47"/>
                <a:gd name="T8" fmla="*/ 42 w 53"/>
                <a:gd name="T9" fmla="*/ 22 h 47"/>
                <a:gd name="T10" fmla="*/ 10 w 53"/>
                <a:gd name="T11" fmla="*/ 32 h 47"/>
                <a:gd name="T12" fmla="*/ 7 w 53"/>
                <a:gd name="T13" fmla="*/ 27 h 47"/>
                <a:gd name="T14" fmla="*/ 0 w 53"/>
                <a:gd name="T15" fmla="*/ 29 h 47"/>
                <a:gd name="T16" fmla="*/ 3 w 53"/>
                <a:gd name="T17" fmla="*/ 34 h 47"/>
                <a:gd name="T18" fmla="*/ 5 w 53"/>
                <a:gd name="T19" fmla="*/ 43 h 47"/>
                <a:gd name="T20" fmla="*/ 7 w 53"/>
                <a:gd name="T21" fmla="*/ 47 h 47"/>
                <a:gd name="T22" fmla="*/ 12 w 53"/>
                <a:gd name="T23" fmla="*/ 47 h 47"/>
                <a:gd name="T24" fmla="*/ 12 w 53"/>
                <a:gd name="T25" fmla="*/ 41 h 47"/>
                <a:gd name="T26" fmla="*/ 46 w 53"/>
                <a:gd name="T27" fmla="*/ 32 h 47"/>
                <a:gd name="T28" fmla="*/ 48 w 53"/>
                <a:gd name="T29" fmla="*/ 36 h 47"/>
                <a:gd name="T30" fmla="*/ 53 w 53"/>
                <a:gd name="T31" fmla="*/ 34 h 47"/>
                <a:gd name="T32" fmla="*/ 42 w 53"/>
                <a:gd name="T33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3" h="47">
                  <a:moveTo>
                    <a:pt x="42" y="0"/>
                  </a:moveTo>
                  <a:lnTo>
                    <a:pt x="30" y="4"/>
                  </a:lnTo>
                  <a:lnTo>
                    <a:pt x="32" y="11"/>
                  </a:lnTo>
                  <a:lnTo>
                    <a:pt x="37" y="9"/>
                  </a:lnTo>
                  <a:lnTo>
                    <a:pt x="42" y="22"/>
                  </a:lnTo>
                  <a:lnTo>
                    <a:pt x="10" y="32"/>
                  </a:lnTo>
                  <a:lnTo>
                    <a:pt x="7" y="27"/>
                  </a:lnTo>
                  <a:lnTo>
                    <a:pt x="0" y="29"/>
                  </a:lnTo>
                  <a:lnTo>
                    <a:pt x="3" y="34"/>
                  </a:lnTo>
                  <a:lnTo>
                    <a:pt x="5" y="43"/>
                  </a:lnTo>
                  <a:lnTo>
                    <a:pt x="7" y="47"/>
                  </a:lnTo>
                  <a:lnTo>
                    <a:pt x="12" y="47"/>
                  </a:lnTo>
                  <a:lnTo>
                    <a:pt x="12" y="41"/>
                  </a:lnTo>
                  <a:lnTo>
                    <a:pt x="46" y="32"/>
                  </a:lnTo>
                  <a:lnTo>
                    <a:pt x="48" y="36"/>
                  </a:lnTo>
                  <a:lnTo>
                    <a:pt x="53" y="34"/>
                  </a:lnTo>
                  <a:lnTo>
                    <a:pt x="4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1" name="Freeform 67">
              <a:extLst>
                <a:ext uri="{FF2B5EF4-FFF2-40B4-BE49-F238E27FC236}">
                  <a16:creationId xmlns:a16="http://schemas.microsoft.com/office/drawing/2014/main" id="{1E4AD8EA-B942-4F67-A511-C99A1BFFA04B}"/>
                </a:ext>
              </a:extLst>
            </p:cNvPr>
            <p:cNvSpPr>
              <a:spLocks/>
            </p:cNvSpPr>
            <p:nvPr/>
          </p:nvSpPr>
          <p:spPr bwMode="auto">
            <a:xfrm>
              <a:off x="9637713" y="1373188"/>
              <a:ext cx="79375" cy="68263"/>
            </a:xfrm>
            <a:custGeom>
              <a:avLst/>
              <a:gdLst>
                <a:gd name="T0" fmla="*/ 43 w 50"/>
                <a:gd name="T1" fmla="*/ 0 h 43"/>
                <a:gd name="T2" fmla="*/ 30 w 50"/>
                <a:gd name="T3" fmla="*/ 2 h 43"/>
                <a:gd name="T4" fmla="*/ 32 w 50"/>
                <a:gd name="T5" fmla="*/ 9 h 43"/>
                <a:gd name="T6" fmla="*/ 37 w 50"/>
                <a:gd name="T7" fmla="*/ 9 h 43"/>
                <a:gd name="T8" fmla="*/ 39 w 50"/>
                <a:gd name="T9" fmla="*/ 20 h 43"/>
                <a:gd name="T10" fmla="*/ 7 w 50"/>
                <a:gd name="T11" fmla="*/ 27 h 43"/>
                <a:gd name="T12" fmla="*/ 5 w 50"/>
                <a:gd name="T13" fmla="*/ 23 h 43"/>
                <a:gd name="T14" fmla="*/ 0 w 50"/>
                <a:gd name="T15" fmla="*/ 25 h 43"/>
                <a:gd name="T16" fmla="*/ 0 w 50"/>
                <a:gd name="T17" fmla="*/ 29 h 43"/>
                <a:gd name="T18" fmla="*/ 2 w 50"/>
                <a:gd name="T19" fmla="*/ 38 h 43"/>
                <a:gd name="T20" fmla="*/ 2 w 50"/>
                <a:gd name="T21" fmla="*/ 43 h 43"/>
                <a:gd name="T22" fmla="*/ 9 w 50"/>
                <a:gd name="T23" fmla="*/ 43 h 43"/>
                <a:gd name="T24" fmla="*/ 9 w 50"/>
                <a:gd name="T25" fmla="*/ 36 h 43"/>
                <a:gd name="T26" fmla="*/ 43 w 50"/>
                <a:gd name="T27" fmla="*/ 29 h 43"/>
                <a:gd name="T28" fmla="*/ 43 w 50"/>
                <a:gd name="T29" fmla="*/ 36 h 43"/>
                <a:gd name="T30" fmla="*/ 50 w 50"/>
                <a:gd name="T31" fmla="*/ 34 h 43"/>
                <a:gd name="T32" fmla="*/ 43 w 50"/>
                <a:gd name="T3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0" h="43">
                  <a:moveTo>
                    <a:pt x="43" y="0"/>
                  </a:moveTo>
                  <a:lnTo>
                    <a:pt x="30" y="2"/>
                  </a:lnTo>
                  <a:lnTo>
                    <a:pt x="32" y="9"/>
                  </a:lnTo>
                  <a:lnTo>
                    <a:pt x="37" y="9"/>
                  </a:lnTo>
                  <a:lnTo>
                    <a:pt x="39" y="20"/>
                  </a:lnTo>
                  <a:lnTo>
                    <a:pt x="7" y="27"/>
                  </a:lnTo>
                  <a:lnTo>
                    <a:pt x="5" y="23"/>
                  </a:lnTo>
                  <a:lnTo>
                    <a:pt x="0" y="25"/>
                  </a:lnTo>
                  <a:lnTo>
                    <a:pt x="0" y="29"/>
                  </a:lnTo>
                  <a:lnTo>
                    <a:pt x="2" y="38"/>
                  </a:lnTo>
                  <a:lnTo>
                    <a:pt x="2" y="43"/>
                  </a:lnTo>
                  <a:lnTo>
                    <a:pt x="9" y="43"/>
                  </a:lnTo>
                  <a:lnTo>
                    <a:pt x="9" y="36"/>
                  </a:lnTo>
                  <a:lnTo>
                    <a:pt x="43" y="29"/>
                  </a:lnTo>
                  <a:lnTo>
                    <a:pt x="43" y="36"/>
                  </a:lnTo>
                  <a:lnTo>
                    <a:pt x="50" y="34"/>
                  </a:lnTo>
                  <a:lnTo>
                    <a:pt x="43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2" name="Freeform 68">
              <a:extLst>
                <a:ext uri="{FF2B5EF4-FFF2-40B4-BE49-F238E27FC236}">
                  <a16:creationId xmlns:a16="http://schemas.microsoft.com/office/drawing/2014/main" id="{3AA9F1E4-9707-40D1-9A7C-2913E9CF3F24}"/>
                </a:ext>
              </a:extLst>
            </p:cNvPr>
            <p:cNvSpPr>
              <a:spLocks/>
            </p:cNvSpPr>
            <p:nvPr/>
          </p:nvSpPr>
          <p:spPr bwMode="auto">
            <a:xfrm>
              <a:off x="9637713" y="1373188"/>
              <a:ext cx="79375" cy="68263"/>
            </a:xfrm>
            <a:custGeom>
              <a:avLst/>
              <a:gdLst>
                <a:gd name="T0" fmla="*/ 43 w 50"/>
                <a:gd name="T1" fmla="*/ 0 h 43"/>
                <a:gd name="T2" fmla="*/ 30 w 50"/>
                <a:gd name="T3" fmla="*/ 2 h 43"/>
                <a:gd name="T4" fmla="*/ 32 w 50"/>
                <a:gd name="T5" fmla="*/ 9 h 43"/>
                <a:gd name="T6" fmla="*/ 37 w 50"/>
                <a:gd name="T7" fmla="*/ 9 h 43"/>
                <a:gd name="T8" fmla="*/ 39 w 50"/>
                <a:gd name="T9" fmla="*/ 20 h 43"/>
                <a:gd name="T10" fmla="*/ 7 w 50"/>
                <a:gd name="T11" fmla="*/ 27 h 43"/>
                <a:gd name="T12" fmla="*/ 5 w 50"/>
                <a:gd name="T13" fmla="*/ 23 h 43"/>
                <a:gd name="T14" fmla="*/ 0 w 50"/>
                <a:gd name="T15" fmla="*/ 25 h 43"/>
                <a:gd name="T16" fmla="*/ 0 w 50"/>
                <a:gd name="T17" fmla="*/ 29 h 43"/>
                <a:gd name="T18" fmla="*/ 2 w 50"/>
                <a:gd name="T19" fmla="*/ 38 h 43"/>
                <a:gd name="T20" fmla="*/ 2 w 50"/>
                <a:gd name="T21" fmla="*/ 43 h 43"/>
                <a:gd name="T22" fmla="*/ 9 w 50"/>
                <a:gd name="T23" fmla="*/ 43 h 43"/>
                <a:gd name="T24" fmla="*/ 9 w 50"/>
                <a:gd name="T25" fmla="*/ 36 h 43"/>
                <a:gd name="T26" fmla="*/ 43 w 50"/>
                <a:gd name="T27" fmla="*/ 29 h 43"/>
                <a:gd name="T28" fmla="*/ 43 w 50"/>
                <a:gd name="T29" fmla="*/ 36 h 43"/>
                <a:gd name="T30" fmla="*/ 50 w 50"/>
                <a:gd name="T31" fmla="*/ 34 h 43"/>
                <a:gd name="T32" fmla="*/ 43 w 50"/>
                <a:gd name="T3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0" h="43">
                  <a:moveTo>
                    <a:pt x="43" y="0"/>
                  </a:moveTo>
                  <a:lnTo>
                    <a:pt x="30" y="2"/>
                  </a:lnTo>
                  <a:lnTo>
                    <a:pt x="32" y="9"/>
                  </a:lnTo>
                  <a:lnTo>
                    <a:pt x="37" y="9"/>
                  </a:lnTo>
                  <a:lnTo>
                    <a:pt x="39" y="20"/>
                  </a:lnTo>
                  <a:lnTo>
                    <a:pt x="7" y="27"/>
                  </a:lnTo>
                  <a:lnTo>
                    <a:pt x="5" y="23"/>
                  </a:lnTo>
                  <a:lnTo>
                    <a:pt x="0" y="25"/>
                  </a:lnTo>
                  <a:lnTo>
                    <a:pt x="0" y="29"/>
                  </a:lnTo>
                  <a:lnTo>
                    <a:pt x="2" y="38"/>
                  </a:lnTo>
                  <a:lnTo>
                    <a:pt x="2" y="43"/>
                  </a:lnTo>
                  <a:lnTo>
                    <a:pt x="9" y="43"/>
                  </a:lnTo>
                  <a:lnTo>
                    <a:pt x="9" y="36"/>
                  </a:lnTo>
                  <a:lnTo>
                    <a:pt x="43" y="29"/>
                  </a:lnTo>
                  <a:lnTo>
                    <a:pt x="43" y="36"/>
                  </a:lnTo>
                  <a:lnTo>
                    <a:pt x="50" y="34"/>
                  </a:lnTo>
                  <a:lnTo>
                    <a:pt x="4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3" name="Freeform 69">
              <a:extLst>
                <a:ext uri="{FF2B5EF4-FFF2-40B4-BE49-F238E27FC236}">
                  <a16:creationId xmlns:a16="http://schemas.microsoft.com/office/drawing/2014/main" id="{A853E899-9D9D-44F9-9C53-79E8684CF768}"/>
                </a:ext>
              </a:extLst>
            </p:cNvPr>
            <p:cNvSpPr>
              <a:spLocks/>
            </p:cNvSpPr>
            <p:nvPr/>
          </p:nvSpPr>
          <p:spPr bwMode="auto">
            <a:xfrm>
              <a:off x="9620250" y="1246188"/>
              <a:ext cx="79375" cy="61913"/>
            </a:xfrm>
            <a:custGeom>
              <a:avLst/>
              <a:gdLst>
                <a:gd name="T0" fmla="*/ 13 w 50"/>
                <a:gd name="T1" fmla="*/ 0 h 39"/>
                <a:gd name="T2" fmla="*/ 0 w 50"/>
                <a:gd name="T3" fmla="*/ 0 h 39"/>
                <a:gd name="T4" fmla="*/ 2 w 50"/>
                <a:gd name="T5" fmla="*/ 39 h 39"/>
                <a:gd name="T6" fmla="*/ 7 w 50"/>
                <a:gd name="T7" fmla="*/ 39 h 39"/>
                <a:gd name="T8" fmla="*/ 9 w 50"/>
                <a:gd name="T9" fmla="*/ 34 h 39"/>
                <a:gd name="T10" fmla="*/ 43 w 50"/>
                <a:gd name="T11" fmla="*/ 32 h 39"/>
                <a:gd name="T12" fmla="*/ 43 w 50"/>
                <a:gd name="T13" fmla="*/ 36 h 39"/>
                <a:gd name="T14" fmla="*/ 50 w 50"/>
                <a:gd name="T15" fmla="*/ 36 h 39"/>
                <a:gd name="T16" fmla="*/ 48 w 50"/>
                <a:gd name="T17" fmla="*/ 18 h 39"/>
                <a:gd name="T18" fmla="*/ 43 w 50"/>
                <a:gd name="T19" fmla="*/ 18 h 39"/>
                <a:gd name="T20" fmla="*/ 43 w 50"/>
                <a:gd name="T21" fmla="*/ 23 h 39"/>
                <a:gd name="T22" fmla="*/ 29 w 50"/>
                <a:gd name="T23" fmla="*/ 23 h 39"/>
                <a:gd name="T24" fmla="*/ 27 w 50"/>
                <a:gd name="T25" fmla="*/ 7 h 39"/>
                <a:gd name="T26" fmla="*/ 20 w 50"/>
                <a:gd name="T27" fmla="*/ 7 h 39"/>
                <a:gd name="T28" fmla="*/ 20 w 50"/>
                <a:gd name="T29" fmla="*/ 23 h 39"/>
                <a:gd name="T30" fmla="*/ 9 w 50"/>
                <a:gd name="T31" fmla="*/ 23 h 39"/>
                <a:gd name="T32" fmla="*/ 7 w 50"/>
                <a:gd name="T33" fmla="*/ 7 h 39"/>
                <a:gd name="T34" fmla="*/ 13 w 50"/>
                <a:gd name="T35" fmla="*/ 7 h 39"/>
                <a:gd name="T36" fmla="*/ 13 w 50"/>
                <a:gd name="T37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0" h="39">
                  <a:moveTo>
                    <a:pt x="13" y="0"/>
                  </a:moveTo>
                  <a:lnTo>
                    <a:pt x="0" y="0"/>
                  </a:lnTo>
                  <a:lnTo>
                    <a:pt x="2" y="39"/>
                  </a:lnTo>
                  <a:lnTo>
                    <a:pt x="7" y="39"/>
                  </a:lnTo>
                  <a:lnTo>
                    <a:pt x="9" y="34"/>
                  </a:lnTo>
                  <a:lnTo>
                    <a:pt x="43" y="32"/>
                  </a:lnTo>
                  <a:lnTo>
                    <a:pt x="43" y="36"/>
                  </a:lnTo>
                  <a:lnTo>
                    <a:pt x="50" y="36"/>
                  </a:lnTo>
                  <a:lnTo>
                    <a:pt x="48" y="18"/>
                  </a:lnTo>
                  <a:lnTo>
                    <a:pt x="43" y="18"/>
                  </a:lnTo>
                  <a:lnTo>
                    <a:pt x="43" y="23"/>
                  </a:lnTo>
                  <a:lnTo>
                    <a:pt x="29" y="23"/>
                  </a:lnTo>
                  <a:lnTo>
                    <a:pt x="27" y="7"/>
                  </a:lnTo>
                  <a:lnTo>
                    <a:pt x="20" y="7"/>
                  </a:lnTo>
                  <a:lnTo>
                    <a:pt x="20" y="23"/>
                  </a:lnTo>
                  <a:lnTo>
                    <a:pt x="9" y="23"/>
                  </a:lnTo>
                  <a:lnTo>
                    <a:pt x="7" y="7"/>
                  </a:lnTo>
                  <a:lnTo>
                    <a:pt x="13" y="7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4" name="Freeform 70">
              <a:extLst>
                <a:ext uri="{FF2B5EF4-FFF2-40B4-BE49-F238E27FC236}">
                  <a16:creationId xmlns:a16="http://schemas.microsoft.com/office/drawing/2014/main" id="{138B27F1-C5D9-4C4A-8713-89B59D2CF191}"/>
                </a:ext>
              </a:extLst>
            </p:cNvPr>
            <p:cNvSpPr>
              <a:spLocks/>
            </p:cNvSpPr>
            <p:nvPr/>
          </p:nvSpPr>
          <p:spPr bwMode="auto">
            <a:xfrm>
              <a:off x="9620250" y="1246188"/>
              <a:ext cx="79375" cy="61913"/>
            </a:xfrm>
            <a:custGeom>
              <a:avLst/>
              <a:gdLst>
                <a:gd name="T0" fmla="*/ 13 w 50"/>
                <a:gd name="T1" fmla="*/ 0 h 39"/>
                <a:gd name="T2" fmla="*/ 0 w 50"/>
                <a:gd name="T3" fmla="*/ 0 h 39"/>
                <a:gd name="T4" fmla="*/ 2 w 50"/>
                <a:gd name="T5" fmla="*/ 39 h 39"/>
                <a:gd name="T6" fmla="*/ 7 w 50"/>
                <a:gd name="T7" fmla="*/ 39 h 39"/>
                <a:gd name="T8" fmla="*/ 9 w 50"/>
                <a:gd name="T9" fmla="*/ 34 h 39"/>
                <a:gd name="T10" fmla="*/ 43 w 50"/>
                <a:gd name="T11" fmla="*/ 32 h 39"/>
                <a:gd name="T12" fmla="*/ 43 w 50"/>
                <a:gd name="T13" fmla="*/ 36 h 39"/>
                <a:gd name="T14" fmla="*/ 50 w 50"/>
                <a:gd name="T15" fmla="*/ 36 h 39"/>
                <a:gd name="T16" fmla="*/ 48 w 50"/>
                <a:gd name="T17" fmla="*/ 18 h 39"/>
                <a:gd name="T18" fmla="*/ 43 w 50"/>
                <a:gd name="T19" fmla="*/ 18 h 39"/>
                <a:gd name="T20" fmla="*/ 43 w 50"/>
                <a:gd name="T21" fmla="*/ 23 h 39"/>
                <a:gd name="T22" fmla="*/ 29 w 50"/>
                <a:gd name="T23" fmla="*/ 23 h 39"/>
                <a:gd name="T24" fmla="*/ 27 w 50"/>
                <a:gd name="T25" fmla="*/ 7 h 39"/>
                <a:gd name="T26" fmla="*/ 20 w 50"/>
                <a:gd name="T27" fmla="*/ 7 h 39"/>
                <a:gd name="T28" fmla="*/ 20 w 50"/>
                <a:gd name="T29" fmla="*/ 23 h 39"/>
                <a:gd name="T30" fmla="*/ 9 w 50"/>
                <a:gd name="T31" fmla="*/ 23 h 39"/>
                <a:gd name="T32" fmla="*/ 7 w 50"/>
                <a:gd name="T33" fmla="*/ 7 h 39"/>
                <a:gd name="T34" fmla="*/ 13 w 50"/>
                <a:gd name="T35" fmla="*/ 7 h 39"/>
                <a:gd name="T36" fmla="*/ 13 w 50"/>
                <a:gd name="T37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0" h="39">
                  <a:moveTo>
                    <a:pt x="13" y="0"/>
                  </a:moveTo>
                  <a:lnTo>
                    <a:pt x="0" y="0"/>
                  </a:lnTo>
                  <a:lnTo>
                    <a:pt x="2" y="39"/>
                  </a:lnTo>
                  <a:lnTo>
                    <a:pt x="7" y="39"/>
                  </a:lnTo>
                  <a:lnTo>
                    <a:pt x="9" y="34"/>
                  </a:lnTo>
                  <a:lnTo>
                    <a:pt x="43" y="32"/>
                  </a:lnTo>
                  <a:lnTo>
                    <a:pt x="43" y="36"/>
                  </a:lnTo>
                  <a:lnTo>
                    <a:pt x="50" y="36"/>
                  </a:lnTo>
                  <a:lnTo>
                    <a:pt x="48" y="18"/>
                  </a:lnTo>
                  <a:lnTo>
                    <a:pt x="43" y="18"/>
                  </a:lnTo>
                  <a:lnTo>
                    <a:pt x="43" y="23"/>
                  </a:lnTo>
                  <a:lnTo>
                    <a:pt x="29" y="23"/>
                  </a:lnTo>
                  <a:lnTo>
                    <a:pt x="27" y="7"/>
                  </a:lnTo>
                  <a:lnTo>
                    <a:pt x="20" y="7"/>
                  </a:lnTo>
                  <a:lnTo>
                    <a:pt x="20" y="23"/>
                  </a:lnTo>
                  <a:lnTo>
                    <a:pt x="9" y="23"/>
                  </a:lnTo>
                  <a:lnTo>
                    <a:pt x="7" y="7"/>
                  </a:lnTo>
                  <a:lnTo>
                    <a:pt x="13" y="7"/>
                  </a:lnTo>
                  <a:lnTo>
                    <a:pt x="1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5" name="Freeform 71">
              <a:extLst>
                <a:ext uri="{FF2B5EF4-FFF2-40B4-BE49-F238E27FC236}">
                  <a16:creationId xmlns:a16="http://schemas.microsoft.com/office/drawing/2014/main" id="{CE7B351F-65DB-46DF-87AD-D161C45D1FC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620250" y="1152526"/>
              <a:ext cx="79375" cy="68263"/>
            </a:xfrm>
            <a:custGeom>
              <a:avLst/>
              <a:gdLst>
                <a:gd name="T0" fmla="*/ 12 w 22"/>
                <a:gd name="T1" fmla="*/ 15 h 19"/>
                <a:gd name="T2" fmla="*/ 11 w 22"/>
                <a:gd name="T3" fmla="*/ 15 h 19"/>
                <a:gd name="T4" fmla="*/ 11 w 22"/>
                <a:gd name="T5" fmla="*/ 15 h 19"/>
                <a:gd name="T6" fmla="*/ 6 w 22"/>
                <a:gd name="T7" fmla="*/ 13 h 19"/>
                <a:gd name="T8" fmla="*/ 4 w 22"/>
                <a:gd name="T9" fmla="*/ 9 h 19"/>
                <a:gd name="T10" fmla="*/ 6 w 22"/>
                <a:gd name="T11" fmla="*/ 5 h 19"/>
                <a:gd name="T12" fmla="*/ 11 w 22"/>
                <a:gd name="T13" fmla="*/ 4 h 19"/>
                <a:gd name="T14" fmla="*/ 12 w 22"/>
                <a:gd name="T15" fmla="*/ 4 h 19"/>
                <a:gd name="T16" fmla="*/ 12 w 22"/>
                <a:gd name="T17" fmla="*/ 4 h 19"/>
                <a:gd name="T18" fmla="*/ 17 w 22"/>
                <a:gd name="T19" fmla="*/ 6 h 19"/>
                <a:gd name="T20" fmla="*/ 19 w 22"/>
                <a:gd name="T21" fmla="*/ 10 h 19"/>
                <a:gd name="T22" fmla="*/ 17 w 22"/>
                <a:gd name="T23" fmla="*/ 14 h 19"/>
                <a:gd name="T24" fmla="*/ 12 w 22"/>
                <a:gd name="T25" fmla="*/ 15 h 19"/>
                <a:gd name="T26" fmla="*/ 11 w 22"/>
                <a:gd name="T27" fmla="*/ 0 h 19"/>
                <a:gd name="T28" fmla="*/ 4 w 22"/>
                <a:gd name="T29" fmla="*/ 2 h 19"/>
                <a:gd name="T30" fmla="*/ 1 w 22"/>
                <a:gd name="T31" fmla="*/ 9 h 19"/>
                <a:gd name="T32" fmla="*/ 3 w 22"/>
                <a:gd name="T33" fmla="*/ 16 h 19"/>
                <a:gd name="T34" fmla="*/ 11 w 22"/>
                <a:gd name="T35" fmla="*/ 19 h 19"/>
                <a:gd name="T36" fmla="*/ 11 w 22"/>
                <a:gd name="T37" fmla="*/ 19 h 19"/>
                <a:gd name="T38" fmla="*/ 12 w 22"/>
                <a:gd name="T39" fmla="*/ 19 h 19"/>
                <a:gd name="T40" fmla="*/ 19 w 22"/>
                <a:gd name="T41" fmla="*/ 17 h 19"/>
                <a:gd name="T42" fmla="*/ 22 w 22"/>
                <a:gd name="T43" fmla="*/ 10 h 19"/>
                <a:gd name="T44" fmla="*/ 20 w 22"/>
                <a:gd name="T45" fmla="*/ 3 h 19"/>
                <a:gd name="T46" fmla="*/ 12 w 22"/>
                <a:gd name="T47" fmla="*/ 0 h 19"/>
                <a:gd name="T48" fmla="*/ 12 w 22"/>
                <a:gd name="T49" fmla="*/ 0 h 19"/>
                <a:gd name="T50" fmla="*/ 11 w 22"/>
                <a:gd name="T51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2" h="19">
                  <a:moveTo>
                    <a:pt x="12" y="15"/>
                  </a:moveTo>
                  <a:cubicBezTo>
                    <a:pt x="12" y="15"/>
                    <a:pt x="12" y="15"/>
                    <a:pt x="11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9" y="15"/>
                    <a:pt x="7" y="14"/>
                    <a:pt x="6" y="13"/>
                  </a:cubicBezTo>
                  <a:cubicBezTo>
                    <a:pt x="4" y="12"/>
                    <a:pt x="4" y="11"/>
                    <a:pt x="4" y="9"/>
                  </a:cubicBezTo>
                  <a:cubicBezTo>
                    <a:pt x="4" y="7"/>
                    <a:pt x="5" y="6"/>
                    <a:pt x="6" y="5"/>
                  </a:cubicBezTo>
                  <a:cubicBezTo>
                    <a:pt x="7" y="4"/>
                    <a:pt x="9" y="4"/>
                    <a:pt x="11" y="4"/>
                  </a:cubicBezTo>
                  <a:cubicBezTo>
                    <a:pt x="11" y="4"/>
                    <a:pt x="11" y="4"/>
                    <a:pt x="12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4" y="4"/>
                    <a:pt x="16" y="5"/>
                    <a:pt x="17" y="6"/>
                  </a:cubicBezTo>
                  <a:cubicBezTo>
                    <a:pt x="19" y="7"/>
                    <a:pt x="19" y="8"/>
                    <a:pt x="19" y="10"/>
                  </a:cubicBezTo>
                  <a:cubicBezTo>
                    <a:pt x="19" y="12"/>
                    <a:pt x="18" y="13"/>
                    <a:pt x="17" y="14"/>
                  </a:cubicBezTo>
                  <a:cubicBezTo>
                    <a:pt x="15" y="15"/>
                    <a:pt x="14" y="15"/>
                    <a:pt x="12" y="15"/>
                  </a:cubicBezTo>
                  <a:moveTo>
                    <a:pt x="11" y="0"/>
                  </a:moveTo>
                  <a:cubicBezTo>
                    <a:pt x="8" y="0"/>
                    <a:pt x="6" y="1"/>
                    <a:pt x="4" y="2"/>
                  </a:cubicBezTo>
                  <a:cubicBezTo>
                    <a:pt x="2" y="4"/>
                    <a:pt x="1" y="6"/>
                    <a:pt x="1" y="9"/>
                  </a:cubicBezTo>
                  <a:cubicBezTo>
                    <a:pt x="0" y="12"/>
                    <a:pt x="1" y="14"/>
                    <a:pt x="3" y="16"/>
                  </a:cubicBezTo>
                  <a:cubicBezTo>
                    <a:pt x="5" y="18"/>
                    <a:pt x="8" y="19"/>
                    <a:pt x="11" y="19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1" y="19"/>
                    <a:pt x="12" y="19"/>
                    <a:pt x="12" y="19"/>
                  </a:cubicBezTo>
                  <a:cubicBezTo>
                    <a:pt x="15" y="19"/>
                    <a:pt x="17" y="18"/>
                    <a:pt x="19" y="17"/>
                  </a:cubicBezTo>
                  <a:cubicBezTo>
                    <a:pt x="21" y="15"/>
                    <a:pt x="22" y="13"/>
                    <a:pt x="22" y="10"/>
                  </a:cubicBezTo>
                  <a:cubicBezTo>
                    <a:pt x="22" y="8"/>
                    <a:pt x="22" y="5"/>
                    <a:pt x="20" y="3"/>
                  </a:cubicBezTo>
                  <a:cubicBezTo>
                    <a:pt x="18" y="1"/>
                    <a:pt x="15" y="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1" y="0"/>
                    <a:pt x="11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6" name="Freeform 72">
              <a:extLst>
                <a:ext uri="{FF2B5EF4-FFF2-40B4-BE49-F238E27FC236}">
                  <a16:creationId xmlns:a16="http://schemas.microsoft.com/office/drawing/2014/main" id="{ADC45084-64E7-4134-8D37-C2ED199FA09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634538" y="1058863"/>
              <a:ext cx="79375" cy="68263"/>
            </a:xfrm>
            <a:custGeom>
              <a:avLst/>
              <a:gdLst>
                <a:gd name="T0" fmla="*/ 13 w 22"/>
                <a:gd name="T1" fmla="*/ 15 h 19"/>
                <a:gd name="T2" fmla="*/ 10 w 22"/>
                <a:gd name="T3" fmla="*/ 14 h 19"/>
                <a:gd name="T4" fmla="*/ 10 w 22"/>
                <a:gd name="T5" fmla="*/ 14 h 19"/>
                <a:gd name="T6" fmla="*/ 5 w 22"/>
                <a:gd name="T7" fmla="*/ 12 h 19"/>
                <a:gd name="T8" fmla="*/ 4 w 22"/>
                <a:gd name="T9" fmla="*/ 8 h 19"/>
                <a:gd name="T10" fmla="*/ 6 w 22"/>
                <a:gd name="T11" fmla="*/ 4 h 19"/>
                <a:gd name="T12" fmla="*/ 10 w 22"/>
                <a:gd name="T13" fmla="*/ 4 h 19"/>
                <a:gd name="T14" fmla="*/ 12 w 22"/>
                <a:gd name="T15" fmla="*/ 4 h 19"/>
                <a:gd name="T16" fmla="*/ 12 w 22"/>
                <a:gd name="T17" fmla="*/ 4 h 19"/>
                <a:gd name="T18" fmla="*/ 17 w 22"/>
                <a:gd name="T19" fmla="*/ 6 h 19"/>
                <a:gd name="T20" fmla="*/ 18 w 22"/>
                <a:gd name="T21" fmla="*/ 11 h 19"/>
                <a:gd name="T22" fmla="*/ 16 w 22"/>
                <a:gd name="T23" fmla="*/ 14 h 19"/>
                <a:gd name="T24" fmla="*/ 13 w 22"/>
                <a:gd name="T25" fmla="*/ 15 h 19"/>
                <a:gd name="T26" fmla="*/ 10 w 22"/>
                <a:gd name="T27" fmla="*/ 0 h 19"/>
                <a:gd name="T28" fmla="*/ 5 w 22"/>
                <a:gd name="T29" fmla="*/ 1 h 19"/>
                <a:gd name="T30" fmla="*/ 0 w 22"/>
                <a:gd name="T31" fmla="*/ 7 h 19"/>
                <a:gd name="T32" fmla="*/ 2 w 22"/>
                <a:gd name="T33" fmla="*/ 15 h 19"/>
                <a:gd name="T34" fmla="*/ 9 w 22"/>
                <a:gd name="T35" fmla="*/ 19 h 19"/>
                <a:gd name="T36" fmla="*/ 9 w 22"/>
                <a:gd name="T37" fmla="*/ 19 h 19"/>
                <a:gd name="T38" fmla="*/ 12 w 22"/>
                <a:gd name="T39" fmla="*/ 19 h 19"/>
                <a:gd name="T40" fmla="*/ 17 w 22"/>
                <a:gd name="T41" fmla="*/ 18 h 19"/>
                <a:gd name="T42" fmla="*/ 22 w 22"/>
                <a:gd name="T43" fmla="*/ 11 h 19"/>
                <a:gd name="T44" fmla="*/ 20 w 22"/>
                <a:gd name="T45" fmla="*/ 4 h 19"/>
                <a:gd name="T46" fmla="*/ 13 w 22"/>
                <a:gd name="T47" fmla="*/ 0 h 19"/>
                <a:gd name="T48" fmla="*/ 13 w 22"/>
                <a:gd name="T49" fmla="*/ 0 h 19"/>
                <a:gd name="T50" fmla="*/ 10 w 22"/>
                <a:gd name="T51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2" h="19">
                  <a:moveTo>
                    <a:pt x="13" y="15"/>
                  </a:moveTo>
                  <a:cubicBezTo>
                    <a:pt x="12" y="15"/>
                    <a:pt x="11" y="15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8" y="14"/>
                    <a:pt x="6" y="13"/>
                    <a:pt x="5" y="12"/>
                  </a:cubicBezTo>
                  <a:cubicBezTo>
                    <a:pt x="4" y="11"/>
                    <a:pt x="3" y="10"/>
                    <a:pt x="4" y="8"/>
                  </a:cubicBezTo>
                  <a:cubicBezTo>
                    <a:pt x="4" y="6"/>
                    <a:pt x="5" y="5"/>
                    <a:pt x="6" y="4"/>
                  </a:cubicBezTo>
                  <a:cubicBezTo>
                    <a:pt x="7" y="4"/>
                    <a:pt x="8" y="4"/>
                    <a:pt x="10" y="4"/>
                  </a:cubicBezTo>
                  <a:cubicBezTo>
                    <a:pt x="10" y="4"/>
                    <a:pt x="11" y="4"/>
                    <a:pt x="12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4" y="4"/>
                    <a:pt x="16" y="5"/>
                    <a:pt x="17" y="6"/>
                  </a:cubicBezTo>
                  <a:cubicBezTo>
                    <a:pt x="18" y="8"/>
                    <a:pt x="19" y="9"/>
                    <a:pt x="18" y="11"/>
                  </a:cubicBezTo>
                  <a:cubicBezTo>
                    <a:pt x="18" y="12"/>
                    <a:pt x="17" y="14"/>
                    <a:pt x="16" y="14"/>
                  </a:cubicBezTo>
                  <a:cubicBezTo>
                    <a:pt x="15" y="15"/>
                    <a:pt x="14" y="15"/>
                    <a:pt x="13" y="15"/>
                  </a:cubicBezTo>
                  <a:moveTo>
                    <a:pt x="10" y="0"/>
                  </a:moveTo>
                  <a:cubicBezTo>
                    <a:pt x="8" y="0"/>
                    <a:pt x="6" y="0"/>
                    <a:pt x="5" y="1"/>
                  </a:cubicBezTo>
                  <a:cubicBezTo>
                    <a:pt x="2" y="2"/>
                    <a:pt x="1" y="4"/>
                    <a:pt x="0" y="7"/>
                  </a:cubicBezTo>
                  <a:cubicBezTo>
                    <a:pt x="0" y="10"/>
                    <a:pt x="0" y="12"/>
                    <a:pt x="2" y="15"/>
                  </a:cubicBezTo>
                  <a:cubicBezTo>
                    <a:pt x="4" y="17"/>
                    <a:pt x="6" y="18"/>
                    <a:pt x="9" y="19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10" y="19"/>
                    <a:pt x="11" y="19"/>
                    <a:pt x="12" y="19"/>
                  </a:cubicBezTo>
                  <a:cubicBezTo>
                    <a:pt x="14" y="19"/>
                    <a:pt x="16" y="18"/>
                    <a:pt x="17" y="18"/>
                  </a:cubicBezTo>
                  <a:cubicBezTo>
                    <a:pt x="20" y="16"/>
                    <a:pt x="21" y="14"/>
                    <a:pt x="22" y="11"/>
                  </a:cubicBezTo>
                  <a:cubicBezTo>
                    <a:pt x="22" y="9"/>
                    <a:pt x="22" y="6"/>
                    <a:pt x="20" y="4"/>
                  </a:cubicBezTo>
                  <a:cubicBezTo>
                    <a:pt x="18" y="2"/>
                    <a:pt x="16" y="1"/>
                    <a:pt x="13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2" y="0"/>
                    <a:pt x="11" y="0"/>
                    <a:pt x="10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7" name="Freeform 73">
              <a:extLst>
                <a:ext uri="{FF2B5EF4-FFF2-40B4-BE49-F238E27FC236}">
                  <a16:creationId xmlns:a16="http://schemas.microsoft.com/office/drawing/2014/main" id="{3938AB9B-7738-4E9B-BEB1-4A2871C73CF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652000" y="963613"/>
              <a:ext cx="87313" cy="79375"/>
            </a:xfrm>
            <a:custGeom>
              <a:avLst/>
              <a:gdLst>
                <a:gd name="T0" fmla="*/ 19 w 24"/>
                <a:gd name="T1" fmla="*/ 15 h 22"/>
                <a:gd name="T2" fmla="*/ 5 w 24"/>
                <a:gd name="T3" fmla="*/ 10 h 22"/>
                <a:gd name="T4" fmla="*/ 6 w 24"/>
                <a:gd name="T5" fmla="*/ 8 h 22"/>
                <a:gd name="T6" fmla="*/ 8 w 24"/>
                <a:gd name="T7" fmla="*/ 5 h 22"/>
                <a:gd name="T8" fmla="*/ 10 w 24"/>
                <a:gd name="T9" fmla="*/ 5 h 22"/>
                <a:gd name="T10" fmla="*/ 13 w 24"/>
                <a:gd name="T11" fmla="*/ 5 h 22"/>
                <a:gd name="T12" fmla="*/ 16 w 24"/>
                <a:gd name="T13" fmla="*/ 6 h 22"/>
                <a:gd name="T14" fmla="*/ 19 w 24"/>
                <a:gd name="T15" fmla="*/ 8 h 22"/>
                <a:gd name="T16" fmla="*/ 20 w 24"/>
                <a:gd name="T17" fmla="*/ 12 h 22"/>
                <a:gd name="T18" fmla="*/ 19 w 24"/>
                <a:gd name="T19" fmla="*/ 15 h 22"/>
                <a:gd name="T20" fmla="*/ 11 w 24"/>
                <a:gd name="T21" fmla="*/ 0 h 22"/>
                <a:gd name="T22" fmla="*/ 7 w 24"/>
                <a:gd name="T23" fmla="*/ 1 h 22"/>
                <a:gd name="T24" fmla="*/ 3 w 24"/>
                <a:gd name="T25" fmla="*/ 7 h 22"/>
                <a:gd name="T26" fmla="*/ 1 w 24"/>
                <a:gd name="T27" fmla="*/ 13 h 22"/>
                <a:gd name="T28" fmla="*/ 0 w 24"/>
                <a:gd name="T29" fmla="*/ 16 h 22"/>
                <a:gd name="T30" fmla="*/ 2 w 24"/>
                <a:gd name="T31" fmla="*/ 16 h 22"/>
                <a:gd name="T32" fmla="*/ 3 w 24"/>
                <a:gd name="T33" fmla="*/ 14 h 22"/>
                <a:gd name="T34" fmla="*/ 18 w 24"/>
                <a:gd name="T35" fmla="*/ 19 h 22"/>
                <a:gd name="T36" fmla="*/ 17 w 24"/>
                <a:gd name="T37" fmla="*/ 21 h 22"/>
                <a:gd name="T38" fmla="*/ 20 w 24"/>
                <a:gd name="T39" fmla="*/ 22 h 22"/>
                <a:gd name="T40" fmla="*/ 23 w 24"/>
                <a:gd name="T41" fmla="*/ 13 h 22"/>
                <a:gd name="T42" fmla="*/ 22 w 24"/>
                <a:gd name="T43" fmla="*/ 6 h 22"/>
                <a:gd name="T44" fmla="*/ 17 w 24"/>
                <a:gd name="T45" fmla="*/ 2 h 22"/>
                <a:gd name="T46" fmla="*/ 14 w 24"/>
                <a:gd name="T47" fmla="*/ 1 h 22"/>
                <a:gd name="T48" fmla="*/ 11 w 24"/>
                <a:gd name="T49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4" h="22">
                  <a:moveTo>
                    <a:pt x="19" y="15"/>
                  </a:moveTo>
                  <a:cubicBezTo>
                    <a:pt x="5" y="10"/>
                    <a:pt x="5" y="10"/>
                    <a:pt x="5" y="10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6"/>
                    <a:pt x="7" y="5"/>
                    <a:pt x="8" y="5"/>
                  </a:cubicBezTo>
                  <a:cubicBezTo>
                    <a:pt x="9" y="5"/>
                    <a:pt x="10" y="5"/>
                    <a:pt x="10" y="5"/>
                  </a:cubicBezTo>
                  <a:cubicBezTo>
                    <a:pt x="11" y="5"/>
                    <a:pt x="12" y="5"/>
                    <a:pt x="13" y="5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7" y="7"/>
                    <a:pt x="19" y="7"/>
                    <a:pt x="19" y="8"/>
                  </a:cubicBezTo>
                  <a:cubicBezTo>
                    <a:pt x="20" y="10"/>
                    <a:pt x="20" y="11"/>
                    <a:pt x="20" y="12"/>
                  </a:cubicBezTo>
                  <a:cubicBezTo>
                    <a:pt x="19" y="15"/>
                    <a:pt x="19" y="15"/>
                    <a:pt x="19" y="15"/>
                  </a:cubicBezTo>
                  <a:moveTo>
                    <a:pt x="11" y="0"/>
                  </a:moveTo>
                  <a:cubicBezTo>
                    <a:pt x="10" y="0"/>
                    <a:pt x="8" y="1"/>
                    <a:pt x="7" y="1"/>
                  </a:cubicBezTo>
                  <a:cubicBezTo>
                    <a:pt x="5" y="2"/>
                    <a:pt x="4" y="4"/>
                    <a:pt x="3" y="7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7" y="21"/>
                    <a:pt x="17" y="21"/>
                    <a:pt x="17" y="21"/>
                  </a:cubicBezTo>
                  <a:cubicBezTo>
                    <a:pt x="20" y="22"/>
                    <a:pt x="20" y="22"/>
                    <a:pt x="20" y="22"/>
                  </a:cubicBezTo>
                  <a:cubicBezTo>
                    <a:pt x="23" y="13"/>
                    <a:pt x="23" y="13"/>
                    <a:pt x="23" y="13"/>
                  </a:cubicBezTo>
                  <a:cubicBezTo>
                    <a:pt x="24" y="11"/>
                    <a:pt x="23" y="8"/>
                    <a:pt x="22" y="6"/>
                  </a:cubicBezTo>
                  <a:cubicBezTo>
                    <a:pt x="21" y="4"/>
                    <a:pt x="20" y="3"/>
                    <a:pt x="17" y="2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3" y="1"/>
                    <a:pt x="12" y="0"/>
                    <a:pt x="11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8" name="Freeform 74">
              <a:extLst>
                <a:ext uri="{FF2B5EF4-FFF2-40B4-BE49-F238E27FC236}">
                  <a16:creationId xmlns:a16="http://schemas.microsoft.com/office/drawing/2014/main" id="{3FA78A8E-443A-4634-8681-1FEAA17CE7EA}"/>
                </a:ext>
              </a:extLst>
            </p:cNvPr>
            <p:cNvSpPr>
              <a:spLocks/>
            </p:cNvSpPr>
            <p:nvPr/>
          </p:nvSpPr>
          <p:spPr bwMode="auto">
            <a:xfrm>
              <a:off x="9691688" y="877888"/>
              <a:ext cx="80963" cy="74613"/>
            </a:xfrm>
            <a:custGeom>
              <a:avLst/>
              <a:gdLst>
                <a:gd name="T0" fmla="*/ 7 w 22"/>
                <a:gd name="T1" fmla="*/ 0 h 21"/>
                <a:gd name="T2" fmla="*/ 4 w 22"/>
                <a:gd name="T3" fmla="*/ 3 h 21"/>
                <a:gd name="T4" fmla="*/ 1 w 22"/>
                <a:gd name="T5" fmla="*/ 6 h 21"/>
                <a:gd name="T6" fmla="*/ 0 w 22"/>
                <a:gd name="T7" fmla="*/ 12 h 21"/>
                <a:gd name="T8" fmla="*/ 3 w 22"/>
                <a:gd name="T9" fmla="*/ 16 h 21"/>
                <a:gd name="T10" fmla="*/ 5 w 22"/>
                <a:gd name="T11" fmla="*/ 16 h 21"/>
                <a:gd name="T12" fmla="*/ 8 w 22"/>
                <a:gd name="T13" fmla="*/ 16 h 21"/>
                <a:gd name="T14" fmla="*/ 12 w 22"/>
                <a:gd name="T15" fmla="*/ 12 h 21"/>
                <a:gd name="T16" fmla="*/ 15 w 22"/>
                <a:gd name="T17" fmla="*/ 9 h 21"/>
                <a:gd name="T18" fmla="*/ 16 w 22"/>
                <a:gd name="T19" fmla="*/ 9 h 21"/>
                <a:gd name="T20" fmla="*/ 17 w 22"/>
                <a:gd name="T21" fmla="*/ 9 h 21"/>
                <a:gd name="T22" fmla="*/ 18 w 22"/>
                <a:gd name="T23" fmla="*/ 11 h 21"/>
                <a:gd name="T24" fmla="*/ 18 w 22"/>
                <a:gd name="T25" fmla="*/ 14 h 21"/>
                <a:gd name="T26" fmla="*/ 17 w 22"/>
                <a:gd name="T27" fmla="*/ 16 h 21"/>
                <a:gd name="T28" fmla="*/ 15 w 22"/>
                <a:gd name="T29" fmla="*/ 17 h 21"/>
                <a:gd name="T30" fmla="*/ 12 w 22"/>
                <a:gd name="T31" fmla="*/ 16 h 21"/>
                <a:gd name="T32" fmla="*/ 11 w 22"/>
                <a:gd name="T33" fmla="*/ 19 h 21"/>
                <a:gd name="T34" fmla="*/ 15 w 22"/>
                <a:gd name="T35" fmla="*/ 21 h 21"/>
                <a:gd name="T36" fmla="*/ 18 w 22"/>
                <a:gd name="T37" fmla="*/ 19 h 21"/>
                <a:gd name="T38" fmla="*/ 21 w 22"/>
                <a:gd name="T39" fmla="*/ 15 h 21"/>
                <a:gd name="T40" fmla="*/ 22 w 22"/>
                <a:gd name="T41" fmla="*/ 9 h 21"/>
                <a:gd name="T42" fmla="*/ 19 w 22"/>
                <a:gd name="T43" fmla="*/ 6 h 21"/>
                <a:gd name="T44" fmla="*/ 16 w 22"/>
                <a:gd name="T45" fmla="*/ 5 h 21"/>
                <a:gd name="T46" fmla="*/ 14 w 22"/>
                <a:gd name="T47" fmla="*/ 5 h 21"/>
                <a:gd name="T48" fmla="*/ 10 w 22"/>
                <a:gd name="T49" fmla="*/ 9 h 21"/>
                <a:gd name="T50" fmla="*/ 7 w 22"/>
                <a:gd name="T51" fmla="*/ 12 h 21"/>
                <a:gd name="T52" fmla="*/ 6 w 22"/>
                <a:gd name="T53" fmla="*/ 12 h 21"/>
                <a:gd name="T54" fmla="*/ 5 w 22"/>
                <a:gd name="T55" fmla="*/ 12 h 21"/>
                <a:gd name="T56" fmla="*/ 4 w 22"/>
                <a:gd name="T57" fmla="*/ 10 h 21"/>
                <a:gd name="T58" fmla="*/ 4 w 22"/>
                <a:gd name="T59" fmla="*/ 7 h 21"/>
                <a:gd name="T60" fmla="*/ 5 w 22"/>
                <a:gd name="T61" fmla="*/ 6 h 21"/>
                <a:gd name="T62" fmla="*/ 6 w 22"/>
                <a:gd name="T63" fmla="*/ 4 h 21"/>
                <a:gd name="T64" fmla="*/ 9 w 22"/>
                <a:gd name="T65" fmla="*/ 5 h 21"/>
                <a:gd name="T66" fmla="*/ 11 w 22"/>
                <a:gd name="T67" fmla="*/ 2 h 21"/>
                <a:gd name="T68" fmla="*/ 7 w 22"/>
                <a:gd name="T69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2" h="21">
                  <a:moveTo>
                    <a:pt x="7" y="0"/>
                  </a:moveTo>
                  <a:cubicBezTo>
                    <a:pt x="6" y="1"/>
                    <a:pt x="5" y="2"/>
                    <a:pt x="4" y="3"/>
                  </a:cubicBezTo>
                  <a:cubicBezTo>
                    <a:pt x="3" y="4"/>
                    <a:pt x="2" y="5"/>
                    <a:pt x="1" y="6"/>
                  </a:cubicBezTo>
                  <a:cubicBezTo>
                    <a:pt x="0" y="8"/>
                    <a:pt x="0" y="10"/>
                    <a:pt x="0" y="12"/>
                  </a:cubicBezTo>
                  <a:cubicBezTo>
                    <a:pt x="1" y="14"/>
                    <a:pt x="2" y="15"/>
                    <a:pt x="3" y="16"/>
                  </a:cubicBezTo>
                  <a:cubicBezTo>
                    <a:pt x="4" y="16"/>
                    <a:pt x="5" y="16"/>
                    <a:pt x="5" y="16"/>
                  </a:cubicBezTo>
                  <a:cubicBezTo>
                    <a:pt x="6" y="16"/>
                    <a:pt x="7" y="16"/>
                    <a:pt x="8" y="16"/>
                  </a:cubicBezTo>
                  <a:cubicBezTo>
                    <a:pt x="9" y="15"/>
                    <a:pt x="11" y="14"/>
                    <a:pt x="12" y="12"/>
                  </a:cubicBezTo>
                  <a:cubicBezTo>
                    <a:pt x="13" y="10"/>
                    <a:pt x="14" y="10"/>
                    <a:pt x="15" y="9"/>
                  </a:cubicBezTo>
                  <a:cubicBezTo>
                    <a:pt x="15" y="9"/>
                    <a:pt x="16" y="9"/>
                    <a:pt x="16" y="9"/>
                  </a:cubicBezTo>
                  <a:cubicBezTo>
                    <a:pt x="16" y="9"/>
                    <a:pt x="17" y="9"/>
                    <a:pt x="17" y="9"/>
                  </a:cubicBezTo>
                  <a:cubicBezTo>
                    <a:pt x="18" y="10"/>
                    <a:pt x="18" y="10"/>
                    <a:pt x="18" y="11"/>
                  </a:cubicBezTo>
                  <a:cubicBezTo>
                    <a:pt x="19" y="12"/>
                    <a:pt x="18" y="13"/>
                    <a:pt x="18" y="14"/>
                  </a:cubicBezTo>
                  <a:cubicBezTo>
                    <a:pt x="18" y="15"/>
                    <a:pt x="17" y="15"/>
                    <a:pt x="17" y="16"/>
                  </a:cubicBezTo>
                  <a:cubicBezTo>
                    <a:pt x="16" y="16"/>
                    <a:pt x="16" y="17"/>
                    <a:pt x="15" y="17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5" y="21"/>
                    <a:pt x="15" y="21"/>
                    <a:pt x="15" y="21"/>
                  </a:cubicBezTo>
                  <a:cubicBezTo>
                    <a:pt x="16" y="21"/>
                    <a:pt x="17" y="20"/>
                    <a:pt x="18" y="19"/>
                  </a:cubicBezTo>
                  <a:cubicBezTo>
                    <a:pt x="19" y="18"/>
                    <a:pt x="20" y="17"/>
                    <a:pt x="21" y="15"/>
                  </a:cubicBezTo>
                  <a:cubicBezTo>
                    <a:pt x="22" y="13"/>
                    <a:pt x="22" y="11"/>
                    <a:pt x="22" y="9"/>
                  </a:cubicBezTo>
                  <a:cubicBezTo>
                    <a:pt x="21" y="8"/>
                    <a:pt x="20" y="6"/>
                    <a:pt x="19" y="6"/>
                  </a:cubicBezTo>
                  <a:cubicBezTo>
                    <a:pt x="18" y="5"/>
                    <a:pt x="17" y="5"/>
                    <a:pt x="16" y="5"/>
                  </a:cubicBezTo>
                  <a:cubicBezTo>
                    <a:pt x="16" y="5"/>
                    <a:pt x="15" y="5"/>
                    <a:pt x="14" y="5"/>
                  </a:cubicBezTo>
                  <a:cubicBezTo>
                    <a:pt x="13" y="6"/>
                    <a:pt x="11" y="7"/>
                    <a:pt x="10" y="9"/>
                  </a:cubicBezTo>
                  <a:cubicBezTo>
                    <a:pt x="9" y="10"/>
                    <a:pt x="8" y="11"/>
                    <a:pt x="7" y="12"/>
                  </a:cubicBezTo>
                  <a:cubicBezTo>
                    <a:pt x="7" y="12"/>
                    <a:pt x="6" y="12"/>
                    <a:pt x="6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4" y="12"/>
                    <a:pt x="4" y="11"/>
                    <a:pt x="4" y="10"/>
                  </a:cubicBezTo>
                  <a:cubicBezTo>
                    <a:pt x="3" y="9"/>
                    <a:pt x="4" y="9"/>
                    <a:pt x="4" y="7"/>
                  </a:cubicBezTo>
                  <a:cubicBezTo>
                    <a:pt x="4" y="7"/>
                    <a:pt x="5" y="6"/>
                    <a:pt x="5" y="6"/>
                  </a:cubicBezTo>
                  <a:cubicBezTo>
                    <a:pt x="6" y="5"/>
                    <a:pt x="6" y="5"/>
                    <a:pt x="6" y="4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7" y="0"/>
                    <a:pt x="7" y="0"/>
                    <a:pt x="7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9" name="Freeform 75">
              <a:extLst>
                <a:ext uri="{FF2B5EF4-FFF2-40B4-BE49-F238E27FC236}">
                  <a16:creationId xmlns:a16="http://schemas.microsoft.com/office/drawing/2014/main" id="{4CA992AA-055F-4A92-B3D5-0FE06C7BC906}"/>
                </a:ext>
              </a:extLst>
            </p:cNvPr>
            <p:cNvSpPr>
              <a:spLocks/>
            </p:cNvSpPr>
            <p:nvPr/>
          </p:nvSpPr>
          <p:spPr bwMode="auto">
            <a:xfrm>
              <a:off x="9829800" y="1741488"/>
              <a:ext cx="160338" cy="123825"/>
            </a:xfrm>
            <a:custGeom>
              <a:avLst/>
              <a:gdLst>
                <a:gd name="T0" fmla="*/ 55 w 101"/>
                <a:gd name="T1" fmla="*/ 0 h 78"/>
                <a:gd name="T2" fmla="*/ 48 w 101"/>
                <a:gd name="T3" fmla="*/ 7 h 78"/>
                <a:gd name="T4" fmla="*/ 53 w 101"/>
                <a:gd name="T5" fmla="*/ 14 h 78"/>
                <a:gd name="T6" fmla="*/ 14 w 101"/>
                <a:gd name="T7" fmla="*/ 53 h 78"/>
                <a:gd name="T8" fmla="*/ 7 w 101"/>
                <a:gd name="T9" fmla="*/ 48 h 78"/>
                <a:gd name="T10" fmla="*/ 0 w 101"/>
                <a:gd name="T11" fmla="*/ 55 h 78"/>
                <a:gd name="T12" fmla="*/ 23 w 101"/>
                <a:gd name="T13" fmla="*/ 78 h 78"/>
                <a:gd name="T14" fmla="*/ 30 w 101"/>
                <a:gd name="T15" fmla="*/ 71 h 78"/>
                <a:gd name="T16" fmla="*/ 25 w 101"/>
                <a:gd name="T17" fmla="*/ 64 h 78"/>
                <a:gd name="T18" fmla="*/ 41 w 101"/>
                <a:gd name="T19" fmla="*/ 48 h 78"/>
                <a:gd name="T20" fmla="*/ 59 w 101"/>
                <a:gd name="T21" fmla="*/ 68 h 78"/>
                <a:gd name="T22" fmla="*/ 69 w 101"/>
                <a:gd name="T23" fmla="*/ 59 h 78"/>
                <a:gd name="T24" fmla="*/ 48 w 101"/>
                <a:gd name="T25" fmla="*/ 41 h 78"/>
                <a:gd name="T26" fmla="*/ 64 w 101"/>
                <a:gd name="T27" fmla="*/ 25 h 78"/>
                <a:gd name="T28" fmla="*/ 82 w 101"/>
                <a:gd name="T29" fmla="*/ 43 h 78"/>
                <a:gd name="T30" fmla="*/ 78 w 101"/>
                <a:gd name="T31" fmla="*/ 50 h 78"/>
                <a:gd name="T32" fmla="*/ 85 w 101"/>
                <a:gd name="T33" fmla="*/ 59 h 78"/>
                <a:gd name="T34" fmla="*/ 101 w 101"/>
                <a:gd name="T35" fmla="*/ 43 h 78"/>
                <a:gd name="T36" fmla="*/ 55 w 101"/>
                <a:gd name="T37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1" h="78">
                  <a:moveTo>
                    <a:pt x="55" y="0"/>
                  </a:moveTo>
                  <a:lnTo>
                    <a:pt x="48" y="7"/>
                  </a:lnTo>
                  <a:lnTo>
                    <a:pt x="53" y="14"/>
                  </a:lnTo>
                  <a:lnTo>
                    <a:pt x="14" y="53"/>
                  </a:lnTo>
                  <a:lnTo>
                    <a:pt x="7" y="48"/>
                  </a:lnTo>
                  <a:lnTo>
                    <a:pt x="0" y="55"/>
                  </a:lnTo>
                  <a:lnTo>
                    <a:pt x="23" y="78"/>
                  </a:lnTo>
                  <a:lnTo>
                    <a:pt x="30" y="71"/>
                  </a:lnTo>
                  <a:lnTo>
                    <a:pt x="25" y="64"/>
                  </a:lnTo>
                  <a:lnTo>
                    <a:pt x="41" y="48"/>
                  </a:lnTo>
                  <a:lnTo>
                    <a:pt x="59" y="68"/>
                  </a:lnTo>
                  <a:lnTo>
                    <a:pt x="69" y="59"/>
                  </a:lnTo>
                  <a:lnTo>
                    <a:pt x="48" y="41"/>
                  </a:lnTo>
                  <a:lnTo>
                    <a:pt x="64" y="25"/>
                  </a:lnTo>
                  <a:lnTo>
                    <a:pt x="82" y="43"/>
                  </a:lnTo>
                  <a:lnTo>
                    <a:pt x="78" y="50"/>
                  </a:lnTo>
                  <a:lnTo>
                    <a:pt x="85" y="59"/>
                  </a:lnTo>
                  <a:lnTo>
                    <a:pt x="101" y="43"/>
                  </a:lnTo>
                  <a:lnTo>
                    <a:pt x="5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0" name="Freeform 76">
              <a:extLst>
                <a:ext uri="{FF2B5EF4-FFF2-40B4-BE49-F238E27FC236}">
                  <a16:creationId xmlns:a16="http://schemas.microsoft.com/office/drawing/2014/main" id="{6E55F084-ACD8-4C3E-AF2B-03E20BFC6A98}"/>
                </a:ext>
              </a:extLst>
            </p:cNvPr>
            <p:cNvSpPr>
              <a:spLocks/>
            </p:cNvSpPr>
            <p:nvPr/>
          </p:nvSpPr>
          <p:spPr bwMode="auto">
            <a:xfrm>
              <a:off x="9829800" y="1741488"/>
              <a:ext cx="160338" cy="123825"/>
            </a:xfrm>
            <a:custGeom>
              <a:avLst/>
              <a:gdLst>
                <a:gd name="T0" fmla="*/ 55 w 101"/>
                <a:gd name="T1" fmla="*/ 0 h 78"/>
                <a:gd name="T2" fmla="*/ 48 w 101"/>
                <a:gd name="T3" fmla="*/ 7 h 78"/>
                <a:gd name="T4" fmla="*/ 53 w 101"/>
                <a:gd name="T5" fmla="*/ 14 h 78"/>
                <a:gd name="T6" fmla="*/ 14 w 101"/>
                <a:gd name="T7" fmla="*/ 53 h 78"/>
                <a:gd name="T8" fmla="*/ 7 w 101"/>
                <a:gd name="T9" fmla="*/ 48 h 78"/>
                <a:gd name="T10" fmla="*/ 0 w 101"/>
                <a:gd name="T11" fmla="*/ 55 h 78"/>
                <a:gd name="T12" fmla="*/ 23 w 101"/>
                <a:gd name="T13" fmla="*/ 78 h 78"/>
                <a:gd name="T14" fmla="*/ 30 w 101"/>
                <a:gd name="T15" fmla="*/ 71 h 78"/>
                <a:gd name="T16" fmla="*/ 25 w 101"/>
                <a:gd name="T17" fmla="*/ 64 h 78"/>
                <a:gd name="T18" fmla="*/ 41 w 101"/>
                <a:gd name="T19" fmla="*/ 48 h 78"/>
                <a:gd name="T20" fmla="*/ 59 w 101"/>
                <a:gd name="T21" fmla="*/ 68 h 78"/>
                <a:gd name="T22" fmla="*/ 69 w 101"/>
                <a:gd name="T23" fmla="*/ 59 h 78"/>
                <a:gd name="T24" fmla="*/ 48 w 101"/>
                <a:gd name="T25" fmla="*/ 41 h 78"/>
                <a:gd name="T26" fmla="*/ 64 w 101"/>
                <a:gd name="T27" fmla="*/ 25 h 78"/>
                <a:gd name="T28" fmla="*/ 82 w 101"/>
                <a:gd name="T29" fmla="*/ 43 h 78"/>
                <a:gd name="T30" fmla="*/ 78 w 101"/>
                <a:gd name="T31" fmla="*/ 50 h 78"/>
                <a:gd name="T32" fmla="*/ 85 w 101"/>
                <a:gd name="T33" fmla="*/ 59 h 78"/>
                <a:gd name="T34" fmla="*/ 101 w 101"/>
                <a:gd name="T35" fmla="*/ 43 h 78"/>
                <a:gd name="T36" fmla="*/ 55 w 101"/>
                <a:gd name="T37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1" h="78">
                  <a:moveTo>
                    <a:pt x="55" y="0"/>
                  </a:moveTo>
                  <a:lnTo>
                    <a:pt x="48" y="7"/>
                  </a:lnTo>
                  <a:lnTo>
                    <a:pt x="53" y="14"/>
                  </a:lnTo>
                  <a:lnTo>
                    <a:pt x="14" y="53"/>
                  </a:lnTo>
                  <a:lnTo>
                    <a:pt x="7" y="48"/>
                  </a:lnTo>
                  <a:lnTo>
                    <a:pt x="0" y="55"/>
                  </a:lnTo>
                  <a:lnTo>
                    <a:pt x="23" y="78"/>
                  </a:lnTo>
                  <a:lnTo>
                    <a:pt x="30" y="71"/>
                  </a:lnTo>
                  <a:lnTo>
                    <a:pt x="25" y="64"/>
                  </a:lnTo>
                  <a:lnTo>
                    <a:pt x="41" y="48"/>
                  </a:lnTo>
                  <a:lnTo>
                    <a:pt x="59" y="68"/>
                  </a:lnTo>
                  <a:lnTo>
                    <a:pt x="69" y="59"/>
                  </a:lnTo>
                  <a:lnTo>
                    <a:pt x="48" y="41"/>
                  </a:lnTo>
                  <a:lnTo>
                    <a:pt x="64" y="25"/>
                  </a:lnTo>
                  <a:lnTo>
                    <a:pt x="82" y="43"/>
                  </a:lnTo>
                  <a:lnTo>
                    <a:pt x="78" y="50"/>
                  </a:lnTo>
                  <a:lnTo>
                    <a:pt x="85" y="59"/>
                  </a:lnTo>
                  <a:lnTo>
                    <a:pt x="101" y="43"/>
                  </a:lnTo>
                  <a:lnTo>
                    <a:pt x="5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1" name="Freeform 77">
              <a:extLst>
                <a:ext uri="{FF2B5EF4-FFF2-40B4-BE49-F238E27FC236}">
                  <a16:creationId xmlns:a16="http://schemas.microsoft.com/office/drawing/2014/main" id="{A7B51B04-BC08-4691-BDDF-72B6940FC67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942513" y="1835151"/>
              <a:ext cx="127000" cy="127000"/>
            </a:xfrm>
            <a:custGeom>
              <a:avLst/>
              <a:gdLst>
                <a:gd name="T0" fmla="*/ 15 w 35"/>
                <a:gd name="T1" fmla="*/ 29 h 35"/>
                <a:gd name="T2" fmla="*/ 10 w 35"/>
                <a:gd name="T3" fmla="*/ 28 h 35"/>
                <a:gd name="T4" fmla="*/ 7 w 35"/>
                <a:gd name="T5" fmla="*/ 21 h 35"/>
                <a:gd name="T6" fmla="*/ 10 w 35"/>
                <a:gd name="T7" fmla="*/ 13 h 35"/>
                <a:gd name="T8" fmla="*/ 10 w 35"/>
                <a:gd name="T9" fmla="*/ 12 h 35"/>
                <a:gd name="T10" fmla="*/ 17 w 35"/>
                <a:gd name="T11" fmla="*/ 6 h 35"/>
                <a:gd name="T12" fmla="*/ 20 w 35"/>
                <a:gd name="T13" fmla="*/ 6 h 35"/>
                <a:gd name="T14" fmla="*/ 25 w 35"/>
                <a:gd name="T15" fmla="*/ 7 h 35"/>
                <a:gd name="T16" fmla="*/ 28 w 35"/>
                <a:gd name="T17" fmla="*/ 14 h 35"/>
                <a:gd name="T18" fmla="*/ 25 w 35"/>
                <a:gd name="T19" fmla="*/ 22 h 35"/>
                <a:gd name="T20" fmla="*/ 24 w 35"/>
                <a:gd name="T21" fmla="*/ 23 h 35"/>
                <a:gd name="T22" fmla="*/ 18 w 35"/>
                <a:gd name="T23" fmla="*/ 29 h 35"/>
                <a:gd name="T24" fmla="*/ 15 w 35"/>
                <a:gd name="T25" fmla="*/ 29 h 35"/>
                <a:gd name="T26" fmla="*/ 19 w 35"/>
                <a:gd name="T27" fmla="*/ 0 h 35"/>
                <a:gd name="T28" fmla="*/ 16 w 35"/>
                <a:gd name="T29" fmla="*/ 0 h 35"/>
                <a:gd name="T30" fmla="*/ 5 w 35"/>
                <a:gd name="T31" fmla="*/ 8 h 35"/>
                <a:gd name="T32" fmla="*/ 4 w 35"/>
                <a:gd name="T33" fmla="*/ 9 h 35"/>
                <a:gd name="T34" fmla="*/ 1 w 35"/>
                <a:gd name="T35" fmla="*/ 21 h 35"/>
                <a:gd name="T36" fmla="*/ 7 w 35"/>
                <a:gd name="T37" fmla="*/ 32 h 35"/>
                <a:gd name="T38" fmla="*/ 16 w 35"/>
                <a:gd name="T39" fmla="*/ 35 h 35"/>
                <a:gd name="T40" fmla="*/ 19 w 35"/>
                <a:gd name="T41" fmla="*/ 34 h 35"/>
                <a:gd name="T42" fmla="*/ 30 w 35"/>
                <a:gd name="T43" fmla="*/ 27 h 35"/>
                <a:gd name="T44" fmla="*/ 30 w 35"/>
                <a:gd name="T45" fmla="*/ 26 h 35"/>
                <a:gd name="T46" fmla="*/ 34 w 35"/>
                <a:gd name="T47" fmla="*/ 13 h 35"/>
                <a:gd name="T48" fmla="*/ 28 w 35"/>
                <a:gd name="T49" fmla="*/ 3 h 35"/>
                <a:gd name="T50" fmla="*/ 19 w 35"/>
                <a:gd name="T51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5" h="35">
                  <a:moveTo>
                    <a:pt x="15" y="29"/>
                  </a:moveTo>
                  <a:cubicBezTo>
                    <a:pt x="13" y="29"/>
                    <a:pt x="12" y="29"/>
                    <a:pt x="10" y="28"/>
                  </a:cubicBezTo>
                  <a:cubicBezTo>
                    <a:pt x="8" y="26"/>
                    <a:pt x="7" y="24"/>
                    <a:pt x="7" y="21"/>
                  </a:cubicBezTo>
                  <a:cubicBezTo>
                    <a:pt x="7" y="18"/>
                    <a:pt x="8" y="16"/>
                    <a:pt x="10" y="13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13" y="9"/>
                    <a:pt x="15" y="7"/>
                    <a:pt x="17" y="6"/>
                  </a:cubicBezTo>
                  <a:cubicBezTo>
                    <a:pt x="18" y="6"/>
                    <a:pt x="19" y="6"/>
                    <a:pt x="20" y="6"/>
                  </a:cubicBezTo>
                  <a:cubicBezTo>
                    <a:pt x="22" y="6"/>
                    <a:pt x="23" y="6"/>
                    <a:pt x="25" y="7"/>
                  </a:cubicBezTo>
                  <a:cubicBezTo>
                    <a:pt x="27" y="9"/>
                    <a:pt x="28" y="11"/>
                    <a:pt x="28" y="14"/>
                  </a:cubicBezTo>
                  <a:cubicBezTo>
                    <a:pt x="28" y="16"/>
                    <a:pt x="27" y="19"/>
                    <a:pt x="25" y="22"/>
                  </a:cubicBezTo>
                  <a:cubicBezTo>
                    <a:pt x="24" y="23"/>
                    <a:pt x="24" y="23"/>
                    <a:pt x="24" y="23"/>
                  </a:cubicBezTo>
                  <a:cubicBezTo>
                    <a:pt x="22" y="26"/>
                    <a:pt x="20" y="28"/>
                    <a:pt x="18" y="29"/>
                  </a:cubicBezTo>
                  <a:cubicBezTo>
                    <a:pt x="17" y="29"/>
                    <a:pt x="16" y="29"/>
                    <a:pt x="15" y="29"/>
                  </a:cubicBezTo>
                  <a:moveTo>
                    <a:pt x="19" y="0"/>
                  </a:moveTo>
                  <a:cubicBezTo>
                    <a:pt x="18" y="0"/>
                    <a:pt x="17" y="0"/>
                    <a:pt x="16" y="0"/>
                  </a:cubicBezTo>
                  <a:cubicBezTo>
                    <a:pt x="11" y="1"/>
                    <a:pt x="8" y="4"/>
                    <a:pt x="5" y="8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2" y="13"/>
                    <a:pt x="0" y="17"/>
                    <a:pt x="1" y="21"/>
                  </a:cubicBezTo>
                  <a:cubicBezTo>
                    <a:pt x="1" y="26"/>
                    <a:pt x="3" y="29"/>
                    <a:pt x="7" y="32"/>
                  </a:cubicBezTo>
                  <a:cubicBezTo>
                    <a:pt x="10" y="34"/>
                    <a:pt x="13" y="35"/>
                    <a:pt x="16" y="35"/>
                  </a:cubicBezTo>
                  <a:cubicBezTo>
                    <a:pt x="17" y="35"/>
                    <a:pt x="18" y="35"/>
                    <a:pt x="19" y="34"/>
                  </a:cubicBezTo>
                  <a:cubicBezTo>
                    <a:pt x="24" y="33"/>
                    <a:pt x="27" y="31"/>
                    <a:pt x="30" y="27"/>
                  </a:cubicBezTo>
                  <a:cubicBezTo>
                    <a:pt x="30" y="26"/>
                    <a:pt x="30" y="26"/>
                    <a:pt x="30" y="26"/>
                  </a:cubicBezTo>
                  <a:cubicBezTo>
                    <a:pt x="33" y="22"/>
                    <a:pt x="35" y="18"/>
                    <a:pt x="34" y="13"/>
                  </a:cubicBezTo>
                  <a:cubicBezTo>
                    <a:pt x="34" y="9"/>
                    <a:pt x="31" y="6"/>
                    <a:pt x="28" y="3"/>
                  </a:cubicBezTo>
                  <a:cubicBezTo>
                    <a:pt x="25" y="1"/>
                    <a:pt x="22" y="0"/>
                    <a:pt x="19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2" name="Freeform 78">
              <a:extLst>
                <a:ext uri="{FF2B5EF4-FFF2-40B4-BE49-F238E27FC236}">
                  <a16:creationId xmlns:a16="http://schemas.microsoft.com/office/drawing/2014/main" id="{A8BB1D68-6D25-483C-964B-2FEA6E4A96A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061575" y="1905001"/>
              <a:ext cx="123825" cy="125413"/>
            </a:xfrm>
            <a:custGeom>
              <a:avLst/>
              <a:gdLst>
                <a:gd name="T0" fmla="*/ 15 w 34"/>
                <a:gd name="T1" fmla="*/ 29 h 35"/>
                <a:gd name="T2" fmla="*/ 12 w 34"/>
                <a:gd name="T3" fmla="*/ 29 h 35"/>
                <a:gd name="T4" fmla="*/ 7 w 34"/>
                <a:gd name="T5" fmla="*/ 23 h 35"/>
                <a:gd name="T6" fmla="*/ 9 w 34"/>
                <a:gd name="T7" fmla="*/ 14 h 35"/>
                <a:gd name="T8" fmla="*/ 9 w 34"/>
                <a:gd name="T9" fmla="*/ 13 h 35"/>
                <a:gd name="T10" fmla="*/ 15 w 34"/>
                <a:gd name="T11" fmla="*/ 6 h 35"/>
                <a:gd name="T12" fmla="*/ 19 w 34"/>
                <a:gd name="T13" fmla="*/ 5 h 35"/>
                <a:gd name="T14" fmla="*/ 22 w 34"/>
                <a:gd name="T15" fmla="*/ 6 h 35"/>
                <a:gd name="T16" fmla="*/ 27 w 34"/>
                <a:gd name="T17" fmla="*/ 12 h 35"/>
                <a:gd name="T18" fmla="*/ 25 w 34"/>
                <a:gd name="T19" fmla="*/ 21 h 35"/>
                <a:gd name="T20" fmla="*/ 25 w 34"/>
                <a:gd name="T21" fmla="*/ 21 h 35"/>
                <a:gd name="T22" fmla="*/ 19 w 34"/>
                <a:gd name="T23" fmla="*/ 28 h 35"/>
                <a:gd name="T24" fmla="*/ 15 w 34"/>
                <a:gd name="T25" fmla="*/ 29 h 35"/>
                <a:gd name="T26" fmla="*/ 18 w 34"/>
                <a:gd name="T27" fmla="*/ 0 h 35"/>
                <a:gd name="T28" fmla="*/ 12 w 34"/>
                <a:gd name="T29" fmla="*/ 1 h 35"/>
                <a:gd name="T30" fmla="*/ 3 w 34"/>
                <a:gd name="T31" fmla="*/ 10 h 35"/>
                <a:gd name="T32" fmla="*/ 3 w 34"/>
                <a:gd name="T33" fmla="*/ 11 h 35"/>
                <a:gd name="T34" fmla="*/ 1 w 34"/>
                <a:gd name="T35" fmla="*/ 24 h 35"/>
                <a:gd name="T36" fmla="*/ 9 w 34"/>
                <a:gd name="T37" fmla="*/ 33 h 35"/>
                <a:gd name="T38" fmla="*/ 16 w 34"/>
                <a:gd name="T39" fmla="*/ 35 h 35"/>
                <a:gd name="T40" fmla="*/ 22 w 34"/>
                <a:gd name="T41" fmla="*/ 34 h 35"/>
                <a:gd name="T42" fmla="*/ 31 w 34"/>
                <a:gd name="T43" fmla="*/ 24 h 35"/>
                <a:gd name="T44" fmla="*/ 31 w 34"/>
                <a:gd name="T45" fmla="*/ 24 h 35"/>
                <a:gd name="T46" fmla="*/ 33 w 34"/>
                <a:gd name="T47" fmla="*/ 11 h 35"/>
                <a:gd name="T48" fmla="*/ 25 w 34"/>
                <a:gd name="T49" fmla="*/ 1 h 35"/>
                <a:gd name="T50" fmla="*/ 18 w 34"/>
                <a:gd name="T51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4" h="35">
                  <a:moveTo>
                    <a:pt x="15" y="29"/>
                  </a:moveTo>
                  <a:cubicBezTo>
                    <a:pt x="14" y="29"/>
                    <a:pt x="13" y="29"/>
                    <a:pt x="12" y="29"/>
                  </a:cubicBezTo>
                  <a:cubicBezTo>
                    <a:pt x="9" y="27"/>
                    <a:pt x="8" y="25"/>
                    <a:pt x="7" y="23"/>
                  </a:cubicBezTo>
                  <a:cubicBezTo>
                    <a:pt x="7" y="20"/>
                    <a:pt x="8" y="17"/>
                    <a:pt x="9" y="14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11" y="10"/>
                    <a:pt x="13" y="8"/>
                    <a:pt x="15" y="6"/>
                  </a:cubicBezTo>
                  <a:cubicBezTo>
                    <a:pt x="16" y="6"/>
                    <a:pt x="17" y="5"/>
                    <a:pt x="19" y="5"/>
                  </a:cubicBezTo>
                  <a:cubicBezTo>
                    <a:pt x="20" y="5"/>
                    <a:pt x="21" y="6"/>
                    <a:pt x="22" y="6"/>
                  </a:cubicBezTo>
                  <a:cubicBezTo>
                    <a:pt x="25" y="7"/>
                    <a:pt x="26" y="9"/>
                    <a:pt x="27" y="12"/>
                  </a:cubicBezTo>
                  <a:cubicBezTo>
                    <a:pt x="27" y="15"/>
                    <a:pt x="27" y="18"/>
                    <a:pt x="25" y="21"/>
                  </a:cubicBezTo>
                  <a:cubicBezTo>
                    <a:pt x="25" y="21"/>
                    <a:pt x="25" y="21"/>
                    <a:pt x="25" y="21"/>
                  </a:cubicBezTo>
                  <a:cubicBezTo>
                    <a:pt x="23" y="25"/>
                    <a:pt x="21" y="27"/>
                    <a:pt x="19" y="28"/>
                  </a:cubicBezTo>
                  <a:cubicBezTo>
                    <a:pt x="18" y="29"/>
                    <a:pt x="17" y="29"/>
                    <a:pt x="15" y="29"/>
                  </a:cubicBezTo>
                  <a:moveTo>
                    <a:pt x="18" y="0"/>
                  </a:moveTo>
                  <a:cubicBezTo>
                    <a:pt x="16" y="0"/>
                    <a:pt x="14" y="0"/>
                    <a:pt x="12" y="1"/>
                  </a:cubicBezTo>
                  <a:cubicBezTo>
                    <a:pt x="8" y="3"/>
                    <a:pt x="5" y="6"/>
                    <a:pt x="3" y="10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1" y="16"/>
                    <a:pt x="0" y="20"/>
                    <a:pt x="1" y="24"/>
                  </a:cubicBezTo>
                  <a:cubicBezTo>
                    <a:pt x="3" y="28"/>
                    <a:pt x="5" y="31"/>
                    <a:pt x="9" y="33"/>
                  </a:cubicBezTo>
                  <a:cubicBezTo>
                    <a:pt x="12" y="35"/>
                    <a:pt x="14" y="35"/>
                    <a:pt x="16" y="35"/>
                  </a:cubicBezTo>
                  <a:cubicBezTo>
                    <a:pt x="18" y="35"/>
                    <a:pt x="20" y="35"/>
                    <a:pt x="22" y="34"/>
                  </a:cubicBezTo>
                  <a:cubicBezTo>
                    <a:pt x="26" y="32"/>
                    <a:pt x="29" y="29"/>
                    <a:pt x="31" y="24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4" y="19"/>
                    <a:pt x="34" y="15"/>
                    <a:pt x="33" y="11"/>
                  </a:cubicBezTo>
                  <a:cubicBezTo>
                    <a:pt x="32" y="6"/>
                    <a:pt x="29" y="3"/>
                    <a:pt x="25" y="1"/>
                  </a:cubicBezTo>
                  <a:cubicBezTo>
                    <a:pt x="22" y="0"/>
                    <a:pt x="20" y="0"/>
                    <a:pt x="18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3" name="Freeform 79">
              <a:extLst>
                <a:ext uri="{FF2B5EF4-FFF2-40B4-BE49-F238E27FC236}">
                  <a16:creationId xmlns:a16="http://schemas.microsoft.com/office/drawing/2014/main" id="{FD1B6967-2566-46FB-A33C-BA492EE58A3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182225" y="1939926"/>
              <a:ext cx="127000" cy="138113"/>
            </a:xfrm>
            <a:custGeom>
              <a:avLst/>
              <a:gdLst>
                <a:gd name="T0" fmla="*/ 18 w 35"/>
                <a:gd name="T1" fmla="*/ 32 h 38"/>
                <a:gd name="T2" fmla="*/ 16 w 35"/>
                <a:gd name="T3" fmla="*/ 32 h 38"/>
                <a:gd name="T4" fmla="*/ 11 w 35"/>
                <a:gd name="T5" fmla="*/ 31 h 38"/>
                <a:gd name="T6" fmla="*/ 18 w 35"/>
                <a:gd name="T7" fmla="*/ 8 h 38"/>
                <a:gd name="T8" fmla="*/ 22 w 35"/>
                <a:gd name="T9" fmla="*/ 9 h 38"/>
                <a:gd name="T10" fmla="*/ 27 w 35"/>
                <a:gd name="T11" fmla="*/ 13 h 38"/>
                <a:gd name="T12" fmla="*/ 27 w 35"/>
                <a:gd name="T13" fmla="*/ 20 h 38"/>
                <a:gd name="T14" fmla="*/ 26 w 35"/>
                <a:gd name="T15" fmla="*/ 25 h 38"/>
                <a:gd name="T16" fmla="*/ 22 w 35"/>
                <a:gd name="T17" fmla="*/ 31 h 38"/>
                <a:gd name="T18" fmla="*/ 18 w 35"/>
                <a:gd name="T19" fmla="*/ 32 h 38"/>
                <a:gd name="T20" fmla="*/ 9 w 35"/>
                <a:gd name="T21" fmla="*/ 0 h 38"/>
                <a:gd name="T22" fmla="*/ 8 w 35"/>
                <a:gd name="T23" fmla="*/ 4 h 38"/>
                <a:gd name="T24" fmla="*/ 11 w 35"/>
                <a:gd name="T25" fmla="*/ 5 h 38"/>
                <a:gd name="T26" fmla="*/ 4 w 35"/>
                <a:gd name="T27" fmla="*/ 29 h 38"/>
                <a:gd name="T28" fmla="*/ 1 w 35"/>
                <a:gd name="T29" fmla="*/ 29 h 38"/>
                <a:gd name="T30" fmla="*/ 0 w 35"/>
                <a:gd name="T31" fmla="*/ 33 h 38"/>
                <a:gd name="T32" fmla="*/ 15 w 35"/>
                <a:gd name="T33" fmla="*/ 37 h 38"/>
                <a:gd name="T34" fmla="*/ 19 w 35"/>
                <a:gd name="T35" fmla="*/ 38 h 38"/>
                <a:gd name="T36" fmla="*/ 26 w 35"/>
                <a:gd name="T37" fmla="*/ 36 h 38"/>
                <a:gd name="T38" fmla="*/ 33 w 35"/>
                <a:gd name="T39" fmla="*/ 27 h 38"/>
                <a:gd name="T40" fmla="*/ 34 w 35"/>
                <a:gd name="T41" fmla="*/ 22 h 38"/>
                <a:gd name="T42" fmla="*/ 33 w 35"/>
                <a:gd name="T43" fmla="*/ 10 h 38"/>
                <a:gd name="T44" fmla="*/ 24 w 35"/>
                <a:gd name="T45" fmla="*/ 4 h 38"/>
                <a:gd name="T46" fmla="*/ 12 w 35"/>
                <a:gd name="T47" fmla="*/ 1 h 38"/>
                <a:gd name="T48" fmla="*/ 9 w 35"/>
                <a:gd name="T49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5" h="38">
                  <a:moveTo>
                    <a:pt x="18" y="32"/>
                  </a:moveTo>
                  <a:cubicBezTo>
                    <a:pt x="17" y="32"/>
                    <a:pt x="17" y="32"/>
                    <a:pt x="16" y="32"/>
                  </a:cubicBezTo>
                  <a:cubicBezTo>
                    <a:pt x="11" y="31"/>
                    <a:pt x="11" y="31"/>
                    <a:pt x="11" y="31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4" y="9"/>
                    <a:pt x="26" y="11"/>
                    <a:pt x="27" y="13"/>
                  </a:cubicBezTo>
                  <a:cubicBezTo>
                    <a:pt x="28" y="15"/>
                    <a:pt x="28" y="17"/>
                    <a:pt x="27" y="20"/>
                  </a:cubicBezTo>
                  <a:cubicBezTo>
                    <a:pt x="26" y="25"/>
                    <a:pt x="26" y="25"/>
                    <a:pt x="26" y="25"/>
                  </a:cubicBezTo>
                  <a:cubicBezTo>
                    <a:pt x="25" y="28"/>
                    <a:pt x="24" y="30"/>
                    <a:pt x="22" y="31"/>
                  </a:cubicBezTo>
                  <a:cubicBezTo>
                    <a:pt x="21" y="32"/>
                    <a:pt x="20" y="32"/>
                    <a:pt x="18" y="32"/>
                  </a:cubicBezTo>
                  <a:moveTo>
                    <a:pt x="9" y="0"/>
                  </a:moveTo>
                  <a:cubicBezTo>
                    <a:pt x="8" y="4"/>
                    <a:pt x="8" y="4"/>
                    <a:pt x="8" y="4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4" y="29"/>
                    <a:pt x="4" y="29"/>
                    <a:pt x="4" y="29"/>
                  </a:cubicBezTo>
                  <a:cubicBezTo>
                    <a:pt x="1" y="29"/>
                    <a:pt x="1" y="29"/>
                    <a:pt x="1" y="29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15" y="37"/>
                    <a:pt x="15" y="37"/>
                    <a:pt x="15" y="37"/>
                  </a:cubicBezTo>
                  <a:cubicBezTo>
                    <a:pt x="16" y="37"/>
                    <a:pt x="18" y="38"/>
                    <a:pt x="19" y="38"/>
                  </a:cubicBezTo>
                  <a:cubicBezTo>
                    <a:pt x="21" y="38"/>
                    <a:pt x="24" y="37"/>
                    <a:pt x="26" y="36"/>
                  </a:cubicBezTo>
                  <a:cubicBezTo>
                    <a:pt x="29" y="34"/>
                    <a:pt x="31" y="31"/>
                    <a:pt x="33" y="27"/>
                  </a:cubicBezTo>
                  <a:cubicBezTo>
                    <a:pt x="34" y="22"/>
                    <a:pt x="34" y="22"/>
                    <a:pt x="34" y="22"/>
                  </a:cubicBezTo>
                  <a:cubicBezTo>
                    <a:pt x="35" y="17"/>
                    <a:pt x="35" y="14"/>
                    <a:pt x="33" y="10"/>
                  </a:cubicBezTo>
                  <a:cubicBezTo>
                    <a:pt x="31" y="7"/>
                    <a:pt x="28" y="5"/>
                    <a:pt x="24" y="4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9" y="0"/>
                    <a:pt x="9" y="0"/>
                    <a:pt x="9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4" name="Freeform 80">
              <a:extLst>
                <a:ext uri="{FF2B5EF4-FFF2-40B4-BE49-F238E27FC236}">
                  <a16:creationId xmlns:a16="http://schemas.microsoft.com/office/drawing/2014/main" id="{E7BF30B6-8933-4684-926F-FCA4B4D6E92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09225" y="1973263"/>
              <a:ext cx="79375" cy="133350"/>
            </a:xfrm>
            <a:custGeom>
              <a:avLst/>
              <a:gdLst>
                <a:gd name="T0" fmla="*/ 38 w 50"/>
                <a:gd name="T1" fmla="*/ 0 h 84"/>
                <a:gd name="T2" fmla="*/ 0 w 50"/>
                <a:gd name="T3" fmla="*/ 82 h 84"/>
                <a:gd name="T4" fmla="*/ 11 w 50"/>
                <a:gd name="T5" fmla="*/ 84 h 84"/>
                <a:gd name="T6" fmla="*/ 50 w 50"/>
                <a:gd name="T7" fmla="*/ 2 h 84"/>
                <a:gd name="T8" fmla="*/ 38 w 50"/>
                <a:gd name="T9" fmla="*/ 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84">
                  <a:moveTo>
                    <a:pt x="38" y="0"/>
                  </a:moveTo>
                  <a:lnTo>
                    <a:pt x="0" y="82"/>
                  </a:lnTo>
                  <a:lnTo>
                    <a:pt x="11" y="84"/>
                  </a:lnTo>
                  <a:lnTo>
                    <a:pt x="50" y="2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5" name="Freeform 81">
              <a:extLst>
                <a:ext uri="{FF2B5EF4-FFF2-40B4-BE49-F238E27FC236}">
                  <a16:creationId xmlns:a16="http://schemas.microsoft.com/office/drawing/2014/main" id="{7560681B-C29F-4727-8473-D4C7BCC364A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09225" y="1973263"/>
              <a:ext cx="79375" cy="133350"/>
            </a:xfrm>
            <a:custGeom>
              <a:avLst/>
              <a:gdLst>
                <a:gd name="T0" fmla="*/ 38 w 50"/>
                <a:gd name="T1" fmla="*/ 0 h 84"/>
                <a:gd name="T2" fmla="*/ 0 w 50"/>
                <a:gd name="T3" fmla="*/ 82 h 84"/>
                <a:gd name="T4" fmla="*/ 11 w 50"/>
                <a:gd name="T5" fmla="*/ 84 h 84"/>
                <a:gd name="T6" fmla="*/ 50 w 50"/>
                <a:gd name="T7" fmla="*/ 2 h 84"/>
                <a:gd name="T8" fmla="*/ 38 w 50"/>
                <a:gd name="T9" fmla="*/ 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84">
                  <a:moveTo>
                    <a:pt x="38" y="0"/>
                  </a:moveTo>
                  <a:lnTo>
                    <a:pt x="0" y="82"/>
                  </a:lnTo>
                  <a:lnTo>
                    <a:pt x="11" y="84"/>
                  </a:lnTo>
                  <a:lnTo>
                    <a:pt x="50" y="2"/>
                  </a:lnTo>
                  <a:lnTo>
                    <a:pt x="3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6" name="Freeform 82">
              <a:extLst>
                <a:ext uri="{FF2B5EF4-FFF2-40B4-BE49-F238E27FC236}">
                  <a16:creationId xmlns:a16="http://schemas.microsoft.com/office/drawing/2014/main" id="{EFAFDAB9-72C1-453D-9DC5-40614FE423E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94950" y="1981201"/>
              <a:ext cx="112713" cy="122238"/>
            </a:xfrm>
            <a:custGeom>
              <a:avLst/>
              <a:gdLst>
                <a:gd name="T0" fmla="*/ 16 w 31"/>
                <a:gd name="T1" fmla="*/ 29 h 34"/>
                <a:gd name="T2" fmla="*/ 16 w 31"/>
                <a:gd name="T3" fmla="*/ 29 h 34"/>
                <a:gd name="T4" fmla="*/ 11 w 31"/>
                <a:gd name="T5" fmla="*/ 29 h 34"/>
                <a:gd name="T6" fmla="*/ 11 w 31"/>
                <a:gd name="T7" fmla="*/ 5 h 34"/>
                <a:gd name="T8" fmla="*/ 16 w 31"/>
                <a:gd name="T9" fmla="*/ 5 h 34"/>
                <a:gd name="T10" fmla="*/ 22 w 31"/>
                <a:gd name="T11" fmla="*/ 8 h 34"/>
                <a:gd name="T12" fmla="*/ 24 w 31"/>
                <a:gd name="T13" fmla="*/ 14 h 34"/>
                <a:gd name="T14" fmla="*/ 24 w 31"/>
                <a:gd name="T15" fmla="*/ 20 h 34"/>
                <a:gd name="T16" fmla="*/ 21 w 31"/>
                <a:gd name="T17" fmla="*/ 27 h 34"/>
                <a:gd name="T18" fmla="*/ 16 w 31"/>
                <a:gd name="T19" fmla="*/ 29 h 34"/>
                <a:gd name="T20" fmla="*/ 1 w 31"/>
                <a:gd name="T21" fmla="*/ 0 h 34"/>
                <a:gd name="T22" fmla="*/ 1 w 31"/>
                <a:gd name="T23" fmla="*/ 4 h 34"/>
                <a:gd name="T24" fmla="*/ 4 w 31"/>
                <a:gd name="T25" fmla="*/ 5 h 34"/>
                <a:gd name="T26" fmla="*/ 4 w 31"/>
                <a:gd name="T27" fmla="*/ 29 h 34"/>
                <a:gd name="T28" fmla="*/ 0 w 31"/>
                <a:gd name="T29" fmla="*/ 30 h 34"/>
                <a:gd name="T30" fmla="*/ 0 w 31"/>
                <a:gd name="T31" fmla="*/ 34 h 34"/>
                <a:gd name="T32" fmla="*/ 16 w 31"/>
                <a:gd name="T33" fmla="*/ 34 h 34"/>
                <a:gd name="T34" fmla="*/ 16 w 31"/>
                <a:gd name="T35" fmla="*/ 34 h 34"/>
                <a:gd name="T36" fmla="*/ 26 w 31"/>
                <a:gd name="T37" fmla="*/ 31 h 34"/>
                <a:gd name="T38" fmla="*/ 31 w 31"/>
                <a:gd name="T39" fmla="*/ 20 h 34"/>
                <a:gd name="T40" fmla="*/ 31 w 31"/>
                <a:gd name="T41" fmla="*/ 14 h 34"/>
                <a:gd name="T42" fmla="*/ 27 w 31"/>
                <a:gd name="T43" fmla="*/ 4 h 34"/>
                <a:gd name="T44" fmla="*/ 16 w 31"/>
                <a:gd name="T45" fmla="*/ 0 h 34"/>
                <a:gd name="T46" fmla="*/ 4 w 31"/>
                <a:gd name="T47" fmla="*/ 0 h 34"/>
                <a:gd name="T48" fmla="*/ 1 w 31"/>
                <a:gd name="T4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1" h="34">
                  <a:moveTo>
                    <a:pt x="16" y="29"/>
                  </a:moveTo>
                  <a:cubicBezTo>
                    <a:pt x="16" y="29"/>
                    <a:pt x="16" y="29"/>
                    <a:pt x="16" y="29"/>
                  </a:cubicBezTo>
                  <a:cubicBezTo>
                    <a:pt x="11" y="29"/>
                    <a:pt x="11" y="29"/>
                    <a:pt x="11" y="29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8" y="5"/>
                    <a:pt x="20" y="6"/>
                    <a:pt x="22" y="8"/>
                  </a:cubicBezTo>
                  <a:cubicBezTo>
                    <a:pt x="23" y="10"/>
                    <a:pt x="24" y="12"/>
                    <a:pt x="24" y="14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4" y="23"/>
                    <a:pt x="23" y="25"/>
                    <a:pt x="21" y="27"/>
                  </a:cubicBezTo>
                  <a:cubicBezTo>
                    <a:pt x="20" y="28"/>
                    <a:pt x="18" y="29"/>
                    <a:pt x="16" y="29"/>
                  </a:cubicBezTo>
                  <a:moveTo>
                    <a:pt x="1" y="0"/>
                  </a:moveTo>
                  <a:cubicBezTo>
                    <a:pt x="1" y="4"/>
                    <a:pt x="1" y="4"/>
                    <a:pt x="1" y="4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29"/>
                    <a:pt x="4" y="29"/>
                    <a:pt x="4" y="29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16" y="34"/>
                    <a:pt x="16" y="34"/>
                    <a:pt x="16" y="34"/>
                  </a:cubicBezTo>
                  <a:cubicBezTo>
                    <a:pt x="16" y="34"/>
                    <a:pt x="16" y="34"/>
                    <a:pt x="16" y="34"/>
                  </a:cubicBezTo>
                  <a:cubicBezTo>
                    <a:pt x="20" y="34"/>
                    <a:pt x="24" y="33"/>
                    <a:pt x="26" y="31"/>
                  </a:cubicBezTo>
                  <a:cubicBezTo>
                    <a:pt x="29" y="28"/>
                    <a:pt x="30" y="24"/>
                    <a:pt x="31" y="20"/>
                  </a:cubicBezTo>
                  <a:cubicBezTo>
                    <a:pt x="31" y="14"/>
                    <a:pt x="31" y="14"/>
                    <a:pt x="31" y="14"/>
                  </a:cubicBezTo>
                  <a:cubicBezTo>
                    <a:pt x="31" y="10"/>
                    <a:pt x="29" y="7"/>
                    <a:pt x="27" y="4"/>
                  </a:cubicBezTo>
                  <a:cubicBezTo>
                    <a:pt x="24" y="1"/>
                    <a:pt x="20" y="0"/>
                    <a:pt x="16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7" name="Freeform 83">
              <a:extLst>
                <a:ext uri="{FF2B5EF4-FFF2-40B4-BE49-F238E27FC236}">
                  <a16:creationId xmlns:a16="http://schemas.microsoft.com/office/drawing/2014/main" id="{35DD25F0-63E9-49DD-B187-B9E06ABCFE2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521950" y="1970088"/>
              <a:ext cx="131763" cy="133350"/>
            </a:xfrm>
            <a:custGeom>
              <a:avLst/>
              <a:gdLst>
                <a:gd name="T0" fmla="*/ 13 w 36"/>
                <a:gd name="T1" fmla="*/ 16 h 37"/>
                <a:gd name="T2" fmla="*/ 11 w 36"/>
                <a:gd name="T3" fmla="*/ 6 h 37"/>
                <a:gd name="T4" fmla="*/ 16 w 36"/>
                <a:gd name="T5" fmla="*/ 6 h 37"/>
                <a:gd name="T6" fmla="*/ 17 w 36"/>
                <a:gd name="T7" fmla="*/ 6 h 37"/>
                <a:gd name="T8" fmla="*/ 20 w 36"/>
                <a:gd name="T9" fmla="*/ 6 h 37"/>
                <a:gd name="T10" fmla="*/ 22 w 36"/>
                <a:gd name="T11" fmla="*/ 10 h 37"/>
                <a:gd name="T12" fmla="*/ 21 w 36"/>
                <a:gd name="T13" fmla="*/ 14 h 37"/>
                <a:gd name="T14" fmla="*/ 17 w 36"/>
                <a:gd name="T15" fmla="*/ 16 h 37"/>
                <a:gd name="T16" fmla="*/ 13 w 36"/>
                <a:gd name="T17" fmla="*/ 16 h 37"/>
                <a:gd name="T18" fmla="*/ 18 w 36"/>
                <a:gd name="T19" fmla="*/ 0 h 37"/>
                <a:gd name="T20" fmla="*/ 15 w 36"/>
                <a:gd name="T21" fmla="*/ 0 h 37"/>
                <a:gd name="T22" fmla="*/ 3 w 36"/>
                <a:gd name="T23" fmla="*/ 2 h 37"/>
                <a:gd name="T24" fmla="*/ 0 w 36"/>
                <a:gd name="T25" fmla="*/ 3 h 37"/>
                <a:gd name="T26" fmla="*/ 0 w 36"/>
                <a:gd name="T27" fmla="*/ 7 h 37"/>
                <a:gd name="T28" fmla="*/ 4 w 36"/>
                <a:gd name="T29" fmla="*/ 7 h 37"/>
                <a:gd name="T30" fmla="*/ 8 w 36"/>
                <a:gd name="T31" fmla="*/ 32 h 37"/>
                <a:gd name="T32" fmla="*/ 4 w 36"/>
                <a:gd name="T33" fmla="*/ 33 h 37"/>
                <a:gd name="T34" fmla="*/ 5 w 36"/>
                <a:gd name="T35" fmla="*/ 37 h 37"/>
                <a:gd name="T36" fmla="*/ 19 w 36"/>
                <a:gd name="T37" fmla="*/ 35 h 37"/>
                <a:gd name="T38" fmla="*/ 19 w 36"/>
                <a:gd name="T39" fmla="*/ 31 h 37"/>
                <a:gd name="T40" fmla="*/ 15 w 36"/>
                <a:gd name="T41" fmla="*/ 31 h 37"/>
                <a:gd name="T42" fmla="*/ 13 w 36"/>
                <a:gd name="T43" fmla="*/ 22 h 37"/>
                <a:gd name="T44" fmla="*/ 19 w 36"/>
                <a:gd name="T45" fmla="*/ 21 h 37"/>
                <a:gd name="T46" fmla="*/ 20 w 36"/>
                <a:gd name="T47" fmla="*/ 21 h 37"/>
                <a:gd name="T48" fmla="*/ 23 w 36"/>
                <a:gd name="T49" fmla="*/ 22 h 37"/>
                <a:gd name="T50" fmla="*/ 25 w 36"/>
                <a:gd name="T51" fmla="*/ 25 h 37"/>
                <a:gd name="T52" fmla="*/ 25 w 36"/>
                <a:gd name="T53" fmla="*/ 27 h 37"/>
                <a:gd name="T54" fmla="*/ 27 w 36"/>
                <a:gd name="T55" fmla="*/ 32 h 37"/>
                <a:gd name="T56" fmla="*/ 31 w 36"/>
                <a:gd name="T57" fmla="*/ 33 h 37"/>
                <a:gd name="T58" fmla="*/ 32 w 36"/>
                <a:gd name="T59" fmla="*/ 33 h 37"/>
                <a:gd name="T60" fmla="*/ 36 w 36"/>
                <a:gd name="T61" fmla="*/ 32 h 37"/>
                <a:gd name="T62" fmla="*/ 35 w 36"/>
                <a:gd name="T63" fmla="*/ 28 h 37"/>
                <a:gd name="T64" fmla="*/ 34 w 36"/>
                <a:gd name="T65" fmla="*/ 28 h 37"/>
                <a:gd name="T66" fmla="*/ 34 w 36"/>
                <a:gd name="T67" fmla="*/ 28 h 37"/>
                <a:gd name="T68" fmla="*/ 33 w 36"/>
                <a:gd name="T69" fmla="*/ 28 h 37"/>
                <a:gd name="T70" fmla="*/ 32 w 36"/>
                <a:gd name="T71" fmla="*/ 26 h 37"/>
                <a:gd name="T72" fmla="*/ 32 w 36"/>
                <a:gd name="T73" fmla="*/ 24 h 37"/>
                <a:gd name="T74" fmla="*/ 30 w 36"/>
                <a:gd name="T75" fmla="*/ 19 h 37"/>
                <a:gd name="T76" fmla="*/ 25 w 36"/>
                <a:gd name="T77" fmla="*/ 17 h 37"/>
                <a:gd name="T78" fmla="*/ 28 w 36"/>
                <a:gd name="T79" fmla="*/ 13 h 37"/>
                <a:gd name="T80" fmla="*/ 29 w 36"/>
                <a:gd name="T81" fmla="*/ 9 h 37"/>
                <a:gd name="T82" fmla="*/ 25 w 36"/>
                <a:gd name="T83" fmla="*/ 2 h 37"/>
                <a:gd name="T84" fmla="*/ 18 w 36"/>
                <a:gd name="T85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6" h="37">
                  <a:moveTo>
                    <a:pt x="13" y="16"/>
                  </a:moveTo>
                  <a:cubicBezTo>
                    <a:pt x="11" y="6"/>
                    <a:pt x="11" y="6"/>
                    <a:pt x="11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6"/>
                    <a:pt x="17" y="6"/>
                    <a:pt x="17" y="6"/>
                  </a:cubicBezTo>
                  <a:cubicBezTo>
                    <a:pt x="18" y="6"/>
                    <a:pt x="19" y="6"/>
                    <a:pt x="20" y="6"/>
                  </a:cubicBezTo>
                  <a:cubicBezTo>
                    <a:pt x="21" y="7"/>
                    <a:pt x="22" y="8"/>
                    <a:pt x="22" y="10"/>
                  </a:cubicBezTo>
                  <a:cubicBezTo>
                    <a:pt x="22" y="11"/>
                    <a:pt x="22" y="13"/>
                    <a:pt x="21" y="14"/>
                  </a:cubicBezTo>
                  <a:cubicBezTo>
                    <a:pt x="21" y="15"/>
                    <a:pt x="19" y="15"/>
                    <a:pt x="17" y="16"/>
                  </a:cubicBezTo>
                  <a:cubicBezTo>
                    <a:pt x="13" y="16"/>
                    <a:pt x="13" y="16"/>
                    <a:pt x="13" y="16"/>
                  </a:cubicBezTo>
                  <a:moveTo>
                    <a:pt x="18" y="0"/>
                  </a:moveTo>
                  <a:cubicBezTo>
                    <a:pt x="17" y="0"/>
                    <a:pt x="16" y="0"/>
                    <a:pt x="15" y="0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8" y="32"/>
                    <a:pt x="8" y="32"/>
                    <a:pt x="8" y="32"/>
                  </a:cubicBezTo>
                  <a:cubicBezTo>
                    <a:pt x="4" y="33"/>
                    <a:pt x="4" y="33"/>
                    <a:pt x="4" y="33"/>
                  </a:cubicBezTo>
                  <a:cubicBezTo>
                    <a:pt x="5" y="37"/>
                    <a:pt x="5" y="37"/>
                    <a:pt x="5" y="37"/>
                  </a:cubicBezTo>
                  <a:cubicBezTo>
                    <a:pt x="19" y="35"/>
                    <a:pt x="19" y="35"/>
                    <a:pt x="19" y="35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15" y="31"/>
                    <a:pt x="15" y="31"/>
                    <a:pt x="15" y="31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9" y="21"/>
                    <a:pt x="19" y="21"/>
                    <a:pt x="19" y="21"/>
                  </a:cubicBezTo>
                  <a:cubicBezTo>
                    <a:pt x="19" y="21"/>
                    <a:pt x="20" y="21"/>
                    <a:pt x="20" y="21"/>
                  </a:cubicBezTo>
                  <a:cubicBezTo>
                    <a:pt x="21" y="21"/>
                    <a:pt x="22" y="21"/>
                    <a:pt x="23" y="22"/>
                  </a:cubicBezTo>
                  <a:cubicBezTo>
                    <a:pt x="24" y="22"/>
                    <a:pt x="25" y="24"/>
                    <a:pt x="25" y="25"/>
                  </a:cubicBezTo>
                  <a:cubicBezTo>
                    <a:pt x="25" y="27"/>
                    <a:pt x="25" y="27"/>
                    <a:pt x="25" y="27"/>
                  </a:cubicBezTo>
                  <a:cubicBezTo>
                    <a:pt x="25" y="29"/>
                    <a:pt x="26" y="31"/>
                    <a:pt x="27" y="32"/>
                  </a:cubicBezTo>
                  <a:cubicBezTo>
                    <a:pt x="28" y="32"/>
                    <a:pt x="29" y="33"/>
                    <a:pt x="31" y="33"/>
                  </a:cubicBezTo>
                  <a:cubicBezTo>
                    <a:pt x="31" y="33"/>
                    <a:pt x="32" y="33"/>
                    <a:pt x="32" y="33"/>
                  </a:cubicBezTo>
                  <a:cubicBezTo>
                    <a:pt x="36" y="32"/>
                    <a:pt x="36" y="32"/>
                    <a:pt x="36" y="32"/>
                  </a:cubicBezTo>
                  <a:cubicBezTo>
                    <a:pt x="35" y="28"/>
                    <a:pt x="35" y="28"/>
                    <a:pt x="35" y="28"/>
                  </a:cubicBezTo>
                  <a:cubicBezTo>
                    <a:pt x="34" y="28"/>
                    <a:pt x="34" y="28"/>
                    <a:pt x="34" y="28"/>
                  </a:cubicBezTo>
                  <a:cubicBezTo>
                    <a:pt x="34" y="28"/>
                    <a:pt x="34" y="28"/>
                    <a:pt x="34" y="28"/>
                  </a:cubicBezTo>
                  <a:cubicBezTo>
                    <a:pt x="34" y="28"/>
                    <a:pt x="33" y="28"/>
                    <a:pt x="33" y="28"/>
                  </a:cubicBezTo>
                  <a:cubicBezTo>
                    <a:pt x="32" y="27"/>
                    <a:pt x="32" y="27"/>
                    <a:pt x="32" y="26"/>
                  </a:cubicBezTo>
                  <a:cubicBezTo>
                    <a:pt x="32" y="24"/>
                    <a:pt x="32" y="24"/>
                    <a:pt x="32" y="24"/>
                  </a:cubicBezTo>
                  <a:cubicBezTo>
                    <a:pt x="31" y="22"/>
                    <a:pt x="31" y="20"/>
                    <a:pt x="30" y="19"/>
                  </a:cubicBezTo>
                  <a:cubicBezTo>
                    <a:pt x="28" y="18"/>
                    <a:pt x="27" y="17"/>
                    <a:pt x="25" y="17"/>
                  </a:cubicBezTo>
                  <a:cubicBezTo>
                    <a:pt x="26" y="16"/>
                    <a:pt x="28" y="15"/>
                    <a:pt x="28" y="13"/>
                  </a:cubicBezTo>
                  <a:cubicBezTo>
                    <a:pt x="29" y="12"/>
                    <a:pt x="29" y="10"/>
                    <a:pt x="29" y="9"/>
                  </a:cubicBezTo>
                  <a:cubicBezTo>
                    <a:pt x="29" y="5"/>
                    <a:pt x="27" y="3"/>
                    <a:pt x="25" y="2"/>
                  </a:cubicBezTo>
                  <a:cubicBezTo>
                    <a:pt x="23" y="1"/>
                    <a:pt x="21" y="0"/>
                    <a:pt x="18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8" name="Freeform 84">
              <a:extLst>
                <a:ext uri="{FF2B5EF4-FFF2-40B4-BE49-F238E27FC236}">
                  <a16:creationId xmlns:a16="http://schemas.microsoft.com/office/drawing/2014/main" id="{D82D2021-7E2E-4DB8-B6B6-DF71B72C788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42600" y="1944688"/>
              <a:ext cx="82550" cy="133350"/>
            </a:xfrm>
            <a:custGeom>
              <a:avLst/>
              <a:gdLst>
                <a:gd name="T0" fmla="*/ 32 w 52"/>
                <a:gd name="T1" fmla="*/ 0 h 84"/>
                <a:gd name="T2" fmla="*/ 0 w 52"/>
                <a:gd name="T3" fmla="*/ 9 h 84"/>
                <a:gd name="T4" fmla="*/ 2 w 52"/>
                <a:gd name="T5" fmla="*/ 18 h 84"/>
                <a:gd name="T6" fmla="*/ 11 w 52"/>
                <a:gd name="T7" fmla="*/ 18 h 84"/>
                <a:gd name="T8" fmla="*/ 27 w 52"/>
                <a:gd name="T9" fmla="*/ 70 h 84"/>
                <a:gd name="T10" fmla="*/ 18 w 52"/>
                <a:gd name="T11" fmla="*/ 75 h 84"/>
                <a:gd name="T12" fmla="*/ 23 w 52"/>
                <a:gd name="T13" fmla="*/ 84 h 84"/>
                <a:gd name="T14" fmla="*/ 52 w 52"/>
                <a:gd name="T15" fmla="*/ 75 h 84"/>
                <a:gd name="T16" fmla="*/ 50 w 52"/>
                <a:gd name="T17" fmla="*/ 66 h 84"/>
                <a:gd name="T18" fmla="*/ 41 w 52"/>
                <a:gd name="T19" fmla="*/ 66 h 84"/>
                <a:gd name="T20" fmla="*/ 25 w 52"/>
                <a:gd name="T21" fmla="*/ 13 h 84"/>
                <a:gd name="T22" fmla="*/ 34 w 52"/>
                <a:gd name="T23" fmla="*/ 9 h 84"/>
                <a:gd name="T24" fmla="*/ 32 w 52"/>
                <a:gd name="T25" fmla="*/ 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2" h="84">
                  <a:moveTo>
                    <a:pt x="32" y="0"/>
                  </a:moveTo>
                  <a:lnTo>
                    <a:pt x="0" y="9"/>
                  </a:lnTo>
                  <a:lnTo>
                    <a:pt x="2" y="18"/>
                  </a:lnTo>
                  <a:lnTo>
                    <a:pt x="11" y="18"/>
                  </a:lnTo>
                  <a:lnTo>
                    <a:pt x="27" y="70"/>
                  </a:lnTo>
                  <a:lnTo>
                    <a:pt x="18" y="75"/>
                  </a:lnTo>
                  <a:lnTo>
                    <a:pt x="23" y="84"/>
                  </a:lnTo>
                  <a:lnTo>
                    <a:pt x="52" y="75"/>
                  </a:lnTo>
                  <a:lnTo>
                    <a:pt x="50" y="66"/>
                  </a:lnTo>
                  <a:lnTo>
                    <a:pt x="41" y="66"/>
                  </a:lnTo>
                  <a:lnTo>
                    <a:pt x="25" y="13"/>
                  </a:lnTo>
                  <a:lnTo>
                    <a:pt x="34" y="9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9" name="Freeform 85">
              <a:extLst>
                <a:ext uri="{FF2B5EF4-FFF2-40B4-BE49-F238E27FC236}">
                  <a16:creationId xmlns:a16="http://schemas.microsoft.com/office/drawing/2014/main" id="{7752BF3A-1D83-41BC-9EDC-EE807416365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42600" y="1944688"/>
              <a:ext cx="82550" cy="133350"/>
            </a:xfrm>
            <a:custGeom>
              <a:avLst/>
              <a:gdLst>
                <a:gd name="T0" fmla="*/ 32 w 52"/>
                <a:gd name="T1" fmla="*/ 0 h 84"/>
                <a:gd name="T2" fmla="*/ 0 w 52"/>
                <a:gd name="T3" fmla="*/ 9 h 84"/>
                <a:gd name="T4" fmla="*/ 2 w 52"/>
                <a:gd name="T5" fmla="*/ 18 h 84"/>
                <a:gd name="T6" fmla="*/ 11 w 52"/>
                <a:gd name="T7" fmla="*/ 18 h 84"/>
                <a:gd name="T8" fmla="*/ 27 w 52"/>
                <a:gd name="T9" fmla="*/ 70 h 84"/>
                <a:gd name="T10" fmla="*/ 18 w 52"/>
                <a:gd name="T11" fmla="*/ 75 h 84"/>
                <a:gd name="T12" fmla="*/ 23 w 52"/>
                <a:gd name="T13" fmla="*/ 84 h 84"/>
                <a:gd name="T14" fmla="*/ 52 w 52"/>
                <a:gd name="T15" fmla="*/ 75 h 84"/>
                <a:gd name="T16" fmla="*/ 50 w 52"/>
                <a:gd name="T17" fmla="*/ 66 h 84"/>
                <a:gd name="T18" fmla="*/ 41 w 52"/>
                <a:gd name="T19" fmla="*/ 66 h 84"/>
                <a:gd name="T20" fmla="*/ 25 w 52"/>
                <a:gd name="T21" fmla="*/ 13 h 84"/>
                <a:gd name="T22" fmla="*/ 34 w 52"/>
                <a:gd name="T23" fmla="*/ 9 h 84"/>
                <a:gd name="T24" fmla="*/ 32 w 52"/>
                <a:gd name="T25" fmla="*/ 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2" h="84">
                  <a:moveTo>
                    <a:pt x="32" y="0"/>
                  </a:moveTo>
                  <a:lnTo>
                    <a:pt x="0" y="9"/>
                  </a:lnTo>
                  <a:lnTo>
                    <a:pt x="2" y="18"/>
                  </a:lnTo>
                  <a:lnTo>
                    <a:pt x="11" y="18"/>
                  </a:lnTo>
                  <a:lnTo>
                    <a:pt x="27" y="70"/>
                  </a:lnTo>
                  <a:lnTo>
                    <a:pt x="18" y="75"/>
                  </a:lnTo>
                  <a:lnTo>
                    <a:pt x="23" y="84"/>
                  </a:lnTo>
                  <a:lnTo>
                    <a:pt x="52" y="75"/>
                  </a:lnTo>
                  <a:lnTo>
                    <a:pt x="50" y="66"/>
                  </a:lnTo>
                  <a:lnTo>
                    <a:pt x="41" y="66"/>
                  </a:lnTo>
                  <a:lnTo>
                    <a:pt x="25" y="13"/>
                  </a:lnTo>
                  <a:lnTo>
                    <a:pt x="34" y="9"/>
                  </a:lnTo>
                  <a:lnTo>
                    <a:pt x="3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0" name="Freeform 86">
              <a:extLst>
                <a:ext uri="{FF2B5EF4-FFF2-40B4-BE49-F238E27FC236}">
                  <a16:creationId xmlns:a16="http://schemas.microsoft.com/office/drawing/2014/main" id="{4819EA1F-9639-4C58-8B20-D6A09DE715C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02925" y="1890713"/>
              <a:ext cx="157163" cy="165100"/>
            </a:xfrm>
            <a:custGeom>
              <a:avLst/>
              <a:gdLst>
                <a:gd name="T0" fmla="*/ 74 w 99"/>
                <a:gd name="T1" fmla="*/ 0 h 104"/>
                <a:gd name="T2" fmla="*/ 67 w 99"/>
                <a:gd name="T3" fmla="*/ 4 h 104"/>
                <a:gd name="T4" fmla="*/ 44 w 99"/>
                <a:gd name="T5" fmla="*/ 13 h 104"/>
                <a:gd name="T6" fmla="*/ 48 w 99"/>
                <a:gd name="T7" fmla="*/ 22 h 104"/>
                <a:gd name="T8" fmla="*/ 55 w 99"/>
                <a:gd name="T9" fmla="*/ 20 h 104"/>
                <a:gd name="T10" fmla="*/ 74 w 99"/>
                <a:gd name="T11" fmla="*/ 59 h 104"/>
                <a:gd name="T12" fmla="*/ 74 w 99"/>
                <a:gd name="T13" fmla="*/ 59 h 104"/>
                <a:gd name="T14" fmla="*/ 21 w 99"/>
                <a:gd name="T15" fmla="*/ 22 h 104"/>
                <a:gd name="T16" fmla="*/ 7 w 99"/>
                <a:gd name="T17" fmla="*/ 29 h 104"/>
                <a:gd name="T18" fmla="*/ 0 w 99"/>
                <a:gd name="T19" fmla="*/ 34 h 104"/>
                <a:gd name="T20" fmla="*/ 3 w 99"/>
                <a:gd name="T21" fmla="*/ 41 h 104"/>
                <a:gd name="T22" fmla="*/ 12 w 99"/>
                <a:gd name="T23" fmla="*/ 41 h 104"/>
                <a:gd name="T24" fmla="*/ 35 w 99"/>
                <a:gd name="T25" fmla="*/ 91 h 104"/>
                <a:gd name="T26" fmla="*/ 28 w 99"/>
                <a:gd name="T27" fmla="*/ 95 h 104"/>
                <a:gd name="T28" fmla="*/ 32 w 99"/>
                <a:gd name="T29" fmla="*/ 104 h 104"/>
                <a:gd name="T30" fmla="*/ 62 w 99"/>
                <a:gd name="T31" fmla="*/ 91 h 104"/>
                <a:gd name="T32" fmla="*/ 58 w 99"/>
                <a:gd name="T33" fmla="*/ 84 h 104"/>
                <a:gd name="T34" fmla="*/ 51 w 99"/>
                <a:gd name="T35" fmla="*/ 84 h 104"/>
                <a:gd name="T36" fmla="*/ 32 w 99"/>
                <a:gd name="T37" fmla="*/ 47 h 104"/>
                <a:gd name="T38" fmla="*/ 32 w 99"/>
                <a:gd name="T39" fmla="*/ 45 h 104"/>
                <a:gd name="T40" fmla="*/ 83 w 99"/>
                <a:gd name="T41" fmla="*/ 82 h 104"/>
                <a:gd name="T42" fmla="*/ 99 w 99"/>
                <a:gd name="T43" fmla="*/ 75 h 104"/>
                <a:gd name="T44" fmla="*/ 71 w 99"/>
                <a:gd name="T45" fmla="*/ 13 h 104"/>
                <a:gd name="T46" fmla="*/ 78 w 99"/>
                <a:gd name="T47" fmla="*/ 9 h 104"/>
                <a:gd name="T48" fmla="*/ 74 w 99"/>
                <a:gd name="T49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9" h="104">
                  <a:moveTo>
                    <a:pt x="74" y="0"/>
                  </a:moveTo>
                  <a:lnTo>
                    <a:pt x="67" y="4"/>
                  </a:lnTo>
                  <a:lnTo>
                    <a:pt x="44" y="13"/>
                  </a:lnTo>
                  <a:lnTo>
                    <a:pt x="48" y="22"/>
                  </a:lnTo>
                  <a:lnTo>
                    <a:pt x="55" y="20"/>
                  </a:lnTo>
                  <a:lnTo>
                    <a:pt x="74" y="59"/>
                  </a:lnTo>
                  <a:lnTo>
                    <a:pt x="74" y="59"/>
                  </a:lnTo>
                  <a:lnTo>
                    <a:pt x="21" y="22"/>
                  </a:lnTo>
                  <a:lnTo>
                    <a:pt x="7" y="29"/>
                  </a:lnTo>
                  <a:lnTo>
                    <a:pt x="0" y="34"/>
                  </a:lnTo>
                  <a:lnTo>
                    <a:pt x="3" y="41"/>
                  </a:lnTo>
                  <a:lnTo>
                    <a:pt x="12" y="41"/>
                  </a:lnTo>
                  <a:lnTo>
                    <a:pt x="35" y="91"/>
                  </a:lnTo>
                  <a:lnTo>
                    <a:pt x="28" y="95"/>
                  </a:lnTo>
                  <a:lnTo>
                    <a:pt x="32" y="104"/>
                  </a:lnTo>
                  <a:lnTo>
                    <a:pt x="62" y="91"/>
                  </a:lnTo>
                  <a:lnTo>
                    <a:pt x="58" y="84"/>
                  </a:lnTo>
                  <a:lnTo>
                    <a:pt x="51" y="84"/>
                  </a:lnTo>
                  <a:lnTo>
                    <a:pt x="32" y="47"/>
                  </a:lnTo>
                  <a:lnTo>
                    <a:pt x="32" y="45"/>
                  </a:lnTo>
                  <a:lnTo>
                    <a:pt x="83" y="82"/>
                  </a:lnTo>
                  <a:lnTo>
                    <a:pt x="99" y="75"/>
                  </a:lnTo>
                  <a:lnTo>
                    <a:pt x="71" y="13"/>
                  </a:lnTo>
                  <a:lnTo>
                    <a:pt x="78" y="9"/>
                  </a:lnTo>
                  <a:lnTo>
                    <a:pt x="7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1" name="Freeform 87">
              <a:extLst>
                <a:ext uri="{FF2B5EF4-FFF2-40B4-BE49-F238E27FC236}">
                  <a16:creationId xmlns:a16="http://schemas.microsoft.com/office/drawing/2014/main" id="{4F445476-099F-4593-9841-ABD5030D688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02925" y="1890713"/>
              <a:ext cx="157163" cy="165100"/>
            </a:xfrm>
            <a:custGeom>
              <a:avLst/>
              <a:gdLst>
                <a:gd name="T0" fmla="*/ 74 w 99"/>
                <a:gd name="T1" fmla="*/ 0 h 104"/>
                <a:gd name="T2" fmla="*/ 67 w 99"/>
                <a:gd name="T3" fmla="*/ 4 h 104"/>
                <a:gd name="T4" fmla="*/ 44 w 99"/>
                <a:gd name="T5" fmla="*/ 13 h 104"/>
                <a:gd name="T6" fmla="*/ 48 w 99"/>
                <a:gd name="T7" fmla="*/ 22 h 104"/>
                <a:gd name="T8" fmla="*/ 55 w 99"/>
                <a:gd name="T9" fmla="*/ 20 h 104"/>
                <a:gd name="T10" fmla="*/ 74 w 99"/>
                <a:gd name="T11" fmla="*/ 59 h 104"/>
                <a:gd name="T12" fmla="*/ 74 w 99"/>
                <a:gd name="T13" fmla="*/ 59 h 104"/>
                <a:gd name="T14" fmla="*/ 21 w 99"/>
                <a:gd name="T15" fmla="*/ 22 h 104"/>
                <a:gd name="T16" fmla="*/ 7 w 99"/>
                <a:gd name="T17" fmla="*/ 29 h 104"/>
                <a:gd name="T18" fmla="*/ 0 w 99"/>
                <a:gd name="T19" fmla="*/ 34 h 104"/>
                <a:gd name="T20" fmla="*/ 3 w 99"/>
                <a:gd name="T21" fmla="*/ 41 h 104"/>
                <a:gd name="T22" fmla="*/ 12 w 99"/>
                <a:gd name="T23" fmla="*/ 41 h 104"/>
                <a:gd name="T24" fmla="*/ 35 w 99"/>
                <a:gd name="T25" fmla="*/ 91 h 104"/>
                <a:gd name="T26" fmla="*/ 28 w 99"/>
                <a:gd name="T27" fmla="*/ 95 h 104"/>
                <a:gd name="T28" fmla="*/ 32 w 99"/>
                <a:gd name="T29" fmla="*/ 104 h 104"/>
                <a:gd name="T30" fmla="*/ 62 w 99"/>
                <a:gd name="T31" fmla="*/ 91 h 104"/>
                <a:gd name="T32" fmla="*/ 58 w 99"/>
                <a:gd name="T33" fmla="*/ 84 h 104"/>
                <a:gd name="T34" fmla="*/ 51 w 99"/>
                <a:gd name="T35" fmla="*/ 84 h 104"/>
                <a:gd name="T36" fmla="*/ 32 w 99"/>
                <a:gd name="T37" fmla="*/ 47 h 104"/>
                <a:gd name="T38" fmla="*/ 32 w 99"/>
                <a:gd name="T39" fmla="*/ 45 h 104"/>
                <a:gd name="T40" fmla="*/ 83 w 99"/>
                <a:gd name="T41" fmla="*/ 82 h 104"/>
                <a:gd name="T42" fmla="*/ 99 w 99"/>
                <a:gd name="T43" fmla="*/ 75 h 104"/>
                <a:gd name="T44" fmla="*/ 71 w 99"/>
                <a:gd name="T45" fmla="*/ 13 h 104"/>
                <a:gd name="T46" fmla="*/ 78 w 99"/>
                <a:gd name="T47" fmla="*/ 9 h 104"/>
                <a:gd name="T48" fmla="*/ 74 w 99"/>
                <a:gd name="T49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9" h="104">
                  <a:moveTo>
                    <a:pt x="74" y="0"/>
                  </a:moveTo>
                  <a:lnTo>
                    <a:pt x="67" y="4"/>
                  </a:lnTo>
                  <a:lnTo>
                    <a:pt x="44" y="13"/>
                  </a:lnTo>
                  <a:lnTo>
                    <a:pt x="48" y="22"/>
                  </a:lnTo>
                  <a:lnTo>
                    <a:pt x="55" y="20"/>
                  </a:lnTo>
                  <a:lnTo>
                    <a:pt x="74" y="59"/>
                  </a:lnTo>
                  <a:lnTo>
                    <a:pt x="74" y="59"/>
                  </a:lnTo>
                  <a:lnTo>
                    <a:pt x="21" y="22"/>
                  </a:lnTo>
                  <a:lnTo>
                    <a:pt x="7" y="29"/>
                  </a:lnTo>
                  <a:lnTo>
                    <a:pt x="0" y="34"/>
                  </a:lnTo>
                  <a:lnTo>
                    <a:pt x="3" y="41"/>
                  </a:lnTo>
                  <a:lnTo>
                    <a:pt x="12" y="41"/>
                  </a:lnTo>
                  <a:lnTo>
                    <a:pt x="35" y="91"/>
                  </a:lnTo>
                  <a:lnTo>
                    <a:pt x="28" y="95"/>
                  </a:lnTo>
                  <a:lnTo>
                    <a:pt x="32" y="104"/>
                  </a:lnTo>
                  <a:lnTo>
                    <a:pt x="62" y="91"/>
                  </a:lnTo>
                  <a:lnTo>
                    <a:pt x="58" y="84"/>
                  </a:lnTo>
                  <a:lnTo>
                    <a:pt x="51" y="84"/>
                  </a:lnTo>
                  <a:lnTo>
                    <a:pt x="32" y="47"/>
                  </a:lnTo>
                  <a:lnTo>
                    <a:pt x="32" y="45"/>
                  </a:lnTo>
                  <a:lnTo>
                    <a:pt x="83" y="82"/>
                  </a:lnTo>
                  <a:lnTo>
                    <a:pt x="99" y="75"/>
                  </a:lnTo>
                  <a:lnTo>
                    <a:pt x="71" y="13"/>
                  </a:lnTo>
                  <a:lnTo>
                    <a:pt x="78" y="9"/>
                  </a:lnTo>
                  <a:lnTo>
                    <a:pt x="7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2" name="Freeform 88">
              <a:extLst>
                <a:ext uri="{FF2B5EF4-FFF2-40B4-BE49-F238E27FC236}">
                  <a16:creationId xmlns:a16="http://schemas.microsoft.com/office/drawing/2014/main" id="{19988785-8A73-4136-A5FC-A09D51CF066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26750" y="1820863"/>
              <a:ext cx="169863" cy="166688"/>
            </a:xfrm>
            <a:custGeom>
              <a:avLst/>
              <a:gdLst>
                <a:gd name="T0" fmla="*/ 62 w 107"/>
                <a:gd name="T1" fmla="*/ 0 h 105"/>
                <a:gd name="T2" fmla="*/ 34 w 107"/>
                <a:gd name="T3" fmla="*/ 16 h 105"/>
                <a:gd name="T4" fmla="*/ 41 w 107"/>
                <a:gd name="T5" fmla="*/ 25 h 105"/>
                <a:gd name="T6" fmla="*/ 46 w 107"/>
                <a:gd name="T7" fmla="*/ 23 h 105"/>
                <a:gd name="T8" fmla="*/ 46 w 107"/>
                <a:gd name="T9" fmla="*/ 50 h 105"/>
                <a:gd name="T10" fmla="*/ 39 w 107"/>
                <a:gd name="T11" fmla="*/ 53 h 105"/>
                <a:gd name="T12" fmla="*/ 28 w 107"/>
                <a:gd name="T13" fmla="*/ 37 h 105"/>
                <a:gd name="T14" fmla="*/ 32 w 107"/>
                <a:gd name="T15" fmla="*/ 30 h 105"/>
                <a:gd name="T16" fmla="*/ 28 w 107"/>
                <a:gd name="T17" fmla="*/ 23 h 105"/>
                <a:gd name="T18" fmla="*/ 0 w 107"/>
                <a:gd name="T19" fmla="*/ 41 h 105"/>
                <a:gd name="T20" fmla="*/ 7 w 107"/>
                <a:gd name="T21" fmla="*/ 48 h 105"/>
                <a:gd name="T22" fmla="*/ 14 w 107"/>
                <a:gd name="T23" fmla="*/ 46 h 105"/>
                <a:gd name="T24" fmla="*/ 46 w 107"/>
                <a:gd name="T25" fmla="*/ 91 h 105"/>
                <a:gd name="T26" fmla="*/ 41 w 107"/>
                <a:gd name="T27" fmla="*/ 98 h 105"/>
                <a:gd name="T28" fmla="*/ 46 w 107"/>
                <a:gd name="T29" fmla="*/ 105 h 105"/>
                <a:gd name="T30" fmla="*/ 73 w 107"/>
                <a:gd name="T31" fmla="*/ 87 h 105"/>
                <a:gd name="T32" fmla="*/ 66 w 107"/>
                <a:gd name="T33" fmla="*/ 80 h 105"/>
                <a:gd name="T34" fmla="*/ 60 w 107"/>
                <a:gd name="T35" fmla="*/ 82 h 105"/>
                <a:gd name="T36" fmla="*/ 48 w 107"/>
                <a:gd name="T37" fmla="*/ 64 h 105"/>
                <a:gd name="T38" fmla="*/ 55 w 107"/>
                <a:gd name="T39" fmla="*/ 60 h 105"/>
                <a:gd name="T40" fmla="*/ 80 w 107"/>
                <a:gd name="T41" fmla="*/ 69 h 105"/>
                <a:gd name="T42" fmla="*/ 76 w 107"/>
                <a:gd name="T43" fmla="*/ 73 h 105"/>
                <a:gd name="T44" fmla="*/ 82 w 107"/>
                <a:gd name="T45" fmla="*/ 80 h 105"/>
                <a:gd name="T46" fmla="*/ 107 w 107"/>
                <a:gd name="T47" fmla="*/ 64 h 105"/>
                <a:gd name="T48" fmla="*/ 103 w 107"/>
                <a:gd name="T49" fmla="*/ 55 h 105"/>
                <a:gd name="T50" fmla="*/ 94 w 107"/>
                <a:gd name="T51" fmla="*/ 60 h 105"/>
                <a:gd name="T52" fmla="*/ 60 w 107"/>
                <a:gd name="T53" fmla="*/ 46 h 105"/>
                <a:gd name="T54" fmla="*/ 60 w 107"/>
                <a:gd name="T55" fmla="*/ 14 h 105"/>
                <a:gd name="T56" fmla="*/ 66 w 107"/>
                <a:gd name="T57" fmla="*/ 7 h 105"/>
                <a:gd name="T58" fmla="*/ 62 w 107"/>
                <a:gd name="T59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07" h="105">
                  <a:moveTo>
                    <a:pt x="62" y="0"/>
                  </a:moveTo>
                  <a:lnTo>
                    <a:pt x="34" y="16"/>
                  </a:lnTo>
                  <a:lnTo>
                    <a:pt x="41" y="25"/>
                  </a:lnTo>
                  <a:lnTo>
                    <a:pt x="46" y="23"/>
                  </a:lnTo>
                  <a:lnTo>
                    <a:pt x="46" y="50"/>
                  </a:lnTo>
                  <a:lnTo>
                    <a:pt x="39" y="53"/>
                  </a:lnTo>
                  <a:lnTo>
                    <a:pt x="28" y="37"/>
                  </a:lnTo>
                  <a:lnTo>
                    <a:pt x="32" y="30"/>
                  </a:lnTo>
                  <a:lnTo>
                    <a:pt x="28" y="23"/>
                  </a:lnTo>
                  <a:lnTo>
                    <a:pt x="0" y="41"/>
                  </a:lnTo>
                  <a:lnTo>
                    <a:pt x="7" y="48"/>
                  </a:lnTo>
                  <a:lnTo>
                    <a:pt x="14" y="46"/>
                  </a:lnTo>
                  <a:lnTo>
                    <a:pt x="46" y="91"/>
                  </a:lnTo>
                  <a:lnTo>
                    <a:pt x="41" y="98"/>
                  </a:lnTo>
                  <a:lnTo>
                    <a:pt x="46" y="105"/>
                  </a:lnTo>
                  <a:lnTo>
                    <a:pt x="73" y="87"/>
                  </a:lnTo>
                  <a:lnTo>
                    <a:pt x="66" y="80"/>
                  </a:lnTo>
                  <a:lnTo>
                    <a:pt x="60" y="82"/>
                  </a:lnTo>
                  <a:lnTo>
                    <a:pt x="48" y="64"/>
                  </a:lnTo>
                  <a:lnTo>
                    <a:pt x="55" y="60"/>
                  </a:lnTo>
                  <a:lnTo>
                    <a:pt x="80" y="69"/>
                  </a:lnTo>
                  <a:lnTo>
                    <a:pt x="76" y="73"/>
                  </a:lnTo>
                  <a:lnTo>
                    <a:pt x="82" y="80"/>
                  </a:lnTo>
                  <a:lnTo>
                    <a:pt x="107" y="64"/>
                  </a:lnTo>
                  <a:lnTo>
                    <a:pt x="103" y="55"/>
                  </a:lnTo>
                  <a:lnTo>
                    <a:pt x="94" y="60"/>
                  </a:lnTo>
                  <a:lnTo>
                    <a:pt x="60" y="46"/>
                  </a:lnTo>
                  <a:lnTo>
                    <a:pt x="60" y="14"/>
                  </a:lnTo>
                  <a:lnTo>
                    <a:pt x="66" y="7"/>
                  </a:lnTo>
                  <a:lnTo>
                    <a:pt x="6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3" name="Freeform 89">
              <a:extLst>
                <a:ext uri="{FF2B5EF4-FFF2-40B4-BE49-F238E27FC236}">
                  <a16:creationId xmlns:a16="http://schemas.microsoft.com/office/drawing/2014/main" id="{6589BF3A-F949-44E2-ACFD-CE69BF5D726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26750" y="1820863"/>
              <a:ext cx="169863" cy="166688"/>
            </a:xfrm>
            <a:custGeom>
              <a:avLst/>
              <a:gdLst>
                <a:gd name="T0" fmla="*/ 62 w 107"/>
                <a:gd name="T1" fmla="*/ 0 h 105"/>
                <a:gd name="T2" fmla="*/ 34 w 107"/>
                <a:gd name="T3" fmla="*/ 16 h 105"/>
                <a:gd name="T4" fmla="*/ 41 w 107"/>
                <a:gd name="T5" fmla="*/ 25 h 105"/>
                <a:gd name="T6" fmla="*/ 46 w 107"/>
                <a:gd name="T7" fmla="*/ 23 h 105"/>
                <a:gd name="T8" fmla="*/ 46 w 107"/>
                <a:gd name="T9" fmla="*/ 50 h 105"/>
                <a:gd name="T10" fmla="*/ 39 w 107"/>
                <a:gd name="T11" fmla="*/ 53 h 105"/>
                <a:gd name="T12" fmla="*/ 28 w 107"/>
                <a:gd name="T13" fmla="*/ 37 h 105"/>
                <a:gd name="T14" fmla="*/ 32 w 107"/>
                <a:gd name="T15" fmla="*/ 30 h 105"/>
                <a:gd name="T16" fmla="*/ 28 w 107"/>
                <a:gd name="T17" fmla="*/ 23 h 105"/>
                <a:gd name="T18" fmla="*/ 0 w 107"/>
                <a:gd name="T19" fmla="*/ 41 h 105"/>
                <a:gd name="T20" fmla="*/ 7 w 107"/>
                <a:gd name="T21" fmla="*/ 48 h 105"/>
                <a:gd name="T22" fmla="*/ 14 w 107"/>
                <a:gd name="T23" fmla="*/ 46 h 105"/>
                <a:gd name="T24" fmla="*/ 46 w 107"/>
                <a:gd name="T25" fmla="*/ 91 h 105"/>
                <a:gd name="T26" fmla="*/ 41 w 107"/>
                <a:gd name="T27" fmla="*/ 98 h 105"/>
                <a:gd name="T28" fmla="*/ 46 w 107"/>
                <a:gd name="T29" fmla="*/ 105 h 105"/>
                <a:gd name="T30" fmla="*/ 73 w 107"/>
                <a:gd name="T31" fmla="*/ 87 h 105"/>
                <a:gd name="T32" fmla="*/ 66 w 107"/>
                <a:gd name="T33" fmla="*/ 80 h 105"/>
                <a:gd name="T34" fmla="*/ 60 w 107"/>
                <a:gd name="T35" fmla="*/ 82 h 105"/>
                <a:gd name="T36" fmla="*/ 48 w 107"/>
                <a:gd name="T37" fmla="*/ 64 h 105"/>
                <a:gd name="T38" fmla="*/ 55 w 107"/>
                <a:gd name="T39" fmla="*/ 60 h 105"/>
                <a:gd name="T40" fmla="*/ 80 w 107"/>
                <a:gd name="T41" fmla="*/ 69 h 105"/>
                <a:gd name="T42" fmla="*/ 76 w 107"/>
                <a:gd name="T43" fmla="*/ 73 h 105"/>
                <a:gd name="T44" fmla="*/ 82 w 107"/>
                <a:gd name="T45" fmla="*/ 80 h 105"/>
                <a:gd name="T46" fmla="*/ 107 w 107"/>
                <a:gd name="T47" fmla="*/ 64 h 105"/>
                <a:gd name="T48" fmla="*/ 103 w 107"/>
                <a:gd name="T49" fmla="*/ 55 h 105"/>
                <a:gd name="T50" fmla="*/ 94 w 107"/>
                <a:gd name="T51" fmla="*/ 60 h 105"/>
                <a:gd name="T52" fmla="*/ 60 w 107"/>
                <a:gd name="T53" fmla="*/ 46 h 105"/>
                <a:gd name="T54" fmla="*/ 60 w 107"/>
                <a:gd name="T55" fmla="*/ 14 h 105"/>
                <a:gd name="T56" fmla="*/ 66 w 107"/>
                <a:gd name="T57" fmla="*/ 7 h 105"/>
                <a:gd name="T58" fmla="*/ 62 w 107"/>
                <a:gd name="T59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07" h="105">
                  <a:moveTo>
                    <a:pt x="62" y="0"/>
                  </a:moveTo>
                  <a:lnTo>
                    <a:pt x="34" y="16"/>
                  </a:lnTo>
                  <a:lnTo>
                    <a:pt x="41" y="25"/>
                  </a:lnTo>
                  <a:lnTo>
                    <a:pt x="46" y="23"/>
                  </a:lnTo>
                  <a:lnTo>
                    <a:pt x="46" y="50"/>
                  </a:lnTo>
                  <a:lnTo>
                    <a:pt x="39" y="53"/>
                  </a:lnTo>
                  <a:lnTo>
                    <a:pt x="28" y="37"/>
                  </a:lnTo>
                  <a:lnTo>
                    <a:pt x="32" y="30"/>
                  </a:lnTo>
                  <a:lnTo>
                    <a:pt x="28" y="23"/>
                  </a:lnTo>
                  <a:lnTo>
                    <a:pt x="0" y="41"/>
                  </a:lnTo>
                  <a:lnTo>
                    <a:pt x="7" y="48"/>
                  </a:lnTo>
                  <a:lnTo>
                    <a:pt x="14" y="46"/>
                  </a:lnTo>
                  <a:lnTo>
                    <a:pt x="46" y="91"/>
                  </a:lnTo>
                  <a:lnTo>
                    <a:pt x="41" y="98"/>
                  </a:lnTo>
                  <a:lnTo>
                    <a:pt x="46" y="105"/>
                  </a:lnTo>
                  <a:lnTo>
                    <a:pt x="73" y="87"/>
                  </a:lnTo>
                  <a:lnTo>
                    <a:pt x="66" y="80"/>
                  </a:lnTo>
                  <a:lnTo>
                    <a:pt x="60" y="82"/>
                  </a:lnTo>
                  <a:lnTo>
                    <a:pt x="48" y="64"/>
                  </a:lnTo>
                  <a:lnTo>
                    <a:pt x="55" y="60"/>
                  </a:lnTo>
                  <a:lnTo>
                    <a:pt x="80" y="69"/>
                  </a:lnTo>
                  <a:lnTo>
                    <a:pt x="76" y="73"/>
                  </a:lnTo>
                  <a:lnTo>
                    <a:pt x="82" y="80"/>
                  </a:lnTo>
                  <a:lnTo>
                    <a:pt x="107" y="64"/>
                  </a:lnTo>
                  <a:lnTo>
                    <a:pt x="103" y="55"/>
                  </a:lnTo>
                  <a:lnTo>
                    <a:pt x="94" y="60"/>
                  </a:lnTo>
                  <a:lnTo>
                    <a:pt x="60" y="46"/>
                  </a:lnTo>
                  <a:lnTo>
                    <a:pt x="60" y="14"/>
                  </a:lnTo>
                  <a:lnTo>
                    <a:pt x="66" y="7"/>
                  </a:lnTo>
                  <a:lnTo>
                    <a:pt x="6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4" name="Freeform 90">
              <a:extLst>
                <a:ext uri="{FF2B5EF4-FFF2-40B4-BE49-F238E27FC236}">
                  <a16:creationId xmlns:a16="http://schemas.microsoft.com/office/drawing/2014/main" id="{4D75E6B7-AC53-43D9-AA03-184CEAD43BF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47400" y="1755776"/>
              <a:ext cx="130175" cy="130175"/>
            </a:xfrm>
            <a:custGeom>
              <a:avLst/>
              <a:gdLst>
                <a:gd name="T0" fmla="*/ 18 w 36"/>
                <a:gd name="T1" fmla="*/ 0 h 36"/>
                <a:gd name="T2" fmla="*/ 12 w 36"/>
                <a:gd name="T3" fmla="*/ 1 h 36"/>
                <a:gd name="T4" fmla="*/ 6 w 36"/>
                <a:gd name="T5" fmla="*/ 6 h 36"/>
                <a:gd name="T6" fmla="*/ 1 w 36"/>
                <a:gd name="T7" fmla="*/ 14 h 36"/>
                <a:gd name="T8" fmla="*/ 3 w 36"/>
                <a:gd name="T9" fmla="*/ 21 h 36"/>
                <a:gd name="T10" fmla="*/ 9 w 36"/>
                <a:gd name="T11" fmla="*/ 24 h 36"/>
                <a:gd name="T12" fmla="*/ 10 w 36"/>
                <a:gd name="T13" fmla="*/ 24 h 36"/>
                <a:gd name="T14" fmla="*/ 20 w 36"/>
                <a:gd name="T15" fmla="*/ 21 h 36"/>
                <a:gd name="T16" fmla="*/ 25 w 36"/>
                <a:gd name="T17" fmla="*/ 19 h 36"/>
                <a:gd name="T18" fmla="*/ 25 w 36"/>
                <a:gd name="T19" fmla="*/ 19 h 36"/>
                <a:gd name="T20" fmla="*/ 28 w 36"/>
                <a:gd name="T21" fmla="*/ 20 h 36"/>
                <a:gd name="T22" fmla="*/ 29 w 36"/>
                <a:gd name="T23" fmla="*/ 23 h 36"/>
                <a:gd name="T24" fmla="*/ 27 w 36"/>
                <a:gd name="T25" fmla="*/ 27 h 36"/>
                <a:gd name="T26" fmla="*/ 24 w 36"/>
                <a:gd name="T27" fmla="*/ 30 h 36"/>
                <a:gd name="T28" fmla="*/ 21 w 36"/>
                <a:gd name="T29" fmla="*/ 30 h 36"/>
                <a:gd name="T30" fmla="*/ 17 w 36"/>
                <a:gd name="T31" fmla="*/ 27 h 36"/>
                <a:gd name="T32" fmla="*/ 13 w 36"/>
                <a:gd name="T33" fmla="*/ 31 h 36"/>
                <a:gd name="T34" fmla="*/ 18 w 36"/>
                <a:gd name="T35" fmla="*/ 36 h 36"/>
                <a:gd name="T36" fmla="*/ 18 w 36"/>
                <a:gd name="T37" fmla="*/ 36 h 36"/>
                <a:gd name="T38" fmla="*/ 24 w 36"/>
                <a:gd name="T39" fmla="*/ 35 h 36"/>
                <a:gd name="T40" fmla="*/ 30 w 36"/>
                <a:gd name="T41" fmla="*/ 31 h 36"/>
                <a:gd name="T42" fmla="*/ 35 w 36"/>
                <a:gd name="T43" fmla="*/ 23 h 36"/>
                <a:gd name="T44" fmla="*/ 33 w 36"/>
                <a:gd name="T45" fmla="*/ 15 h 36"/>
                <a:gd name="T46" fmla="*/ 27 w 36"/>
                <a:gd name="T47" fmla="*/ 12 h 36"/>
                <a:gd name="T48" fmla="*/ 26 w 36"/>
                <a:gd name="T49" fmla="*/ 12 h 36"/>
                <a:gd name="T50" fmla="*/ 17 w 36"/>
                <a:gd name="T51" fmla="*/ 15 h 36"/>
                <a:gd name="T52" fmla="*/ 11 w 36"/>
                <a:gd name="T53" fmla="*/ 17 h 36"/>
                <a:gd name="T54" fmla="*/ 11 w 36"/>
                <a:gd name="T55" fmla="*/ 17 h 36"/>
                <a:gd name="T56" fmla="*/ 8 w 36"/>
                <a:gd name="T57" fmla="*/ 16 h 36"/>
                <a:gd name="T58" fmla="*/ 7 w 36"/>
                <a:gd name="T59" fmla="*/ 13 h 36"/>
                <a:gd name="T60" fmla="*/ 9 w 36"/>
                <a:gd name="T61" fmla="*/ 9 h 36"/>
                <a:gd name="T62" fmla="*/ 12 w 36"/>
                <a:gd name="T63" fmla="*/ 7 h 36"/>
                <a:gd name="T64" fmla="*/ 15 w 36"/>
                <a:gd name="T65" fmla="*/ 6 h 36"/>
                <a:gd name="T66" fmla="*/ 19 w 36"/>
                <a:gd name="T67" fmla="*/ 9 h 36"/>
                <a:gd name="T68" fmla="*/ 23 w 36"/>
                <a:gd name="T69" fmla="*/ 5 h 36"/>
                <a:gd name="T70" fmla="*/ 18 w 36"/>
                <a:gd name="T71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6" h="36">
                  <a:moveTo>
                    <a:pt x="18" y="0"/>
                  </a:moveTo>
                  <a:cubicBezTo>
                    <a:pt x="16" y="0"/>
                    <a:pt x="14" y="1"/>
                    <a:pt x="12" y="1"/>
                  </a:cubicBezTo>
                  <a:cubicBezTo>
                    <a:pt x="9" y="2"/>
                    <a:pt x="7" y="4"/>
                    <a:pt x="6" y="6"/>
                  </a:cubicBezTo>
                  <a:cubicBezTo>
                    <a:pt x="3" y="8"/>
                    <a:pt x="1" y="11"/>
                    <a:pt x="1" y="14"/>
                  </a:cubicBezTo>
                  <a:cubicBezTo>
                    <a:pt x="0" y="17"/>
                    <a:pt x="1" y="19"/>
                    <a:pt x="3" y="21"/>
                  </a:cubicBezTo>
                  <a:cubicBezTo>
                    <a:pt x="5" y="23"/>
                    <a:pt x="7" y="24"/>
                    <a:pt x="9" y="24"/>
                  </a:cubicBezTo>
                  <a:cubicBezTo>
                    <a:pt x="9" y="24"/>
                    <a:pt x="10" y="24"/>
                    <a:pt x="10" y="24"/>
                  </a:cubicBezTo>
                  <a:cubicBezTo>
                    <a:pt x="13" y="24"/>
                    <a:pt x="16" y="22"/>
                    <a:pt x="20" y="21"/>
                  </a:cubicBezTo>
                  <a:cubicBezTo>
                    <a:pt x="22" y="19"/>
                    <a:pt x="24" y="19"/>
                    <a:pt x="25" y="19"/>
                  </a:cubicBezTo>
                  <a:cubicBezTo>
                    <a:pt x="25" y="19"/>
                    <a:pt x="25" y="19"/>
                    <a:pt x="25" y="19"/>
                  </a:cubicBezTo>
                  <a:cubicBezTo>
                    <a:pt x="26" y="19"/>
                    <a:pt x="27" y="19"/>
                    <a:pt x="28" y="20"/>
                  </a:cubicBezTo>
                  <a:cubicBezTo>
                    <a:pt x="29" y="21"/>
                    <a:pt x="29" y="22"/>
                    <a:pt x="29" y="23"/>
                  </a:cubicBezTo>
                  <a:cubicBezTo>
                    <a:pt x="29" y="25"/>
                    <a:pt x="28" y="26"/>
                    <a:pt x="27" y="27"/>
                  </a:cubicBezTo>
                  <a:cubicBezTo>
                    <a:pt x="26" y="28"/>
                    <a:pt x="25" y="29"/>
                    <a:pt x="24" y="30"/>
                  </a:cubicBezTo>
                  <a:cubicBezTo>
                    <a:pt x="22" y="30"/>
                    <a:pt x="21" y="30"/>
                    <a:pt x="21" y="30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3" y="31"/>
                    <a:pt x="13" y="31"/>
                    <a:pt x="13" y="31"/>
                  </a:cubicBezTo>
                  <a:cubicBezTo>
                    <a:pt x="18" y="36"/>
                    <a:pt x="18" y="36"/>
                    <a:pt x="18" y="36"/>
                  </a:cubicBezTo>
                  <a:cubicBezTo>
                    <a:pt x="18" y="36"/>
                    <a:pt x="18" y="36"/>
                    <a:pt x="18" y="36"/>
                  </a:cubicBezTo>
                  <a:cubicBezTo>
                    <a:pt x="20" y="36"/>
                    <a:pt x="22" y="36"/>
                    <a:pt x="24" y="35"/>
                  </a:cubicBezTo>
                  <a:cubicBezTo>
                    <a:pt x="26" y="34"/>
                    <a:pt x="28" y="33"/>
                    <a:pt x="30" y="31"/>
                  </a:cubicBezTo>
                  <a:cubicBezTo>
                    <a:pt x="33" y="28"/>
                    <a:pt x="35" y="26"/>
                    <a:pt x="35" y="23"/>
                  </a:cubicBezTo>
                  <a:cubicBezTo>
                    <a:pt x="36" y="20"/>
                    <a:pt x="35" y="17"/>
                    <a:pt x="33" y="15"/>
                  </a:cubicBezTo>
                  <a:cubicBezTo>
                    <a:pt x="31" y="13"/>
                    <a:pt x="29" y="12"/>
                    <a:pt x="27" y="12"/>
                  </a:cubicBezTo>
                  <a:cubicBezTo>
                    <a:pt x="26" y="12"/>
                    <a:pt x="26" y="12"/>
                    <a:pt x="26" y="12"/>
                  </a:cubicBezTo>
                  <a:cubicBezTo>
                    <a:pt x="24" y="12"/>
                    <a:pt x="21" y="13"/>
                    <a:pt x="17" y="15"/>
                  </a:cubicBezTo>
                  <a:cubicBezTo>
                    <a:pt x="15" y="17"/>
                    <a:pt x="13" y="17"/>
                    <a:pt x="11" y="17"/>
                  </a:cubicBezTo>
                  <a:cubicBezTo>
                    <a:pt x="11" y="17"/>
                    <a:pt x="11" y="17"/>
                    <a:pt x="11" y="17"/>
                  </a:cubicBezTo>
                  <a:cubicBezTo>
                    <a:pt x="10" y="17"/>
                    <a:pt x="9" y="17"/>
                    <a:pt x="8" y="16"/>
                  </a:cubicBezTo>
                  <a:cubicBezTo>
                    <a:pt x="7" y="16"/>
                    <a:pt x="7" y="14"/>
                    <a:pt x="7" y="13"/>
                  </a:cubicBezTo>
                  <a:cubicBezTo>
                    <a:pt x="7" y="12"/>
                    <a:pt x="8" y="11"/>
                    <a:pt x="9" y="9"/>
                  </a:cubicBezTo>
                  <a:cubicBezTo>
                    <a:pt x="10" y="8"/>
                    <a:pt x="11" y="8"/>
                    <a:pt x="12" y="7"/>
                  </a:cubicBezTo>
                  <a:cubicBezTo>
                    <a:pt x="13" y="6"/>
                    <a:pt x="14" y="6"/>
                    <a:pt x="15" y="6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18" y="0"/>
                    <a:pt x="18" y="0"/>
                    <a:pt x="18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5" name="Freeform 91">
              <a:extLst>
                <a:ext uri="{FF2B5EF4-FFF2-40B4-BE49-F238E27FC236}">
                  <a16:creationId xmlns:a16="http://schemas.microsoft.com/office/drawing/2014/main" id="{7F64A541-3A38-422F-839B-465A3635A9C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840913" y="592138"/>
              <a:ext cx="174625" cy="150813"/>
            </a:xfrm>
            <a:custGeom>
              <a:avLst/>
              <a:gdLst>
                <a:gd name="T0" fmla="*/ 19 w 48"/>
                <a:gd name="T1" fmla="*/ 20 h 42"/>
                <a:gd name="T2" fmla="*/ 12 w 48"/>
                <a:gd name="T3" fmla="*/ 12 h 42"/>
                <a:gd name="T4" fmla="*/ 15 w 48"/>
                <a:gd name="T5" fmla="*/ 9 h 42"/>
                <a:gd name="T6" fmla="*/ 20 w 48"/>
                <a:gd name="T7" fmla="*/ 7 h 42"/>
                <a:gd name="T8" fmla="*/ 20 w 48"/>
                <a:gd name="T9" fmla="*/ 7 h 42"/>
                <a:gd name="T10" fmla="*/ 23 w 48"/>
                <a:gd name="T11" fmla="*/ 9 h 42"/>
                <a:gd name="T12" fmla="*/ 25 w 48"/>
                <a:gd name="T13" fmla="*/ 12 h 42"/>
                <a:gd name="T14" fmla="*/ 22 w 48"/>
                <a:gd name="T15" fmla="*/ 16 h 42"/>
                <a:gd name="T16" fmla="*/ 19 w 48"/>
                <a:gd name="T17" fmla="*/ 20 h 42"/>
                <a:gd name="T18" fmla="*/ 21 w 48"/>
                <a:gd name="T19" fmla="*/ 0 h 42"/>
                <a:gd name="T20" fmla="*/ 21 w 48"/>
                <a:gd name="T21" fmla="*/ 0 h 42"/>
                <a:gd name="T22" fmla="*/ 12 w 48"/>
                <a:gd name="T23" fmla="*/ 5 h 42"/>
                <a:gd name="T24" fmla="*/ 3 w 48"/>
                <a:gd name="T25" fmla="*/ 13 h 42"/>
                <a:gd name="T26" fmla="*/ 0 w 48"/>
                <a:gd name="T27" fmla="*/ 15 h 42"/>
                <a:gd name="T28" fmla="*/ 3 w 48"/>
                <a:gd name="T29" fmla="*/ 19 h 42"/>
                <a:gd name="T30" fmla="*/ 6 w 48"/>
                <a:gd name="T31" fmla="*/ 17 h 42"/>
                <a:gd name="T32" fmla="*/ 23 w 48"/>
                <a:gd name="T33" fmla="*/ 36 h 42"/>
                <a:gd name="T34" fmla="*/ 21 w 48"/>
                <a:gd name="T35" fmla="*/ 39 h 42"/>
                <a:gd name="T36" fmla="*/ 24 w 48"/>
                <a:gd name="T37" fmla="*/ 42 h 42"/>
                <a:gd name="T38" fmla="*/ 35 w 48"/>
                <a:gd name="T39" fmla="*/ 32 h 42"/>
                <a:gd name="T40" fmla="*/ 32 w 48"/>
                <a:gd name="T41" fmla="*/ 29 h 42"/>
                <a:gd name="T42" fmla="*/ 29 w 48"/>
                <a:gd name="T43" fmla="*/ 31 h 42"/>
                <a:gd name="T44" fmla="*/ 22 w 48"/>
                <a:gd name="T45" fmla="*/ 24 h 42"/>
                <a:gd name="T46" fmla="*/ 27 w 48"/>
                <a:gd name="T47" fmla="*/ 20 h 42"/>
                <a:gd name="T48" fmla="*/ 30 w 48"/>
                <a:gd name="T49" fmla="*/ 19 h 42"/>
                <a:gd name="T50" fmla="*/ 31 w 48"/>
                <a:gd name="T51" fmla="*/ 19 h 42"/>
                <a:gd name="T52" fmla="*/ 34 w 48"/>
                <a:gd name="T53" fmla="*/ 21 h 42"/>
                <a:gd name="T54" fmla="*/ 36 w 48"/>
                <a:gd name="T55" fmla="*/ 22 h 42"/>
                <a:gd name="T56" fmla="*/ 40 w 48"/>
                <a:gd name="T57" fmla="*/ 25 h 42"/>
                <a:gd name="T58" fmla="*/ 41 w 48"/>
                <a:gd name="T59" fmla="*/ 25 h 42"/>
                <a:gd name="T60" fmla="*/ 45 w 48"/>
                <a:gd name="T61" fmla="*/ 23 h 42"/>
                <a:gd name="T62" fmla="*/ 48 w 48"/>
                <a:gd name="T63" fmla="*/ 20 h 42"/>
                <a:gd name="T64" fmla="*/ 45 w 48"/>
                <a:gd name="T65" fmla="*/ 17 h 42"/>
                <a:gd name="T66" fmla="*/ 44 w 48"/>
                <a:gd name="T67" fmla="*/ 18 h 42"/>
                <a:gd name="T68" fmla="*/ 43 w 48"/>
                <a:gd name="T69" fmla="*/ 18 h 42"/>
                <a:gd name="T70" fmla="*/ 43 w 48"/>
                <a:gd name="T71" fmla="*/ 18 h 42"/>
                <a:gd name="T72" fmla="*/ 41 w 48"/>
                <a:gd name="T73" fmla="*/ 17 h 42"/>
                <a:gd name="T74" fmla="*/ 40 w 48"/>
                <a:gd name="T75" fmla="*/ 16 h 42"/>
                <a:gd name="T76" fmla="*/ 35 w 48"/>
                <a:gd name="T77" fmla="*/ 13 h 42"/>
                <a:gd name="T78" fmla="*/ 33 w 48"/>
                <a:gd name="T79" fmla="*/ 12 h 42"/>
                <a:gd name="T80" fmla="*/ 30 w 48"/>
                <a:gd name="T81" fmla="*/ 13 h 42"/>
                <a:gd name="T82" fmla="*/ 31 w 48"/>
                <a:gd name="T83" fmla="*/ 8 h 42"/>
                <a:gd name="T84" fmla="*/ 29 w 48"/>
                <a:gd name="T85" fmla="*/ 4 h 42"/>
                <a:gd name="T86" fmla="*/ 21 w 48"/>
                <a:gd name="T87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8" h="42">
                  <a:moveTo>
                    <a:pt x="19" y="20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7" y="7"/>
                    <a:pt x="18" y="7"/>
                    <a:pt x="20" y="7"/>
                  </a:cubicBezTo>
                  <a:cubicBezTo>
                    <a:pt x="20" y="7"/>
                    <a:pt x="20" y="7"/>
                    <a:pt x="20" y="7"/>
                  </a:cubicBezTo>
                  <a:cubicBezTo>
                    <a:pt x="21" y="7"/>
                    <a:pt x="22" y="8"/>
                    <a:pt x="23" y="9"/>
                  </a:cubicBezTo>
                  <a:cubicBezTo>
                    <a:pt x="25" y="10"/>
                    <a:pt x="25" y="11"/>
                    <a:pt x="25" y="12"/>
                  </a:cubicBezTo>
                  <a:cubicBezTo>
                    <a:pt x="25" y="14"/>
                    <a:pt x="24" y="15"/>
                    <a:pt x="22" y="16"/>
                  </a:cubicBezTo>
                  <a:cubicBezTo>
                    <a:pt x="19" y="20"/>
                    <a:pt x="19" y="20"/>
                    <a:pt x="19" y="20"/>
                  </a:cubicBezTo>
                  <a:moveTo>
                    <a:pt x="21" y="0"/>
                  </a:moveTo>
                  <a:cubicBezTo>
                    <a:pt x="21" y="0"/>
                    <a:pt x="21" y="0"/>
                    <a:pt x="21" y="0"/>
                  </a:cubicBezTo>
                  <a:cubicBezTo>
                    <a:pt x="18" y="0"/>
                    <a:pt x="15" y="2"/>
                    <a:pt x="12" y="5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1" y="39"/>
                    <a:pt x="21" y="39"/>
                    <a:pt x="21" y="39"/>
                  </a:cubicBezTo>
                  <a:cubicBezTo>
                    <a:pt x="24" y="42"/>
                    <a:pt x="24" y="42"/>
                    <a:pt x="24" y="42"/>
                  </a:cubicBezTo>
                  <a:cubicBezTo>
                    <a:pt x="35" y="32"/>
                    <a:pt x="35" y="32"/>
                    <a:pt x="35" y="32"/>
                  </a:cubicBezTo>
                  <a:cubicBezTo>
                    <a:pt x="32" y="29"/>
                    <a:pt x="32" y="29"/>
                    <a:pt x="32" y="29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22" y="24"/>
                    <a:pt x="22" y="24"/>
                    <a:pt x="22" y="24"/>
                  </a:cubicBezTo>
                  <a:cubicBezTo>
                    <a:pt x="27" y="20"/>
                    <a:pt x="27" y="20"/>
                    <a:pt x="27" y="20"/>
                  </a:cubicBezTo>
                  <a:cubicBezTo>
                    <a:pt x="28" y="19"/>
                    <a:pt x="29" y="19"/>
                    <a:pt x="30" y="19"/>
                  </a:cubicBezTo>
                  <a:cubicBezTo>
                    <a:pt x="30" y="19"/>
                    <a:pt x="31" y="19"/>
                    <a:pt x="31" y="19"/>
                  </a:cubicBezTo>
                  <a:cubicBezTo>
                    <a:pt x="32" y="19"/>
                    <a:pt x="33" y="19"/>
                    <a:pt x="34" y="21"/>
                  </a:cubicBezTo>
                  <a:cubicBezTo>
                    <a:pt x="36" y="22"/>
                    <a:pt x="36" y="22"/>
                    <a:pt x="36" y="22"/>
                  </a:cubicBezTo>
                  <a:cubicBezTo>
                    <a:pt x="37" y="24"/>
                    <a:pt x="39" y="25"/>
                    <a:pt x="40" y="25"/>
                  </a:cubicBezTo>
                  <a:cubicBezTo>
                    <a:pt x="40" y="25"/>
                    <a:pt x="41" y="25"/>
                    <a:pt x="41" y="25"/>
                  </a:cubicBezTo>
                  <a:cubicBezTo>
                    <a:pt x="42" y="25"/>
                    <a:pt x="44" y="24"/>
                    <a:pt x="45" y="23"/>
                  </a:cubicBezTo>
                  <a:cubicBezTo>
                    <a:pt x="48" y="20"/>
                    <a:pt x="48" y="20"/>
                    <a:pt x="48" y="20"/>
                  </a:cubicBezTo>
                  <a:cubicBezTo>
                    <a:pt x="45" y="17"/>
                    <a:pt x="45" y="17"/>
                    <a:pt x="45" y="17"/>
                  </a:cubicBezTo>
                  <a:cubicBezTo>
                    <a:pt x="44" y="18"/>
                    <a:pt x="44" y="18"/>
                    <a:pt x="44" y="18"/>
                  </a:cubicBezTo>
                  <a:cubicBezTo>
                    <a:pt x="44" y="18"/>
                    <a:pt x="43" y="18"/>
                    <a:pt x="43" y="18"/>
                  </a:cubicBezTo>
                  <a:cubicBezTo>
                    <a:pt x="43" y="18"/>
                    <a:pt x="43" y="18"/>
                    <a:pt x="43" y="18"/>
                  </a:cubicBezTo>
                  <a:cubicBezTo>
                    <a:pt x="42" y="18"/>
                    <a:pt x="42" y="18"/>
                    <a:pt x="41" y="17"/>
                  </a:cubicBezTo>
                  <a:cubicBezTo>
                    <a:pt x="40" y="16"/>
                    <a:pt x="40" y="16"/>
                    <a:pt x="40" y="16"/>
                  </a:cubicBezTo>
                  <a:cubicBezTo>
                    <a:pt x="38" y="14"/>
                    <a:pt x="37" y="13"/>
                    <a:pt x="35" y="13"/>
                  </a:cubicBezTo>
                  <a:cubicBezTo>
                    <a:pt x="35" y="13"/>
                    <a:pt x="34" y="12"/>
                    <a:pt x="33" y="12"/>
                  </a:cubicBezTo>
                  <a:cubicBezTo>
                    <a:pt x="32" y="12"/>
                    <a:pt x="31" y="13"/>
                    <a:pt x="30" y="13"/>
                  </a:cubicBezTo>
                  <a:cubicBezTo>
                    <a:pt x="30" y="12"/>
                    <a:pt x="31" y="10"/>
                    <a:pt x="31" y="8"/>
                  </a:cubicBezTo>
                  <a:cubicBezTo>
                    <a:pt x="30" y="6"/>
                    <a:pt x="30" y="5"/>
                    <a:pt x="29" y="4"/>
                  </a:cubicBezTo>
                  <a:cubicBezTo>
                    <a:pt x="26" y="1"/>
                    <a:pt x="24" y="0"/>
                    <a:pt x="21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6" name="Freeform 92">
              <a:extLst>
                <a:ext uri="{FF2B5EF4-FFF2-40B4-BE49-F238E27FC236}">
                  <a16:creationId xmlns:a16="http://schemas.microsoft.com/office/drawing/2014/main" id="{6154566C-5EF5-4420-9552-1198CB420015}"/>
                </a:ext>
              </a:extLst>
            </p:cNvPr>
            <p:cNvSpPr>
              <a:spLocks/>
            </p:cNvSpPr>
            <p:nvPr/>
          </p:nvSpPr>
          <p:spPr bwMode="auto">
            <a:xfrm>
              <a:off x="9945688" y="496888"/>
              <a:ext cx="160338" cy="166688"/>
            </a:xfrm>
            <a:custGeom>
              <a:avLst/>
              <a:gdLst>
                <a:gd name="T0" fmla="*/ 55 w 101"/>
                <a:gd name="T1" fmla="*/ 0 h 105"/>
                <a:gd name="T2" fmla="*/ 7 w 101"/>
                <a:gd name="T3" fmla="*/ 32 h 105"/>
                <a:gd name="T4" fmla="*/ 0 w 101"/>
                <a:gd name="T5" fmla="*/ 37 h 105"/>
                <a:gd name="T6" fmla="*/ 7 w 101"/>
                <a:gd name="T7" fmla="*/ 44 h 105"/>
                <a:gd name="T8" fmla="*/ 14 w 101"/>
                <a:gd name="T9" fmla="*/ 41 h 105"/>
                <a:gd name="T10" fmla="*/ 46 w 101"/>
                <a:gd name="T11" fmla="*/ 92 h 105"/>
                <a:gd name="T12" fmla="*/ 41 w 101"/>
                <a:gd name="T13" fmla="*/ 96 h 105"/>
                <a:gd name="T14" fmla="*/ 46 w 101"/>
                <a:gd name="T15" fmla="*/ 105 h 105"/>
                <a:gd name="T16" fmla="*/ 101 w 101"/>
                <a:gd name="T17" fmla="*/ 69 h 105"/>
                <a:gd name="T18" fmla="*/ 87 w 101"/>
                <a:gd name="T19" fmla="*/ 51 h 105"/>
                <a:gd name="T20" fmla="*/ 78 w 101"/>
                <a:gd name="T21" fmla="*/ 57 h 105"/>
                <a:gd name="T22" fmla="*/ 82 w 101"/>
                <a:gd name="T23" fmla="*/ 67 h 105"/>
                <a:gd name="T24" fmla="*/ 60 w 101"/>
                <a:gd name="T25" fmla="*/ 80 h 105"/>
                <a:gd name="T26" fmla="*/ 48 w 101"/>
                <a:gd name="T27" fmla="*/ 62 h 105"/>
                <a:gd name="T28" fmla="*/ 71 w 101"/>
                <a:gd name="T29" fmla="*/ 46 h 105"/>
                <a:gd name="T30" fmla="*/ 64 w 101"/>
                <a:gd name="T31" fmla="*/ 35 h 105"/>
                <a:gd name="T32" fmla="*/ 41 w 101"/>
                <a:gd name="T33" fmla="*/ 51 h 105"/>
                <a:gd name="T34" fmla="*/ 30 w 101"/>
                <a:gd name="T35" fmla="*/ 32 h 105"/>
                <a:gd name="T36" fmla="*/ 50 w 101"/>
                <a:gd name="T37" fmla="*/ 19 h 105"/>
                <a:gd name="T38" fmla="*/ 57 w 101"/>
                <a:gd name="T39" fmla="*/ 25 h 105"/>
                <a:gd name="T40" fmla="*/ 69 w 101"/>
                <a:gd name="T41" fmla="*/ 19 h 105"/>
                <a:gd name="T42" fmla="*/ 55 w 101"/>
                <a:gd name="T43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01" h="105">
                  <a:moveTo>
                    <a:pt x="55" y="0"/>
                  </a:moveTo>
                  <a:lnTo>
                    <a:pt x="7" y="32"/>
                  </a:lnTo>
                  <a:lnTo>
                    <a:pt x="0" y="37"/>
                  </a:lnTo>
                  <a:lnTo>
                    <a:pt x="7" y="44"/>
                  </a:lnTo>
                  <a:lnTo>
                    <a:pt x="14" y="41"/>
                  </a:lnTo>
                  <a:lnTo>
                    <a:pt x="46" y="92"/>
                  </a:lnTo>
                  <a:lnTo>
                    <a:pt x="41" y="96"/>
                  </a:lnTo>
                  <a:lnTo>
                    <a:pt x="46" y="105"/>
                  </a:lnTo>
                  <a:lnTo>
                    <a:pt x="101" y="69"/>
                  </a:lnTo>
                  <a:lnTo>
                    <a:pt x="87" y="51"/>
                  </a:lnTo>
                  <a:lnTo>
                    <a:pt x="78" y="57"/>
                  </a:lnTo>
                  <a:lnTo>
                    <a:pt x="82" y="67"/>
                  </a:lnTo>
                  <a:lnTo>
                    <a:pt x="60" y="80"/>
                  </a:lnTo>
                  <a:lnTo>
                    <a:pt x="48" y="62"/>
                  </a:lnTo>
                  <a:lnTo>
                    <a:pt x="71" y="46"/>
                  </a:lnTo>
                  <a:lnTo>
                    <a:pt x="64" y="35"/>
                  </a:lnTo>
                  <a:lnTo>
                    <a:pt x="41" y="51"/>
                  </a:lnTo>
                  <a:lnTo>
                    <a:pt x="30" y="32"/>
                  </a:lnTo>
                  <a:lnTo>
                    <a:pt x="50" y="19"/>
                  </a:lnTo>
                  <a:lnTo>
                    <a:pt x="57" y="25"/>
                  </a:lnTo>
                  <a:lnTo>
                    <a:pt x="69" y="19"/>
                  </a:lnTo>
                  <a:lnTo>
                    <a:pt x="5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7" name="Freeform 93">
              <a:extLst>
                <a:ext uri="{FF2B5EF4-FFF2-40B4-BE49-F238E27FC236}">
                  <a16:creationId xmlns:a16="http://schemas.microsoft.com/office/drawing/2014/main" id="{7E0F2A54-AADC-4F87-80C0-A3BC605977F0}"/>
                </a:ext>
              </a:extLst>
            </p:cNvPr>
            <p:cNvSpPr>
              <a:spLocks/>
            </p:cNvSpPr>
            <p:nvPr/>
          </p:nvSpPr>
          <p:spPr bwMode="auto">
            <a:xfrm>
              <a:off x="9945688" y="496888"/>
              <a:ext cx="160338" cy="166688"/>
            </a:xfrm>
            <a:custGeom>
              <a:avLst/>
              <a:gdLst>
                <a:gd name="T0" fmla="*/ 55 w 101"/>
                <a:gd name="T1" fmla="*/ 0 h 105"/>
                <a:gd name="T2" fmla="*/ 7 w 101"/>
                <a:gd name="T3" fmla="*/ 32 h 105"/>
                <a:gd name="T4" fmla="*/ 0 w 101"/>
                <a:gd name="T5" fmla="*/ 37 h 105"/>
                <a:gd name="T6" fmla="*/ 7 w 101"/>
                <a:gd name="T7" fmla="*/ 44 h 105"/>
                <a:gd name="T8" fmla="*/ 14 w 101"/>
                <a:gd name="T9" fmla="*/ 41 h 105"/>
                <a:gd name="T10" fmla="*/ 46 w 101"/>
                <a:gd name="T11" fmla="*/ 92 h 105"/>
                <a:gd name="T12" fmla="*/ 41 w 101"/>
                <a:gd name="T13" fmla="*/ 96 h 105"/>
                <a:gd name="T14" fmla="*/ 46 w 101"/>
                <a:gd name="T15" fmla="*/ 105 h 105"/>
                <a:gd name="T16" fmla="*/ 101 w 101"/>
                <a:gd name="T17" fmla="*/ 69 h 105"/>
                <a:gd name="T18" fmla="*/ 87 w 101"/>
                <a:gd name="T19" fmla="*/ 51 h 105"/>
                <a:gd name="T20" fmla="*/ 78 w 101"/>
                <a:gd name="T21" fmla="*/ 57 h 105"/>
                <a:gd name="T22" fmla="*/ 82 w 101"/>
                <a:gd name="T23" fmla="*/ 67 h 105"/>
                <a:gd name="T24" fmla="*/ 60 w 101"/>
                <a:gd name="T25" fmla="*/ 80 h 105"/>
                <a:gd name="T26" fmla="*/ 48 w 101"/>
                <a:gd name="T27" fmla="*/ 62 h 105"/>
                <a:gd name="T28" fmla="*/ 71 w 101"/>
                <a:gd name="T29" fmla="*/ 46 h 105"/>
                <a:gd name="T30" fmla="*/ 64 w 101"/>
                <a:gd name="T31" fmla="*/ 35 h 105"/>
                <a:gd name="T32" fmla="*/ 41 w 101"/>
                <a:gd name="T33" fmla="*/ 51 h 105"/>
                <a:gd name="T34" fmla="*/ 30 w 101"/>
                <a:gd name="T35" fmla="*/ 32 h 105"/>
                <a:gd name="T36" fmla="*/ 50 w 101"/>
                <a:gd name="T37" fmla="*/ 19 h 105"/>
                <a:gd name="T38" fmla="*/ 57 w 101"/>
                <a:gd name="T39" fmla="*/ 25 h 105"/>
                <a:gd name="T40" fmla="*/ 69 w 101"/>
                <a:gd name="T41" fmla="*/ 19 h 105"/>
                <a:gd name="T42" fmla="*/ 55 w 101"/>
                <a:gd name="T43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01" h="105">
                  <a:moveTo>
                    <a:pt x="55" y="0"/>
                  </a:moveTo>
                  <a:lnTo>
                    <a:pt x="7" y="32"/>
                  </a:lnTo>
                  <a:lnTo>
                    <a:pt x="0" y="37"/>
                  </a:lnTo>
                  <a:lnTo>
                    <a:pt x="7" y="44"/>
                  </a:lnTo>
                  <a:lnTo>
                    <a:pt x="14" y="41"/>
                  </a:lnTo>
                  <a:lnTo>
                    <a:pt x="46" y="92"/>
                  </a:lnTo>
                  <a:lnTo>
                    <a:pt x="41" y="96"/>
                  </a:lnTo>
                  <a:lnTo>
                    <a:pt x="46" y="105"/>
                  </a:lnTo>
                  <a:lnTo>
                    <a:pt x="101" y="69"/>
                  </a:lnTo>
                  <a:lnTo>
                    <a:pt x="87" y="51"/>
                  </a:lnTo>
                  <a:lnTo>
                    <a:pt x="78" y="57"/>
                  </a:lnTo>
                  <a:lnTo>
                    <a:pt x="82" y="67"/>
                  </a:lnTo>
                  <a:lnTo>
                    <a:pt x="60" y="80"/>
                  </a:lnTo>
                  <a:lnTo>
                    <a:pt x="48" y="62"/>
                  </a:lnTo>
                  <a:lnTo>
                    <a:pt x="71" y="46"/>
                  </a:lnTo>
                  <a:lnTo>
                    <a:pt x="64" y="35"/>
                  </a:lnTo>
                  <a:lnTo>
                    <a:pt x="41" y="51"/>
                  </a:lnTo>
                  <a:lnTo>
                    <a:pt x="30" y="32"/>
                  </a:lnTo>
                  <a:lnTo>
                    <a:pt x="50" y="19"/>
                  </a:lnTo>
                  <a:lnTo>
                    <a:pt x="57" y="25"/>
                  </a:lnTo>
                  <a:lnTo>
                    <a:pt x="69" y="19"/>
                  </a:lnTo>
                  <a:lnTo>
                    <a:pt x="5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8" name="Freeform 94">
              <a:extLst>
                <a:ext uri="{FF2B5EF4-FFF2-40B4-BE49-F238E27FC236}">
                  <a16:creationId xmlns:a16="http://schemas.microsoft.com/office/drawing/2014/main" id="{14B1724E-D31C-4C77-B905-D7BF1896007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72688" y="454026"/>
              <a:ext cx="123825" cy="138113"/>
            </a:xfrm>
            <a:custGeom>
              <a:avLst/>
              <a:gdLst>
                <a:gd name="T0" fmla="*/ 18 w 34"/>
                <a:gd name="T1" fmla="*/ 0 h 38"/>
                <a:gd name="T2" fmla="*/ 16 w 34"/>
                <a:gd name="T3" fmla="*/ 0 h 38"/>
                <a:gd name="T4" fmla="*/ 9 w 34"/>
                <a:gd name="T5" fmla="*/ 2 h 38"/>
                <a:gd name="T6" fmla="*/ 2 w 34"/>
                <a:gd name="T7" fmla="*/ 8 h 38"/>
                <a:gd name="T8" fmla="*/ 1 w 34"/>
                <a:gd name="T9" fmla="*/ 17 h 38"/>
                <a:gd name="T10" fmla="*/ 7 w 34"/>
                <a:gd name="T11" fmla="*/ 22 h 38"/>
                <a:gd name="T12" fmla="*/ 12 w 34"/>
                <a:gd name="T13" fmla="*/ 22 h 38"/>
                <a:gd name="T14" fmla="*/ 18 w 34"/>
                <a:gd name="T15" fmla="*/ 22 h 38"/>
                <a:gd name="T16" fmla="*/ 21 w 34"/>
                <a:gd name="T17" fmla="*/ 21 h 38"/>
                <a:gd name="T18" fmla="*/ 23 w 34"/>
                <a:gd name="T19" fmla="*/ 22 h 38"/>
                <a:gd name="T20" fmla="*/ 26 w 34"/>
                <a:gd name="T21" fmla="*/ 24 h 38"/>
                <a:gd name="T22" fmla="*/ 26 w 34"/>
                <a:gd name="T23" fmla="*/ 28 h 38"/>
                <a:gd name="T24" fmla="*/ 22 w 34"/>
                <a:gd name="T25" fmla="*/ 31 h 38"/>
                <a:gd name="T26" fmla="*/ 18 w 34"/>
                <a:gd name="T27" fmla="*/ 32 h 38"/>
                <a:gd name="T28" fmla="*/ 17 w 34"/>
                <a:gd name="T29" fmla="*/ 32 h 38"/>
                <a:gd name="T30" fmla="*/ 15 w 34"/>
                <a:gd name="T31" fmla="*/ 32 h 38"/>
                <a:gd name="T32" fmla="*/ 12 w 34"/>
                <a:gd name="T33" fmla="*/ 27 h 38"/>
                <a:gd name="T34" fmla="*/ 7 w 34"/>
                <a:gd name="T35" fmla="*/ 30 h 38"/>
                <a:gd name="T36" fmla="*/ 10 w 34"/>
                <a:gd name="T37" fmla="*/ 36 h 38"/>
                <a:gd name="T38" fmla="*/ 16 w 34"/>
                <a:gd name="T39" fmla="*/ 38 h 38"/>
                <a:gd name="T40" fmla="*/ 17 w 34"/>
                <a:gd name="T41" fmla="*/ 38 h 38"/>
                <a:gd name="T42" fmla="*/ 25 w 34"/>
                <a:gd name="T43" fmla="*/ 36 h 38"/>
                <a:gd name="T44" fmla="*/ 32 w 34"/>
                <a:gd name="T45" fmla="*/ 29 h 38"/>
                <a:gd name="T46" fmla="*/ 33 w 34"/>
                <a:gd name="T47" fmla="*/ 21 h 38"/>
                <a:gd name="T48" fmla="*/ 27 w 34"/>
                <a:gd name="T49" fmla="*/ 16 h 38"/>
                <a:gd name="T50" fmla="*/ 22 w 34"/>
                <a:gd name="T51" fmla="*/ 15 h 38"/>
                <a:gd name="T52" fmla="*/ 17 w 34"/>
                <a:gd name="T53" fmla="*/ 15 h 38"/>
                <a:gd name="T54" fmla="*/ 13 w 34"/>
                <a:gd name="T55" fmla="*/ 16 h 38"/>
                <a:gd name="T56" fmla="*/ 10 w 34"/>
                <a:gd name="T57" fmla="*/ 16 h 38"/>
                <a:gd name="T58" fmla="*/ 8 w 34"/>
                <a:gd name="T59" fmla="*/ 14 h 38"/>
                <a:gd name="T60" fmla="*/ 8 w 34"/>
                <a:gd name="T61" fmla="*/ 10 h 38"/>
                <a:gd name="T62" fmla="*/ 11 w 34"/>
                <a:gd name="T63" fmla="*/ 7 h 38"/>
                <a:gd name="T64" fmla="*/ 15 w 34"/>
                <a:gd name="T65" fmla="*/ 6 h 38"/>
                <a:gd name="T66" fmla="*/ 17 w 34"/>
                <a:gd name="T67" fmla="*/ 6 h 38"/>
                <a:gd name="T68" fmla="*/ 18 w 34"/>
                <a:gd name="T69" fmla="*/ 6 h 38"/>
                <a:gd name="T70" fmla="*/ 21 w 34"/>
                <a:gd name="T71" fmla="*/ 10 h 38"/>
                <a:gd name="T72" fmla="*/ 26 w 34"/>
                <a:gd name="T73" fmla="*/ 7 h 38"/>
                <a:gd name="T74" fmla="*/ 23 w 34"/>
                <a:gd name="T75" fmla="*/ 1 h 38"/>
                <a:gd name="T76" fmla="*/ 18 w 34"/>
                <a:gd name="T77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4" h="38">
                  <a:moveTo>
                    <a:pt x="18" y="0"/>
                  </a:moveTo>
                  <a:cubicBezTo>
                    <a:pt x="17" y="0"/>
                    <a:pt x="17" y="0"/>
                    <a:pt x="16" y="0"/>
                  </a:cubicBezTo>
                  <a:cubicBezTo>
                    <a:pt x="14" y="0"/>
                    <a:pt x="11" y="1"/>
                    <a:pt x="9" y="2"/>
                  </a:cubicBezTo>
                  <a:cubicBezTo>
                    <a:pt x="5" y="4"/>
                    <a:pt x="3" y="6"/>
                    <a:pt x="2" y="8"/>
                  </a:cubicBezTo>
                  <a:cubicBezTo>
                    <a:pt x="0" y="11"/>
                    <a:pt x="0" y="14"/>
                    <a:pt x="1" y="17"/>
                  </a:cubicBezTo>
                  <a:cubicBezTo>
                    <a:pt x="2" y="19"/>
                    <a:pt x="4" y="21"/>
                    <a:pt x="7" y="22"/>
                  </a:cubicBezTo>
                  <a:cubicBezTo>
                    <a:pt x="8" y="22"/>
                    <a:pt x="10" y="22"/>
                    <a:pt x="12" y="22"/>
                  </a:cubicBezTo>
                  <a:cubicBezTo>
                    <a:pt x="13" y="22"/>
                    <a:pt x="15" y="22"/>
                    <a:pt x="18" y="22"/>
                  </a:cubicBezTo>
                  <a:cubicBezTo>
                    <a:pt x="19" y="21"/>
                    <a:pt x="20" y="21"/>
                    <a:pt x="21" y="21"/>
                  </a:cubicBezTo>
                  <a:cubicBezTo>
                    <a:pt x="22" y="21"/>
                    <a:pt x="23" y="21"/>
                    <a:pt x="23" y="22"/>
                  </a:cubicBezTo>
                  <a:cubicBezTo>
                    <a:pt x="25" y="22"/>
                    <a:pt x="25" y="23"/>
                    <a:pt x="26" y="24"/>
                  </a:cubicBezTo>
                  <a:cubicBezTo>
                    <a:pt x="27" y="25"/>
                    <a:pt x="27" y="26"/>
                    <a:pt x="26" y="28"/>
                  </a:cubicBezTo>
                  <a:cubicBezTo>
                    <a:pt x="25" y="29"/>
                    <a:pt x="24" y="30"/>
                    <a:pt x="22" y="31"/>
                  </a:cubicBezTo>
                  <a:cubicBezTo>
                    <a:pt x="21" y="31"/>
                    <a:pt x="20" y="32"/>
                    <a:pt x="18" y="32"/>
                  </a:cubicBezTo>
                  <a:cubicBezTo>
                    <a:pt x="18" y="32"/>
                    <a:pt x="17" y="32"/>
                    <a:pt x="17" y="32"/>
                  </a:cubicBezTo>
                  <a:cubicBezTo>
                    <a:pt x="16" y="32"/>
                    <a:pt x="16" y="32"/>
                    <a:pt x="15" y="32"/>
                  </a:cubicBezTo>
                  <a:cubicBezTo>
                    <a:pt x="12" y="27"/>
                    <a:pt x="12" y="27"/>
                    <a:pt x="12" y="27"/>
                  </a:cubicBezTo>
                  <a:cubicBezTo>
                    <a:pt x="7" y="30"/>
                    <a:pt x="7" y="30"/>
                    <a:pt x="7" y="30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2" y="37"/>
                    <a:pt x="14" y="38"/>
                    <a:pt x="16" y="38"/>
                  </a:cubicBezTo>
                  <a:cubicBezTo>
                    <a:pt x="16" y="38"/>
                    <a:pt x="17" y="38"/>
                    <a:pt x="17" y="38"/>
                  </a:cubicBezTo>
                  <a:cubicBezTo>
                    <a:pt x="19" y="37"/>
                    <a:pt x="22" y="37"/>
                    <a:pt x="25" y="36"/>
                  </a:cubicBezTo>
                  <a:cubicBezTo>
                    <a:pt x="28" y="34"/>
                    <a:pt x="31" y="32"/>
                    <a:pt x="32" y="29"/>
                  </a:cubicBezTo>
                  <a:cubicBezTo>
                    <a:pt x="34" y="27"/>
                    <a:pt x="34" y="24"/>
                    <a:pt x="33" y="21"/>
                  </a:cubicBezTo>
                  <a:cubicBezTo>
                    <a:pt x="31" y="18"/>
                    <a:pt x="30" y="17"/>
                    <a:pt x="27" y="16"/>
                  </a:cubicBezTo>
                  <a:cubicBezTo>
                    <a:pt x="25" y="15"/>
                    <a:pt x="24" y="15"/>
                    <a:pt x="22" y="15"/>
                  </a:cubicBezTo>
                  <a:cubicBezTo>
                    <a:pt x="20" y="15"/>
                    <a:pt x="19" y="15"/>
                    <a:pt x="17" y="15"/>
                  </a:cubicBezTo>
                  <a:cubicBezTo>
                    <a:pt x="15" y="16"/>
                    <a:pt x="14" y="16"/>
                    <a:pt x="13" y="16"/>
                  </a:cubicBezTo>
                  <a:cubicBezTo>
                    <a:pt x="12" y="16"/>
                    <a:pt x="11" y="16"/>
                    <a:pt x="10" y="16"/>
                  </a:cubicBezTo>
                  <a:cubicBezTo>
                    <a:pt x="9" y="15"/>
                    <a:pt x="8" y="15"/>
                    <a:pt x="8" y="14"/>
                  </a:cubicBezTo>
                  <a:cubicBezTo>
                    <a:pt x="7" y="12"/>
                    <a:pt x="7" y="11"/>
                    <a:pt x="8" y="10"/>
                  </a:cubicBezTo>
                  <a:cubicBezTo>
                    <a:pt x="8" y="9"/>
                    <a:pt x="10" y="8"/>
                    <a:pt x="11" y="7"/>
                  </a:cubicBezTo>
                  <a:cubicBezTo>
                    <a:pt x="13" y="6"/>
                    <a:pt x="14" y="6"/>
                    <a:pt x="15" y="6"/>
                  </a:cubicBezTo>
                  <a:cubicBezTo>
                    <a:pt x="16" y="6"/>
                    <a:pt x="17" y="6"/>
                    <a:pt x="17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21" y="10"/>
                    <a:pt x="21" y="10"/>
                    <a:pt x="21" y="10"/>
                  </a:cubicBezTo>
                  <a:cubicBezTo>
                    <a:pt x="26" y="7"/>
                    <a:pt x="26" y="7"/>
                    <a:pt x="26" y="7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1" y="0"/>
                    <a:pt x="20" y="0"/>
                    <a:pt x="18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9" name="Freeform 95">
              <a:extLst>
                <a:ext uri="{FF2B5EF4-FFF2-40B4-BE49-F238E27FC236}">
                  <a16:creationId xmlns:a16="http://schemas.microsoft.com/office/drawing/2014/main" id="{D40ECD3D-CFEA-41B6-9293-54231FD349A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74288" y="403226"/>
              <a:ext cx="119063" cy="149225"/>
            </a:xfrm>
            <a:custGeom>
              <a:avLst/>
              <a:gdLst>
                <a:gd name="T0" fmla="*/ 71 w 75"/>
                <a:gd name="T1" fmla="*/ 0 h 94"/>
                <a:gd name="T2" fmla="*/ 0 w 75"/>
                <a:gd name="T3" fmla="*/ 18 h 94"/>
                <a:gd name="T4" fmla="*/ 5 w 75"/>
                <a:gd name="T5" fmla="*/ 41 h 94"/>
                <a:gd name="T6" fmla="*/ 18 w 75"/>
                <a:gd name="T7" fmla="*/ 37 h 94"/>
                <a:gd name="T8" fmla="*/ 16 w 75"/>
                <a:gd name="T9" fmla="*/ 28 h 94"/>
                <a:gd name="T10" fmla="*/ 30 w 75"/>
                <a:gd name="T11" fmla="*/ 23 h 94"/>
                <a:gd name="T12" fmla="*/ 46 w 75"/>
                <a:gd name="T13" fmla="*/ 80 h 94"/>
                <a:gd name="T14" fmla="*/ 39 w 75"/>
                <a:gd name="T15" fmla="*/ 84 h 94"/>
                <a:gd name="T16" fmla="*/ 41 w 75"/>
                <a:gd name="T17" fmla="*/ 94 h 94"/>
                <a:gd name="T18" fmla="*/ 73 w 75"/>
                <a:gd name="T19" fmla="*/ 84 h 94"/>
                <a:gd name="T20" fmla="*/ 71 w 75"/>
                <a:gd name="T21" fmla="*/ 75 h 94"/>
                <a:gd name="T22" fmla="*/ 62 w 75"/>
                <a:gd name="T23" fmla="*/ 75 h 94"/>
                <a:gd name="T24" fmla="*/ 46 w 75"/>
                <a:gd name="T25" fmla="*/ 18 h 94"/>
                <a:gd name="T26" fmla="*/ 62 w 75"/>
                <a:gd name="T27" fmla="*/ 16 h 94"/>
                <a:gd name="T28" fmla="*/ 64 w 75"/>
                <a:gd name="T29" fmla="*/ 23 h 94"/>
                <a:gd name="T30" fmla="*/ 75 w 75"/>
                <a:gd name="T31" fmla="*/ 21 h 94"/>
                <a:gd name="T32" fmla="*/ 71 w 75"/>
                <a:gd name="T33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5" h="94">
                  <a:moveTo>
                    <a:pt x="71" y="0"/>
                  </a:moveTo>
                  <a:lnTo>
                    <a:pt x="0" y="18"/>
                  </a:lnTo>
                  <a:lnTo>
                    <a:pt x="5" y="41"/>
                  </a:lnTo>
                  <a:lnTo>
                    <a:pt x="18" y="37"/>
                  </a:lnTo>
                  <a:lnTo>
                    <a:pt x="16" y="28"/>
                  </a:lnTo>
                  <a:lnTo>
                    <a:pt x="30" y="23"/>
                  </a:lnTo>
                  <a:lnTo>
                    <a:pt x="46" y="80"/>
                  </a:lnTo>
                  <a:lnTo>
                    <a:pt x="39" y="84"/>
                  </a:lnTo>
                  <a:lnTo>
                    <a:pt x="41" y="94"/>
                  </a:lnTo>
                  <a:lnTo>
                    <a:pt x="73" y="84"/>
                  </a:lnTo>
                  <a:lnTo>
                    <a:pt x="71" y="75"/>
                  </a:lnTo>
                  <a:lnTo>
                    <a:pt x="62" y="75"/>
                  </a:lnTo>
                  <a:lnTo>
                    <a:pt x="46" y="18"/>
                  </a:lnTo>
                  <a:lnTo>
                    <a:pt x="62" y="16"/>
                  </a:lnTo>
                  <a:lnTo>
                    <a:pt x="64" y="23"/>
                  </a:lnTo>
                  <a:lnTo>
                    <a:pt x="75" y="21"/>
                  </a:lnTo>
                  <a:lnTo>
                    <a:pt x="7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0" name="Freeform 96">
              <a:extLst>
                <a:ext uri="{FF2B5EF4-FFF2-40B4-BE49-F238E27FC236}">
                  <a16:creationId xmlns:a16="http://schemas.microsoft.com/office/drawing/2014/main" id="{D9CF32EF-5EDE-4419-AC39-035DE253B01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74288" y="403226"/>
              <a:ext cx="119063" cy="149225"/>
            </a:xfrm>
            <a:custGeom>
              <a:avLst/>
              <a:gdLst>
                <a:gd name="T0" fmla="*/ 71 w 75"/>
                <a:gd name="T1" fmla="*/ 0 h 94"/>
                <a:gd name="T2" fmla="*/ 0 w 75"/>
                <a:gd name="T3" fmla="*/ 18 h 94"/>
                <a:gd name="T4" fmla="*/ 5 w 75"/>
                <a:gd name="T5" fmla="*/ 41 h 94"/>
                <a:gd name="T6" fmla="*/ 18 w 75"/>
                <a:gd name="T7" fmla="*/ 37 h 94"/>
                <a:gd name="T8" fmla="*/ 16 w 75"/>
                <a:gd name="T9" fmla="*/ 28 h 94"/>
                <a:gd name="T10" fmla="*/ 30 w 75"/>
                <a:gd name="T11" fmla="*/ 23 h 94"/>
                <a:gd name="T12" fmla="*/ 46 w 75"/>
                <a:gd name="T13" fmla="*/ 80 h 94"/>
                <a:gd name="T14" fmla="*/ 39 w 75"/>
                <a:gd name="T15" fmla="*/ 84 h 94"/>
                <a:gd name="T16" fmla="*/ 41 w 75"/>
                <a:gd name="T17" fmla="*/ 94 h 94"/>
                <a:gd name="T18" fmla="*/ 73 w 75"/>
                <a:gd name="T19" fmla="*/ 84 h 94"/>
                <a:gd name="T20" fmla="*/ 71 w 75"/>
                <a:gd name="T21" fmla="*/ 75 h 94"/>
                <a:gd name="T22" fmla="*/ 62 w 75"/>
                <a:gd name="T23" fmla="*/ 75 h 94"/>
                <a:gd name="T24" fmla="*/ 46 w 75"/>
                <a:gd name="T25" fmla="*/ 18 h 94"/>
                <a:gd name="T26" fmla="*/ 62 w 75"/>
                <a:gd name="T27" fmla="*/ 16 h 94"/>
                <a:gd name="T28" fmla="*/ 64 w 75"/>
                <a:gd name="T29" fmla="*/ 23 h 94"/>
                <a:gd name="T30" fmla="*/ 75 w 75"/>
                <a:gd name="T31" fmla="*/ 21 h 94"/>
                <a:gd name="T32" fmla="*/ 71 w 75"/>
                <a:gd name="T33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5" h="94">
                  <a:moveTo>
                    <a:pt x="71" y="0"/>
                  </a:moveTo>
                  <a:lnTo>
                    <a:pt x="0" y="18"/>
                  </a:lnTo>
                  <a:lnTo>
                    <a:pt x="5" y="41"/>
                  </a:lnTo>
                  <a:lnTo>
                    <a:pt x="18" y="37"/>
                  </a:lnTo>
                  <a:lnTo>
                    <a:pt x="16" y="28"/>
                  </a:lnTo>
                  <a:lnTo>
                    <a:pt x="30" y="23"/>
                  </a:lnTo>
                  <a:lnTo>
                    <a:pt x="46" y="80"/>
                  </a:lnTo>
                  <a:lnTo>
                    <a:pt x="39" y="84"/>
                  </a:lnTo>
                  <a:lnTo>
                    <a:pt x="41" y="94"/>
                  </a:lnTo>
                  <a:lnTo>
                    <a:pt x="73" y="84"/>
                  </a:lnTo>
                  <a:lnTo>
                    <a:pt x="71" y="75"/>
                  </a:lnTo>
                  <a:lnTo>
                    <a:pt x="62" y="75"/>
                  </a:lnTo>
                  <a:lnTo>
                    <a:pt x="46" y="18"/>
                  </a:lnTo>
                  <a:lnTo>
                    <a:pt x="62" y="16"/>
                  </a:lnTo>
                  <a:lnTo>
                    <a:pt x="64" y="23"/>
                  </a:lnTo>
                  <a:lnTo>
                    <a:pt x="75" y="21"/>
                  </a:lnTo>
                  <a:lnTo>
                    <a:pt x="7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1" name="Freeform 97">
              <a:extLst>
                <a:ext uri="{FF2B5EF4-FFF2-40B4-BE49-F238E27FC236}">
                  <a16:creationId xmlns:a16="http://schemas.microsoft.com/office/drawing/2014/main" id="{71F77D21-6667-4AE3-A660-47098801089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04463" y="392113"/>
              <a:ext cx="127000" cy="138113"/>
            </a:xfrm>
            <a:custGeom>
              <a:avLst/>
              <a:gdLst>
                <a:gd name="T0" fmla="*/ 28 w 80"/>
                <a:gd name="T1" fmla="*/ 50 h 87"/>
                <a:gd name="T2" fmla="*/ 32 w 80"/>
                <a:gd name="T3" fmla="*/ 19 h 87"/>
                <a:gd name="T4" fmla="*/ 35 w 80"/>
                <a:gd name="T5" fmla="*/ 19 h 87"/>
                <a:gd name="T6" fmla="*/ 46 w 80"/>
                <a:gd name="T7" fmla="*/ 48 h 87"/>
                <a:gd name="T8" fmla="*/ 28 w 80"/>
                <a:gd name="T9" fmla="*/ 50 h 87"/>
                <a:gd name="T10" fmla="*/ 39 w 80"/>
                <a:gd name="T11" fmla="*/ 0 h 87"/>
                <a:gd name="T12" fmla="*/ 23 w 80"/>
                <a:gd name="T13" fmla="*/ 3 h 87"/>
                <a:gd name="T14" fmla="*/ 7 w 80"/>
                <a:gd name="T15" fmla="*/ 76 h 87"/>
                <a:gd name="T16" fmla="*/ 0 w 80"/>
                <a:gd name="T17" fmla="*/ 78 h 87"/>
                <a:gd name="T18" fmla="*/ 3 w 80"/>
                <a:gd name="T19" fmla="*/ 87 h 87"/>
                <a:gd name="T20" fmla="*/ 30 w 80"/>
                <a:gd name="T21" fmla="*/ 85 h 87"/>
                <a:gd name="T22" fmla="*/ 30 w 80"/>
                <a:gd name="T23" fmla="*/ 73 h 87"/>
                <a:gd name="T24" fmla="*/ 23 w 80"/>
                <a:gd name="T25" fmla="*/ 73 h 87"/>
                <a:gd name="T26" fmla="*/ 25 w 80"/>
                <a:gd name="T27" fmla="*/ 62 h 87"/>
                <a:gd name="T28" fmla="*/ 53 w 80"/>
                <a:gd name="T29" fmla="*/ 60 h 87"/>
                <a:gd name="T30" fmla="*/ 57 w 80"/>
                <a:gd name="T31" fmla="*/ 69 h 87"/>
                <a:gd name="T32" fmla="*/ 51 w 80"/>
                <a:gd name="T33" fmla="*/ 71 h 87"/>
                <a:gd name="T34" fmla="*/ 53 w 80"/>
                <a:gd name="T35" fmla="*/ 80 h 87"/>
                <a:gd name="T36" fmla="*/ 80 w 80"/>
                <a:gd name="T37" fmla="*/ 78 h 87"/>
                <a:gd name="T38" fmla="*/ 80 w 80"/>
                <a:gd name="T39" fmla="*/ 69 h 87"/>
                <a:gd name="T40" fmla="*/ 73 w 80"/>
                <a:gd name="T41" fmla="*/ 66 h 87"/>
                <a:gd name="T42" fmla="*/ 39 w 80"/>
                <a:gd name="T43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80" h="87">
                  <a:moveTo>
                    <a:pt x="28" y="50"/>
                  </a:moveTo>
                  <a:lnTo>
                    <a:pt x="32" y="19"/>
                  </a:lnTo>
                  <a:lnTo>
                    <a:pt x="35" y="19"/>
                  </a:lnTo>
                  <a:lnTo>
                    <a:pt x="46" y="48"/>
                  </a:lnTo>
                  <a:lnTo>
                    <a:pt x="28" y="50"/>
                  </a:lnTo>
                  <a:close/>
                  <a:moveTo>
                    <a:pt x="39" y="0"/>
                  </a:moveTo>
                  <a:lnTo>
                    <a:pt x="23" y="3"/>
                  </a:lnTo>
                  <a:lnTo>
                    <a:pt x="7" y="76"/>
                  </a:lnTo>
                  <a:lnTo>
                    <a:pt x="0" y="78"/>
                  </a:lnTo>
                  <a:lnTo>
                    <a:pt x="3" y="87"/>
                  </a:lnTo>
                  <a:lnTo>
                    <a:pt x="30" y="85"/>
                  </a:lnTo>
                  <a:lnTo>
                    <a:pt x="30" y="73"/>
                  </a:lnTo>
                  <a:lnTo>
                    <a:pt x="23" y="73"/>
                  </a:lnTo>
                  <a:lnTo>
                    <a:pt x="25" y="62"/>
                  </a:lnTo>
                  <a:lnTo>
                    <a:pt x="53" y="60"/>
                  </a:lnTo>
                  <a:lnTo>
                    <a:pt x="57" y="69"/>
                  </a:lnTo>
                  <a:lnTo>
                    <a:pt x="51" y="71"/>
                  </a:lnTo>
                  <a:lnTo>
                    <a:pt x="53" y="80"/>
                  </a:lnTo>
                  <a:lnTo>
                    <a:pt x="80" y="78"/>
                  </a:lnTo>
                  <a:lnTo>
                    <a:pt x="80" y="69"/>
                  </a:lnTo>
                  <a:lnTo>
                    <a:pt x="73" y="66"/>
                  </a:lnTo>
                  <a:lnTo>
                    <a:pt x="3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2" name="Freeform 98">
              <a:extLst>
                <a:ext uri="{FF2B5EF4-FFF2-40B4-BE49-F238E27FC236}">
                  <a16:creationId xmlns:a16="http://schemas.microsoft.com/office/drawing/2014/main" id="{D9A5B393-6B06-4A10-99DF-79037274CE5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04463" y="392113"/>
              <a:ext cx="127000" cy="138113"/>
            </a:xfrm>
            <a:custGeom>
              <a:avLst/>
              <a:gdLst>
                <a:gd name="T0" fmla="*/ 28 w 80"/>
                <a:gd name="T1" fmla="*/ 50 h 87"/>
                <a:gd name="T2" fmla="*/ 32 w 80"/>
                <a:gd name="T3" fmla="*/ 19 h 87"/>
                <a:gd name="T4" fmla="*/ 35 w 80"/>
                <a:gd name="T5" fmla="*/ 19 h 87"/>
                <a:gd name="T6" fmla="*/ 46 w 80"/>
                <a:gd name="T7" fmla="*/ 48 h 87"/>
                <a:gd name="T8" fmla="*/ 28 w 80"/>
                <a:gd name="T9" fmla="*/ 50 h 87"/>
                <a:gd name="T10" fmla="*/ 39 w 80"/>
                <a:gd name="T11" fmla="*/ 0 h 87"/>
                <a:gd name="T12" fmla="*/ 23 w 80"/>
                <a:gd name="T13" fmla="*/ 3 h 87"/>
                <a:gd name="T14" fmla="*/ 7 w 80"/>
                <a:gd name="T15" fmla="*/ 76 h 87"/>
                <a:gd name="T16" fmla="*/ 0 w 80"/>
                <a:gd name="T17" fmla="*/ 78 h 87"/>
                <a:gd name="T18" fmla="*/ 3 w 80"/>
                <a:gd name="T19" fmla="*/ 87 h 87"/>
                <a:gd name="T20" fmla="*/ 30 w 80"/>
                <a:gd name="T21" fmla="*/ 85 h 87"/>
                <a:gd name="T22" fmla="*/ 30 w 80"/>
                <a:gd name="T23" fmla="*/ 73 h 87"/>
                <a:gd name="T24" fmla="*/ 23 w 80"/>
                <a:gd name="T25" fmla="*/ 73 h 87"/>
                <a:gd name="T26" fmla="*/ 25 w 80"/>
                <a:gd name="T27" fmla="*/ 62 h 87"/>
                <a:gd name="T28" fmla="*/ 53 w 80"/>
                <a:gd name="T29" fmla="*/ 60 h 87"/>
                <a:gd name="T30" fmla="*/ 57 w 80"/>
                <a:gd name="T31" fmla="*/ 69 h 87"/>
                <a:gd name="T32" fmla="*/ 51 w 80"/>
                <a:gd name="T33" fmla="*/ 71 h 87"/>
                <a:gd name="T34" fmla="*/ 53 w 80"/>
                <a:gd name="T35" fmla="*/ 80 h 87"/>
                <a:gd name="T36" fmla="*/ 80 w 80"/>
                <a:gd name="T37" fmla="*/ 78 h 87"/>
                <a:gd name="T38" fmla="*/ 80 w 80"/>
                <a:gd name="T39" fmla="*/ 69 h 87"/>
                <a:gd name="T40" fmla="*/ 73 w 80"/>
                <a:gd name="T41" fmla="*/ 66 h 87"/>
                <a:gd name="T42" fmla="*/ 39 w 80"/>
                <a:gd name="T43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80" h="87">
                  <a:moveTo>
                    <a:pt x="28" y="50"/>
                  </a:moveTo>
                  <a:lnTo>
                    <a:pt x="32" y="19"/>
                  </a:lnTo>
                  <a:lnTo>
                    <a:pt x="35" y="19"/>
                  </a:lnTo>
                  <a:lnTo>
                    <a:pt x="46" y="48"/>
                  </a:lnTo>
                  <a:lnTo>
                    <a:pt x="28" y="50"/>
                  </a:lnTo>
                  <a:moveTo>
                    <a:pt x="39" y="0"/>
                  </a:moveTo>
                  <a:lnTo>
                    <a:pt x="23" y="3"/>
                  </a:lnTo>
                  <a:lnTo>
                    <a:pt x="7" y="76"/>
                  </a:lnTo>
                  <a:lnTo>
                    <a:pt x="0" y="78"/>
                  </a:lnTo>
                  <a:lnTo>
                    <a:pt x="3" y="87"/>
                  </a:lnTo>
                  <a:lnTo>
                    <a:pt x="30" y="85"/>
                  </a:lnTo>
                  <a:lnTo>
                    <a:pt x="30" y="73"/>
                  </a:lnTo>
                  <a:lnTo>
                    <a:pt x="23" y="73"/>
                  </a:lnTo>
                  <a:lnTo>
                    <a:pt x="25" y="62"/>
                  </a:lnTo>
                  <a:lnTo>
                    <a:pt x="53" y="60"/>
                  </a:lnTo>
                  <a:lnTo>
                    <a:pt x="57" y="69"/>
                  </a:lnTo>
                  <a:lnTo>
                    <a:pt x="51" y="71"/>
                  </a:lnTo>
                  <a:lnTo>
                    <a:pt x="53" y="80"/>
                  </a:lnTo>
                  <a:lnTo>
                    <a:pt x="80" y="78"/>
                  </a:lnTo>
                  <a:lnTo>
                    <a:pt x="80" y="69"/>
                  </a:lnTo>
                  <a:lnTo>
                    <a:pt x="73" y="66"/>
                  </a:lnTo>
                  <a:lnTo>
                    <a:pt x="3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3" name="Freeform 99">
              <a:extLst>
                <a:ext uri="{FF2B5EF4-FFF2-40B4-BE49-F238E27FC236}">
                  <a16:creationId xmlns:a16="http://schemas.microsoft.com/office/drawing/2014/main" id="{AE5D6F86-E6E8-49D9-B02D-551F647C3E6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31463" y="385763"/>
              <a:ext cx="134938" cy="133350"/>
            </a:xfrm>
            <a:custGeom>
              <a:avLst/>
              <a:gdLst>
                <a:gd name="T0" fmla="*/ 0 w 37"/>
                <a:gd name="T1" fmla="*/ 0 h 37"/>
                <a:gd name="T2" fmla="*/ 0 w 37"/>
                <a:gd name="T3" fmla="*/ 4 h 37"/>
                <a:gd name="T4" fmla="*/ 4 w 37"/>
                <a:gd name="T5" fmla="*/ 5 h 37"/>
                <a:gd name="T6" fmla="*/ 3 w 37"/>
                <a:gd name="T7" fmla="*/ 24 h 37"/>
                <a:gd name="T8" fmla="*/ 7 w 37"/>
                <a:gd name="T9" fmla="*/ 33 h 37"/>
                <a:gd name="T10" fmla="*/ 17 w 37"/>
                <a:gd name="T11" fmla="*/ 37 h 37"/>
                <a:gd name="T12" fmla="*/ 18 w 37"/>
                <a:gd name="T13" fmla="*/ 37 h 37"/>
                <a:gd name="T14" fmla="*/ 28 w 37"/>
                <a:gd name="T15" fmla="*/ 34 h 37"/>
                <a:gd name="T16" fmla="*/ 32 w 37"/>
                <a:gd name="T17" fmla="*/ 25 h 37"/>
                <a:gd name="T18" fmla="*/ 33 w 37"/>
                <a:gd name="T19" fmla="*/ 6 h 37"/>
                <a:gd name="T20" fmla="*/ 37 w 37"/>
                <a:gd name="T21" fmla="*/ 6 h 37"/>
                <a:gd name="T22" fmla="*/ 37 w 37"/>
                <a:gd name="T23" fmla="*/ 1 h 37"/>
                <a:gd name="T24" fmla="*/ 22 w 37"/>
                <a:gd name="T25" fmla="*/ 1 h 37"/>
                <a:gd name="T26" fmla="*/ 22 w 37"/>
                <a:gd name="T27" fmla="*/ 5 h 37"/>
                <a:gd name="T28" fmla="*/ 26 w 37"/>
                <a:gd name="T29" fmla="*/ 6 h 37"/>
                <a:gd name="T30" fmla="*/ 25 w 37"/>
                <a:gd name="T31" fmla="*/ 25 h 37"/>
                <a:gd name="T32" fmla="*/ 23 w 37"/>
                <a:gd name="T33" fmla="*/ 30 h 37"/>
                <a:gd name="T34" fmla="*/ 18 w 37"/>
                <a:gd name="T35" fmla="*/ 32 h 37"/>
                <a:gd name="T36" fmla="*/ 17 w 37"/>
                <a:gd name="T37" fmla="*/ 32 h 37"/>
                <a:gd name="T38" fmla="*/ 12 w 37"/>
                <a:gd name="T39" fmla="*/ 30 h 37"/>
                <a:gd name="T40" fmla="*/ 10 w 37"/>
                <a:gd name="T41" fmla="*/ 24 h 37"/>
                <a:gd name="T42" fmla="*/ 11 w 37"/>
                <a:gd name="T43" fmla="*/ 5 h 37"/>
                <a:gd name="T44" fmla="*/ 15 w 37"/>
                <a:gd name="T45" fmla="*/ 5 h 37"/>
                <a:gd name="T46" fmla="*/ 15 w 37"/>
                <a:gd name="T47" fmla="*/ 0 h 37"/>
                <a:gd name="T48" fmla="*/ 11 w 37"/>
                <a:gd name="T49" fmla="*/ 0 h 37"/>
                <a:gd name="T50" fmla="*/ 4 w 37"/>
                <a:gd name="T51" fmla="*/ 0 h 37"/>
                <a:gd name="T52" fmla="*/ 0 w 37"/>
                <a:gd name="T53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7" h="37">
                  <a:moveTo>
                    <a:pt x="0" y="0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3" y="28"/>
                    <a:pt x="4" y="31"/>
                    <a:pt x="7" y="33"/>
                  </a:cubicBezTo>
                  <a:cubicBezTo>
                    <a:pt x="9" y="36"/>
                    <a:pt x="13" y="37"/>
                    <a:pt x="17" y="37"/>
                  </a:cubicBezTo>
                  <a:cubicBezTo>
                    <a:pt x="17" y="37"/>
                    <a:pt x="18" y="37"/>
                    <a:pt x="18" y="37"/>
                  </a:cubicBezTo>
                  <a:cubicBezTo>
                    <a:pt x="22" y="37"/>
                    <a:pt x="25" y="36"/>
                    <a:pt x="28" y="34"/>
                  </a:cubicBezTo>
                  <a:cubicBezTo>
                    <a:pt x="31" y="32"/>
                    <a:pt x="32" y="29"/>
                    <a:pt x="32" y="25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7" y="6"/>
                    <a:pt x="37" y="6"/>
                    <a:pt x="37" y="6"/>
                  </a:cubicBezTo>
                  <a:cubicBezTo>
                    <a:pt x="37" y="1"/>
                    <a:pt x="37" y="1"/>
                    <a:pt x="37" y="1"/>
                  </a:cubicBezTo>
                  <a:cubicBezTo>
                    <a:pt x="22" y="1"/>
                    <a:pt x="22" y="1"/>
                    <a:pt x="22" y="1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26" y="6"/>
                    <a:pt x="26" y="6"/>
                    <a:pt x="26" y="6"/>
                  </a:cubicBezTo>
                  <a:cubicBezTo>
                    <a:pt x="25" y="25"/>
                    <a:pt x="25" y="25"/>
                    <a:pt x="25" y="25"/>
                  </a:cubicBezTo>
                  <a:cubicBezTo>
                    <a:pt x="25" y="27"/>
                    <a:pt x="24" y="29"/>
                    <a:pt x="23" y="30"/>
                  </a:cubicBezTo>
                  <a:cubicBezTo>
                    <a:pt x="22" y="31"/>
                    <a:pt x="20" y="32"/>
                    <a:pt x="18" y="32"/>
                  </a:cubicBezTo>
                  <a:cubicBezTo>
                    <a:pt x="18" y="32"/>
                    <a:pt x="18" y="32"/>
                    <a:pt x="17" y="32"/>
                  </a:cubicBezTo>
                  <a:cubicBezTo>
                    <a:pt x="15" y="31"/>
                    <a:pt x="13" y="31"/>
                    <a:pt x="12" y="30"/>
                  </a:cubicBezTo>
                  <a:cubicBezTo>
                    <a:pt x="11" y="28"/>
                    <a:pt x="10" y="27"/>
                    <a:pt x="10" y="24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4" name="Freeform 100">
              <a:extLst>
                <a:ext uri="{FF2B5EF4-FFF2-40B4-BE49-F238E27FC236}">
                  <a16:creationId xmlns:a16="http://schemas.microsoft.com/office/drawing/2014/main" id="{BD31E2F4-DFCB-4AB2-9B91-6685A3CE996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561638" y="392113"/>
              <a:ext cx="127000" cy="152400"/>
            </a:xfrm>
            <a:custGeom>
              <a:avLst/>
              <a:gdLst>
                <a:gd name="T0" fmla="*/ 22 w 35"/>
                <a:gd name="T1" fmla="*/ 20 h 42"/>
                <a:gd name="T2" fmla="*/ 20 w 35"/>
                <a:gd name="T3" fmla="*/ 19 h 42"/>
                <a:gd name="T4" fmla="*/ 15 w 35"/>
                <a:gd name="T5" fmla="*/ 18 h 42"/>
                <a:gd name="T6" fmla="*/ 17 w 35"/>
                <a:gd name="T7" fmla="*/ 8 h 42"/>
                <a:gd name="T8" fmla="*/ 22 w 35"/>
                <a:gd name="T9" fmla="*/ 9 h 42"/>
                <a:gd name="T10" fmla="*/ 26 w 35"/>
                <a:gd name="T11" fmla="*/ 12 h 42"/>
                <a:gd name="T12" fmla="*/ 27 w 35"/>
                <a:gd name="T13" fmla="*/ 16 h 42"/>
                <a:gd name="T14" fmla="*/ 25 w 35"/>
                <a:gd name="T15" fmla="*/ 19 h 42"/>
                <a:gd name="T16" fmla="*/ 22 w 35"/>
                <a:gd name="T17" fmla="*/ 20 h 42"/>
                <a:gd name="T18" fmla="*/ 7 w 35"/>
                <a:gd name="T19" fmla="*/ 0 h 42"/>
                <a:gd name="T20" fmla="*/ 7 w 35"/>
                <a:gd name="T21" fmla="*/ 5 h 42"/>
                <a:gd name="T22" fmla="*/ 10 w 35"/>
                <a:gd name="T23" fmla="*/ 6 h 42"/>
                <a:gd name="T24" fmla="*/ 5 w 35"/>
                <a:gd name="T25" fmla="*/ 31 h 42"/>
                <a:gd name="T26" fmla="*/ 1 w 35"/>
                <a:gd name="T27" fmla="*/ 31 h 42"/>
                <a:gd name="T28" fmla="*/ 0 w 35"/>
                <a:gd name="T29" fmla="*/ 36 h 42"/>
                <a:gd name="T30" fmla="*/ 14 w 35"/>
                <a:gd name="T31" fmla="*/ 39 h 42"/>
                <a:gd name="T32" fmla="*/ 15 w 35"/>
                <a:gd name="T33" fmla="*/ 35 h 42"/>
                <a:gd name="T34" fmla="*/ 12 w 35"/>
                <a:gd name="T35" fmla="*/ 33 h 42"/>
                <a:gd name="T36" fmla="*/ 14 w 35"/>
                <a:gd name="T37" fmla="*/ 24 h 42"/>
                <a:gd name="T38" fmla="*/ 20 w 35"/>
                <a:gd name="T39" fmla="*/ 25 h 42"/>
                <a:gd name="T40" fmla="*/ 23 w 35"/>
                <a:gd name="T41" fmla="*/ 27 h 42"/>
                <a:gd name="T42" fmla="*/ 24 w 35"/>
                <a:gd name="T43" fmla="*/ 32 h 42"/>
                <a:gd name="T44" fmla="*/ 23 w 35"/>
                <a:gd name="T45" fmla="*/ 34 h 42"/>
                <a:gd name="T46" fmla="*/ 24 w 35"/>
                <a:gd name="T47" fmla="*/ 39 h 42"/>
                <a:gd name="T48" fmla="*/ 28 w 35"/>
                <a:gd name="T49" fmla="*/ 42 h 42"/>
                <a:gd name="T50" fmla="*/ 32 w 35"/>
                <a:gd name="T51" fmla="*/ 42 h 42"/>
                <a:gd name="T52" fmla="*/ 33 w 35"/>
                <a:gd name="T53" fmla="*/ 38 h 42"/>
                <a:gd name="T54" fmla="*/ 32 w 35"/>
                <a:gd name="T55" fmla="*/ 38 h 42"/>
                <a:gd name="T56" fmla="*/ 30 w 35"/>
                <a:gd name="T57" fmla="*/ 37 h 42"/>
                <a:gd name="T58" fmla="*/ 30 w 35"/>
                <a:gd name="T59" fmla="*/ 35 h 42"/>
                <a:gd name="T60" fmla="*/ 31 w 35"/>
                <a:gd name="T61" fmla="*/ 33 h 42"/>
                <a:gd name="T62" fmla="*/ 30 w 35"/>
                <a:gd name="T63" fmla="*/ 28 h 42"/>
                <a:gd name="T64" fmla="*/ 27 w 35"/>
                <a:gd name="T65" fmla="*/ 23 h 42"/>
                <a:gd name="T66" fmla="*/ 31 w 35"/>
                <a:gd name="T67" fmla="*/ 21 h 42"/>
                <a:gd name="T68" fmla="*/ 34 w 35"/>
                <a:gd name="T69" fmla="*/ 17 h 42"/>
                <a:gd name="T70" fmla="*/ 32 w 35"/>
                <a:gd name="T71" fmla="*/ 9 h 42"/>
                <a:gd name="T72" fmla="*/ 23 w 35"/>
                <a:gd name="T73" fmla="*/ 4 h 42"/>
                <a:gd name="T74" fmla="*/ 11 w 35"/>
                <a:gd name="T75" fmla="*/ 1 h 42"/>
                <a:gd name="T76" fmla="*/ 7 w 35"/>
                <a:gd name="T77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5" h="42">
                  <a:moveTo>
                    <a:pt x="22" y="20"/>
                  </a:moveTo>
                  <a:cubicBezTo>
                    <a:pt x="21" y="20"/>
                    <a:pt x="21" y="19"/>
                    <a:pt x="20" y="19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4" y="10"/>
                    <a:pt x="25" y="10"/>
                    <a:pt x="26" y="12"/>
                  </a:cubicBezTo>
                  <a:cubicBezTo>
                    <a:pt x="27" y="13"/>
                    <a:pt x="27" y="14"/>
                    <a:pt x="27" y="16"/>
                  </a:cubicBezTo>
                  <a:cubicBezTo>
                    <a:pt x="26" y="17"/>
                    <a:pt x="26" y="18"/>
                    <a:pt x="25" y="19"/>
                  </a:cubicBezTo>
                  <a:cubicBezTo>
                    <a:pt x="24" y="19"/>
                    <a:pt x="23" y="20"/>
                    <a:pt x="22" y="20"/>
                  </a:cubicBezTo>
                  <a:moveTo>
                    <a:pt x="7" y="0"/>
                  </a:moveTo>
                  <a:cubicBezTo>
                    <a:pt x="7" y="5"/>
                    <a:pt x="7" y="5"/>
                    <a:pt x="7" y="5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5" y="31"/>
                    <a:pt x="5" y="31"/>
                    <a:pt x="5" y="31"/>
                  </a:cubicBezTo>
                  <a:cubicBezTo>
                    <a:pt x="1" y="31"/>
                    <a:pt x="1" y="31"/>
                    <a:pt x="1" y="31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14" y="39"/>
                    <a:pt x="14" y="39"/>
                    <a:pt x="14" y="39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2" y="33"/>
                    <a:pt x="12" y="33"/>
                    <a:pt x="12" y="33"/>
                  </a:cubicBezTo>
                  <a:cubicBezTo>
                    <a:pt x="14" y="24"/>
                    <a:pt x="14" y="24"/>
                    <a:pt x="14" y="24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21" y="25"/>
                    <a:pt x="22" y="26"/>
                    <a:pt x="23" y="27"/>
                  </a:cubicBezTo>
                  <a:cubicBezTo>
                    <a:pt x="24" y="28"/>
                    <a:pt x="24" y="30"/>
                    <a:pt x="24" y="32"/>
                  </a:cubicBezTo>
                  <a:cubicBezTo>
                    <a:pt x="23" y="34"/>
                    <a:pt x="23" y="34"/>
                    <a:pt x="23" y="34"/>
                  </a:cubicBezTo>
                  <a:cubicBezTo>
                    <a:pt x="23" y="36"/>
                    <a:pt x="23" y="37"/>
                    <a:pt x="24" y="39"/>
                  </a:cubicBezTo>
                  <a:cubicBezTo>
                    <a:pt x="24" y="40"/>
                    <a:pt x="26" y="41"/>
                    <a:pt x="28" y="42"/>
                  </a:cubicBezTo>
                  <a:cubicBezTo>
                    <a:pt x="32" y="42"/>
                    <a:pt x="32" y="42"/>
                    <a:pt x="32" y="42"/>
                  </a:cubicBezTo>
                  <a:cubicBezTo>
                    <a:pt x="33" y="38"/>
                    <a:pt x="33" y="38"/>
                    <a:pt x="33" y="38"/>
                  </a:cubicBezTo>
                  <a:cubicBezTo>
                    <a:pt x="32" y="38"/>
                    <a:pt x="32" y="38"/>
                    <a:pt x="32" y="38"/>
                  </a:cubicBezTo>
                  <a:cubicBezTo>
                    <a:pt x="31" y="38"/>
                    <a:pt x="31" y="37"/>
                    <a:pt x="30" y="37"/>
                  </a:cubicBezTo>
                  <a:cubicBezTo>
                    <a:pt x="30" y="36"/>
                    <a:pt x="30" y="36"/>
                    <a:pt x="30" y="35"/>
                  </a:cubicBezTo>
                  <a:cubicBezTo>
                    <a:pt x="31" y="33"/>
                    <a:pt x="31" y="33"/>
                    <a:pt x="31" y="33"/>
                  </a:cubicBezTo>
                  <a:cubicBezTo>
                    <a:pt x="31" y="31"/>
                    <a:pt x="31" y="29"/>
                    <a:pt x="30" y="28"/>
                  </a:cubicBezTo>
                  <a:cubicBezTo>
                    <a:pt x="30" y="26"/>
                    <a:pt x="29" y="25"/>
                    <a:pt x="27" y="23"/>
                  </a:cubicBezTo>
                  <a:cubicBezTo>
                    <a:pt x="29" y="23"/>
                    <a:pt x="30" y="22"/>
                    <a:pt x="31" y="21"/>
                  </a:cubicBezTo>
                  <a:cubicBezTo>
                    <a:pt x="33" y="20"/>
                    <a:pt x="34" y="19"/>
                    <a:pt x="34" y="17"/>
                  </a:cubicBezTo>
                  <a:cubicBezTo>
                    <a:pt x="35" y="14"/>
                    <a:pt x="34" y="11"/>
                    <a:pt x="32" y="9"/>
                  </a:cubicBezTo>
                  <a:cubicBezTo>
                    <a:pt x="30" y="6"/>
                    <a:pt x="27" y="5"/>
                    <a:pt x="23" y="4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7" y="0"/>
                    <a:pt x="7" y="0"/>
                    <a:pt x="7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5" name="Freeform 101">
              <a:extLst>
                <a:ext uri="{FF2B5EF4-FFF2-40B4-BE49-F238E27FC236}">
                  <a16:creationId xmlns:a16="http://schemas.microsoft.com/office/drawing/2014/main" id="{9B2077AE-B1DB-452C-B2FB-3619EF08E42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679113" y="442913"/>
              <a:ext cx="119063" cy="149225"/>
            </a:xfrm>
            <a:custGeom>
              <a:avLst/>
              <a:gdLst>
                <a:gd name="T0" fmla="*/ 57 w 75"/>
                <a:gd name="T1" fmla="*/ 50 h 94"/>
                <a:gd name="T2" fmla="*/ 41 w 75"/>
                <a:gd name="T3" fmla="*/ 44 h 94"/>
                <a:gd name="T4" fmla="*/ 59 w 75"/>
                <a:gd name="T5" fmla="*/ 21 h 94"/>
                <a:gd name="T6" fmla="*/ 59 w 75"/>
                <a:gd name="T7" fmla="*/ 21 h 94"/>
                <a:gd name="T8" fmla="*/ 57 w 75"/>
                <a:gd name="T9" fmla="*/ 50 h 94"/>
                <a:gd name="T10" fmla="*/ 59 w 75"/>
                <a:gd name="T11" fmla="*/ 0 h 94"/>
                <a:gd name="T12" fmla="*/ 9 w 75"/>
                <a:gd name="T13" fmla="*/ 57 h 94"/>
                <a:gd name="T14" fmla="*/ 2 w 75"/>
                <a:gd name="T15" fmla="*/ 55 h 94"/>
                <a:gd name="T16" fmla="*/ 0 w 75"/>
                <a:gd name="T17" fmla="*/ 64 h 94"/>
                <a:gd name="T18" fmla="*/ 25 w 75"/>
                <a:gd name="T19" fmla="*/ 75 h 94"/>
                <a:gd name="T20" fmla="*/ 29 w 75"/>
                <a:gd name="T21" fmla="*/ 66 h 94"/>
                <a:gd name="T22" fmla="*/ 25 w 75"/>
                <a:gd name="T23" fmla="*/ 64 h 94"/>
                <a:gd name="T24" fmla="*/ 31 w 75"/>
                <a:gd name="T25" fmla="*/ 55 h 94"/>
                <a:gd name="T26" fmla="*/ 57 w 75"/>
                <a:gd name="T27" fmla="*/ 64 h 94"/>
                <a:gd name="T28" fmla="*/ 57 w 75"/>
                <a:gd name="T29" fmla="*/ 75 h 94"/>
                <a:gd name="T30" fmla="*/ 50 w 75"/>
                <a:gd name="T31" fmla="*/ 75 h 94"/>
                <a:gd name="T32" fmla="*/ 45 w 75"/>
                <a:gd name="T33" fmla="*/ 85 h 94"/>
                <a:gd name="T34" fmla="*/ 73 w 75"/>
                <a:gd name="T35" fmla="*/ 94 h 94"/>
                <a:gd name="T36" fmla="*/ 75 w 75"/>
                <a:gd name="T37" fmla="*/ 85 h 94"/>
                <a:gd name="T38" fmla="*/ 70 w 75"/>
                <a:gd name="T39" fmla="*/ 82 h 94"/>
                <a:gd name="T40" fmla="*/ 75 w 75"/>
                <a:gd name="T41" fmla="*/ 7 h 94"/>
                <a:gd name="T42" fmla="*/ 59 w 75"/>
                <a:gd name="T43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5" h="94">
                  <a:moveTo>
                    <a:pt x="57" y="50"/>
                  </a:moveTo>
                  <a:lnTo>
                    <a:pt x="41" y="44"/>
                  </a:lnTo>
                  <a:lnTo>
                    <a:pt x="59" y="21"/>
                  </a:lnTo>
                  <a:lnTo>
                    <a:pt x="59" y="21"/>
                  </a:lnTo>
                  <a:lnTo>
                    <a:pt x="57" y="50"/>
                  </a:lnTo>
                  <a:close/>
                  <a:moveTo>
                    <a:pt x="59" y="0"/>
                  </a:moveTo>
                  <a:lnTo>
                    <a:pt x="9" y="57"/>
                  </a:lnTo>
                  <a:lnTo>
                    <a:pt x="2" y="55"/>
                  </a:lnTo>
                  <a:lnTo>
                    <a:pt x="0" y="64"/>
                  </a:lnTo>
                  <a:lnTo>
                    <a:pt x="25" y="75"/>
                  </a:lnTo>
                  <a:lnTo>
                    <a:pt x="29" y="66"/>
                  </a:lnTo>
                  <a:lnTo>
                    <a:pt x="25" y="64"/>
                  </a:lnTo>
                  <a:lnTo>
                    <a:pt x="31" y="55"/>
                  </a:lnTo>
                  <a:lnTo>
                    <a:pt x="57" y="64"/>
                  </a:lnTo>
                  <a:lnTo>
                    <a:pt x="57" y="75"/>
                  </a:lnTo>
                  <a:lnTo>
                    <a:pt x="50" y="75"/>
                  </a:lnTo>
                  <a:lnTo>
                    <a:pt x="45" y="85"/>
                  </a:lnTo>
                  <a:lnTo>
                    <a:pt x="73" y="94"/>
                  </a:lnTo>
                  <a:lnTo>
                    <a:pt x="75" y="85"/>
                  </a:lnTo>
                  <a:lnTo>
                    <a:pt x="70" y="82"/>
                  </a:lnTo>
                  <a:lnTo>
                    <a:pt x="75" y="7"/>
                  </a:lnTo>
                  <a:lnTo>
                    <a:pt x="5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6" name="Freeform 102">
              <a:extLst>
                <a:ext uri="{FF2B5EF4-FFF2-40B4-BE49-F238E27FC236}">
                  <a16:creationId xmlns:a16="http://schemas.microsoft.com/office/drawing/2014/main" id="{2E1B78FE-6D45-45CE-9622-135C7D738BF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679113" y="442913"/>
              <a:ext cx="119063" cy="149225"/>
            </a:xfrm>
            <a:custGeom>
              <a:avLst/>
              <a:gdLst>
                <a:gd name="T0" fmla="*/ 57 w 75"/>
                <a:gd name="T1" fmla="*/ 50 h 94"/>
                <a:gd name="T2" fmla="*/ 41 w 75"/>
                <a:gd name="T3" fmla="*/ 44 h 94"/>
                <a:gd name="T4" fmla="*/ 59 w 75"/>
                <a:gd name="T5" fmla="*/ 21 h 94"/>
                <a:gd name="T6" fmla="*/ 59 w 75"/>
                <a:gd name="T7" fmla="*/ 21 h 94"/>
                <a:gd name="T8" fmla="*/ 57 w 75"/>
                <a:gd name="T9" fmla="*/ 50 h 94"/>
                <a:gd name="T10" fmla="*/ 59 w 75"/>
                <a:gd name="T11" fmla="*/ 0 h 94"/>
                <a:gd name="T12" fmla="*/ 9 w 75"/>
                <a:gd name="T13" fmla="*/ 57 h 94"/>
                <a:gd name="T14" fmla="*/ 2 w 75"/>
                <a:gd name="T15" fmla="*/ 55 h 94"/>
                <a:gd name="T16" fmla="*/ 0 w 75"/>
                <a:gd name="T17" fmla="*/ 64 h 94"/>
                <a:gd name="T18" fmla="*/ 25 w 75"/>
                <a:gd name="T19" fmla="*/ 75 h 94"/>
                <a:gd name="T20" fmla="*/ 29 w 75"/>
                <a:gd name="T21" fmla="*/ 66 h 94"/>
                <a:gd name="T22" fmla="*/ 25 w 75"/>
                <a:gd name="T23" fmla="*/ 64 h 94"/>
                <a:gd name="T24" fmla="*/ 31 w 75"/>
                <a:gd name="T25" fmla="*/ 55 h 94"/>
                <a:gd name="T26" fmla="*/ 57 w 75"/>
                <a:gd name="T27" fmla="*/ 64 h 94"/>
                <a:gd name="T28" fmla="*/ 57 w 75"/>
                <a:gd name="T29" fmla="*/ 75 h 94"/>
                <a:gd name="T30" fmla="*/ 50 w 75"/>
                <a:gd name="T31" fmla="*/ 75 h 94"/>
                <a:gd name="T32" fmla="*/ 45 w 75"/>
                <a:gd name="T33" fmla="*/ 85 h 94"/>
                <a:gd name="T34" fmla="*/ 73 w 75"/>
                <a:gd name="T35" fmla="*/ 94 h 94"/>
                <a:gd name="T36" fmla="*/ 75 w 75"/>
                <a:gd name="T37" fmla="*/ 85 h 94"/>
                <a:gd name="T38" fmla="*/ 70 w 75"/>
                <a:gd name="T39" fmla="*/ 82 h 94"/>
                <a:gd name="T40" fmla="*/ 75 w 75"/>
                <a:gd name="T41" fmla="*/ 7 h 94"/>
                <a:gd name="T42" fmla="*/ 59 w 75"/>
                <a:gd name="T43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5" h="94">
                  <a:moveTo>
                    <a:pt x="57" y="50"/>
                  </a:moveTo>
                  <a:lnTo>
                    <a:pt x="41" y="44"/>
                  </a:lnTo>
                  <a:lnTo>
                    <a:pt x="59" y="21"/>
                  </a:lnTo>
                  <a:lnTo>
                    <a:pt x="59" y="21"/>
                  </a:lnTo>
                  <a:lnTo>
                    <a:pt x="57" y="50"/>
                  </a:lnTo>
                  <a:moveTo>
                    <a:pt x="59" y="0"/>
                  </a:moveTo>
                  <a:lnTo>
                    <a:pt x="9" y="57"/>
                  </a:lnTo>
                  <a:lnTo>
                    <a:pt x="2" y="55"/>
                  </a:lnTo>
                  <a:lnTo>
                    <a:pt x="0" y="64"/>
                  </a:lnTo>
                  <a:lnTo>
                    <a:pt x="25" y="75"/>
                  </a:lnTo>
                  <a:lnTo>
                    <a:pt x="29" y="66"/>
                  </a:lnTo>
                  <a:lnTo>
                    <a:pt x="25" y="64"/>
                  </a:lnTo>
                  <a:lnTo>
                    <a:pt x="31" y="55"/>
                  </a:lnTo>
                  <a:lnTo>
                    <a:pt x="57" y="64"/>
                  </a:lnTo>
                  <a:lnTo>
                    <a:pt x="57" y="75"/>
                  </a:lnTo>
                  <a:lnTo>
                    <a:pt x="50" y="75"/>
                  </a:lnTo>
                  <a:lnTo>
                    <a:pt x="45" y="85"/>
                  </a:lnTo>
                  <a:lnTo>
                    <a:pt x="73" y="94"/>
                  </a:lnTo>
                  <a:lnTo>
                    <a:pt x="75" y="85"/>
                  </a:lnTo>
                  <a:lnTo>
                    <a:pt x="70" y="82"/>
                  </a:lnTo>
                  <a:lnTo>
                    <a:pt x="75" y="7"/>
                  </a:lnTo>
                  <a:lnTo>
                    <a:pt x="5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7" name="Freeform 103">
              <a:extLst>
                <a:ext uri="{FF2B5EF4-FFF2-40B4-BE49-F238E27FC236}">
                  <a16:creationId xmlns:a16="http://schemas.microsoft.com/office/drawing/2014/main" id="{686556B0-6CB4-4874-A220-352CFE2B7B1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95000" y="482601"/>
              <a:ext cx="184150" cy="174625"/>
            </a:xfrm>
            <a:custGeom>
              <a:avLst/>
              <a:gdLst>
                <a:gd name="T0" fmla="*/ 43 w 116"/>
                <a:gd name="T1" fmla="*/ 0 h 110"/>
                <a:gd name="T2" fmla="*/ 38 w 116"/>
                <a:gd name="T3" fmla="*/ 9 h 110"/>
                <a:gd name="T4" fmla="*/ 45 w 116"/>
                <a:gd name="T5" fmla="*/ 14 h 110"/>
                <a:gd name="T6" fmla="*/ 13 w 116"/>
                <a:gd name="T7" fmla="*/ 64 h 110"/>
                <a:gd name="T8" fmla="*/ 6 w 116"/>
                <a:gd name="T9" fmla="*/ 62 h 110"/>
                <a:gd name="T10" fmla="*/ 0 w 116"/>
                <a:gd name="T11" fmla="*/ 69 h 110"/>
                <a:gd name="T12" fmla="*/ 29 w 116"/>
                <a:gd name="T13" fmla="*/ 87 h 110"/>
                <a:gd name="T14" fmla="*/ 34 w 116"/>
                <a:gd name="T15" fmla="*/ 80 h 110"/>
                <a:gd name="T16" fmla="*/ 27 w 116"/>
                <a:gd name="T17" fmla="*/ 73 h 110"/>
                <a:gd name="T18" fmla="*/ 52 w 116"/>
                <a:gd name="T19" fmla="*/ 37 h 110"/>
                <a:gd name="T20" fmla="*/ 52 w 116"/>
                <a:gd name="T21" fmla="*/ 37 h 110"/>
                <a:gd name="T22" fmla="*/ 50 w 116"/>
                <a:gd name="T23" fmla="*/ 101 h 110"/>
                <a:gd name="T24" fmla="*/ 64 w 116"/>
                <a:gd name="T25" fmla="*/ 110 h 110"/>
                <a:gd name="T26" fmla="*/ 102 w 116"/>
                <a:gd name="T27" fmla="*/ 50 h 110"/>
                <a:gd name="T28" fmla="*/ 109 w 116"/>
                <a:gd name="T29" fmla="*/ 53 h 110"/>
                <a:gd name="T30" fmla="*/ 116 w 116"/>
                <a:gd name="T31" fmla="*/ 44 h 110"/>
                <a:gd name="T32" fmla="*/ 107 w 116"/>
                <a:gd name="T33" fmla="*/ 39 h 110"/>
                <a:gd name="T34" fmla="*/ 86 w 116"/>
                <a:gd name="T35" fmla="*/ 25 h 110"/>
                <a:gd name="T36" fmla="*/ 82 w 116"/>
                <a:gd name="T37" fmla="*/ 34 h 110"/>
                <a:gd name="T38" fmla="*/ 89 w 116"/>
                <a:gd name="T39" fmla="*/ 41 h 110"/>
                <a:gd name="T40" fmla="*/ 64 w 116"/>
                <a:gd name="T41" fmla="*/ 78 h 110"/>
                <a:gd name="T42" fmla="*/ 64 w 116"/>
                <a:gd name="T43" fmla="*/ 78 h 110"/>
                <a:gd name="T44" fmla="*/ 66 w 116"/>
                <a:gd name="T45" fmla="*/ 14 h 110"/>
                <a:gd name="T46" fmla="*/ 52 w 116"/>
                <a:gd name="T47" fmla="*/ 5 h 110"/>
                <a:gd name="T48" fmla="*/ 43 w 116"/>
                <a:gd name="T49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16" h="110">
                  <a:moveTo>
                    <a:pt x="43" y="0"/>
                  </a:moveTo>
                  <a:lnTo>
                    <a:pt x="38" y="9"/>
                  </a:lnTo>
                  <a:lnTo>
                    <a:pt x="45" y="14"/>
                  </a:lnTo>
                  <a:lnTo>
                    <a:pt x="13" y="64"/>
                  </a:lnTo>
                  <a:lnTo>
                    <a:pt x="6" y="62"/>
                  </a:lnTo>
                  <a:lnTo>
                    <a:pt x="0" y="69"/>
                  </a:lnTo>
                  <a:lnTo>
                    <a:pt x="29" y="87"/>
                  </a:lnTo>
                  <a:lnTo>
                    <a:pt x="34" y="80"/>
                  </a:lnTo>
                  <a:lnTo>
                    <a:pt x="27" y="73"/>
                  </a:lnTo>
                  <a:lnTo>
                    <a:pt x="52" y="37"/>
                  </a:lnTo>
                  <a:lnTo>
                    <a:pt x="52" y="37"/>
                  </a:lnTo>
                  <a:lnTo>
                    <a:pt x="50" y="101"/>
                  </a:lnTo>
                  <a:lnTo>
                    <a:pt x="64" y="110"/>
                  </a:lnTo>
                  <a:lnTo>
                    <a:pt x="102" y="50"/>
                  </a:lnTo>
                  <a:lnTo>
                    <a:pt x="109" y="53"/>
                  </a:lnTo>
                  <a:lnTo>
                    <a:pt x="116" y="44"/>
                  </a:lnTo>
                  <a:lnTo>
                    <a:pt x="107" y="39"/>
                  </a:lnTo>
                  <a:lnTo>
                    <a:pt x="86" y="25"/>
                  </a:lnTo>
                  <a:lnTo>
                    <a:pt x="82" y="34"/>
                  </a:lnTo>
                  <a:lnTo>
                    <a:pt x="89" y="41"/>
                  </a:lnTo>
                  <a:lnTo>
                    <a:pt x="64" y="78"/>
                  </a:lnTo>
                  <a:lnTo>
                    <a:pt x="64" y="78"/>
                  </a:lnTo>
                  <a:lnTo>
                    <a:pt x="66" y="14"/>
                  </a:lnTo>
                  <a:lnTo>
                    <a:pt x="52" y="5"/>
                  </a:lnTo>
                  <a:lnTo>
                    <a:pt x="43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8" name="Freeform 104">
              <a:extLst>
                <a:ext uri="{FF2B5EF4-FFF2-40B4-BE49-F238E27FC236}">
                  <a16:creationId xmlns:a16="http://schemas.microsoft.com/office/drawing/2014/main" id="{38D6F354-74CB-45BE-8ED9-04319D0144A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95000" y="482601"/>
              <a:ext cx="184150" cy="174625"/>
            </a:xfrm>
            <a:custGeom>
              <a:avLst/>
              <a:gdLst>
                <a:gd name="T0" fmla="*/ 43 w 116"/>
                <a:gd name="T1" fmla="*/ 0 h 110"/>
                <a:gd name="T2" fmla="*/ 38 w 116"/>
                <a:gd name="T3" fmla="*/ 9 h 110"/>
                <a:gd name="T4" fmla="*/ 45 w 116"/>
                <a:gd name="T5" fmla="*/ 14 h 110"/>
                <a:gd name="T6" fmla="*/ 13 w 116"/>
                <a:gd name="T7" fmla="*/ 64 h 110"/>
                <a:gd name="T8" fmla="*/ 6 w 116"/>
                <a:gd name="T9" fmla="*/ 62 h 110"/>
                <a:gd name="T10" fmla="*/ 0 w 116"/>
                <a:gd name="T11" fmla="*/ 69 h 110"/>
                <a:gd name="T12" fmla="*/ 29 w 116"/>
                <a:gd name="T13" fmla="*/ 87 h 110"/>
                <a:gd name="T14" fmla="*/ 34 w 116"/>
                <a:gd name="T15" fmla="*/ 80 h 110"/>
                <a:gd name="T16" fmla="*/ 27 w 116"/>
                <a:gd name="T17" fmla="*/ 73 h 110"/>
                <a:gd name="T18" fmla="*/ 52 w 116"/>
                <a:gd name="T19" fmla="*/ 37 h 110"/>
                <a:gd name="T20" fmla="*/ 52 w 116"/>
                <a:gd name="T21" fmla="*/ 37 h 110"/>
                <a:gd name="T22" fmla="*/ 50 w 116"/>
                <a:gd name="T23" fmla="*/ 101 h 110"/>
                <a:gd name="T24" fmla="*/ 64 w 116"/>
                <a:gd name="T25" fmla="*/ 110 h 110"/>
                <a:gd name="T26" fmla="*/ 102 w 116"/>
                <a:gd name="T27" fmla="*/ 50 h 110"/>
                <a:gd name="T28" fmla="*/ 109 w 116"/>
                <a:gd name="T29" fmla="*/ 53 h 110"/>
                <a:gd name="T30" fmla="*/ 116 w 116"/>
                <a:gd name="T31" fmla="*/ 44 h 110"/>
                <a:gd name="T32" fmla="*/ 107 w 116"/>
                <a:gd name="T33" fmla="*/ 39 h 110"/>
                <a:gd name="T34" fmla="*/ 86 w 116"/>
                <a:gd name="T35" fmla="*/ 25 h 110"/>
                <a:gd name="T36" fmla="*/ 82 w 116"/>
                <a:gd name="T37" fmla="*/ 34 h 110"/>
                <a:gd name="T38" fmla="*/ 89 w 116"/>
                <a:gd name="T39" fmla="*/ 41 h 110"/>
                <a:gd name="T40" fmla="*/ 64 w 116"/>
                <a:gd name="T41" fmla="*/ 78 h 110"/>
                <a:gd name="T42" fmla="*/ 64 w 116"/>
                <a:gd name="T43" fmla="*/ 78 h 110"/>
                <a:gd name="T44" fmla="*/ 66 w 116"/>
                <a:gd name="T45" fmla="*/ 14 h 110"/>
                <a:gd name="T46" fmla="*/ 52 w 116"/>
                <a:gd name="T47" fmla="*/ 5 h 110"/>
                <a:gd name="T48" fmla="*/ 43 w 116"/>
                <a:gd name="T49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16" h="110">
                  <a:moveTo>
                    <a:pt x="43" y="0"/>
                  </a:moveTo>
                  <a:lnTo>
                    <a:pt x="38" y="9"/>
                  </a:lnTo>
                  <a:lnTo>
                    <a:pt x="45" y="14"/>
                  </a:lnTo>
                  <a:lnTo>
                    <a:pt x="13" y="64"/>
                  </a:lnTo>
                  <a:lnTo>
                    <a:pt x="6" y="62"/>
                  </a:lnTo>
                  <a:lnTo>
                    <a:pt x="0" y="69"/>
                  </a:lnTo>
                  <a:lnTo>
                    <a:pt x="29" y="87"/>
                  </a:lnTo>
                  <a:lnTo>
                    <a:pt x="34" y="80"/>
                  </a:lnTo>
                  <a:lnTo>
                    <a:pt x="27" y="73"/>
                  </a:lnTo>
                  <a:lnTo>
                    <a:pt x="52" y="37"/>
                  </a:lnTo>
                  <a:lnTo>
                    <a:pt x="52" y="37"/>
                  </a:lnTo>
                  <a:lnTo>
                    <a:pt x="50" y="101"/>
                  </a:lnTo>
                  <a:lnTo>
                    <a:pt x="64" y="110"/>
                  </a:lnTo>
                  <a:lnTo>
                    <a:pt x="102" y="50"/>
                  </a:lnTo>
                  <a:lnTo>
                    <a:pt x="109" y="53"/>
                  </a:lnTo>
                  <a:lnTo>
                    <a:pt x="116" y="44"/>
                  </a:lnTo>
                  <a:lnTo>
                    <a:pt x="107" y="39"/>
                  </a:lnTo>
                  <a:lnTo>
                    <a:pt x="86" y="25"/>
                  </a:lnTo>
                  <a:lnTo>
                    <a:pt x="82" y="34"/>
                  </a:lnTo>
                  <a:lnTo>
                    <a:pt x="89" y="41"/>
                  </a:lnTo>
                  <a:lnTo>
                    <a:pt x="64" y="78"/>
                  </a:lnTo>
                  <a:lnTo>
                    <a:pt x="64" y="78"/>
                  </a:lnTo>
                  <a:lnTo>
                    <a:pt x="66" y="14"/>
                  </a:lnTo>
                  <a:lnTo>
                    <a:pt x="52" y="5"/>
                  </a:lnTo>
                  <a:lnTo>
                    <a:pt x="4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9" name="Freeform 105">
              <a:extLst>
                <a:ext uri="{FF2B5EF4-FFF2-40B4-BE49-F238E27FC236}">
                  <a16:creationId xmlns:a16="http://schemas.microsoft.com/office/drawing/2014/main" id="{38124D45-D5F3-4278-B897-E9D0E31FD40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31525" y="566738"/>
              <a:ext cx="152400" cy="155575"/>
            </a:xfrm>
            <a:custGeom>
              <a:avLst/>
              <a:gdLst>
                <a:gd name="T0" fmla="*/ 41 w 96"/>
                <a:gd name="T1" fmla="*/ 0 h 98"/>
                <a:gd name="T2" fmla="*/ 25 w 96"/>
                <a:gd name="T3" fmla="*/ 18 h 98"/>
                <a:gd name="T4" fmla="*/ 35 w 96"/>
                <a:gd name="T5" fmla="*/ 25 h 98"/>
                <a:gd name="T6" fmla="*/ 41 w 96"/>
                <a:gd name="T7" fmla="*/ 18 h 98"/>
                <a:gd name="T8" fmla="*/ 53 w 96"/>
                <a:gd name="T9" fmla="*/ 29 h 98"/>
                <a:gd name="T10" fmla="*/ 14 w 96"/>
                <a:gd name="T11" fmla="*/ 73 h 98"/>
                <a:gd name="T12" fmla="*/ 7 w 96"/>
                <a:gd name="T13" fmla="*/ 68 h 98"/>
                <a:gd name="T14" fmla="*/ 0 w 96"/>
                <a:gd name="T15" fmla="*/ 75 h 98"/>
                <a:gd name="T16" fmla="*/ 25 w 96"/>
                <a:gd name="T17" fmla="*/ 98 h 98"/>
                <a:gd name="T18" fmla="*/ 32 w 96"/>
                <a:gd name="T19" fmla="*/ 91 h 98"/>
                <a:gd name="T20" fmla="*/ 28 w 96"/>
                <a:gd name="T21" fmla="*/ 84 h 98"/>
                <a:gd name="T22" fmla="*/ 67 w 96"/>
                <a:gd name="T23" fmla="*/ 41 h 98"/>
                <a:gd name="T24" fmla="*/ 78 w 96"/>
                <a:gd name="T25" fmla="*/ 50 h 98"/>
                <a:gd name="T26" fmla="*/ 71 w 96"/>
                <a:gd name="T27" fmla="*/ 57 h 98"/>
                <a:gd name="T28" fmla="*/ 80 w 96"/>
                <a:gd name="T29" fmla="*/ 66 h 98"/>
                <a:gd name="T30" fmla="*/ 96 w 96"/>
                <a:gd name="T31" fmla="*/ 50 h 98"/>
                <a:gd name="T32" fmla="*/ 41 w 96"/>
                <a:gd name="T33" fmla="*/ 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6" h="98">
                  <a:moveTo>
                    <a:pt x="41" y="0"/>
                  </a:moveTo>
                  <a:lnTo>
                    <a:pt x="25" y="18"/>
                  </a:lnTo>
                  <a:lnTo>
                    <a:pt x="35" y="25"/>
                  </a:lnTo>
                  <a:lnTo>
                    <a:pt x="41" y="18"/>
                  </a:lnTo>
                  <a:lnTo>
                    <a:pt x="53" y="29"/>
                  </a:lnTo>
                  <a:lnTo>
                    <a:pt x="14" y="73"/>
                  </a:lnTo>
                  <a:lnTo>
                    <a:pt x="7" y="68"/>
                  </a:lnTo>
                  <a:lnTo>
                    <a:pt x="0" y="75"/>
                  </a:lnTo>
                  <a:lnTo>
                    <a:pt x="25" y="98"/>
                  </a:lnTo>
                  <a:lnTo>
                    <a:pt x="32" y="91"/>
                  </a:lnTo>
                  <a:lnTo>
                    <a:pt x="28" y="84"/>
                  </a:lnTo>
                  <a:lnTo>
                    <a:pt x="67" y="41"/>
                  </a:lnTo>
                  <a:lnTo>
                    <a:pt x="78" y="50"/>
                  </a:lnTo>
                  <a:lnTo>
                    <a:pt x="71" y="57"/>
                  </a:lnTo>
                  <a:lnTo>
                    <a:pt x="80" y="66"/>
                  </a:lnTo>
                  <a:lnTo>
                    <a:pt x="96" y="50"/>
                  </a:lnTo>
                  <a:lnTo>
                    <a:pt x="4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0" name="Freeform 106">
              <a:extLst>
                <a:ext uri="{FF2B5EF4-FFF2-40B4-BE49-F238E27FC236}">
                  <a16:creationId xmlns:a16="http://schemas.microsoft.com/office/drawing/2014/main" id="{2228FA7A-E387-42EB-B3A9-80F46809921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31525" y="566738"/>
              <a:ext cx="152400" cy="155575"/>
            </a:xfrm>
            <a:custGeom>
              <a:avLst/>
              <a:gdLst>
                <a:gd name="T0" fmla="*/ 41 w 96"/>
                <a:gd name="T1" fmla="*/ 0 h 98"/>
                <a:gd name="T2" fmla="*/ 25 w 96"/>
                <a:gd name="T3" fmla="*/ 18 h 98"/>
                <a:gd name="T4" fmla="*/ 35 w 96"/>
                <a:gd name="T5" fmla="*/ 25 h 98"/>
                <a:gd name="T6" fmla="*/ 41 w 96"/>
                <a:gd name="T7" fmla="*/ 18 h 98"/>
                <a:gd name="T8" fmla="*/ 53 w 96"/>
                <a:gd name="T9" fmla="*/ 29 h 98"/>
                <a:gd name="T10" fmla="*/ 14 w 96"/>
                <a:gd name="T11" fmla="*/ 73 h 98"/>
                <a:gd name="T12" fmla="*/ 7 w 96"/>
                <a:gd name="T13" fmla="*/ 68 h 98"/>
                <a:gd name="T14" fmla="*/ 0 w 96"/>
                <a:gd name="T15" fmla="*/ 75 h 98"/>
                <a:gd name="T16" fmla="*/ 25 w 96"/>
                <a:gd name="T17" fmla="*/ 98 h 98"/>
                <a:gd name="T18" fmla="*/ 32 w 96"/>
                <a:gd name="T19" fmla="*/ 91 h 98"/>
                <a:gd name="T20" fmla="*/ 28 w 96"/>
                <a:gd name="T21" fmla="*/ 84 h 98"/>
                <a:gd name="T22" fmla="*/ 67 w 96"/>
                <a:gd name="T23" fmla="*/ 41 h 98"/>
                <a:gd name="T24" fmla="*/ 78 w 96"/>
                <a:gd name="T25" fmla="*/ 50 h 98"/>
                <a:gd name="T26" fmla="*/ 71 w 96"/>
                <a:gd name="T27" fmla="*/ 57 h 98"/>
                <a:gd name="T28" fmla="*/ 80 w 96"/>
                <a:gd name="T29" fmla="*/ 66 h 98"/>
                <a:gd name="T30" fmla="*/ 96 w 96"/>
                <a:gd name="T31" fmla="*/ 50 h 98"/>
                <a:gd name="T32" fmla="*/ 41 w 96"/>
                <a:gd name="T33" fmla="*/ 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6" h="98">
                  <a:moveTo>
                    <a:pt x="41" y="0"/>
                  </a:moveTo>
                  <a:lnTo>
                    <a:pt x="25" y="18"/>
                  </a:lnTo>
                  <a:lnTo>
                    <a:pt x="35" y="25"/>
                  </a:lnTo>
                  <a:lnTo>
                    <a:pt x="41" y="18"/>
                  </a:lnTo>
                  <a:lnTo>
                    <a:pt x="53" y="29"/>
                  </a:lnTo>
                  <a:lnTo>
                    <a:pt x="14" y="73"/>
                  </a:lnTo>
                  <a:lnTo>
                    <a:pt x="7" y="68"/>
                  </a:lnTo>
                  <a:lnTo>
                    <a:pt x="0" y="75"/>
                  </a:lnTo>
                  <a:lnTo>
                    <a:pt x="25" y="98"/>
                  </a:lnTo>
                  <a:lnTo>
                    <a:pt x="32" y="91"/>
                  </a:lnTo>
                  <a:lnTo>
                    <a:pt x="28" y="84"/>
                  </a:lnTo>
                  <a:lnTo>
                    <a:pt x="67" y="41"/>
                  </a:lnTo>
                  <a:lnTo>
                    <a:pt x="78" y="50"/>
                  </a:lnTo>
                  <a:lnTo>
                    <a:pt x="71" y="57"/>
                  </a:lnTo>
                  <a:lnTo>
                    <a:pt x="80" y="66"/>
                  </a:lnTo>
                  <a:lnTo>
                    <a:pt x="96" y="50"/>
                  </a:lnTo>
                  <a:lnTo>
                    <a:pt x="4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1" name="Freeform 107">
              <a:extLst>
                <a:ext uri="{FF2B5EF4-FFF2-40B4-BE49-F238E27FC236}">
                  <a16:creationId xmlns:a16="http://schemas.microsoft.com/office/drawing/2014/main" id="{D18AAE68-9C42-47B6-89AA-5E83C80CF0A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91863" y="754063"/>
              <a:ext cx="53975" cy="47625"/>
            </a:xfrm>
            <a:custGeom>
              <a:avLst/>
              <a:gdLst>
                <a:gd name="T0" fmla="*/ 16 w 34"/>
                <a:gd name="T1" fmla="*/ 0 h 30"/>
                <a:gd name="T2" fmla="*/ 11 w 34"/>
                <a:gd name="T3" fmla="*/ 9 h 30"/>
                <a:gd name="T4" fmla="*/ 0 w 34"/>
                <a:gd name="T5" fmla="*/ 12 h 30"/>
                <a:gd name="T6" fmla="*/ 9 w 34"/>
                <a:gd name="T7" fmla="*/ 21 h 30"/>
                <a:gd name="T8" fmla="*/ 7 w 34"/>
                <a:gd name="T9" fmla="*/ 30 h 30"/>
                <a:gd name="T10" fmla="*/ 16 w 34"/>
                <a:gd name="T11" fmla="*/ 25 h 30"/>
                <a:gd name="T12" fmla="*/ 27 w 34"/>
                <a:gd name="T13" fmla="*/ 30 h 30"/>
                <a:gd name="T14" fmla="*/ 25 w 34"/>
                <a:gd name="T15" fmla="*/ 21 h 30"/>
                <a:gd name="T16" fmla="*/ 34 w 34"/>
                <a:gd name="T17" fmla="*/ 12 h 30"/>
                <a:gd name="T18" fmla="*/ 23 w 34"/>
                <a:gd name="T19" fmla="*/ 9 h 30"/>
                <a:gd name="T20" fmla="*/ 16 w 34"/>
                <a:gd name="T21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" h="30">
                  <a:moveTo>
                    <a:pt x="16" y="0"/>
                  </a:moveTo>
                  <a:lnTo>
                    <a:pt x="11" y="9"/>
                  </a:lnTo>
                  <a:lnTo>
                    <a:pt x="0" y="12"/>
                  </a:lnTo>
                  <a:lnTo>
                    <a:pt x="9" y="21"/>
                  </a:lnTo>
                  <a:lnTo>
                    <a:pt x="7" y="30"/>
                  </a:lnTo>
                  <a:lnTo>
                    <a:pt x="16" y="25"/>
                  </a:lnTo>
                  <a:lnTo>
                    <a:pt x="27" y="30"/>
                  </a:lnTo>
                  <a:lnTo>
                    <a:pt x="25" y="21"/>
                  </a:lnTo>
                  <a:lnTo>
                    <a:pt x="34" y="12"/>
                  </a:lnTo>
                  <a:lnTo>
                    <a:pt x="23" y="9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2" name="Freeform 108">
              <a:extLst>
                <a:ext uri="{FF2B5EF4-FFF2-40B4-BE49-F238E27FC236}">
                  <a16:creationId xmlns:a16="http://schemas.microsoft.com/office/drawing/2014/main" id="{7182E27D-9685-4FD6-9033-69B53B4F1CB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91863" y="754063"/>
              <a:ext cx="53975" cy="47625"/>
            </a:xfrm>
            <a:custGeom>
              <a:avLst/>
              <a:gdLst>
                <a:gd name="T0" fmla="*/ 16 w 34"/>
                <a:gd name="T1" fmla="*/ 0 h 30"/>
                <a:gd name="T2" fmla="*/ 11 w 34"/>
                <a:gd name="T3" fmla="*/ 9 h 30"/>
                <a:gd name="T4" fmla="*/ 0 w 34"/>
                <a:gd name="T5" fmla="*/ 12 h 30"/>
                <a:gd name="T6" fmla="*/ 9 w 34"/>
                <a:gd name="T7" fmla="*/ 21 h 30"/>
                <a:gd name="T8" fmla="*/ 7 w 34"/>
                <a:gd name="T9" fmla="*/ 30 h 30"/>
                <a:gd name="T10" fmla="*/ 16 w 34"/>
                <a:gd name="T11" fmla="*/ 25 h 30"/>
                <a:gd name="T12" fmla="*/ 27 w 34"/>
                <a:gd name="T13" fmla="*/ 30 h 30"/>
                <a:gd name="T14" fmla="*/ 25 w 34"/>
                <a:gd name="T15" fmla="*/ 21 h 30"/>
                <a:gd name="T16" fmla="*/ 34 w 34"/>
                <a:gd name="T17" fmla="*/ 12 h 30"/>
                <a:gd name="T18" fmla="*/ 23 w 34"/>
                <a:gd name="T19" fmla="*/ 9 h 30"/>
                <a:gd name="T20" fmla="*/ 16 w 34"/>
                <a:gd name="T21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" h="30">
                  <a:moveTo>
                    <a:pt x="16" y="0"/>
                  </a:moveTo>
                  <a:lnTo>
                    <a:pt x="11" y="9"/>
                  </a:lnTo>
                  <a:lnTo>
                    <a:pt x="0" y="12"/>
                  </a:lnTo>
                  <a:lnTo>
                    <a:pt x="9" y="21"/>
                  </a:lnTo>
                  <a:lnTo>
                    <a:pt x="7" y="30"/>
                  </a:lnTo>
                  <a:lnTo>
                    <a:pt x="16" y="25"/>
                  </a:lnTo>
                  <a:lnTo>
                    <a:pt x="27" y="30"/>
                  </a:lnTo>
                  <a:lnTo>
                    <a:pt x="25" y="21"/>
                  </a:lnTo>
                  <a:lnTo>
                    <a:pt x="34" y="12"/>
                  </a:lnTo>
                  <a:lnTo>
                    <a:pt x="23" y="9"/>
                  </a:lnTo>
                  <a:lnTo>
                    <a:pt x="1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3" name="Freeform 109">
              <a:extLst>
                <a:ext uri="{FF2B5EF4-FFF2-40B4-BE49-F238E27FC236}">
                  <a16:creationId xmlns:a16="http://schemas.microsoft.com/office/drawing/2014/main" id="{EF89343E-8B6F-4B22-99CD-6F078D967C3D}"/>
                </a:ext>
              </a:extLst>
            </p:cNvPr>
            <p:cNvSpPr>
              <a:spLocks/>
            </p:cNvSpPr>
            <p:nvPr/>
          </p:nvSpPr>
          <p:spPr bwMode="auto">
            <a:xfrm>
              <a:off x="9779000" y="754063"/>
              <a:ext cx="50800" cy="47625"/>
            </a:xfrm>
            <a:custGeom>
              <a:avLst/>
              <a:gdLst>
                <a:gd name="T0" fmla="*/ 16 w 32"/>
                <a:gd name="T1" fmla="*/ 0 h 30"/>
                <a:gd name="T2" fmla="*/ 12 w 32"/>
                <a:gd name="T3" fmla="*/ 9 h 30"/>
                <a:gd name="T4" fmla="*/ 0 w 32"/>
                <a:gd name="T5" fmla="*/ 12 h 30"/>
                <a:gd name="T6" fmla="*/ 9 w 32"/>
                <a:gd name="T7" fmla="*/ 21 h 30"/>
                <a:gd name="T8" fmla="*/ 7 w 32"/>
                <a:gd name="T9" fmla="*/ 30 h 30"/>
                <a:gd name="T10" fmla="*/ 16 w 32"/>
                <a:gd name="T11" fmla="*/ 25 h 30"/>
                <a:gd name="T12" fmla="*/ 28 w 32"/>
                <a:gd name="T13" fmla="*/ 30 h 30"/>
                <a:gd name="T14" fmla="*/ 25 w 32"/>
                <a:gd name="T15" fmla="*/ 21 h 30"/>
                <a:gd name="T16" fmla="*/ 32 w 32"/>
                <a:gd name="T17" fmla="*/ 12 h 30"/>
                <a:gd name="T18" fmla="*/ 23 w 32"/>
                <a:gd name="T19" fmla="*/ 9 h 30"/>
                <a:gd name="T20" fmla="*/ 16 w 32"/>
                <a:gd name="T21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2" h="30">
                  <a:moveTo>
                    <a:pt x="16" y="0"/>
                  </a:moveTo>
                  <a:lnTo>
                    <a:pt x="12" y="9"/>
                  </a:lnTo>
                  <a:lnTo>
                    <a:pt x="0" y="12"/>
                  </a:lnTo>
                  <a:lnTo>
                    <a:pt x="9" y="21"/>
                  </a:lnTo>
                  <a:lnTo>
                    <a:pt x="7" y="30"/>
                  </a:lnTo>
                  <a:lnTo>
                    <a:pt x="16" y="25"/>
                  </a:lnTo>
                  <a:lnTo>
                    <a:pt x="28" y="30"/>
                  </a:lnTo>
                  <a:lnTo>
                    <a:pt x="25" y="21"/>
                  </a:lnTo>
                  <a:lnTo>
                    <a:pt x="32" y="12"/>
                  </a:lnTo>
                  <a:lnTo>
                    <a:pt x="23" y="9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4" name="Freeform 110">
              <a:extLst>
                <a:ext uri="{FF2B5EF4-FFF2-40B4-BE49-F238E27FC236}">
                  <a16:creationId xmlns:a16="http://schemas.microsoft.com/office/drawing/2014/main" id="{1C4C6693-DBDC-43F6-BBF0-7A8ED7F73566}"/>
                </a:ext>
              </a:extLst>
            </p:cNvPr>
            <p:cNvSpPr>
              <a:spLocks/>
            </p:cNvSpPr>
            <p:nvPr/>
          </p:nvSpPr>
          <p:spPr bwMode="auto">
            <a:xfrm>
              <a:off x="9779000" y="754063"/>
              <a:ext cx="50800" cy="47625"/>
            </a:xfrm>
            <a:custGeom>
              <a:avLst/>
              <a:gdLst>
                <a:gd name="T0" fmla="*/ 16 w 32"/>
                <a:gd name="T1" fmla="*/ 0 h 30"/>
                <a:gd name="T2" fmla="*/ 12 w 32"/>
                <a:gd name="T3" fmla="*/ 9 h 30"/>
                <a:gd name="T4" fmla="*/ 0 w 32"/>
                <a:gd name="T5" fmla="*/ 12 h 30"/>
                <a:gd name="T6" fmla="*/ 9 w 32"/>
                <a:gd name="T7" fmla="*/ 21 h 30"/>
                <a:gd name="T8" fmla="*/ 7 w 32"/>
                <a:gd name="T9" fmla="*/ 30 h 30"/>
                <a:gd name="T10" fmla="*/ 16 w 32"/>
                <a:gd name="T11" fmla="*/ 25 h 30"/>
                <a:gd name="T12" fmla="*/ 28 w 32"/>
                <a:gd name="T13" fmla="*/ 30 h 30"/>
                <a:gd name="T14" fmla="*/ 25 w 32"/>
                <a:gd name="T15" fmla="*/ 21 h 30"/>
                <a:gd name="T16" fmla="*/ 32 w 32"/>
                <a:gd name="T17" fmla="*/ 12 h 30"/>
                <a:gd name="T18" fmla="*/ 23 w 32"/>
                <a:gd name="T19" fmla="*/ 9 h 30"/>
                <a:gd name="T20" fmla="*/ 16 w 32"/>
                <a:gd name="T21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2" h="30">
                  <a:moveTo>
                    <a:pt x="16" y="0"/>
                  </a:moveTo>
                  <a:lnTo>
                    <a:pt x="12" y="9"/>
                  </a:lnTo>
                  <a:lnTo>
                    <a:pt x="0" y="12"/>
                  </a:lnTo>
                  <a:lnTo>
                    <a:pt x="9" y="21"/>
                  </a:lnTo>
                  <a:lnTo>
                    <a:pt x="7" y="30"/>
                  </a:lnTo>
                  <a:lnTo>
                    <a:pt x="16" y="25"/>
                  </a:lnTo>
                  <a:lnTo>
                    <a:pt x="28" y="30"/>
                  </a:lnTo>
                  <a:lnTo>
                    <a:pt x="25" y="21"/>
                  </a:lnTo>
                  <a:lnTo>
                    <a:pt x="32" y="12"/>
                  </a:lnTo>
                  <a:lnTo>
                    <a:pt x="23" y="9"/>
                  </a:lnTo>
                  <a:lnTo>
                    <a:pt x="1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5" name="Freeform 111">
              <a:extLst>
                <a:ext uri="{FF2B5EF4-FFF2-40B4-BE49-F238E27FC236}">
                  <a16:creationId xmlns:a16="http://schemas.microsoft.com/office/drawing/2014/main" id="{433E0B03-B040-41AB-9218-A23C025A4260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91863" y="1658938"/>
              <a:ext cx="53975" cy="46038"/>
            </a:xfrm>
            <a:custGeom>
              <a:avLst/>
              <a:gdLst>
                <a:gd name="T0" fmla="*/ 16 w 34"/>
                <a:gd name="T1" fmla="*/ 0 h 29"/>
                <a:gd name="T2" fmla="*/ 11 w 34"/>
                <a:gd name="T3" fmla="*/ 9 h 29"/>
                <a:gd name="T4" fmla="*/ 0 w 34"/>
                <a:gd name="T5" fmla="*/ 11 h 29"/>
                <a:gd name="T6" fmla="*/ 9 w 34"/>
                <a:gd name="T7" fmla="*/ 18 h 29"/>
                <a:gd name="T8" fmla="*/ 7 w 34"/>
                <a:gd name="T9" fmla="*/ 29 h 29"/>
                <a:gd name="T10" fmla="*/ 16 w 34"/>
                <a:gd name="T11" fmla="*/ 25 h 29"/>
                <a:gd name="T12" fmla="*/ 27 w 34"/>
                <a:gd name="T13" fmla="*/ 29 h 29"/>
                <a:gd name="T14" fmla="*/ 25 w 34"/>
                <a:gd name="T15" fmla="*/ 18 h 29"/>
                <a:gd name="T16" fmla="*/ 34 w 34"/>
                <a:gd name="T17" fmla="*/ 11 h 29"/>
                <a:gd name="T18" fmla="*/ 23 w 34"/>
                <a:gd name="T19" fmla="*/ 9 h 29"/>
                <a:gd name="T20" fmla="*/ 16 w 34"/>
                <a:gd name="T21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" h="29">
                  <a:moveTo>
                    <a:pt x="16" y="0"/>
                  </a:moveTo>
                  <a:lnTo>
                    <a:pt x="11" y="9"/>
                  </a:lnTo>
                  <a:lnTo>
                    <a:pt x="0" y="11"/>
                  </a:lnTo>
                  <a:lnTo>
                    <a:pt x="9" y="18"/>
                  </a:lnTo>
                  <a:lnTo>
                    <a:pt x="7" y="29"/>
                  </a:lnTo>
                  <a:lnTo>
                    <a:pt x="16" y="25"/>
                  </a:lnTo>
                  <a:lnTo>
                    <a:pt x="27" y="29"/>
                  </a:lnTo>
                  <a:lnTo>
                    <a:pt x="25" y="18"/>
                  </a:lnTo>
                  <a:lnTo>
                    <a:pt x="34" y="11"/>
                  </a:lnTo>
                  <a:lnTo>
                    <a:pt x="23" y="9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6" name="Freeform 112">
              <a:extLst>
                <a:ext uri="{FF2B5EF4-FFF2-40B4-BE49-F238E27FC236}">
                  <a16:creationId xmlns:a16="http://schemas.microsoft.com/office/drawing/2014/main" id="{39DB4E9F-4812-4482-A26A-9323F3B83950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91863" y="1658938"/>
              <a:ext cx="53975" cy="46038"/>
            </a:xfrm>
            <a:custGeom>
              <a:avLst/>
              <a:gdLst>
                <a:gd name="T0" fmla="*/ 16 w 34"/>
                <a:gd name="T1" fmla="*/ 0 h 29"/>
                <a:gd name="T2" fmla="*/ 11 w 34"/>
                <a:gd name="T3" fmla="*/ 9 h 29"/>
                <a:gd name="T4" fmla="*/ 0 w 34"/>
                <a:gd name="T5" fmla="*/ 11 h 29"/>
                <a:gd name="T6" fmla="*/ 9 w 34"/>
                <a:gd name="T7" fmla="*/ 18 h 29"/>
                <a:gd name="T8" fmla="*/ 7 w 34"/>
                <a:gd name="T9" fmla="*/ 29 h 29"/>
                <a:gd name="T10" fmla="*/ 16 w 34"/>
                <a:gd name="T11" fmla="*/ 25 h 29"/>
                <a:gd name="T12" fmla="*/ 27 w 34"/>
                <a:gd name="T13" fmla="*/ 29 h 29"/>
                <a:gd name="T14" fmla="*/ 25 w 34"/>
                <a:gd name="T15" fmla="*/ 18 h 29"/>
                <a:gd name="T16" fmla="*/ 34 w 34"/>
                <a:gd name="T17" fmla="*/ 11 h 29"/>
                <a:gd name="T18" fmla="*/ 23 w 34"/>
                <a:gd name="T19" fmla="*/ 9 h 29"/>
                <a:gd name="T20" fmla="*/ 16 w 34"/>
                <a:gd name="T21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" h="29">
                  <a:moveTo>
                    <a:pt x="16" y="0"/>
                  </a:moveTo>
                  <a:lnTo>
                    <a:pt x="11" y="9"/>
                  </a:lnTo>
                  <a:lnTo>
                    <a:pt x="0" y="11"/>
                  </a:lnTo>
                  <a:lnTo>
                    <a:pt x="9" y="18"/>
                  </a:lnTo>
                  <a:lnTo>
                    <a:pt x="7" y="29"/>
                  </a:lnTo>
                  <a:lnTo>
                    <a:pt x="16" y="25"/>
                  </a:lnTo>
                  <a:lnTo>
                    <a:pt x="27" y="29"/>
                  </a:lnTo>
                  <a:lnTo>
                    <a:pt x="25" y="18"/>
                  </a:lnTo>
                  <a:lnTo>
                    <a:pt x="34" y="11"/>
                  </a:lnTo>
                  <a:lnTo>
                    <a:pt x="23" y="9"/>
                  </a:lnTo>
                  <a:lnTo>
                    <a:pt x="1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7" name="Freeform 113">
              <a:extLst>
                <a:ext uri="{FF2B5EF4-FFF2-40B4-BE49-F238E27FC236}">
                  <a16:creationId xmlns:a16="http://schemas.microsoft.com/office/drawing/2014/main" id="{2F0BCCCE-FCA4-45E1-9793-C3F5D9330C8B}"/>
                </a:ext>
              </a:extLst>
            </p:cNvPr>
            <p:cNvSpPr>
              <a:spLocks/>
            </p:cNvSpPr>
            <p:nvPr/>
          </p:nvSpPr>
          <p:spPr bwMode="auto">
            <a:xfrm>
              <a:off x="9779000" y="1658938"/>
              <a:ext cx="50800" cy="46038"/>
            </a:xfrm>
            <a:custGeom>
              <a:avLst/>
              <a:gdLst>
                <a:gd name="T0" fmla="*/ 16 w 32"/>
                <a:gd name="T1" fmla="*/ 0 h 29"/>
                <a:gd name="T2" fmla="*/ 12 w 32"/>
                <a:gd name="T3" fmla="*/ 9 h 29"/>
                <a:gd name="T4" fmla="*/ 0 w 32"/>
                <a:gd name="T5" fmla="*/ 11 h 29"/>
                <a:gd name="T6" fmla="*/ 9 w 32"/>
                <a:gd name="T7" fmla="*/ 18 h 29"/>
                <a:gd name="T8" fmla="*/ 7 w 32"/>
                <a:gd name="T9" fmla="*/ 29 h 29"/>
                <a:gd name="T10" fmla="*/ 16 w 32"/>
                <a:gd name="T11" fmla="*/ 25 h 29"/>
                <a:gd name="T12" fmla="*/ 28 w 32"/>
                <a:gd name="T13" fmla="*/ 29 h 29"/>
                <a:gd name="T14" fmla="*/ 25 w 32"/>
                <a:gd name="T15" fmla="*/ 18 h 29"/>
                <a:gd name="T16" fmla="*/ 32 w 32"/>
                <a:gd name="T17" fmla="*/ 11 h 29"/>
                <a:gd name="T18" fmla="*/ 23 w 32"/>
                <a:gd name="T19" fmla="*/ 9 h 29"/>
                <a:gd name="T20" fmla="*/ 16 w 32"/>
                <a:gd name="T21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2" h="29">
                  <a:moveTo>
                    <a:pt x="16" y="0"/>
                  </a:moveTo>
                  <a:lnTo>
                    <a:pt x="12" y="9"/>
                  </a:lnTo>
                  <a:lnTo>
                    <a:pt x="0" y="11"/>
                  </a:lnTo>
                  <a:lnTo>
                    <a:pt x="9" y="18"/>
                  </a:lnTo>
                  <a:lnTo>
                    <a:pt x="7" y="29"/>
                  </a:lnTo>
                  <a:lnTo>
                    <a:pt x="16" y="25"/>
                  </a:lnTo>
                  <a:lnTo>
                    <a:pt x="28" y="29"/>
                  </a:lnTo>
                  <a:lnTo>
                    <a:pt x="25" y="18"/>
                  </a:lnTo>
                  <a:lnTo>
                    <a:pt x="32" y="11"/>
                  </a:lnTo>
                  <a:lnTo>
                    <a:pt x="23" y="9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8" name="Freeform 114">
              <a:extLst>
                <a:ext uri="{FF2B5EF4-FFF2-40B4-BE49-F238E27FC236}">
                  <a16:creationId xmlns:a16="http://schemas.microsoft.com/office/drawing/2014/main" id="{8F779201-51C7-4FB2-AE5E-8BFBED070CEA}"/>
                </a:ext>
              </a:extLst>
            </p:cNvPr>
            <p:cNvSpPr>
              <a:spLocks/>
            </p:cNvSpPr>
            <p:nvPr/>
          </p:nvSpPr>
          <p:spPr bwMode="auto">
            <a:xfrm>
              <a:off x="9779000" y="1658938"/>
              <a:ext cx="50800" cy="46038"/>
            </a:xfrm>
            <a:custGeom>
              <a:avLst/>
              <a:gdLst>
                <a:gd name="T0" fmla="*/ 16 w 32"/>
                <a:gd name="T1" fmla="*/ 0 h 29"/>
                <a:gd name="T2" fmla="*/ 12 w 32"/>
                <a:gd name="T3" fmla="*/ 9 h 29"/>
                <a:gd name="T4" fmla="*/ 0 w 32"/>
                <a:gd name="T5" fmla="*/ 11 h 29"/>
                <a:gd name="T6" fmla="*/ 9 w 32"/>
                <a:gd name="T7" fmla="*/ 18 h 29"/>
                <a:gd name="T8" fmla="*/ 7 w 32"/>
                <a:gd name="T9" fmla="*/ 29 h 29"/>
                <a:gd name="T10" fmla="*/ 16 w 32"/>
                <a:gd name="T11" fmla="*/ 25 h 29"/>
                <a:gd name="T12" fmla="*/ 28 w 32"/>
                <a:gd name="T13" fmla="*/ 29 h 29"/>
                <a:gd name="T14" fmla="*/ 25 w 32"/>
                <a:gd name="T15" fmla="*/ 18 h 29"/>
                <a:gd name="T16" fmla="*/ 32 w 32"/>
                <a:gd name="T17" fmla="*/ 11 h 29"/>
                <a:gd name="T18" fmla="*/ 23 w 32"/>
                <a:gd name="T19" fmla="*/ 9 h 29"/>
                <a:gd name="T20" fmla="*/ 16 w 32"/>
                <a:gd name="T21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2" h="29">
                  <a:moveTo>
                    <a:pt x="16" y="0"/>
                  </a:moveTo>
                  <a:lnTo>
                    <a:pt x="12" y="9"/>
                  </a:lnTo>
                  <a:lnTo>
                    <a:pt x="0" y="11"/>
                  </a:lnTo>
                  <a:lnTo>
                    <a:pt x="9" y="18"/>
                  </a:lnTo>
                  <a:lnTo>
                    <a:pt x="7" y="29"/>
                  </a:lnTo>
                  <a:lnTo>
                    <a:pt x="16" y="25"/>
                  </a:lnTo>
                  <a:lnTo>
                    <a:pt x="28" y="29"/>
                  </a:lnTo>
                  <a:lnTo>
                    <a:pt x="25" y="18"/>
                  </a:lnTo>
                  <a:lnTo>
                    <a:pt x="32" y="11"/>
                  </a:lnTo>
                  <a:lnTo>
                    <a:pt x="23" y="9"/>
                  </a:lnTo>
                  <a:lnTo>
                    <a:pt x="1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9" name="Freeform 115">
              <a:extLst>
                <a:ext uri="{FF2B5EF4-FFF2-40B4-BE49-F238E27FC236}">
                  <a16:creationId xmlns:a16="http://schemas.microsoft.com/office/drawing/2014/main" id="{CCA40022-0BE4-4725-8BBF-00FC98A7455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956800" y="787401"/>
              <a:ext cx="754063" cy="736600"/>
            </a:xfrm>
            <a:custGeom>
              <a:avLst/>
              <a:gdLst>
                <a:gd name="T0" fmla="*/ 152 w 208"/>
                <a:gd name="T1" fmla="*/ 139 h 204"/>
                <a:gd name="T2" fmla="*/ 140 w 208"/>
                <a:gd name="T3" fmla="*/ 152 h 204"/>
                <a:gd name="T4" fmla="*/ 183 w 208"/>
                <a:gd name="T5" fmla="*/ 198 h 204"/>
                <a:gd name="T6" fmla="*/ 196 w 208"/>
                <a:gd name="T7" fmla="*/ 204 h 204"/>
                <a:gd name="T8" fmla="*/ 199 w 208"/>
                <a:gd name="T9" fmla="*/ 185 h 204"/>
                <a:gd name="T10" fmla="*/ 152 w 208"/>
                <a:gd name="T11" fmla="*/ 139 h 204"/>
                <a:gd name="T12" fmla="*/ 25 w 208"/>
                <a:gd name="T13" fmla="*/ 0 h 204"/>
                <a:gd name="T14" fmla="*/ 26 w 208"/>
                <a:gd name="T15" fmla="*/ 6 h 204"/>
                <a:gd name="T16" fmla="*/ 53 w 208"/>
                <a:gd name="T17" fmla="*/ 38 h 204"/>
                <a:gd name="T18" fmla="*/ 53 w 208"/>
                <a:gd name="T19" fmla="*/ 42 h 204"/>
                <a:gd name="T20" fmla="*/ 49 w 208"/>
                <a:gd name="T21" fmla="*/ 39 h 204"/>
                <a:gd name="T22" fmla="*/ 18 w 208"/>
                <a:gd name="T23" fmla="*/ 12 h 204"/>
                <a:gd name="T24" fmla="*/ 16 w 208"/>
                <a:gd name="T25" fmla="*/ 11 h 204"/>
                <a:gd name="T26" fmla="*/ 19 w 208"/>
                <a:gd name="T27" fmla="*/ 16 h 204"/>
                <a:gd name="T28" fmla="*/ 43 w 208"/>
                <a:gd name="T29" fmla="*/ 43 h 204"/>
                <a:gd name="T30" fmla="*/ 43 w 208"/>
                <a:gd name="T31" fmla="*/ 48 h 204"/>
                <a:gd name="T32" fmla="*/ 41 w 208"/>
                <a:gd name="T33" fmla="*/ 47 h 204"/>
                <a:gd name="T34" fmla="*/ 12 w 208"/>
                <a:gd name="T35" fmla="*/ 20 h 204"/>
                <a:gd name="T36" fmla="*/ 9 w 208"/>
                <a:gd name="T37" fmla="*/ 18 h 204"/>
                <a:gd name="T38" fmla="*/ 9 w 208"/>
                <a:gd name="T39" fmla="*/ 22 h 204"/>
                <a:gd name="T40" fmla="*/ 37 w 208"/>
                <a:gd name="T41" fmla="*/ 52 h 204"/>
                <a:gd name="T42" fmla="*/ 36 w 208"/>
                <a:gd name="T43" fmla="*/ 55 h 204"/>
                <a:gd name="T44" fmla="*/ 33 w 208"/>
                <a:gd name="T45" fmla="*/ 54 h 204"/>
                <a:gd name="T46" fmla="*/ 4 w 208"/>
                <a:gd name="T47" fmla="*/ 28 h 204"/>
                <a:gd name="T48" fmla="*/ 1 w 208"/>
                <a:gd name="T49" fmla="*/ 27 h 204"/>
                <a:gd name="T50" fmla="*/ 1 w 208"/>
                <a:gd name="T51" fmla="*/ 30 h 204"/>
                <a:gd name="T52" fmla="*/ 53 w 208"/>
                <a:gd name="T53" fmla="*/ 85 h 204"/>
                <a:gd name="T54" fmla="*/ 68 w 208"/>
                <a:gd name="T55" fmla="*/ 92 h 204"/>
                <a:gd name="T56" fmla="*/ 80 w 208"/>
                <a:gd name="T57" fmla="*/ 88 h 204"/>
                <a:gd name="T58" fmla="*/ 90 w 208"/>
                <a:gd name="T59" fmla="*/ 98 h 204"/>
                <a:gd name="T60" fmla="*/ 127 w 208"/>
                <a:gd name="T61" fmla="*/ 139 h 204"/>
                <a:gd name="T62" fmla="*/ 138 w 208"/>
                <a:gd name="T63" fmla="*/ 127 h 204"/>
                <a:gd name="T64" fmla="*/ 103 w 208"/>
                <a:gd name="T65" fmla="*/ 92 h 204"/>
                <a:gd name="T66" fmla="*/ 96 w 208"/>
                <a:gd name="T67" fmla="*/ 89 h 204"/>
                <a:gd name="T68" fmla="*/ 88 w 208"/>
                <a:gd name="T69" fmla="*/ 82 h 204"/>
                <a:gd name="T70" fmla="*/ 85 w 208"/>
                <a:gd name="T71" fmla="*/ 56 h 204"/>
                <a:gd name="T72" fmla="*/ 33 w 208"/>
                <a:gd name="T73" fmla="*/ 6 h 204"/>
                <a:gd name="T74" fmla="*/ 25 w 208"/>
                <a:gd name="T75" fmla="*/ 0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08" h="204">
                  <a:moveTo>
                    <a:pt x="152" y="139"/>
                  </a:moveTo>
                  <a:cubicBezTo>
                    <a:pt x="148" y="143"/>
                    <a:pt x="144" y="148"/>
                    <a:pt x="140" y="152"/>
                  </a:cubicBezTo>
                  <a:cubicBezTo>
                    <a:pt x="161" y="175"/>
                    <a:pt x="181" y="196"/>
                    <a:pt x="183" y="198"/>
                  </a:cubicBezTo>
                  <a:cubicBezTo>
                    <a:pt x="188" y="203"/>
                    <a:pt x="192" y="204"/>
                    <a:pt x="196" y="204"/>
                  </a:cubicBezTo>
                  <a:cubicBezTo>
                    <a:pt x="204" y="204"/>
                    <a:pt x="208" y="194"/>
                    <a:pt x="199" y="185"/>
                  </a:cubicBezTo>
                  <a:cubicBezTo>
                    <a:pt x="193" y="179"/>
                    <a:pt x="172" y="159"/>
                    <a:pt x="152" y="139"/>
                  </a:cubicBezTo>
                  <a:moveTo>
                    <a:pt x="25" y="0"/>
                  </a:moveTo>
                  <a:cubicBezTo>
                    <a:pt x="23" y="0"/>
                    <a:pt x="23" y="2"/>
                    <a:pt x="26" y="6"/>
                  </a:cubicBezTo>
                  <a:cubicBezTo>
                    <a:pt x="31" y="13"/>
                    <a:pt x="53" y="38"/>
                    <a:pt x="53" y="38"/>
                  </a:cubicBezTo>
                  <a:cubicBezTo>
                    <a:pt x="55" y="41"/>
                    <a:pt x="54" y="42"/>
                    <a:pt x="53" y="42"/>
                  </a:cubicBezTo>
                  <a:cubicBezTo>
                    <a:pt x="52" y="42"/>
                    <a:pt x="51" y="41"/>
                    <a:pt x="49" y="39"/>
                  </a:cubicBezTo>
                  <a:cubicBezTo>
                    <a:pt x="45" y="36"/>
                    <a:pt x="19" y="12"/>
                    <a:pt x="18" y="12"/>
                  </a:cubicBezTo>
                  <a:cubicBezTo>
                    <a:pt x="17" y="11"/>
                    <a:pt x="17" y="11"/>
                    <a:pt x="16" y="11"/>
                  </a:cubicBezTo>
                  <a:cubicBezTo>
                    <a:pt x="15" y="11"/>
                    <a:pt x="17" y="13"/>
                    <a:pt x="19" y="16"/>
                  </a:cubicBezTo>
                  <a:cubicBezTo>
                    <a:pt x="21" y="20"/>
                    <a:pt x="43" y="43"/>
                    <a:pt x="43" y="43"/>
                  </a:cubicBezTo>
                  <a:cubicBezTo>
                    <a:pt x="44" y="46"/>
                    <a:pt x="44" y="48"/>
                    <a:pt x="43" y="48"/>
                  </a:cubicBezTo>
                  <a:cubicBezTo>
                    <a:pt x="42" y="48"/>
                    <a:pt x="41" y="48"/>
                    <a:pt x="41" y="47"/>
                  </a:cubicBezTo>
                  <a:cubicBezTo>
                    <a:pt x="38" y="44"/>
                    <a:pt x="12" y="20"/>
                    <a:pt x="12" y="20"/>
                  </a:cubicBezTo>
                  <a:cubicBezTo>
                    <a:pt x="11" y="19"/>
                    <a:pt x="10" y="18"/>
                    <a:pt x="9" y="18"/>
                  </a:cubicBezTo>
                  <a:cubicBezTo>
                    <a:pt x="8" y="18"/>
                    <a:pt x="8" y="20"/>
                    <a:pt x="9" y="22"/>
                  </a:cubicBezTo>
                  <a:cubicBezTo>
                    <a:pt x="11" y="25"/>
                    <a:pt x="37" y="52"/>
                    <a:pt x="37" y="52"/>
                  </a:cubicBezTo>
                  <a:cubicBezTo>
                    <a:pt x="39" y="54"/>
                    <a:pt x="38" y="55"/>
                    <a:pt x="36" y="55"/>
                  </a:cubicBezTo>
                  <a:cubicBezTo>
                    <a:pt x="36" y="55"/>
                    <a:pt x="34" y="55"/>
                    <a:pt x="33" y="54"/>
                  </a:cubicBezTo>
                  <a:cubicBezTo>
                    <a:pt x="31" y="52"/>
                    <a:pt x="6" y="30"/>
                    <a:pt x="4" y="28"/>
                  </a:cubicBezTo>
                  <a:cubicBezTo>
                    <a:pt x="3" y="28"/>
                    <a:pt x="2" y="27"/>
                    <a:pt x="1" y="27"/>
                  </a:cubicBezTo>
                  <a:cubicBezTo>
                    <a:pt x="0" y="27"/>
                    <a:pt x="0" y="29"/>
                    <a:pt x="1" y="30"/>
                  </a:cubicBezTo>
                  <a:cubicBezTo>
                    <a:pt x="3" y="32"/>
                    <a:pt x="53" y="85"/>
                    <a:pt x="53" y="85"/>
                  </a:cubicBezTo>
                  <a:cubicBezTo>
                    <a:pt x="58" y="90"/>
                    <a:pt x="63" y="92"/>
                    <a:pt x="68" y="92"/>
                  </a:cubicBezTo>
                  <a:cubicBezTo>
                    <a:pt x="74" y="92"/>
                    <a:pt x="80" y="88"/>
                    <a:pt x="80" y="88"/>
                  </a:cubicBezTo>
                  <a:cubicBezTo>
                    <a:pt x="90" y="98"/>
                    <a:pt x="90" y="98"/>
                    <a:pt x="90" y="98"/>
                  </a:cubicBezTo>
                  <a:cubicBezTo>
                    <a:pt x="91" y="100"/>
                    <a:pt x="108" y="118"/>
                    <a:pt x="127" y="139"/>
                  </a:cubicBezTo>
                  <a:cubicBezTo>
                    <a:pt x="138" y="127"/>
                    <a:pt x="138" y="127"/>
                    <a:pt x="138" y="127"/>
                  </a:cubicBezTo>
                  <a:cubicBezTo>
                    <a:pt x="119" y="108"/>
                    <a:pt x="103" y="92"/>
                    <a:pt x="103" y="92"/>
                  </a:cubicBezTo>
                  <a:cubicBezTo>
                    <a:pt x="99" y="89"/>
                    <a:pt x="99" y="91"/>
                    <a:pt x="96" y="89"/>
                  </a:cubicBezTo>
                  <a:cubicBezTo>
                    <a:pt x="93" y="86"/>
                    <a:pt x="88" y="82"/>
                    <a:pt x="88" y="82"/>
                  </a:cubicBezTo>
                  <a:cubicBezTo>
                    <a:pt x="94" y="73"/>
                    <a:pt x="91" y="62"/>
                    <a:pt x="85" y="56"/>
                  </a:cubicBezTo>
                  <a:cubicBezTo>
                    <a:pt x="85" y="56"/>
                    <a:pt x="36" y="9"/>
                    <a:pt x="33" y="6"/>
                  </a:cubicBezTo>
                  <a:cubicBezTo>
                    <a:pt x="30" y="2"/>
                    <a:pt x="27" y="0"/>
                    <a:pt x="25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0" name="Freeform 116">
              <a:extLst>
                <a:ext uri="{FF2B5EF4-FFF2-40B4-BE49-F238E27FC236}">
                  <a16:creationId xmlns:a16="http://schemas.microsoft.com/office/drawing/2014/main" id="{6A692082-2954-4E12-874F-A88B336B36C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07625" y="782638"/>
              <a:ext cx="692150" cy="763588"/>
            </a:xfrm>
            <a:custGeom>
              <a:avLst/>
              <a:gdLst>
                <a:gd name="T0" fmla="*/ 188 w 191"/>
                <a:gd name="T1" fmla="*/ 0 h 211"/>
                <a:gd name="T2" fmla="*/ 185 w 191"/>
                <a:gd name="T3" fmla="*/ 3 h 211"/>
                <a:gd name="T4" fmla="*/ 69 w 191"/>
                <a:gd name="T5" fmla="*/ 128 h 211"/>
                <a:gd name="T6" fmla="*/ 58 w 191"/>
                <a:gd name="T7" fmla="*/ 140 h 211"/>
                <a:gd name="T8" fmla="*/ 8 w 191"/>
                <a:gd name="T9" fmla="*/ 194 h 211"/>
                <a:gd name="T10" fmla="*/ 9 w 191"/>
                <a:gd name="T11" fmla="*/ 211 h 211"/>
                <a:gd name="T12" fmla="*/ 26 w 191"/>
                <a:gd name="T13" fmla="*/ 202 h 211"/>
                <a:gd name="T14" fmla="*/ 71 w 191"/>
                <a:gd name="T15" fmla="*/ 153 h 211"/>
                <a:gd name="T16" fmla="*/ 83 w 191"/>
                <a:gd name="T17" fmla="*/ 140 h 211"/>
                <a:gd name="T18" fmla="*/ 111 w 191"/>
                <a:gd name="T19" fmla="*/ 108 h 211"/>
                <a:gd name="T20" fmla="*/ 123 w 191"/>
                <a:gd name="T21" fmla="*/ 122 h 211"/>
                <a:gd name="T22" fmla="*/ 124 w 191"/>
                <a:gd name="T23" fmla="*/ 122 h 211"/>
                <a:gd name="T24" fmla="*/ 125 w 191"/>
                <a:gd name="T25" fmla="*/ 118 h 211"/>
                <a:gd name="T26" fmla="*/ 125 w 191"/>
                <a:gd name="T27" fmla="*/ 116 h 211"/>
                <a:gd name="T28" fmla="*/ 128 w 191"/>
                <a:gd name="T29" fmla="*/ 118 h 211"/>
                <a:gd name="T30" fmla="*/ 129 w 191"/>
                <a:gd name="T31" fmla="*/ 112 h 211"/>
                <a:gd name="T32" fmla="*/ 133 w 191"/>
                <a:gd name="T33" fmla="*/ 113 h 211"/>
                <a:gd name="T34" fmla="*/ 133 w 191"/>
                <a:gd name="T35" fmla="*/ 106 h 211"/>
                <a:gd name="T36" fmla="*/ 138 w 191"/>
                <a:gd name="T37" fmla="*/ 107 h 211"/>
                <a:gd name="T38" fmla="*/ 137 w 191"/>
                <a:gd name="T39" fmla="*/ 101 h 211"/>
                <a:gd name="T40" fmla="*/ 142 w 191"/>
                <a:gd name="T41" fmla="*/ 102 h 211"/>
                <a:gd name="T42" fmla="*/ 142 w 191"/>
                <a:gd name="T43" fmla="*/ 96 h 211"/>
                <a:gd name="T44" fmla="*/ 147 w 191"/>
                <a:gd name="T45" fmla="*/ 98 h 211"/>
                <a:gd name="T46" fmla="*/ 147 w 191"/>
                <a:gd name="T47" fmla="*/ 91 h 211"/>
                <a:gd name="T48" fmla="*/ 151 w 191"/>
                <a:gd name="T49" fmla="*/ 93 h 211"/>
                <a:gd name="T50" fmla="*/ 151 w 191"/>
                <a:gd name="T51" fmla="*/ 87 h 211"/>
                <a:gd name="T52" fmla="*/ 155 w 191"/>
                <a:gd name="T53" fmla="*/ 87 h 211"/>
                <a:gd name="T54" fmla="*/ 155 w 191"/>
                <a:gd name="T55" fmla="*/ 81 h 211"/>
                <a:gd name="T56" fmla="*/ 159 w 191"/>
                <a:gd name="T57" fmla="*/ 82 h 211"/>
                <a:gd name="T58" fmla="*/ 160 w 191"/>
                <a:gd name="T59" fmla="*/ 75 h 211"/>
                <a:gd name="T60" fmla="*/ 164 w 191"/>
                <a:gd name="T61" fmla="*/ 76 h 211"/>
                <a:gd name="T62" fmla="*/ 166 w 191"/>
                <a:gd name="T63" fmla="*/ 69 h 211"/>
                <a:gd name="T64" fmla="*/ 170 w 191"/>
                <a:gd name="T65" fmla="*/ 69 h 211"/>
                <a:gd name="T66" fmla="*/ 171 w 191"/>
                <a:gd name="T67" fmla="*/ 63 h 211"/>
                <a:gd name="T68" fmla="*/ 175 w 191"/>
                <a:gd name="T69" fmla="*/ 62 h 211"/>
                <a:gd name="T70" fmla="*/ 175 w 191"/>
                <a:gd name="T71" fmla="*/ 56 h 211"/>
                <a:gd name="T72" fmla="*/ 179 w 191"/>
                <a:gd name="T73" fmla="*/ 55 h 211"/>
                <a:gd name="T74" fmla="*/ 179 w 191"/>
                <a:gd name="T75" fmla="*/ 50 h 211"/>
                <a:gd name="T76" fmla="*/ 182 w 191"/>
                <a:gd name="T77" fmla="*/ 47 h 211"/>
                <a:gd name="T78" fmla="*/ 182 w 191"/>
                <a:gd name="T79" fmla="*/ 42 h 211"/>
                <a:gd name="T80" fmla="*/ 186 w 191"/>
                <a:gd name="T81" fmla="*/ 41 h 211"/>
                <a:gd name="T82" fmla="*/ 185 w 191"/>
                <a:gd name="T83" fmla="*/ 36 h 211"/>
                <a:gd name="T84" fmla="*/ 189 w 191"/>
                <a:gd name="T85" fmla="*/ 33 h 211"/>
                <a:gd name="T86" fmla="*/ 186 w 191"/>
                <a:gd name="T87" fmla="*/ 29 h 211"/>
                <a:gd name="T88" fmla="*/ 190 w 191"/>
                <a:gd name="T89" fmla="*/ 26 h 211"/>
                <a:gd name="T90" fmla="*/ 188 w 191"/>
                <a:gd name="T91" fmla="*/ 22 h 211"/>
                <a:gd name="T92" fmla="*/ 191 w 191"/>
                <a:gd name="T93" fmla="*/ 19 h 211"/>
                <a:gd name="T94" fmla="*/ 188 w 191"/>
                <a:gd name="T95" fmla="*/ 14 h 211"/>
                <a:gd name="T96" fmla="*/ 191 w 191"/>
                <a:gd name="T97" fmla="*/ 12 h 211"/>
                <a:gd name="T98" fmla="*/ 188 w 191"/>
                <a:gd name="T99" fmla="*/ 8 h 211"/>
                <a:gd name="T100" fmla="*/ 190 w 191"/>
                <a:gd name="T101" fmla="*/ 5 h 211"/>
                <a:gd name="T102" fmla="*/ 188 w 191"/>
                <a:gd name="T103" fmla="*/ 4 h 211"/>
                <a:gd name="T104" fmla="*/ 188 w 191"/>
                <a:gd name="T105" fmla="*/ 0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91" h="211">
                  <a:moveTo>
                    <a:pt x="188" y="0"/>
                  </a:moveTo>
                  <a:cubicBezTo>
                    <a:pt x="185" y="3"/>
                    <a:pt x="185" y="3"/>
                    <a:pt x="185" y="3"/>
                  </a:cubicBezTo>
                  <a:cubicBezTo>
                    <a:pt x="69" y="128"/>
                    <a:pt x="69" y="128"/>
                    <a:pt x="69" y="128"/>
                  </a:cubicBezTo>
                  <a:cubicBezTo>
                    <a:pt x="58" y="140"/>
                    <a:pt x="58" y="140"/>
                    <a:pt x="58" y="140"/>
                  </a:cubicBezTo>
                  <a:cubicBezTo>
                    <a:pt x="8" y="194"/>
                    <a:pt x="8" y="194"/>
                    <a:pt x="8" y="194"/>
                  </a:cubicBezTo>
                  <a:cubicBezTo>
                    <a:pt x="0" y="202"/>
                    <a:pt x="2" y="211"/>
                    <a:pt x="9" y="211"/>
                  </a:cubicBezTo>
                  <a:cubicBezTo>
                    <a:pt x="14" y="211"/>
                    <a:pt x="20" y="209"/>
                    <a:pt x="26" y="202"/>
                  </a:cubicBezTo>
                  <a:cubicBezTo>
                    <a:pt x="35" y="193"/>
                    <a:pt x="53" y="173"/>
                    <a:pt x="71" y="153"/>
                  </a:cubicBezTo>
                  <a:cubicBezTo>
                    <a:pt x="75" y="149"/>
                    <a:pt x="79" y="144"/>
                    <a:pt x="83" y="140"/>
                  </a:cubicBezTo>
                  <a:cubicBezTo>
                    <a:pt x="98" y="122"/>
                    <a:pt x="111" y="108"/>
                    <a:pt x="111" y="108"/>
                  </a:cubicBezTo>
                  <a:cubicBezTo>
                    <a:pt x="123" y="122"/>
                    <a:pt x="123" y="122"/>
                    <a:pt x="123" y="122"/>
                  </a:cubicBezTo>
                  <a:cubicBezTo>
                    <a:pt x="124" y="122"/>
                    <a:pt x="124" y="122"/>
                    <a:pt x="124" y="122"/>
                  </a:cubicBezTo>
                  <a:cubicBezTo>
                    <a:pt x="125" y="122"/>
                    <a:pt x="124" y="120"/>
                    <a:pt x="125" y="118"/>
                  </a:cubicBezTo>
                  <a:cubicBezTo>
                    <a:pt x="125" y="116"/>
                    <a:pt x="125" y="116"/>
                    <a:pt x="125" y="116"/>
                  </a:cubicBezTo>
                  <a:cubicBezTo>
                    <a:pt x="128" y="118"/>
                    <a:pt x="128" y="118"/>
                    <a:pt x="128" y="118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3" y="113"/>
                    <a:pt x="133" y="113"/>
                    <a:pt x="133" y="113"/>
                  </a:cubicBezTo>
                  <a:cubicBezTo>
                    <a:pt x="133" y="106"/>
                    <a:pt x="133" y="106"/>
                    <a:pt x="133" y="106"/>
                  </a:cubicBezTo>
                  <a:cubicBezTo>
                    <a:pt x="138" y="107"/>
                    <a:pt x="138" y="107"/>
                    <a:pt x="138" y="107"/>
                  </a:cubicBezTo>
                  <a:cubicBezTo>
                    <a:pt x="137" y="101"/>
                    <a:pt x="137" y="101"/>
                    <a:pt x="137" y="101"/>
                  </a:cubicBezTo>
                  <a:cubicBezTo>
                    <a:pt x="142" y="102"/>
                    <a:pt x="142" y="102"/>
                    <a:pt x="142" y="102"/>
                  </a:cubicBezTo>
                  <a:cubicBezTo>
                    <a:pt x="142" y="96"/>
                    <a:pt x="142" y="96"/>
                    <a:pt x="142" y="96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7" y="91"/>
                    <a:pt x="147" y="91"/>
                    <a:pt x="147" y="91"/>
                  </a:cubicBezTo>
                  <a:cubicBezTo>
                    <a:pt x="151" y="93"/>
                    <a:pt x="151" y="93"/>
                    <a:pt x="151" y="93"/>
                  </a:cubicBezTo>
                  <a:cubicBezTo>
                    <a:pt x="151" y="87"/>
                    <a:pt x="151" y="87"/>
                    <a:pt x="151" y="87"/>
                  </a:cubicBezTo>
                  <a:cubicBezTo>
                    <a:pt x="155" y="87"/>
                    <a:pt x="155" y="87"/>
                    <a:pt x="155" y="87"/>
                  </a:cubicBezTo>
                  <a:cubicBezTo>
                    <a:pt x="155" y="81"/>
                    <a:pt x="155" y="81"/>
                    <a:pt x="155" y="81"/>
                  </a:cubicBezTo>
                  <a:cubicBezTo>
                    <a:pt x="159" y="82"/>
                    <a:pt x="159" y="82"/>
                    <a:pt x="159" y="82"/>
                  </a:cubicBezTo>
                  <a:cubicBezTo>
                    <a:pt x="160" y="75"/>
                    <a:pt x="160" y="75"/>
                    <a:pt x="160" y="75"/>
                  </a:cubicBezTo>
                  <a:cubicBezTo>
                    <a:pt x="164" y="76"/>
                    <a:pt x="164" y="76"/>
                    <a:pt x="164" y="76"/>
                  </a:cubicBezTo>
                  <a:cubicBezTo>
                    <a:pt x="166" y="69"/>
                    <a:pt x="166" y="69"/>
                    <a:pt x="166" y="69"/>
                  </a:cubicBezTo>
                  <a:cubicBezTo>
                    <a:pt x="170" y="69"/>
                    <a:pt x="170" y="69"/>
                    <a:pt x="170" y="69"/>
                  </a:cubicBezTo>
                  <a:cubicBezTo>
                    <a:pt x="171" y="63"/>
                    <a:pt x="171" y="63"/>
                    <a:pt x="171" y="63"/>
                  </a:cubicBezTo>
                  <a:cubicBezTo>
                    <a:pt x="175" y="62"/>
                    <a:pt x="175" y="62"/>
                    <a:pt x="175" y="62"/>
                  </a:cubicBezTo>
                  <a:cubicBezTo>
                    <a:pt x="175" y="56"/>
                    <a:pt x="175" y="56"/>
                    <a:pt x="175" y="56"/>
                  </a:cubicBezTo>
                  <a:cubicBezTo>
                    <a:pt x="179" y="55"/>
                    <a:pt x="179" y="55"/>
                    <a:pt x="179" y="55"/>
                  </a:cubicBezTo>
                  <a:cubicBezTo>
                    <a:pt x="179" y="50"/>
                    <a:pt x="179" y="50"/>
                    <a:pt x="179" y="50"/>
                  </a:cubicBezTo>
                  <a:cubicBezTo>
                    <a:pt x="182" y="47"/>
                    <a:pt x="182" y="47"/>
                    <a:pt x="182" y="47"/>
                  </a:cubicBezTo>
                  <a:cubicBezTo>
                    <a:pt x="182" y="42"/>
                    <a:pt x="182" y="42"/>
                    <a:pt x="182" y="42"/>
                  </a:cubicBezTo>
                  <a:cubicBezTo>
                    <a:pt x="186" y="41"/>
                    <a:pt x="186" y="41"/>
                    <a:pt x="186" y="41"/>
                  </a:cubicBezTo>
                  <a:cubicBezTo>
                    <a:pt x="185" y="36"/>
                    <a:pt x="185" y="36"/>
                    <a:pt x="185" y="36"/>
                  </a:cubicBezTo>
                  <a:cubicBezTo>
                    <a:pt x="189" y="33"/>
                    <a:pt x="189" y="33"/>
                    <a:pt x="189" y="33"/>
                  </a:cubicBezTo>
                  <a:cubicBezTo>
                    <a:pt x="186" y="29"/>
                    <a:pt x="186" y="29"/>
                    <a:pt x="186" y="29"/>
                  </a:cubicBezTo>
                  <a:cubicBezTo>
                    <a:pt x="190" y="26"/>
                    <a:pt x="190" y="26"/>
                    <a:pt x="190" y="26"/>
                  </a:cubicBezTo>
                  <a:cubicBezTo>
                    <a:pt x="188" y="22"/>
                    <a:pt x="188" y="22"/>
                    <a:pt x="188" y="22"/>
                  </a:cubicBezTo>
                  <a:cubicBezTo>
                    <a:pt x="191" y="19"/>
                    <a:pt x="191" y="19"/>
                    <a:pt x="191" y="19"/>
                  </a:cubicBezTo>
                  <a:cubicBezTo>
                    <a:pt x="188" y="14"/>
                    <a:pt x="188" y="14"/>
                    <a:pt x="188" y="14"/>
                  </a:cubicBezTo>
                  <a:cubicBezTo>
                    <a:pt x="191" y="12"/>
                    <a:pt x="191" y="12"/>
                    <a:pt x="191" y="12"/>
                  </a:cubicBezTo>
                  <a:cubicBezTo>
                    <a:pt x="188" y="8"/>
                    <a:pt x="188" y="8"/>
                    <a:pt x="188" y="8"/>
                  </a:cubicBezTo>
                  <a:cubicBezTo>
                    <a:pt x="190" y="5"/>
                    <a:pt x="190" y="5"/>
                    <a:pt x="190" y="5"/>
                  </a:cubicBezTo>
                  <a:cubicBezTo>
                    <a:pt x="188" y="4"/>
                    <a:pt x="188" y="4"/>
                    <a:pt x="188" y="4"/>
                  </a:cubicBezTo>
                  <a:cubicBezTo>
                    <a:pt x="188" y="0"/>
                    <a:pt x="188" y="0"/>
                    <a:pt x="188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1" name="Freeform 117">
              <a:extLst>
                <a:ext uri="{FF2B5EF4-FFF2-40B4-BE49-F238E27FC236}">
                  <a16:creationId xmlns:a16="http://schemas.microsoft.com/office/drawing/2014/main" id="{F7166195-494D-4A73-88C8-D037D95E432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815638" y="1098551"/>
              <a:ext cx="228600" cy="444500"/>
            </a:xfrm>
            <a:custGeom>
              <a:avLst/>
              <a:gdLst>
                <a:gd name="T0" fmla="*/ 57 w 63"/>
                <a:gd name="T1" fmla="*/ 82 h 123"/>
                <a:gd name="T2" fmla="*/ 29 w 63"/>
                <a:gd name="T3" fmla="*/ 105 h 123"/>
                <a:gd name="T4" fmla="*/ 33 w 63"/>
                <a:gd name="T5" fmla="*/ 104 h 123"/>
                <a:gd name="T6" fmla="*/ 49 w 63"/>
                <a:gd name="T7" fmla="*/ 101 h 123"/>
                <a:gd name="T8" fmla="*/ 60 w 63"/>
                <a:gd name="T9" fmla="*/ 77 h 123"/>
                <a:gd name="T10" fmla="*/ 5 w 63"/>
                <a:gd name="T11" fmla="*/ 72 h 123"/>
                <a:gd name="T12" fmla="*/ 20 w 63"/>
                <a:gd name="T13" fmla="*/ 95 h 123"/>
                <a:gd name="T14" fmla="*/ 24 w 63"/>
                <a:gd name="T15" fmla="*/ 94 h 123"/>
                <a:gd name="T16" fmla="*/ 3 w 63"/>
                <a:gd name="T17" fmla="*/ 69 h 123"/>
                <a:gd name="T18" fmla="*/ 62 w 63"/>
                <a:gd name="T19" fmla="*/ 55 h 123"/>
                <a:gd name="T20" fmla="*/ 39 w 63"/>
                <a:gd name="T21" fmla="*/ 77 h 123"/>
                <a:gd name="T22" fmla="*/ 38 w 63"/>
                <a:gd name="T23" fmla="*/ 81 h 123"/>
                <a:gd name="T24" fmla="*/ 44 w 63"/>
                <a:gd name="T25" fmla="*/ 82 h 123"/>
                <a:gd name="T26" fmla="*/ 62 w 63"/>
                <a:gd name="T27" fmla="*/ 57 h 123"/>
                <a:gd name="T28" fmla="*/ 5 w 63"/>
                <a:gd name="T29" fmla="*/ 54 h 123"/>
                <a:gd name="T30" fmla="*/ 25 w 63"/>
                <a:gd name="T31" fmla="*/ 74 h 123"/>
                <a:gd name="T32" fmla="*/ 30 w 63"/>
                <a:gd name="T33" fmla="*/ 76 h 123"/>
                <a:gd name="T34" fmla="*/ 13 w 63"/>
                <a:gd name="T35" fmla="*/ 55 h 123"/>
                <a:gd name="T36" fmla="*/ 10 w 63"/>
                <a:gd name="T37" fmla="*/ 36 h 123"/>
                <a:gd name="T38" fmla="*/ 17 w 63"/>
                <a:gd name="T39" fmla="*/ 45 h 123"/>
                <a:gd name="T40" fmla="*/ 29 w 63"/>
                <a:gd name="T41" fmla="*/ 54 h 123"/>
                <a:gd name="T42" fmla="*/ 27 w 63"/>
                <a:gd name="T43" fmla="*/ 42 h 123"/>
                <a:gd name="T44" fmla="*/ 10 w 63"/>
                <a:gd name="T45" fmla="*/ 36 h 123"/>
                <a:gd name="T46" fmla="*/ 6 w 63"/>
                <a:gd name="T47" fmla="*/ 24 h 123"/>
                <a:gd name="T48" fmla="*/ 15 w 63"/>
                <a:gd name="T49" fmla="*/ 30 h 123"/>
                <a:gd name="T50" fmla="*/ 28 w 63"/>
                <a:gd name="T51" fmla="*/ 35 h 123"/>
                <a:gd name="T52" fmla="*/ 24 w 63"/>
                <a:gd name="T53" fmla="*/ 25 h 123"/>
                <a:gd name="T54" fmla="*/ 13 w 63"/>
                <a:gd name="T55" fmla="*/ 23 h 123"/>
                <a:gd name="T56" fmla="*/ 13 w 63"/>
                <a:gd name="T57" fmla="*/ 1 h 123"/>
                <a:gd name="T58" fmla="*/ 18 w 63"/>
                <a:gd name="T59" fmla="*/ 10 h 123"/>
                <a:gd name="T60" fmla="*/ 26 w 63"/>
                <a:gd name="T61" fmla="*/ 19 h 123"/>
                <a:gd name="T62" fmla="*/ 18 w 63"/>
                <a:gd name="T63" fmla="*/ 119 h 123"/>
                <a:gd name="T64" fmla="*/ 37 w 63"/>
                <a:gd name="T65" fmla="*/ 61 h 123"/>
                <a:gd name="T66" fmla="*/ 41 w 63"/>
                <a:gd name="T67" fmla="*/ 60 h 123"/>
                <a:gd name="T68" fmla="*/ 52 w 63"/>
                <a:gd name="T69" fmla="*/ 56 h 123"/>
                <a:gd name="T70" fmla="*/ 58 w 63"/>
                <a:gd name="T71" fmla="*/ 35 h 123"/>
                <a:gd name="T72" fmla="*/ 49 w 63"/>
                <a:gd name="T73" fmla="*/ 44 h 123"/>
                <a:gd name="T74" fmla="*/ 36 w 63"/>
                <a:gd name="T75" fmla="*/ 43 h 123"/>
                <a:gd name="T76" fmla="*/ 39 w 63"/>
                <a:gd name="T77" fmla="*/ 41 h 123"/>
                <a:gd name="T78" fmla="*/ 49 w 63"/>
                <a:gd name="T79" fmla="*/ 36 h 123"/>
                <a:gd name="T80" fmla="*/ 52 w 63"/>
                <a:gd name="T81" fmla="*/ 16 h 123"/>
                <a:gd name="T82" fmla="*/ 45 w 63"/>
                <a:gd name="T83" fmla="*/ 26 h 123"/>
                <a:gd name="T84" fmla="*/ 30 w 63"/>
                <a:gd name="T85" fmla="*/ 21 h 123"/>
                <a:gd name="T86" fmla="*/ 28 w 63"/>
                <a:gd name="T87" fmla="*/ 19 h 123"/>
                <a:gd name="T88" fmla="*/ 14 w 63"/>
                <a:gd name="T89" fmla="*/ 1 h 123"/>
                <a:gd name="T90" fmla="*/ 39 w 63"/>
                <a:gd name="T91" fmla="*/ 0 h 123"/>
                <a:gd name="T92" fmla="*/ 32 w 63"/>
                <a:gd name="T93" fmla="*/ 22 h 123"/>
                <a:gd name="T94" fmla="*/ 34 w 63"/>
                <a:gd name="T95" fmla="*/ 25 h 123"/>
                <a:gd name="T96" fmla="*/ 40 w 63"/>
                <a:gd name="T97" fmla="*/ 2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3" h="123">
                  <a:moveTo>
                    <a:pt x="60" y="77"/>
                  </a:moveTo>
                  <a:cubicBezTo>
                    <a:pt x="60" y="77"/>
                    <a:pt x="60" y="77"/>
                    <a:pt x="60" y="77"/>
                  </a:cubicBezTo>
                  <a:cubicBezTo>
                    <a:pt x="60" y="77"/>
                    <a:pt x="59" y="79"/>
                    <a:pt x="57" y="82"/>
                  </a:cubicBezTo>
                  <a:cubicBezTo>
                    <a:pt x="56" y="85"/>
                    <a:pt x="52" y="86"/>
                    <a:pt x="47" y="86"/>
                  </a:cubicBezTo>
                  <a:cubicBezTo>
                    <a:pt x="37" y="88"/>
                    <a:pt x="32" y="96"/>
                    <a:pt x="33" y="100"/>
                  </a:cubicBezTo>
                  <a:cubicBezTo>
                    <a:pt x="33" y="103"/>
                    <a:pt x="32" y="103"/>
                    <a:pt x="29" y="105"/>
                  </a:cubicBezTo>
                  <a:cubicBezTo>
                    <a:pt x="29" y="105"/>
                    <a:pt x="30" y="105"/>
                    <a:pt x="30" y="105"/>
                  </a:cubicBezTo>
                  <a:cubicBezTo>
                    <a:pt x="30" y="105"/>
                    <a:pt x="31" y="105"/>
                    <a:pt x="32" y="105"/>
                  </a:cubicBezTo>
                  <a:cubicBezTo>
                    <a:pt x="32" y="104"/>
                    <a:pt x="33" y="104"/>
                    <a:pt x="33" y="104"/>
                  </a:cubicBezTo>
                  <a:cubicBezTo>
                    <a:pt x="33" y="104"/>
                    <a:pt x="34" y="104"/>
                    <a:pt x="34" y="104"/>
                  </a:cubicBezTo>
                  <a:cubicBezTo>
                    <a:pt x="35" y="105"/>
                    <a:pt x="37" y="105"/>
                    <a:pt x="38" y="105"/>
                  </a:cubicBezTo>
                  <a:cubicBezTo>
                    <a:pt x="41" y="105"/>
                    <a:pt x="45" y="104"/>
                    <a:pt x="49" y="101"/>
                  </a:cubicBezTo>
                  <a:cubicBezTo>
                    <a:pt x="55" y="96"/>
                    <a:pt x="57" y="89"/>
                    <a:pt x="58" y="86"/>
                  </a:cubicBezTo>
                  <a:cubicBezTo>
                    <a:pt x="59" y="84"/>
                    <a:pt x="60" y="82"/>
                    <a:pt x="60" y="80"/>
                  </a:cubicBezTo>
                  <a:cubicBezTo>
                    <a:pt x="61" y="78"/>
                    <a:pt x="60" y="77"/>
                    <a:pt x="60" y="77"/>
                  </a:cubicBezTo>
                  <a:moveTo>
                    <a:pt x="1" y="69"/>
                  </a:moveTo>
                  <a:cubicBezTo>
                    <a:pt x="0" y="69"/>
                    <a:pt x="0" y="69"/>
                    <a:pt x="1" y="70"/>
                  </a:cubicBezTo>
                  <a:cubicBezTo>
                    <a:pt x="1" y="70"/>
                    <a:pt x="3" y="71"/>
                    <a:pt x="5" y="72"/>
                  </a:cubicBezTo>
                  <a:cubicBezTo>
                    <a:pt x="8" y="73"/>
                    <a:pt x="8" y="77"/>
                    <a:pt x="9" y="82"/>
                  </a:cubicBezTo>
                  <a:cubicBezTo>
                    <a:pt x="9" y="90"/>
                    <a:pt x="17" y="95"/>
                    <a:pt x="20" y="95"/>
                  </a:cubicBezTo>
                  <a:cubicBezTo>
                    <a:pt x="20" y="95"/>
                    <a:pt x="20" y="95"/>
                    <a:pt x="20" y="95"/>
                  </a:cubicBezTo>
                  <a:cubicBezTo>
                    <a:pt x="21" y="95"/>
                    <a:pt x="21" y="95"/>
                    <a:pt x="21" y="95"/>
                  </a:cubicBezTo>
                  <a:cubicBezTo>
                    <a:pt x="23" y="95"/>
                    <a:pt x="23" y="96"/>
                    <a:pt x="25" y="98"/>
                  </a:cubicBezTo>
                  <a:cubicBezTo>
                    <a:pt x="27" y="98"/>
                    <a:pt x="24" y="95"/>
                    <a:pt x="24" y="94"/>
                  </a:cubicBezTo>
                  <a:cubicBezTo>
                    <a:pt x="26" y="91"/>
                    <a:pt x="26" y="86"/>
                    <a:pt x="22" y="80"/>
                  </a:cubicBezTo>
                  <a:cubicBezTo>
                    <a:pt x="17" y="74"/>
                    <a:pt x="11" y="73"/>
                    <a:pt x="9" y="72"/>
                  </a:cubicBezTo>
                  <a:cubicBezTo>
                    <a:pt x="7" y="71"/>
                    <a:pt x="5" y="70"/>
                    <a:pt x="3" y="69"/>
                  </a:cubicBezTo>
                  <a:cubicBezTo>
                    <a:pt x="2" y="69"/>
                    <a:pt x="2" y="69"/>
                    <a:pt x="1" y="69"/>
                  </a:cubicBezTo>
                  <a:moveTo>
                    <a:pt x="62" y="55"/>
                  </a:moveTo>
                  <a:cubicBezTo>
                    <a:pt x="62" y="55"/>
                    <a:pt x="62" y="55"/>
                    <a:pt x="62" y="55"/>
                  </a:cubicBezTo>
                  <a:cubicBezTo>
                    <a:pt x="62" y="55"/>
                    <a:pt x="61" y="57"/>
                    <a:pt x="60" y="60"/>
                  </a:cubicBezTo>
                  <a:cubicBezTo>
                    <a:pt x="59" y="63"/>
                    <a:pt x="55" y="63"/>
                    <a:pt x="51" y="64"/>
                  </a:cubicBezTo>
                  <a:cubicBezTo>
                    <a:pt x="42" y="66"/>
                    <a:pt x="38" y="74"/>
                    <a:pt x="39" y="77"/>
                  </a:cubicBezTo>
                  <a:cubicBezTo>
                    <a:pt x="39" y="80"/>
                    <a:pt x="38" y="80"/>
                    <a:pt x="36" y="81"/>
                  </a:cubicBezTo>
                  <a:cubicBezTo>
                    <a:pt x="36" y="82"/>
                    <a:pt x="36" y="82"/>
                    <a:pt x="37" y="82"/>
                  </a:cubicBezTo>
                  <a:cubicBezTo>
                    <a:pt x="37" y="82"/>
                    <a:pt x="37" y="82"/>
                    <a:pt x="38" y="81"/>
                  </a:cubicBezTo>
                  <a:cubicBezTo>
                    <a:pt x="39" y="81"/>
                    <a:pt x="39" y="81"/>
                    <a:pt x="40" y="81"/>
                  </a:cubicBezTo>
                  <a:cubicBezTo>
                    <a:pt x="40" y="81"/>
                    <a:pt x="40" y="81"/>
                    <a:pt x="40" y="81"/>
                  </a:cubicBezTo>
                  <a:cubicBezTo>
                    <a:pt x="41" y="81"/>
                    <a:pt x="42" y="82"/>
                    <a:pt x="44" y="82"/>
                  </a:cubicBezTo>
                  <a:cubicBezTo>
                    <a:pt x="46" y="82"/>
                    <a:pt x="50" y="80"/>
                    <a:pt x="53" y="77"/>
                  </a:cubicBezTo>
                  <a:cubicBezTo>
                    <a:pt x="59" y="72"/>
                    <a:pt x="60" y="66"/>
                    <a:pt x="61" y="63"/>
                  </a:cubicBezTo>
                  <a:cubicBezTo>
                    <a:pt x="61" y="61"/>
                    <a:pt x="62" y="60"/>
                    <a:pt x="62" y="57"/>
                  </a:cubicBezTo>
                  <a:cubicBezTo>
                    <a:pt x="63" y="56"/>
                    <a:pt x="62" y="55"/>
                    <a:pt x="62" y="55"/>
                  </a:cubicBezTo>
                  <a:moveTo>
                    <a:pt x="6" y="53"/>
                  </a:moveTo>
                  <a:cubicBezTo>
                    <a:pt x="5" y="53"/>
                    <a:pt x="4" y="54"/>
                    <a:pt x="5" y="54"/>
                  </a:cubicBezTo>
                  <a:cubicBezTo>
                    <a:pt x="5" y="54"/>
                    <a:pt x="7" y="55"/>
                    <a:pt x="10" y="56"/>
                  </a:cubicBezTo>
                  <a:cubicBezTo>
                    <a:pt x="12" y="56"/>
                    <a:pt x="13" y="60"/>
                    <a:pt x="14" y="64"/>
                  </a:cubicBezTo>
                  <a:cubicBezTo>
                    <a:pt x="15" y="71"/>
                    <a:pt x="22" y="74"/>
                    <a:pt x="25" y="74"/>
                  </a:cubicBezTo>
                  <a:cubicBezTo>
                    <a:pt x="25" y="74"/>
                    <a:pt x="26" y="74"/>
                    <a:pt x="26" y="74"/>
                  </a:cubicBezTo>
                  <a:cubicBezTo>
                    <a:pt x="26" y="74"/>
                    <a:pt x="27" y="74"/>
                    <a:pt x="27" y="74"/>
                  </a:cubicBezTo>
                  <a:cubicBezTo>
                    <a:pt x="29" y="74"/>
                    <a:pt x="29" y="75"/>
                    <a:pt x="30" y="76"/>
                  </a:cubicBezTo>
                  <a:cubicBezTo>
                    <a:pt x="32" y="76"/>
                    <a:pt x="29" y="74"/>
                    <a:pt x="29" y="73"/>
                  </a:cubicBezTo>
                  <a:cubicBezTo>
                    <a:pt x="30" y="70"/>
                    <a:pt x="30" y="66"/>
                    <a:pt x="25" y="61"/>
                  </a:cubicBezTo>
                  <a:cubicBezTo>
                    <a:pt x="21" y="56"/>
                    <a:pt x="15" y="56"/>
                    <a:pt x="13" y="55"/>
                  </a:cubicBezTo>
                  <a:cubicBezTo>
                    <a:pt x="11" y="54"/>
                    <a:pt x="9" y="54"/>
                    <a:pt x="7" y="54"/>
                  </a:cubicBezTo>
                  <a:cubicBezTo>
                    <a:pt x="7" y="53"/>
                    <a:pt x="6" y="53"/>
                    <a:pt x="6" y="53"/>
                  </a:cubicBezTo>
                  <a:moveTo>
                    <a:pt x="10" y="36"/>
                  </a:moveTo>
                  <a:cubicBezTo>
                    <a:pt x="8" y="36"/>
                    <a:pt x="8" y="37"/>
                    <a:pt x="9" y="37"/>
                  </a:cubicBezTo>
                  <a:cubicBezTo>
                    <a:pt x="9" y="37"/>
                    <a:pt x="10" y="37"/>
                    <a:pt x="13" y="38"/>
                  </a:cubicBezTo>
                  <a:cubicBezTo>
                    <a:pt x="15" y="39"/>
                    <a:pt x="16" y="42"/>
                    <a:pt x="17" y="45"/>
                  </a:cubicBezTo>
                  <a:cubicBezTo>
                    <a:pt x="18" y="51"/>
                    <a:pt x="24" y="54"/>
                    <a:pt x="27" y="54"/>
                  </a:cubicBezTo>
                  <a:cubicBezTo>
                    <a:pt x="27" y="54"/>
                    <a:pt x="27" y="54"/>
                    <a:pt x="28" y="54"/>
                  </a:cubicBezTo>
                  <a:cubicBezTo>
                    <a:pt x="28" y="54"/>
                    <a:pt x="28" y="54"/>
                    <a:pt x="29" y="54"/>
                  </a:cubicBezTo>
                  <a:cubicBezTo>
                    <a:pt x="30" y="54"/>
                    <a:pt x="30" y="55"/>
                    <a:pt x="31" y="56"/>
                  </a:cubicBezTo>
                  <a:cubicBezTo>
                    <a:pt x="33" y="56"/>
                    <a:pt x="30" y="54"/>
                    <a:pt x="31" y="53"/>
                  </a:cubicBezTo>
                  <a:cubicBezTo>
                    <a:pt x="32" y="50"/>
                    <a:pt x="31" y="47"/>
                    <a:pt x="27" y="42"/>
                  </a:cubicBezTo>
                  <a:cubicBezTo>
                    <a:pt x="23" y="38"/>
                    <a:pt x="18" y="38"/>
                    <a:pt x="15" y="37"/>
                  </a:cubicBezTo>
                  <a:cubicBezTo>
                    <a:pt x="14" y="37"/>
                    <a:pt x="12" y="36"/>
                    <a:pt x="10" y="36"/>
                  </a:cubicBezTo>
                  <a:cubicBezTo>
                    <a:pt x="10" y="36"/>
                    <a:pt x="10" y="36"/>
                    <a:pt x="10" y="36"/>
                  </a:cubicBezTo>
                  <a:moveTo>
                    <a:pt x="10" y="23"/>
                  </a:moveTo>
                  <a:cubicBezTo>
                    <a:pt x="9" y="23"/>
                    <a:pt x="9" y="23"/>
                    <a:pt x="8" y="23"/>
                  </a:cubicBezTo>
                  <a:cubicBezTo>
                    <a:pt x="6" y="23"/>
                    <a:pt x="6" y="24"/>
                    <a:pt x="6" y="24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6" y="24"/>
                    <a:pt x="8" y="24"/>
                    <a:pt x="10" y="24"/>
                  </a:cubicBezTo>
                  <a:cubicBezTo>
                    <a:pt x="12" y="24"/>
                    <a:pt x="14" y="27"/>
                    <a:pt x="15" y="30"/>
                  </a:cubicBezTo>
                  <a:cubicBezTo>
                    <a:pt x="17" y="34"/>
                    <a:pt x="22" y="36"/>
                    <a:pt x="25" y="36"/>
                  </a:cubicBezTo>
                  <a:cubicBezTo>
                    <a:pt x="25" y="36"/>
                    <a:pt x="26" y="36"/>
                    <a:pt x="26" y="35"/>
                  </a:cubicBezTo>
                  <a:cubicBezTo>
                    <a:pt x="27" y="35"/>
                    <a:pt x="27" y="35"/>
                    <a:pt x="28" y="35"/>
                  </a:cubicBezTo>
                  <a:cubicBezTo>
                    <a:pt x="29" y="35"/>
                    <a:pt x="29" y="36"/>
                    <a:pt x="30" y="36"/>
                  </a:cubicBezTo>
                  <a:cubicBezTo>
                    <a:pt x="31" y="36"/>
                    <a:pt x="29" y="35"/>
                    <a:pt x="29" y="34"/>
                  </a:cubicBezTo>
                  <a:cubicBezTo>
                    <a:pt x="29" y="31"/>
                    <a:pt x="28" y="28"/>
                    <a:pt x="24" y="25"/>
                  </a:cubicBezTo>
                  <a:cubicBezTo>
                    <a:pt x="20" y="23"/>
                    <a:pt x="17" y="23"/>
                    <a:pt x="15" y="23"/>
                  </a:cubicBezTo>
                  <a:cubicBezTo>
                    <a:pt x="15" y="23"/>
                    <a:pt x="14" y="23"/>
                    <a:pt x="14" y="23"/>
                  </a:cubicBezTo>
                  <a:cubicBezTo>
                    <a:pt x="14" y="23"/>
                    <a:pt x="13" y="23"/>
                    <a:pt x="13" y="23"/>
                  </a:cubicBezTo>
                  <a:cubicBezTo>
                    <a:pt x="13" y="23"/>
                    <a:pt x="13" y="23"/>
                    <a:pt x="13" y="23"/>
                  </a:cubicBezTo>
                  <a:cubicBezTo>
                    <a:pt x="11" y="23"/>
                    <a:pt x="11" y="23"/>
                    <a:pt x="10" y="23"/>
                  </a:cubicBezTo>
                  <a:moveTo>
                    <a:pt x="13" y="1"/>
                  </a:moveTo>
                  <a:cubicBezTo>
                    <a:pt x="12" y="1"/>
                    <a:pt x="12" y="1"/>
                    <a:pt x="12" y="2"/>
                  </a:cubicBezTo>
                  <a:cubicBezTo>
                    <a:pt x="12" y="2"/>
                    <a:pt x="14" y="2"/>
                    <a:pt x="15" y="3"/>
                  </a:cubicBezTo>
                  <a:cubicBezTo>
                    <a:pt x="17" y="4"/>
                    <a:pt x="17" y="7"/>
                    <a:pt x="18" y="10"/>
                  </a:cubicBezTo>
                  <a:cubicBezTo>
                    <a:pt x="18" y="16"/>
                    <a:pt x="23" y="19"/>
                    <a:pt x="25" y="19"/>
                  </a:cubicBezTo>
                  <a:cubicBezTo>
                    <a:pt x="25" y="19"/>
                    <a:pt x="25" y="19"/>
                    <a:pt x="25" y="19"/>
                  </a:cubicBezTo>
                  <a:cubicBezTo>
                    <a:pt x="26" y="19"/>
                    <a:pt x="26" y="19"/>
                    <a:pt x="26" y="19"/>
                  </a:cubicBezTo>
                  <a:cubicBezTo>
                    <a:pt x="27" y="19"/>
                    <a:pt x="27" y="20"/>
                    <a:pt x="28" y="21"/>
                  </a:cubicBezTo>
                  <a:cubicBezTo>
                    <a:pt x="28" y="21"/>
                    <a:pt x="28" y="22"/>
                    <a:pt x="28" y="24"/>
                  </a:cubicBezTo>
                  <a:cubicBezTo>
                    <a:pt x="30" y="27"/>
                    <a:pt x="44" y="67"/>
                    <a:pt x="18" y="119"/>
                  </a:cubicBezTo>
                  <a:cubicBezTo>
                    <a:pt x="17" y="122"/>
                    <a:pt x="18" y="123"/>
                    <a:pt x="19" y="123"/>
                  </a:cubicBezTo>
                  <a:cubicBezTo>
                    <a:pt x="20" y="123"/>
                    <a:pt x="21" y="122"/>
                    <a:pt x="22" y="121"/>
                  </a:cubicBezTo>
                  <a:cubicBezTo>
                    <a:pt x="25" y="116"/>
                    <a:pt x="36" y="90"/>
                    <a:pt x="37" y="61"/>
                  </a:cubicBezTo>
                  <a:cubicBezTo>
                    <a:pt x="38" y="62"/>
                    <a:pt x="38" y="62"/>
                    <a:pt x="38" y="62"/>
                  </a:cubicBezTo>
                  <a:cubicBezTo>
                    <a:pt x="38" y="62"/>
                    <a:pt x="39" y="61"/>
                    <a:pt x="39" y="61"/>
                  </a:cubicBezTo>
                  <a:cubicBezTo>
                    <a:pt x="40" y="61"/>
                    <a:pt x="40" y="60"/>
                    <a:pt x="41" y="60"/>
                  </a:cubicBezTo>
                  <a:cubicBezTo>
                    <a:pt x="41" y="60"/>
                    <a:pt x="41" y="60"/>
                    <a:pt x="41" y="60"/>
                  </a:cubicBezTo>
                  <a:cubicBezTo>
                    <a:pt x="41" y="61"/>
                    <a:pt x="42" y="61"/>
                    <a:pt x="43" y="61"/>
                  </a:cubicBezTo>
                  <a:cubicBezTo>
                    <a:pt x="46" y="61"/>
                    <a:pt x="49" y="60"/>
                    <a:pt x="52" y="56"/>
                  </a:cubicBezTo>
                  <a:cubicBezTo>
                    <a:pt x="57" y="50"/>
                    <a:pt x="57" y="45"/>
                    <a:pt x="57" y="43"/>
                  </a:cubicBezTo>
                  <a:cubicBezTo>
                    <a:pt x="58" y="40"/>
                    <a:pt x="58" y="39"/>
                    <a:pt x="58" y="37"/>
                  </a:cubicBezTo>
                  <a:cubicBezTo>
                    <a:pt x="58" y="35"/>
                    <a:pt x="58" y="35"/>
                    <a:pt x="58" y="35"/>
                  </a:cubicBezTo>
                  <a:cubicBezTo>
                    <a:pt x="58" y="35"/>
                    <a:pt x="58" y="35"/>
                    <a:pt x="58" y="35"/>
                  </a:cubicBezTo>
                  <a:cubicBezTo>
                    <a:pt x="58" y="35"/>
                    <a:pt x="57" y="37"/>
                    <a:pt x="56" y="39"/>
                  </a:cubicBezTo>
                  <a:cubicBezTo>
                    <a:pt x="56" y="42"/>
                    <a:pt x="52" y="43"/>
                    <a:pt x="49" y="44"/>
                  </a:cubicBezTo>
                  <a:cubicBezTo>
                    <a:pt x="41" y="47"/>
                    <a:pt x="38" y="54"/>
                    <a:pt x="39" y="57"/>
                  </a:cubicBezTo>
                  <a:cubicBezTo>
                    <a:pt x="40" y="60"/>
                    <a:pt x="39" y="60"/>
                    <a:pt x="37" y="61"/>
                  </a:cubicBezTo>
                  <a:cubicBezTo>
                    <a:pt x="38" y="55"/>
                    <a:pt x="37" y="49"/>
                    <a:pt x="36" y="43"/>
                  </a:cubicBezTo>
                  <a:cubicBezTo>
                    <a:pt x="37" y="43"/>
                    <a:pt x="37" y="43"/>
                    <a:pt x="37" y="43"/>
                  </a:cubicBezTo>
                  <a:cubicBezTo>
                    <a:pt x="37" y="43"/>
                    <a:pt x="38" y="43"/>
                    <a:pt x="38" y="42"/>
                  </a:cubicBezTo>
                  <a:cubicBezTo>
                    <a:pt x="38" y="42"/>
                    <a:pt x="39" y="41"/>
                    <a:pt x="39" y="41"/>
                  </a:cubicBezTo>
                  <a:cubicBezTo>
                    <a:pt x="39" y="41"/>
                    <a:pt x="39" y="41"/>
                    <a:pt x="39" y="41"/>
                  </a:cubicBezTo>
                  <a:cubicBezTo>
                    <a:pt x="40" y="41"/>
                    <a:pt x="40" y="41"/>
                    <a:pt x="40" y="41"/>
                  </a:cubicBezTo>
                  <a:cubicBezTo>
                    <a:pt x="43" y="41"/>
                    <a:pt x="46" y="40"/>
                    <a:pt x="49" y="36"/>
                  </a:cubicBezTo>
                  <a:cubicBezTo>
                    <a:pt x="53" y="31"/>
                    <a:pt x="52" y="26"/>
                    <a:pt x="52" y="24"/>
                  </a:cubicBezTo>
                  <a:cubicBezTo>
                    <a:pt x="52" y="22"/>
                    <a:pt x="52" y="20"/>
                    <a:pt x="52" y="18"/>
                  </a:cubicBezTo>
                  <a:cubicBezTo>
                    <a:pt x="52" y="17"/>
                    <a:pt x="52" y="16"/>
                    <a:pt x="52" y="16"/>
                  </a:cubicBezTo>
                  <a:cubicBezTo>
                    <a:pt x="51" y="16"/>
                    <a:pt x="51" y="16"/>
                    <a:pt x="51" y="17"/>
                  </a:cubicBezTo>
                  <a:cubicBezTo>
                    <a:pt x="51" y="17"/>
                    <a:pt x="51" y="18"/>
                    <a:pt x="51" y="21"/>
                  </a:cubicBezTo>
                  <a:cubicBezTo>
                    <a:pt x="51" y="23"/>
                    <a:pt x="48" y="25"/>
                    <a:pt x="45" y="26"/>
                  </a:cubicBezTo>
                  <a:cubicBezTo>
                    <a:pt x="38" y="29"/>
                    <a:pt x="37" y="36"/>
                    <a:pt x="38" y="38"/>
                  </a:cubicBezTo>
                  <a:cubicBezTo>
                    <a:pt x="39" y="41"/>
                    <a:pt x="38" y="41"/>
                    <a:pt x="36" y="43"/>
                  </a:cubicBezTo>
                  <a:cubicBezTo>
                    <a:pt x="35" y="35"/>
                    <a:pt x="33" y="28"/>
                    <a:pt x="30" y="21"/>
                  </a:cubicBezTo>
                  <a:cubicBezTo>
                    <a:pt x="30" y="21"/>
                    <a:pt x="29" y="20"/>
                    <a:pt x="29" y="20"/>
                  </a:cubicBezTo>
                  <a:cubicBezTo>
                    <a:pt x="29" y="20"/>
                    <a:pt x="29" y="20"/>
                    <a:pt x="29" y="20"/>
                  </a:cubicBezTo>
                  <a:cubicBezTo>
                    <a:pt x="28" y="20"/>
                    <a:pt x="28" y="19"/>
                    <a:pt x="28" y="19"/>
                  </a:cubicBezTo>
                  <a:cubicBezTo>
                    <a:pt x="29" y="17"/>
                    <a:pt x="30" y="13"/>
                    <a:pt x="27" y="9"/>
                  </a:cubicBezTo>
                  <a:cubicBezTo>
                    <a:pt x="24" y="5"/>
                    <a:pt x="20" y="4"/>
                    <a:pt x="18" y="3"/>
                  </a:cubicBezTo>
                  <a:cubicBezTo>
                    <a:pt x="16" y="2"/>
                    <a:pt x="15" y="2"/>
                    <a:pt x="14" y="1"/>
                  </a:cubicBezTo>
                  <a:cubicBezTo>
                    <a:pt x="13" y="1"/>
                    <a:pt x="13" y="1"/>
                    <a:pt x="13" y="1"/>
                  </a:cubicBezTo>
                  <a:moveTo>
                    <a:pt x="39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39" y="0"/>
                    <a:pt x="39" y="2"/>
                    <a:pt x="39" y="4"/>
                  </a:cubicBezTo>
                  <a:cubicBezTo>
                    <a:pt x="40" y="6"/>
                    <a:pt x="37" y="8"/>
                    <a:pt x="35" y="10"/>
                  </a:cubicBezTo>
                  <a:cubicBezTo>
                    <a:pt x="30" y="14"/>
                    <a:pt x="31" y="21"/>
                    <a:pt x="32" y="22"/>
                  </a:cubicBezTo>
                  <a:cubicBezTo>
                    <a:pt x="34" y="24"/>
                    <a:pt x="33" y="24"/>
                    <a:pt x="32" y="26"/>
                  </a:cubicBezTo>
                  <a:cubicBezTo>
                    <a:pt x="32" y="27"/>
                    <a:pt x="32" y="27"/>
                    <a:pt x="33" y="27"/>
                  </a:cubicBezTo>
                  <a:cubicBezTo>
                    <a:pt x="33" y="27"/>
                    <a:pt x="34" y="25"/>
                    <a:pt x="34" y="25"/>
                  </a:cubicBezTo>
                  <a:cubicBezTo>
                    <a:pt x="37" y="24"/>
                    <a:pt x="40" y="23"/>
                    <a:pt x="41" y="17"/>
                  </a:cubicBezTo>
                  <a:cubicBezTo>
                    <a:pt x="43" y="12"/>
                    <a:pt x="41" y="8"/>
                    <a:pt x="41" y="6"/>
                  </a:cubicBezTo>
                  <a:cubicBezTo>
                    <a:pt x="41" y="4"/>
                    <a:pt x="40" y="3"/>
                    <a:pt x="40" y="2"/>
                  </a:cubicBezTo>
                  <a:cubicBezTo>
                    <a:pt x="40" y="0"/>
                    <a:pt x="39" y="0"/>
                    <a:pt x="39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2" name="Freeform 118">
              <a:extLst>
                <a:ext uri="{FF2B5EF4-FFF2-40B4-BE49-F238E27FC236}">
                  <a16:creationId xmlns:a16="http://schemas.microsoft.com/office/drawing/2014/main" id="{BB144D0A-51AE-4892-95C5-C64BD6FD541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877425" y="1098551"/>
              <a:ext cx="228600" cy="444500"/>
            </a:xfrm>
            <a:custGeom>
              <a:avLst/>
              <a:gdLst>
                <a:gd name="T0" fmla="*/ 5 w 63"/>
                <a:gd name="T1" fmla="*/ 86 h 123"/>
                <a:gd name="T2" fmla="*/ 30 w 63"/>
                <a:gd name="T3" fmla="*/ 104 h 123"/>
                <a:gd name="T4" fmla="*/ 33 w 63"/>
                <a:gd name="T5" fmla="*/ 105 h 123"/>
                <a:gd name="T6" fmla="*/ 16 w 63"/>
                <a:gd name="T7" fmla="*/ 86 h 123"/>
                <a:gd name="T8" fmla="*/ 3 w 63"/>
                <a:gd name="T9" fmla="*/ 77 h 123"/>
                <a:gd name="T10" fmla="*/ 54 w 63"/>
                <a:gd name="T11" fmla="*/ 72 h 123"/>
                <a:gd name="T12" fmla="*/ 39 w 63"/>
                <a:gd name="T13" fmla="*/ 98 h 123"/>
                <a:gd name="T14" fmla="*/ 43 w 63"/>
                <a:gd name="T15" fmla="*/ 95 h 123"/>
                <a:gd name="T16" fmla="*/ 63 w 63"/>
                <a:gd name="T17" fmla="*/ 70 h 123"/>
                <a:gd name="T18" fmla="*/ 1 w 63"/>
                <a:gd name="T19" fmla="*/ 57 h 123"/>
                <a:gd name="T20" fmla="*/ 20 w 63"/>
                <a:gd name="T21" fmla="*/ 82 h 123"/>
                <a:gd name="T22" fmla="*/ 25 w 63"/>
                <a:gd name="T23" fmla="*/ 81 h 123"/>
                <a:gd name="T24" fmla="*/ 25 w 63"/>
                <a:gd name="T25" fmla="*/ 77 h 123"/>
                <a:gd name="T26" fmla="*/ 2 w 63"/>
                <a:gd name="T27" fmla="*/ 55 h 123"/>
                <a:gd name="T28" fmla="*/ 56 w 63"/>
                <a:gd name="T29" fmla="*/ 54 h 123"/>
                <a:gd name="T30" fmla="*/ 34 w 63"/>
                <a:gd name="T31" fmla="*/ 73 h 123"/>
                <a:gd name="T32" fmla="*/ 37 w 63"/>
                <a:gd name="T33" fmla="*/ 74 h 123"/>
                <a:gd name="T34" fmla="*/ 54 w 63"/>
                <a:gd name="T35" fmla="*/ 56 h 123"/>
                <a:gd name="T36" fmla="*/ 54 w 63"/>
                <a:gd name="T37" fmla="*/ 36 h 123"/>
                <a:gd name="T38" fmla="*/ 36 w 63"/>
                <a:gd name="T39" fmla="*/ 42 h 123"/>
                <a:gd name="T40" fmla="*/ 34 w 63"/>
                <a:gd name="T41" fmla="*/ 54 h 123"/>
                <a:gd name="T42" fmla="*/ 47 w 63"/>
                <a:gd name="T43" fmla="*/ 45 h 123"/>
                <a:gd name="T44" fmla="*/ 54 w 63"/>
                <a:gd name="T45" fmla="*/ 36 h 123"/>
                <a:gd name="T46" fmla="*/ 50 w 63"/>
                <a:gd name="T47" fmla="*/ 23 h 123"/>
                <a:gd name="T48" fmla="*/ 40 w 63"/>
                <a:gd name="T49" fmla="*/ 25 h 123"/>
                <a:gd name="T50" fmla="*/ 35 w 63"/>
                <a:gd name="T51" fmla="*/ 35 h 123"/>
                <a:gd name="T52" fmla="*/ 48 w 63"/>
                <a:gd name="T53" fmla="*/ 30 h 123"/>
                <a:gd name="T54" fmla="*/ 57 w 63"/>
                <a:gd name="T55" fmla="*/ 24 h 123"/>
                <a:gd name="T56" fmla="*/ 50 w 63"/>
                <a:gd name="T57" fmla="*/ 1 h 123"/>
                <a:gd name="T58" fmla="*/ 36 w 63"/>
                <a:gd name="T59" fmla="*/ 9 h 123"/>
                <a:gd name="T60" fmla="*/ 35 w 63"/>
                <a:gd name="T61" fmla="*/ 20 h 123"/>
                <a:gd name="T62" fmla="*/ 26 w 63"/>
                <a:gd name="T63" fmla="*/ 38 h 123"/>
                <a:gd name="T64" fmla="*/ 12 w 63"/>
                <a:gd name="T65" fmla="*/ 17 h 123"/>
                <a:gd name="T66" fmla="*/ 11 w 63"/>
                <a:gd name="T67" fmla="*/ 24 h 123"/>
                <a:gd name="T68" fmla="*/ 24 w 63"/>
                <a:gd name="T69" fmla="*/ 41 h 123"/>
                <a:gd name="T70" fmla="*/ 26 w 63"/>
                <a:gd name="T71" fmla="*/ 43 h 123"/>
                <a:gd name="T72" fmla="*/ 24 w 63"/>
                <a:gd name="T73" fmla="*/ 57 h 123"/>
                <a:gd name="T74" fmla="*/ 6 w 63"/>
                <a:gd name="T75" fmla="*/ 35 h 123"/>
                <a:gd name="T76" fmla="*/ 6 w 63"/>
                <a:gd name="T77" fmla="*/ 43 h 123"/>
                <a:gd name="T78" fmla="*/ 22 w 63"/>
                <a:gd name="T79" fmla="*/ 60 h 123"/>
                <a:gd name="T80" fmla="*/ 25 w 63"/>
                <a:gd name="T81" fmla="*/ 62 h 123"/>
                <a:gd name="T82" fmla="*/ 44 w 63"/>
                <a:gd name="T83" fmla="*/ 123 h 123"/>
                <a:gd name="T84" fmla="*/ 35 w 63"/>
                <a:gd name="T85" fmla="*/ 21 h 123"/>
                <a:gd name="T86" fmla="*/ 38 w 63"/>
                <a:gd name="T87" fmla="*/ 19 h 123"/>
                <a:gd name="T88" fmla="*/ 51 w 63"/>
                <a:gd name="T89" fmla="*/ 2 h 123"/>
                <a:gd name="T90" fmla="*/ 23 w 63"/>
                <a:gd name="T91" fmla="*/ 2 h 123"/>
                <a:gd name="T92" fmla="*/ 29 w 63"/>
                <a:gd name="T93" fmla="*/ 25 h 123"/>
                <a:gd name="T94" fmla="*/ 31 w 63"/>
                <a:gd name="T95" fmla="*/ 22 h 123"/>
                <a:gd name="T96" fmla="*/ 25 w 63"/>
                <a:gd name="T97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3" h="123">
                  <a:moveTo>
                    <a:pt x="3" y="77"/>
                  </a:moveTo>
                  <a:cubicBezTo>
                    <a:pt x="3" y="77"/>
                    <a:pt x="2" y="78"/>
                    <a:pt x="3" y="80"/>
                  </a:cubicBezTo>
                  <a:cubicBezTo>
                    <a:pt x="4" y="82"/>
                    <a:pt x="4" y="84"/>
                    <a:pt x="5" y="86"/>
                  </a:cubicBezTo>
                  <a:cubicBezTo>
                    <a:pt x="7" y="89"/>
                    <a:pt x="8" y="96"/>
                    <a:pt x="14" y="101"/>
                  </a:cubicBezTo>
                  <a:cubicBezTo>
                    <a:pt x="18" y="104"/>
                    <a:pt x="22" y="105"/>
                    <a:pt x="25" y="105"/>
                  </a:cubicBezTo>
                  <a:cubicBezTo>
                    <a:pt x="27" y="105"/>
                    <a:pt x="28" y="105"/>
                    <a:pt x="30" y="104"/>
                  </a:cubicBezTo>
                  <a:cubicBezTo>
                    <a:pt x="30" y="104"/>
                    <a:pt x="30" y="104"/>
                    <a:pt x="30" y="104"/>
                  </a:cubicBezTo>
                  <a:cubicBezTo>
                    <a:pt x="30" y="104"/>
                    <a:pt x="31" y="104"/>
                    <a:pt x="32" y="105"/>
                  </a:cubicBezTo>
                  <a:cubicBezTo>
                    <a:pt x="32" y="105"/>
                    <a:pt x="33" y="105"/>
                    <a:pt x="33" y="105"/>
                  </a:cubicBezTo>
                  <a:cubicBezTo>
                    <a:pt x="34" y="105"/>
                    <a:pt x="34" y="105"/>
                    <a:pt x="34" y="105"/>
                  </a:cubicBezTo>
                  <a:cubicBezTo>
                    <a:pt x="32" y="103"/>
                    <a:pt x="30" y="103"/>
                    <a:pt x="31" y="100"/>
                  </a:cubicBezTo>
                  <a:cubicBezTo>
                    <a:pt x="31" y="96"/>
                    <a:pt x="26" y="88"/>
                    <a:pt x="16" y="86"/>
                  </a:cubicBezTo>
                  <a:cubicBezTo>
                    <a:pt x="12" y="86"/>
                    <a:pt x="7" y="85"/>
                    <a:pt x="6" y="82"/>
                  </a:cubicBezTo>
                  <a:cubicBezTo>
                    <a:pt x="4" y="79"/>
                    <a:pt x="3" y="77"/>
                    <a:pt x="3" y="77"/>
                  </a:cubicBezTo>
                  <a:cubicBezTo>
                    <a:pt x="3" y="77"/>
                    <a:pt x="3" y="77"/>
                    <a:pt x="3" y="77"/>
                  </a:cubicBezTo>
                  <a:moveTo>
                    <a:pt x="62" y="69"/>
                  </a:moveTo>
                  <a:cubicBezTo>
                    <a:pt x="61" y="69"/>
                    <a:pt x="61" y="69"/>
                    <a:pt x="60" y="69"/>
                  </a:cubicBezTo>
                  <a:cubicBezTo>
                    <a:pt x="58" y="70"/>
                    <a:pt x="57" y="71"/>
                    <a:pt x="54" y="72"/>
                  </a:cubicBezTo>
                  <a:cubicBezTo>
                    <a:pt x="52" y="73"/>
                    <a:pt x="46" y="74"/>
                    <a:pt x="41" y="80"/>
                  </a:cubicBezTo>
                  <a:cubicBezTo>
                    <a:pt x="37" y="86"/>
                    <a:pt x="37" y="91"/>
                    <a:pt x="39" y="94"/>
                  </a:cubicBezTo>
                  <a:cubicBezTo>
                    <a:pt x="39" y="95"/>
                    <a:pt x="37" y="98"/>
                    <a:pt x="39" y="98"/>
                  </a:cubicBezTo>
                  <a:cubicBezTo>
                    <a:pt x="40" y="96"/>
                    <a:pt x="40" y="95"/>
                    <a:pt x="42" y="95"/>
                  </a:cubicBezTo>
                  <a:cubicBezTo>
                    <a:pt x="42" y="95"/>
                    <a:pt x="43" y="95"/>
                    <a:pt x="43" y="95"/>
                  </a:cubicBezTo>
                  <a:cubicBezTo>
                    <a:pt x="43" y="95"/>
                    <a:pt x="43" y="95"/>
                    <a:pt x="43" y="95"/>
                  </a:cubicBezTo>
                  <a:cubicBezTo>
                    <a:pt x="47" y="95"/>
                    <a:pt x="54" y="90"/>
                    <a:pt x="54" y="82"/>
                  </a:cubicBezTo>
                  <a:cubicBezTo>
                    <a:pt x="55" y="77"/>
                    <a:pt x="55" y="73"/>
                    <a:pt x="58" y="72"/>
                  </a:cubicBezTo>
                  <a:cubicBezTo>
                    <a:pt x="61" y="71"/>
                    <a:pt x="63" y="70"/>
                    <a:pt x="63" y="70"/>
                  </a:cubicBezTo>
                  <a:cubicBezTo>
                    <a:pt x="63" y="69"/>
                    <a:pt x="63" y="69"/>
                    <a:pt x="62" y="69"/>
                  </a:cubicBezTo>
                  <a:moveTo>
                    <a:pt x="1" y="55"/>
                  </a:moveTo>
                  <a:cubicBezTo>
                    <a:pt x="1" y="55"/>
                    <a:pt x="0" y="56"/>
                    <a:pt x="1" y="57"/>
                  </a:cubicBezTo>
                  <a:cubicBezTo>
                    <a:pt x="1" y="60"/>
                    <a:pt x="2" y="61"/>
                    <a:pt x="3" y="63"/>
                  </a:cubicBezTo>
                  <a:cubicBezTo>
                    <a:pt x="4" y="66"/>
                    <a:pt x="4" y="72"/>
                    <a:pt x="10" y="77"/>
                  </a:cubicBezTo>
                  <a:cubicBezTo>
                    <a:pt x="14" y="80"/>
                    <a:pt x="17" y="82"/>
                    <a:pt x="20" y="82"/>
                  </a:cubicBezTo>
                  <a:cubicBezTo>
                    <a:pt x="21" y="82"/>
                    <a:pt x="22" y="81"/>
                    <a:pt x="23" y="81"/>
                  </a:cubicBezTo>
                  <a:cubicBezTo>
                    <a:pt x="23" y="81"/>
                    <a:pt x="24" y="81"/>
                    <a:pt x="24" y="81"/>
                  </a:cubicBezTo>
                  <a:cubicBezTo>
                    <a:pt x="24" y="81"/>
                    <a:pt x="25" y="81"/>
                    <a:pt x="25" y="81"/>
                  </a:cubicBezTo>
                  <a:cubicBezTo>
                    <a:pt x="26" y="82"/>
                    <a:pt x="26" y="82"/>
                    <a:pt x="27" y="82"/>
                  </a:cubicBezTo>
                  <a:cubicBezTo>
                    <a:pt x="27" y="82"/>
                    <a:pt x="27" y="82"/>
                    <a:pt x="27" y="81"/>
                  </a:cubicBezTo>
                  <a:cubicBezTo>
                    <a:pt x="25" y="80"/>
                    <a:pt x="24" y="80"/>
                    <a:pt x="25" y="77"/>
                  </a:cubicBezTo>
                  <a:cubicBezTo>
                    <a:pt x="25" y="74"/>
                    <a:pt x="21" y="66"/>
                    <a:pt x="13" y="64"/>
                  </a:cubicBezTo>
                  <a:cubicBezTo>
                    <a:pt x="8" y="63"/>
                    <a:pt x="4" y="63"/>
                    <a:pt x="3" y="60"/>
                  </a:cubicBezTo>
                  <a:cubicBezTo>
                    <a:pt x="2" y="57"/>
                    <a:pt x="2" y="55"/>
                    <a:pt x="2" y="55"/>
                  </a:cubicBezTo>
                  <a:cubicBezTo>
                    <a:pt x="1" y="55"/>
                    <a:pt x="1" y="55"/>
                    <a:pt x="1" y="55"/>
                  </a:cubicBezTo>
                  <a:moveTo>
                    <a:pt x="57" y="53"/>
                  </a:moveTo>
                  <a:cubicBezTo>
                    <a:pt x="57" y="53"/>
                    <a:pt x="56" y="53"/>
                    <a:pt x="56" y="54"/>
                  </a:cubicBezTo>
                  <a:cubicBezTo>
                    <a:pt x="54" y="54"/>
                    <a:pt x="53" y="54"/>
                    <a:pt x="51" y="55"/>
                  </a:cubicBezTo>
                  <a:cubicBezTo>
                    <a:pt x="48" y="56"/>
                    <a:pt x="43" y="56"/>
                    <a:pt x="38" y="61"/>
                  </a:cubicBezTo>
                  <a:cubicBezTo>
                    <a:pt x="33" y="66"/>
                    <a:pt x="33" y="70"/>
                    <a:pt x="34" y="73"/>
                  </a:cubicBezTo>
                  <a:cubicBezTo>
                    <a:pt x="34" y="74"/>
                    <a:pt x="31" y="76"/>
                    <a:pt x="33" y="76"/>
                  </a:cubicBezTo>
                  <a:cubicBezTo>
                    <a:pt x="34" y="75"/>
                    <a:pt x="35" y="74"/>
                    <a:pt x="36" y="74"/>
                  </a:cubicBezTo>
                  <a:cubicBezTo>
                    <a:pt x="36" y="74"/>
                    <a:pt x="37" y="74"/>
                    <a:pt x="37" y="74"/>
                  </a:cubicBezTo>
                  <a:cubicBezTo>
                    <a:pt x="38" y="74"/>
                    <a:pt x="38" y="74"/>
                    <a:pt x="38" y="74"/>
                  </a:cubicBezTo>
                  <a:cubicBezTo>
                    <a:pt x="41" y="74"/>
                    <a:pt x="48" y="71"/>
                    <a:pt x="49" y="64"/>
                  </a:cubicBezTo>
                  <a:cubicBezTo>
                    <a:pt x="50" y="60"/>
                    <a:pt x="51" y="56"/>
                    <a:pt x="54" y="56"/>
                  </a:cubicBezTo>
                  <a:cubicBezTo>
                    <a:pt x="56" y="55"/>
                    <a:pt x="58" y="54"/>
                    <a:pt x="58" y="54"/>
                  </a:cubicBezTo>
                  <a:cubicBezTo>
                    <a:pt x="59" y="54"/>
                    <a:pt x="58" y="53"/>
                    <a:pt x="57" y="53"/>
                  </a:cubicBezTo>
                  <a:moveTo>
                    <a:pt x="54" y="36"/>
                  </a:moveTo>
                  <a:cubicBezTo>
                    <a:pt x="53" y="36"/>
                    <a:pt x="53" y="36"/>
                    <a:pt x="53" y="36"/>
                  </a:cubicBezTo>
                  <a:cubicBezTo>
                    <a:pt x="51" y="36"/>
                    <a:pt x="50" y="37"/>
                    <a:pt x="48" y="37"/>
                  </a:cubicBezTo>
                  <a:cubicBezTo>
                    <a:pt x="46" y="38"/>
                    <a:pt x="41" y="38"/>
                    <a:pt x="36" y="42"/>
                  </a:cubicBezTo>
                  <a:cubicBezTo>
                    <a:pt x="32" y="47"/>
                    <a:pt x="32" y="50"/>
                    <a:pt x="32" y="53"/>
                  </a:cubicBezTo>
                  <a:cubicBezTo>
                    <a:pt x="33" y="54"/>
                    <a:pt x="30" y="56"/>
                    <a:pt x="32" y="56"/>
                  </a:cubicBezTo>
                  <a:cubicBezTo>
                    <a:pt x="33" y="55"/>
                    <a:pt x="33" y="54"/>
                    <a:pt x="34" y="54"/>
                  </a:cubicBezTo>
                  <a:cubicBezTo>
                    <a:pt x="35" y="54"/>
                    <a:pt x="35" y="54"/>
                    <a:pt x="36" y="54"/>
                  </a:cubicBezTo>
                  <a:cubicBezTo>
                    <a:pt x="36" y="54"/>
                    <a:pt x="36" y="54"/>
                    <a:pt x="37" y="54"/>
                  </a:cubicBezTo>
                  <a:cubicBezTo>
                    <a:pt x="39" y="54"/>
                    <a:pt x="45" y="51"/>
                    <a:pt x="47" y="45"/>
                  </a:cubicBezTo>
                  <a:cubicBezTo>
                    <a:pt x="48" y="42"/>
                    <a:pt x="48" y="39"/>
                    <a:pt x="51" y="38"/>
                  </a:cubicBezTo>
                  <a:cubicBezTo>
                    <a:pt x="53" y="37"/>
                    <a:pt x="55" y="37"/>
                    <a:pt x="55" y="37"/>
                  </a:cubicBezTo>
                  <a:cubicBezTo>
                    <a:pt x="55" y="37"/>
                    <a:pt x="55" y="36"/>
                    <a:pt x="54" y="36"/>
                  </a:cubicBezTo>
                  <a:moveTo>
                    <a:pt x="53" y="23"/>
                  </a:moveTo>
                  <a:cubicBezTo>
                    <a:pt x="53" y="23"/>
                    <a:pt x="52" y="23"/>
                    <a:pt x="51" y="23"/>
                  </a:cubicBezTo>
                  <a:cubicBezTo>
                    <a:pt x="51" y="23"/>
                    <a:pt x="50" y="23"/>
                    <a:pt x="50" y="23"/>
                  </a:cubicBezTo>
                  <a:cubicBezTo>
                    <a:pt x="50" y="23"/>
                    <a:pt x="50" y="23"/>
                    <a:pt x="49" y="23"/>
                  </a:cubicBezTo>
                  <a:cubicBezTo>
                    <a:pt x="49" y="23"/>
                    <a:pt x="49" y="23"/>
                    <a:pt x="48" y="23"/>
                  </a:cubicBezTo>
                  <a:cubicBezTo>
                    <a:pt x="46" y="23"/>
                    <a:pt x="43" y="23"/>
                    <a:pt x="40" y="25"/>
                  </a:cubicBezTo>
                  <a:cubicBezTo>
                    <a:pt x="35" y="28"/>
                    <a:pt x="34" y="31"/>
                    <a:pt x="34" y="34"/>
                  </a:cubicBezTo>
                  <a:cubicBezTo>
                    <a:pt x="34" y="35"/>
                    <a:pt x="32" y="36"/>
                    <a:pt x="33" y="36"/>
                  </a:cubicBezTo>
                  <a:cubicBezTo>
                    <a:pt x="34" y="36"/>
                    <a:pt x="35" y="35"/>
                    <a:pt x="35" y="35"/>
                  </a:cubicBezTo>
                  <a:cubicBezTo>
                    <a:pt x="36" y="35"/>
                    <a:pt x="36" y="35"/>
                    <a:pt x="37" y="35"/>
                  </a:cubicBezTo>
                  <a:cubicBezTo>
                    <a:pt x="37" y="36"/>
                    <a:pt x="38" y="36"/>
                    <a:pt x="39" y="36"/>
                  </a:cubicBezTo>
                  <a:cubicBezTo>
                    <a:pt x="41" y="36"/>
                    <a:pt x="46" y="34"/>
                    <a:pt x="48" y="30"/>
                  </a:cubicBezTo>
                  <a:cubicBezTo>
                    <a:pt x="50" y="27"/>
                    <a:pt x="51" y="24"/>
                    <a:pt x="53" y="24"/>
                  </a:cubicBezTo>
                  <a:cubicBezTo>
                    <a:pt x="55" y="24"/>
                    <a:pt x="57" y="24"/>
                    <a:pt x="57" y="24"/>
                  </a:cubicBezTo>
                  <a:cubicBezTo>
                    <a:pt x="57" y="24"/>
                    <a:pt x="57" y="24"/>
                    <a:pt x="57" y="24"/>
                  </a:cubicBezTo>
                  <a:cubicBezTo>
                    <a:pt x="57" y="24"/>
                    <a:pt x="57" y="23"/>
                    <a:pt x="55" y="23"/>
                  </a:cubicBezTo>
                  <a:cubicBezTo>
                    <a:pt x="55" y="23"/>
                    <a:pt x="54" y="23"/>
                    <a:pt x="53" y="23"/>
                  </a:cubicBezTo>
                  <a:moveTo>
                    <a:pt x="50" y="1"/>
                  </a:moveTo>
                  <a:cubicBezTo>
                    <a:pt x="50" y="1"/>
                    <a:pt x="50" y="1"/>
                    <a:pt x="49" y="1"/>
                  </a:cubicBezTo>
                  <a:cubicBezTo>
                    <a:pt x="48" y="2"/>
                    <a:pt x="47" y="2"/>
                    <a:pt x="45" y="3"/>
                  </a:cubicBezTo>
                  <a:cubicBezTo>
                    <a:pt x="44" y="4"/>
                    <a:pt x="39" y="5"/>
                    <a:pt x="36" y="9"/>
                  </a:cubicBezTo>
                  <a:cubicBezTo>
                    <a:pt x="33" y="13"/>
                    <a:pt x="34" y="17"/>
                    <a:pt x="35" y="19"/>
                  </a:cubicBezTo>
                  <a:cubicBezTo>
                    <a:pt x="35" y="19"/>
                    <a:pt x="35" y="20"/>
                    <a:pt x="35" y="20"/>
                  </a:cubicBezTo>
                  <a:cubicBezTo>
                    <a:pt x="35" y="20"/>
                    <a:pt x="35" y="20"/>
                    <a:pt x="35" y="20"/>
                  </a:cubicBezTo>
                  <a:cubicBezTo>
                    <a:pt x="34" y="20"/>
                    <a:pt x="34" y="21"/>
                    <a:pt x="33" y="21"/>
                  </a:cubicBezTo>
                  <a:cubicBezTo>
                    <a:pt x="30" y="28"/>
                    <a:pt x="28" y="35"/>
                    <a:pt x="27" y="43"/>
                  </a:cubicBezTo>
                  <a:cubicBezTo>
                    <a:pt x="26" y="41"/>
                    <a:pt x="25" y="41"/>
                    <a:pt x="26" y="38"/>
                  </a:cubicBezTo>
                  <a:cubicBezTo>
                    <a:pt x="27" y="36"/>
                    <a:pt x="25" y="29"/>
                    <a:pt x="19" y="26"/>
                  </a:cubicBezTo>
                  <a:cubicBezTo>
                    <a:pt x="16" y="25"/>
                    <a:pt x="13" y="23"/>
                    <a:pt x="12" y="21"/>
                  </a:cubicBezTo>
                  <a:cubicBezTo>
                    <a:pt x="12" y="18"/>
                    <a:pt x="12" y="17"/>
                    <a:pt x="12" y="17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1" y="16"/>
                    <a:pt x="11" y="17"/>
                    <a:pt x="11" y="18"/>
                  </a:cubicBezTo>
                  <a:cubicBezTo>
                    <a:pt x="11" y="20"/>
                    <a:pt x="11" y="22"/>
                    <a:pt x="11" y="24"/>
                  </a:cubicBezTo>
                  <a:cubicBezTo>
                    <a:pt x="11" y="26"/>
                    <a:pt x="11" y="31"/>
                    <a:pt x="14" y="36"/>
                  </a:cubicBezTo>
                  <a:cubicBezTo>
                    <a:pt x="17" y="40"/>
                    <a:pt x="20" y="41"/>
                    <a:pt x="23" y="41"/>
                  </a:cubicBezTo>
                  <a:cubicBezTo>
                    <a:pt x="23" y="41"/>
                    <a:pt x="24" y="41"/>
                    <a:pt x="24" y="41"/>
                  </a:cubicBezTo>
                  <a:cubicBezTo>
                    <a:pt x="24" y="41"/>
                    <a:pt x="24" y="41"/>
                    <a:pt x="24" y="41"/>
                  </a:cubicBezTo>
                  <a:cubicBezTo>
                    <a:pt x="24" y="41"/>
                    <a:pt x="25" y="42"/>
                    <a:pt x="25" y="42"/>
                  </a:cubicBezTo>
                  <a:cubicBezTo>
                    <a:pt x="26" y="43"/>
                    <a:pt x="26" y="43"/>
                    <a:pt x="26" y="43"/>
                  </a:cubicBezTo>
                  <a:cubicBezTo>
                    <a:pt x="27" y="43"/>
                    <a:pt x="27" y="43"/>
                    <a:pt x="27" y="43"/>
                  </a:cubicBezTo>
                  <a:cubicBezTo>
                    <a:pt x="26" y="49"/>
                    <a:pt x="26" y="55"/>
                    <a:pt x="26" y="61"/>
                  </a:cubicBezTo>
                  <a:cubicBezTo>
                    <a:pt x="24" y="60"/>
                    <a:pt x="23" y="60"/>
                    <a:pt x="24" y="57"/>
                  </a:cubicBezTo>
                  <a:cubicBezTo>
                    <a:pt x="25" y="54"/>
                    <a:pt x="22" y="47"/>
                    <a:pt x="15" y="44"/>
                  </a:cubicBezTo>
                  <a:cubicBezTo>
                    <a:pt x="11" y="43"/>
                    <a:pt x="7" y="42"/>
                    <a:pt x="7" y="39"/>
                  </a:cubicBezTo>
                  <a:cubicBezTo>
                    <a:pt x="6" y="37"/>
                    <a:pt x="6" y="35"/>
                    <a:pt x="6" y="35"/>
                  </a:cubicBezTo>
                  <a:cubicBezTo>
                    <a:pt x="6" y="35"/>
                    <a:pt x="6" y="35"/>
                    <a:pt x="5" y="35"/>
                  </a:cubicBezTo>
                  <a:cubicBezTo>
                    <a:pt x="5" y="35"/>
                    <a:pt x="5" y="35"/>
                    <a:pt x="5" y="37"/>
                  </a:cubicBezTo>
                  <a:cubicBezTo>
                    <a:pt x="5" y="39"/>
                    <a:pt x="5" y="40"/>
                    <a:pt x="6" y="43"/>
                  </a:cubicBezTo>
                  <a:cubicBezTo>
                    <a:pt x="6" y="45"/>
                    <a:pt x="6" y="50"/>
                    <a:pt x="11" y="56"/>
                  </a:cubicBezTo>
                  <a:cubicBezTo>
                    <a:pt x="14" y="60"/>
                    <a:pt x="18" y="61"/>
                    <a:pt x="20" y="61"/>
                  </a:cubicBezTo>
                  <a:cubicBezTo>
                    <a:pt x="21" y="61"/>
                    <a:pt x="22" y="61"/>
                    <a:pt x="22" y="60"/>
                  </a:cubicBezTo>
                  <a:cubicBezTo>
                    <a:pt x="23" y="60"/>
                    <a:pt x="23" y="60"/>
                    <a:pt x="23" y="60"/>
                  </a:cubicBezTo>
                  <a:cubicBezTo>
                    <a:pt x="23" y="60"/>
                    <a:pt x="24" y="61"/>
                    <a:pt x="24" y="61"/>
                  </a:cubicBezTo>
                  <a:cubicBezTo>
                    <a:pt x="24" y="61"/>
                    <a:pt x="25" y="62"/>
                    <a:pt x="25" y="62"/>
                  </a:cubicBezTo>
                  <a:cubicBezTo>
                    <a:pt x="26" y="62"/>
                    <a:pt x="26" y="62"/>
                    <a:pt x="26" y="61"/>
                  </a:cubicBezTo>
                  <a:cubicBezTo>
                    <a:pt x="27" y="90"/>
                    <a:pt x="39" y="116"/>
                    <a:pt x="41" y="121"/>
                  </a:cubicBezTo>
                  <a:cubicBezTo>
                    <a:pt x="42" y="122"/>
                    <a:pt x="43" y="123"/>
                    <a:pt x="44" y="123"/>
                  </a:cubicBezTo>
                  <a:cubicBezTo>
                    <a:pt x="45" y="123"/>
                    <a:pt x="46" y="122"/>
                    <a:pt x="45" y="119"/>
                  </a:cubicBezTo>
                  <a:cubicBezTo>
                    <a:pt x="20" y="67"/>
                    <a:pt x="33" y="27"/>
                    <a:pt x="35" y="24"/>
                  </a:cubicBezTo>
                  <a:cubicBezTo>
                    <a:pt x="36" y="22"/>
                    <a:pt x="36" y="21"/>
                    <a:pt x="35" y="21"/>
                  </a:cubicBezTo>
                  <a:cubicBezTo>
                    <a:pt x="36" y="20"/>
                    <a:pt x="36" y="19"/>
                    <a:pt x="37" y="19"/>
                  </a:cubicBezTo>
                  <a:cubicBezTo>
                    <a:pt x="38" y="19"/>
                    <a:pt x="38" y="19"/>
                    <a:pt x="38" y="19"/>
                  </a:cubicBezTo>
                  <a:cubicBezTo>
                    <a:pt x="38" y="19"/>
                    <a:pt x="38" y="19"/>
                    <a:pt x="38" y="19"/>
                  </a:cubicBezTo>
                  <a:cubicBezTo>
                    <a:pt x="40" y="19"/>
                    <a:pt x="45" y="16"/>
                    <a:pt x="46" y="10"/>
                  </a:cubicBezTo>
                  <a:cubicBezTo>
                    <a:pt x="46" y="7"/>
                    <a:pt x="46" y="4"/>
                    <a:pt x="48" y="3"/>
                  </a:cubicBezTo>
                  <a:cubicBezTo>
                    <a:pt x="50" y="2"/>
                    <a:pt x="51" y="2"/>
                    <a:pt x="51" y="2"/>
                  </a:cubicBezTo>
                  <a:cubicBezTo>
                    <a:pt x="51" y="1"/>
                    <a:pt x="51" y="1"/>
                    <a:pt x="50" y="1"/>
                  </a:cubicBezTo>
                  <a:moveTo>
                    <a:pt x="24" y="0"/>
                  </a:moveTo>
                  <a:cubicBezTo>
                    <a:pt x="24" y="0"/>
                    <a:pt x="24" y="0"/>
                    <a:pt x="23" y="2"/>
                  </a:cubicBezTo>
                  <a:cubicBezTo>
                    <a:pt x="23" y="3"/>
                    <a:pt x="22" y="4"/>
                    <a:pt x="22" y="6"/>
                  </a:cubicBezTo>
                  <a:cubicBezTo>
                    <a:pt x="22" y="8"/>
                    <a:pt x="20" y="12"/>
                    <a:pt x="22" y="17"/>
                  </a:cubicBezTo>
                  <a:cubicBezTo>
                    <a:pt x="23" y="23"/>
                    <a:pt x="26" y="24"/>
                    <a:pt x="29" y="25"/>
                  </a:cubicBezTo>
                  <a:cubicBezTo>
                    <a:pt x="30" y="25"/>
                    <a:pt x="30" y="27"/>
                    <a:pt x="31" y="27"/>
                  </a:cubicBezTo>
                  <a:cubicBezTo>
                    <a:pt x="31" y="27"/>
                    <a:pt x="31" y="27"/>
                    <a:pt x="31" y="26"/>
                  </a:cubicBezTo>
                  <a:cubicBezTo>
                    <a:pt x="30" y="24"/>
                    <a:pt x="30" y="24"/>
                    <a:pt x="31" y="22"/>
                  </a:cubicBezTo>
                  <a:cubicBezTo>
                    <a:pt x="33" y="21"/>
                    <a:pt x="33" y="14"/>
                    <a:pt x="28" y="10"/>
                  </a:cubicBezTo>
                  <a:cubicBezTo>
                    <a:pt x="26" y="8"/>
                    <a:pt x="24" y="6"/>
                    <a:pt x="24" y="4"/>
                  </a:cubicBezTo>
                  <a:cubicBezTo>
                    <a:pt x="24" y="2"/>
                    <a:pt x="25" y="0"/>
                    <a:pt x="25" y="0"/>
                  </a:cubicBezTo>
                  <a:cubicBezTo>
                    <a:pt x="25" y="0"/>
                    <a:pt x="25" y="0"/>
                    <a:pt x="24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59" name="Rectangle 58">
            <a:extLst>
              <a:ext uri="{FF2B5EF4-FFF2-40B4-BE49-F238E27FC236}">
                <a16:creationId xmlns:a16="http://schemas.microsoft.com/office/drawing/2014/main" id="{0E151CE1-53E4-4756-8AA5-F4F9B7A114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-41315" y="1130863"/>
            <a:ext cx="4073944" cy="5294774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0" name="Rectangle 59">
            <a:extLst>
              <a:ext uri="{FF2B5EF4-FFF2-40B4-BE49-F238E27FC236}">
                <a16:creationId xmlns:a16="http://schemas.microsoft.com/office/drawing/2014/main" id="{40E7A032-2B9C-44D9-A40B-90CA529909C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1258" y="1130863"/>
            <a:ext cx="3275012" cy="815442"/>
          </a:xfrm>
          <a:prstGeom prst="rect">
            <a:avLst/>
          </a:prstGeom>
          <a:solidFill>
            <a:srgbClr val="9BC13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1" name="Line 60">
            <a:extLst>
              <a:ext uri="{FF2B5EF4-FFF2-40B4-BE49-F238E27FC236}">
                <a16:creationId xmlns:a16="http://schemas.microsoft.com/office/drawing/2014/main" id="{066C0ED6-890E-4066-8CE2-B5605F31F8B6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1099870" y="1707125"/>
            <a:ext cx="950386" cy="4623"/>
          </a:xfrm>
          <a:prstGeom prst="line">
            <a:avLst/>
          </a:prstGeom>
          <a:noFill/>
          <a:ln w="22225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6" name="TextBox 365">
            <a:extLst>
              <a:ext uri="{FF2B5EF4-FFF2-40B4-BE49-F238E27FC236}">
                <a16:creationId xmlns:a16="http://schemas.microsoft.com/office/drawing/2014/main" id="{CAA8E3CA-9653-4952-81BC-CCDE2BBC33B1}"/>
              </a:ext>
            </a:extLst>
          </p:cNvPr>
          <p:cNvSpPr txBox="1"/>
          <p:nvPr/>
        </p:nvSpPr>
        <p:spPr>
          <a:xfrm>
            <a:off x="666650" y="2361441"/>
            <a:ext cx="117062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</a:rPr>
              <a:t>Product Name</a:t>
            </a:r>
          </a:p>
        </p:txBody>
      </p:sp>
      <p:sp>
        <p:nvSpPr>
          <p:cNvPr id="367" name="TextBox 366">
            <a:extLst>
              <a:ext uri="{FF2B5EF4-FFF2-40B4-BE49-F238E27FC236}">
                <a16:creationId xmlns:a16="http://schemas.microsoft.com/office/drawing/2014/main" id="{90C9AB1A-1FDD-4F55-B334-979316269BA5}"/>
              </a:ext>
            </a:extLst>
          </p:cNvPr>
          <p:cNvSpPr txBox="1"/>
          <p:nvPr/>
        </p:nvSpPr>
        <p:spPr>
          <a:xfrm>
            <a:off x="2892961" y="2353372"/>
            <a:ext cx="54927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dirty="0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</a:rPr>
              <a:t>$13.00</a:t>
            </a:r>
          </a:p>
        </p:txBody>
      </p:sp>
      <p:sp>
        <p:nvSpPr>
          <p:cNvPr id="368" name="TextBox 367">
            <a:extLst>
              <a:ext uri="{FF2B5EF4-FFF2-40B4-BE49-F238E27FC236}">
                <a16:creationId xmlns:a16="http://schemas.microsoft.com/office/drawing/2014/main" id="{B5A89529-BC24-4B93-B3A0-86D7CC65272A}"/>
              </a:ext>
            </a:extLst>
          </p:cNvPr>
          <p:cNvSpPr txBox="1"/>
          <p:nvPr/>
        </p:nvSpPr>
        <p:spPr>
          <a:xfrm>
            <a:off x="685700" y="2634370"/>
            <a:ext cx="1490662" cy="338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lang="en-US" sz="700" dirty="0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</a:rPr>
              <a:t>Details of product is here, with</a:t>
            </a:r>
          </a:p>
          <a:p>
            <a:pPr>
              <a:lnSpc>
                <a:spcPts val="1000"/>
              </a:lnSpc>
            </a:pPr>
            <a:r>
              <a:rPr lang="en-US" sz="700" dirty="0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</a:rPr>
              <a:t>short text example.</a:t>
            </a:r>
          </a:p>
        </p:txBody>
      </p:sp>
      <p:grpSp>
        <p:nvGrpSpPr>
          <p:cNvPr id="376" name="Group 375">
            <a:extLst>
              <a:ext uri="{FF2B5EF4-FFF2-40B4-BE49-F238E27FC236}">
                <a16:creationId xmlns:a16="http://schemas.microsoft.com/office/drawing/2014/main" id="{1A30F907-A09E-43AD-9E38-8D621D875EC4}"/>
              </a:ext>
            </a:extLst>
          </p:cNvPr>
          <p:cNvGrpSpPr/>
          <p:nvPr/>
        </p:nvGrpSpPr>
        <p:grpSpPr>
          <a:xfrm>
            <a:off x="771258" y="2607662"/>
            <a:ext cx="2590800" cy="2970212"/>
            <a:chOff x="-3602038" y="2805113"/>
            <a:chExt cx="2590800" cy="2970212"/>
          </a:xfrm>
        </p:grpSpPr>
        <p:sp>
          <p:nvSpPr>
            <p:cNvPr id="372" name="Rectangle 64">
              <a:extLst>
                <a:ext uri="{FF2B5EF4-FFF2-40B4-BE49-F238E27FC236}">
                  <a16:creationId xmlns:a16="http://schemas.microsoft.com/office/drawing/2014/main" id="{3647D358-858D-4721-BFB7-0372539752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3602038" y="2805113"/>
              <a:ext cx="2590800" cy="3175"/>
            </a:xfrm>
            <a:prstGeom prst="rect">
              <a:avLst/>
            </a:prstGeom>
            <a:solidFill>
              <a:srgbClr val="BCBE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3" name="Rectangle 65">
              <a:extLst>
                <a:ext uri="{FF2B5EF4-FFF2-40B4-BE49-F238E27FC236}">
                  <a16:creationId xmlns:a16="http://schemas.microsoft.com/office/drawing/2014/main" id="{D30715B5-2219-4E98-B78F-85153AC7EA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3602038" y="3794125"/>
              <a:ext cx="2590800" cy="3175"/>
            </a:xfrm>
            <a:prstGeom prst="rect">
              <a:avLst/>
            </a:prstGeom>
            <a:solidFill>
              <a:srgbClr val="BCBE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4" name="Rectangle 66">
              <a:extLst>
                <a:ext uri="{FF2B5EF4-FFF2-40B4-BE49-F238E27FC236}">
                  <a16:creationId xmlns:a16="http://schemas.microsoft.com/office/drawing/2014/main" id="{F804BA7B-9A72-4189-9D32-202EADE96E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3602038" y="4783138"/>
              <a:ext cx="2590800" cy="3175"/>
            </a:xfrm>
            <a:prstGeom prst="rect">
              <a:avLst/>
            </a:prstGeom>
            <a:solidFill>
              <a:srgbClr val="BCBE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5" name="Rectangle 67">
              <a:extLst>
                <a:ext uri="{FF2B5EF4-FFF2-40B4-BE49-F238E27FC236}">
                  <a16:creationId xmlns:a16="http://schemas.microsoft.com/office/drawing/2014/main" id="{3F4B8A9D-B5CC-4091-A6EE-36A3A01116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3602038" y="5770563"/>
              <a:ext cx="2590800" cy="4762"/>
            </a:xfrm>
            <a:prstGeom prst="rect">
              <a:avLst/>
            </a:prstGeom>
            <a:solidFill>
              <a:srgbClr val="BCBE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77" name="TextBox 376">
            <a:extLst>
              <a:ext uri="{FF2B5EF4-FFF2-40B4-BE49-F238E27FC236}">
                <a16:creationId xmlns:a16="http://schemas.microsoft.com/office/drawing/2014/main" id="{45305E7D-FE8D-46CA-A8B5-04F6E211CB06}"/>
              </a:ext>
            </a:extLst>
          </p:cNvPr>
          <p:cNvSpPr txBox="1"/>
          <p:nvPr/>
        </p:nvSpPr>
        <p:spPr>
          <a:xfrm>
            <a:off x="666650" y="3353628"/>
            <a:ext cx="117062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</a:rPr>
              <a:t>Second Product</a:t>
            </a:r>
          </a:p>
        </p:txBody>
      </p:sp>
      <p:sp>
        <p:nvSpPr>
          <p:cNvPr id="378" name="TextBox 377">
            <a:extLst>
              <a:ext uri="{FF2B5EF4-FFF2-40B4-BE49-F238E27FC236}">
                <a16:creationId xmlns:a16="http://schemas.microsoft.com/office/drawing/2014/main" id="{A332B45E-BB79-43E6-B6E7-5F2D0F520A27}"/>
              </a:ext>
            </a:extLst>
          </p:cNvPr>
          <p:cNvSpPr txBox="1"/>
          <p:nvPr/>
        </p:nvSpPr>
        <p:spPr>
          <a:xfrm>
            <a:off x="2892961" y="3345559"/>
            <a:ext cx="51117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dirty="0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</a:rPr>
              <a:t>$9.00</a:t>
            </a:r>
          </a:p>
        </p:txBody>
      </p:sp>
      <p:sp>
        <p:nvSpPr>
          <p:cNvPr id="379" name="TextBox 378">
            <a:extLst>
              <a:ext uri="{FF2B5EF4-FFF2-40B4-BE49-F238E27FC236}">
                <a16:creationId xmlns:a16="http://schemas.microsoft.com/office/drawing/2014/main" id="{92129DDF-4C7B-47CE-B82E-0BD9376B6D1C}"/>
              </a:ext>
            </a:extLst>
          </p:cNvPr>
          <p:cNvSpPr txBox="1"/>
          <p:nvPr/>
        </p:nvSpPr>
        <p:spPr>
          <a:xfrm>
            <a:off x="685700" y="3626557"/>
            <a:ext cx="1490662" cy="338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lang="en-US" sz="700" dirty="0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</a:rPr>
              <a:t>Details of product is here, with</a:t>
            </a:r>
          </a:p>
          <a:p>
            <a:pPr>
              <a:lnSpc>
                <a:spcPts val="1000"/>
              </a:lnSpc>
            </a:pPr>
            <a:r>
              <a:rPr lang="en-US" sz="700" dirty="0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</a:rPr>
              <a:t>short text example.</a:t>
            </a:r>
          </a:p>
        </p:txBody>
      </p:sp>
      <p:sp>
        <p:nvSpPr>
          <p:cNvPr id="380" name="TextBox 379">
            <a:extLst>
              <a:ext uri="{FF2B5EF4-FFF2-40B4-BE49-F238E27FC236}">
                <a16:creationId xmlns:a16="http://schemas.microsoft.com/office/drawing/2014/main" id="{C8CB71C7-2817-45B4-8E11-BC1FA13E5E83}"/>
              </a:ext>
            </a:extLst>
          </p:cNvPr>
          <p:cNvSpPr txBox="1"/>
          <p:nvPr/>
        </p:nvSpPr>
        <p:spPr>
          <a:xfrm>
            <a:off x="685700" y="4338070"/>
            <a:ext cx="117062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</a:rPr>
              <a:t>Third Product</a:t>
            </a:r>
          </a:p>
        </p:txBody>
      </p:sp>
      <p:sp>
        <p:nvSpPr>
          <p:cNvPr id="381" name="TextBox 380">
            <a:extLst>
              <a:ext uri="{FF2B5EF4-FFF2-40B4-BE49-F238E27FC236}">
                <a16:creationId xmlns:a16="http://schemas.microsoft.com/office/drawing/2014/main" id="{4B7499D1-8627-48CD-BC44-1DEE13B023D5}"/>
              </a:ext>
            </a:extLst>
          </p:cNvPr>
          <p:cNvSpPr txBox="1"/>
          <p:nvPr/>
        </p:nvSpPr>
        <p:spPr>
          <a:xfrm>
            <a:off x="2892961" y="4330001"/>
            <a:ext cx="54927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dirty="0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</a:rPr>
              <a:t>$13.00</a:t>
            </a:r>
          </a:p>
        </p:txBody>
      </p:sp>
      <p:sp>
        <p:nvSpPr>
          <p:cNvPr id="382" name="TextBox 381">
            <a:extLst>
              <a:ext uri="{FF2B5EF4-FFF2-40B4-BE49-F238E27FC236}">
                <a16:creationId xmlns:a16="http://schemas.microsoft.com/office/drawing/2014/main" id="{15AD55C6-684A-4823-9758-FD99AFD53724}"/>
              </a:ext>
            </a:extLst>
          </p:cNvPr>
          <p:cNvSpPr txBox="1"/>
          <p:nvPr/>
        </p:nvSpPr>
        <p:spPr>
          <a:xfrm>
            <a:off x="704750" y="4610999"/>
            <a:ext cx="1490662" cy="338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lang="en-US" sz="700" dirty="0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</a:rPr>
              <a:t>Details of product is here, with</a:t>
            </a:r>
          </a:p>
          <a:p>
            <a:pPr>
              <a:lnSpc>
                <a:spcPts val="1000"/>
              </a:lnSpc>
            </a:pPr>
            <a:r>
              <a:rPr lang="en-US" sz="700" dirty="0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</a:rPr>
              <a:t>short text example.</a:t>
            </a:r>
          </a:p>
        </p:txBody>
      </p:sp>
      <p:sp>
        <p:nvSpPr>
          <p:cNvPr id="383" name="TextBox 382">
            <a:extLst>
              <a:ext uri="{FF2B5EF4-FFF2-40B4-BE49-F238E27FC236}">
                <a16:creationId xmlns:a16="http://schemas.microsoft.com/office/drawing/2014/main" id="{FA9B6F49-CBE9-40B7-A59E-3F60A6894AD1}"/>
              </a:ext>
            </a:extLst>
          </p:cNvPr>
          <p:cNvSpPr txBox="1"/>
          <p:nvPr/>
        </p:nvSpPr>
        <p:spPr>
          <a:xfrm>
            <a:off x="704750" y="5331653"/>
            <a:ext cx="117062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</a:rPr>
              <a:t>Fourth Product</a:t>
            </a:r>
          </a:p>
        </p:txBody>
      </p:sp>
      <p:sp>
        <p:nvSpPr>
          <p:cNvPr id="384" name="TextBox 383">
            <a:extLst>
              <a:ext uri="{FF2B5EF4-FFF2-40B4-BE49-F238E27FC236}">
                <a16:creationId xmlns:a16="http://schemas.microsoft.com/office/drawing/2014/main" id="{CCE282D4-CB6D-4B7C-A642-72A95471DC82}"/>
              </a:ext>
            </a:extLst>
          </p:cNvPr>
          <p:cNvSpPr txBox="1"/>
          <p:nvPr/>
        </p:nvSpPr>
        <p:spPr>
          <a:xfrm>
            <a:off x="2892961" y="5323584"/>
            <a:ext cx="51117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dirty="0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</a:rPr>
              <a:t>$9.00</a:t>
            </a:r>
          </a:p>
        </p:txBody>
      </p:sp>
      <p:sp>
        <p:nvSpPr>
          <p:cNvPr id="385" name="TextBox 384">
            <a:extLst>
              <a:ext uri="{FF2B5EF4-FFF2-40B4-BE49-F238E27FC236}">
                <a16:creationId xmlns:a16="http://schemas.microsoft.com/office/drawing/2014/main" id="{9D7DF154-CBF9-415F-BDEA-1688CE1A8793}"/>
              </a:ext>
            </a:extLst>
          </p:cNvPr>
          <p:cNvSpPr txBox="1"/>
          <p:nvPr/>
        </p:nvSpPr>
        <p:spPr>
          <a:xfrm>
            <a:off x="723800" y="5604582"/>
            <a:ext cx="1490662" cy="338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lang="en-US" sz="700" dirty="0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</a:rPr>
              <a:t>Details of product is here, with</a:t>
            </a:r>
          </a:p>
          <a:p>
            <a:pPr>
              <a:lnSpc>
                <a:spcPts val="1000"/>
              </a:lnSpc>
            </a:pPr>
            <a:r>
              <a:rPr lang="en-US" sz="700" dirty="0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</a:rPr>
              <a:t>short text example.</a:t>
            </a:r>
          </a:p>
        </p:txBody>
      </p:sp>
      <p:sp>
        <p:nvSpPr>
          <p:cNvPr id="386" name="TextBox 385">
            <a:extLst>
              <a:ext uri="{FF2B5EF4-FFF2-40B4-BE49-F238E27FC236}">
                <a16:creationId xmlns:a16="http://schemas.microsoft.com/office/drawing/2014/main" id="{E86ACE6C-8EE2-4372-AB09-14B75BFF3D3C}"/>
              </a:ext>
            </a:extLst>
          </p:cNvPr>
          <p:cNvSpPr txBox="1"/>
          <p:nvPr/>
        </p:nvSpPr>
        <p:spPr>
          <a:xfrm>
            <a:off x="1000528" y="1311639"/>
            <a:ext cx="13362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spc="2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FOODS</a:t>
            </a:r>
          </a:p>
        </p:txBody>
      </p:sp>
    </p:spTree>
    <p:extLst>
      <p:ext uri="{BB962C8B-B14F-4D97-AF65-F5344CB8AC3E}">
        <p14:creationId xmlns:p14="http://schemas.microsoft.com/office/powerpoint/2010/main" val="22189410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3350A9D6-B6BF-4A9C-9959-5BE1EA759B49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99" t="2396" r="33549" b="10063"/>
          <a:stretch/>
        </p:blipFill>
        <p:spPr>
          <a:xfrm>
            <a:off x="1" y="-3175"/>
            <a:ext cx="7559674" cy="7562850"/>
          </a:xfrm>
        </p:spPr>
      </p:pic>
      <p:grpSp>
        <p:nvGrpSpPr>
          <p:cNvPr id="209" name="Group 208">
            <a:extLst>
              <a:ext uri="{FF2B5EF4-FFF2-40B4-BE49-F238E27FC236}">
                <a16:creationId xmlns:a16="http://schemas.microsoft.com/office/drawing/2014/main" id="{0D2EDC4C-748F-40DA-931F-D34D23EEF165}"/>
              </a:ext>
            </a:extLst>
          </p:cNvPr>
          <p:cNvGrpSpPr/>
          <p:nvPr/>
        </p:nvGrpSpPr>
        <p:grpSpPr>
          <a:xfrm>
            <a:off x="603691" y="543153"/>
            <a:ext cx="835186" cy="852487"/>
            <a:chOff x="9620250" y="385763"/>
            <a:chExt cx="1685926" cy="1720850"/>
          </a:xfrm>
        </p:grpSpPr>
        <p:sp>
          <p:nvSpPr>
            <p:cNvPr id="210" name="Freeform 10">
              <a:extLst>
                <a:ext uri="{FF2B5EF4-FFF2-40B4-BE49-F238E27FC236}">
                  <a16:creationId xmlns:a16="http://schemas.microsoft.com/office/drawing/2014/main" id="{F50D327C-079D-4843-BC1C-AC4AAA0B402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23513" y="692151"/>
              <a:ext cx="50800" cy="73025"/>
            </a:xfrm>
            <a:custGeom>
              <a:avLst/>
              <a:gdLst>
                <a:gd name="T0" fmla="*/ 7 w 14"/>
                <a:gd name="T1" fmla="*/ 0 h 20"/>
                <a:gd name="T2" fmla="*/ 2 w 14"/>
                <a:gd name="T3" fmla="*/ 1 h 20"/>
                <a:gd name="T4" fmla="*/ 0 w 14"/>
                <a:gd name="T5" fmla="*/ 5 h 20"/>
                <a:gd name="T6" fmla="*/ 2 w 14"/>
                <a:gd name="T7" fmla="*/ 9 h 20"/>
                <a:gd name="T8" fmla="*/ 6 w 14"/>
                <a:gd name="T9" fmla="*/ 11 h 20"/>
                <a:gd name="T10" fmla="*/ 10 w 14"/>
                <a:gd name="T11" fmla="*/ 13 h 20"/>
                <a:gd name="T12" fmla="*/ 11 w 14"/>
                <a:gd name="T13" fmla="*/ 15 h 20"/>
                <a:gd name="T14" fmla="*/ 10 w 14"/>
                <a:gd name="T15" fmla="*/ 17 h 20"/>
                <a:gd name="T16" fmla="*/ 7 w 14"/>
                <a:gd name="T17" fmla="*/ 18 h 20"/>
                <a:gd name="T18" fmla="*/ 4 w 14"/>
                <a:gd name="T19" fmla="*/ 18 h 20"/>
                <a:gd name="T20" fmla="*/ 2 w 14"/>
                <a:gd name="T21" fmla="*/ 17 h 20"/>
                <a:gd name="T22" fmla="*/ 2 w 14"/>
                <a:gd name="T23" fmla="*/ 14 h 20"/>
                <a:gd name="T24" fmla="*/ 0 w 14"/>
                <a:gd name="T25" fmla="*/ 14 h 20"/>
                <a:gd name="T26" fmla="*/ 0 w 14"/>
                <a:gd name="T27" fmla="*/ 17 h 20"/>
                <a:gd name="T28" fmla="*/ 3 w 14"/>
                <a:gd name="T29" fmla="*/ 19 h 20"/>
                <a:gd name="T30" fmla="*/ 7 w 14"/>
                <a:gd name="T31" fmla="*/ 20 h 20"/>
                <a:gd name="T32" fmla="*/ 12 w 14"/>
                <a:gd name="T33" fmla="*/ 19 h 20"/>
                <a:gd name="T34" fmla="*/ 14 w 14"/>
                <a:gd name="T35" fmla="*/ 15 h 20"/>
                <a:gd name="T36" fmla="*/ 12 w 14"/>
                <a:gd name="T37" fmla="*/ 11 h 20"/>
                <a:gd name="T38" fmla="*/ 7 w 14"/>
                <a:gd name="T39" fmla="*/ 9 h 20"/>
                <a:gd name="T40" fmla="*/ 4 w 14"/>
                <a:gd name="T41" fmla="*/ 7 h 20"/>
                <a:gd name="T42" fmla="*/ 3 w 14"/>
                <a:gd name="T43" fmla="*/ 5 h 20"/>
                <a:gd name="T44" fmla="*/ 4 w 14"/>
                <a:gd name="T45" fmla="*/ 3 h 20"/>
                <a:gd name="T46" fmla="*/ 7 w 14"/>
                <a:gd name="T47" fmla="*/ 2 h 20"/>
                <a:gd name="T48" fmla="*/ 9 w 14"/>
                <a:gd name="T49" fmla="*/ 2 h 20"/>
                <a:gd name="T50" fmla="*/ 11 w 14"/>
                <a:gd name="T51" fmla="*/ 3 h 20"/>
                <a:gd name="T52" fmla="*/ 11 w 14"/>
                <a:gd name="T53" fmla="*/ 6 h 20"/>
                <a:gd name="T54" fmla="*/ 13 w 14"/>
                <a:gd name="T55" fmla="*/ 6 h 20"/>
                <a:gd name="T56" fmla="*/ 13 w 14"/>
                <a:gd name="T57" fmla="*/ 2 h 20"/>
                <a:gd name="T58" fmla="*/ 11 w 14"/>
                <a:gd name="T59" fmla="*/ 1 h 20"/>
                <a:gd name="T60" fmla="*/ 7 w 14"/>
                <a:gd name="T61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4" h="20">
                  <a:moveTo>
                    <a:pt x="7" y="0"/>
                  </a:moveTo>
                  <a:cubicBezTo>
                    <a:pt x="5" y="0"/>
                    <a:pt x="3" y="0"/>
                    <a:pt x="2" y="1"/>
                  </a:cubicBezTo>
                  <a:cubicBezTo>
                    <a:pt x="1" y="2"/>
                    <a:pt x="0" y="4"/>
                    <a:pt x="0" y="5"/>
                  </a:cubicBezTo>
                  <a:cubicBezTo>
                    <a:pt x="0" y="7"/>
                    <a:pt x="0" y="8"/>
                    <a:pt x="2" y="9"/>
                  </a:cubicBezTo>
                  <a:cubicBezTo>
                    <a:pt x="3" y="10"/>
                    <a:pt x="4" y="11"/>
                    <a:pt x="6" y="11"/>
                  </a:cubicBezTo>
                  <a:cubicBezTo>
                    <a:pt x="8" y="11"/>
                    <a:pt x="9" y="12"/>
                    <a:pt x="10" y="13"/>
                  </a:cubicBezTo>
                  <a:cubicBezTo>
                    <a:pt x="11" y="13"/>
                    <a:pt x="11" y="14"/>
                    <a:pt x="11" y="15"/>
                  </a:cubicBezTo>
                  <a:cubicBezTo>
                    <a:pt x="11" y="16"/>
                    <a:pt x="11" y="17"/>
                    <a:pt x="10" y="17"/>
                  </a:cubicBezTo>
                  <a:cubicBezTo>
                    <a:pt x="9" y="18"/>
                    <a:pt x="8" y="18"/>
                    <a:pt x="7" y="18"/>
                  </a:cubicBezTo>
                  <a:cubicBezTo>
                    <a:pt x="6" y="18"/>
                    <a:pt x="5" y="18"/>
                    <a:pt x="4" y="18"/>
                  </a:cubicBezTo>
                  <a:cubicBezTo>
                    <a:pt x="3" y="17"/>
                    <a:pt x="3" y="17"/>
                    <a:pt x="2" y="17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1" y="18"/>
                    <a:pt x="2" y="19"/>
                    <a:pt x="3" y="19"/>
                  </a:cubicBezTo>
                  <a:cubicBezTo>
                    <a:pt x="4" y="20"/>
                    <a:pt x="5" y="20"/>
                    <a:pt x="7" y="20"/>
                  </a:cubicBezTo>
                  <a:cubicBezTo>
                    <a:pt x="9" y="20"/>
                    <a:pt x="10" y="20"/>
                    <a:pt x="12" y="19"/>
                  </a:cubicBezTo>
                  <a:cubicBezTo>
                    <a:pt x="13" y="18"/>
                    <a:pt x="14" y="16"/>
                    <a:pt x="14" y="15"/>
                  </a:cubicBezTo>
                  <a:cubicBezTo>
                    <a:pt x="14" y="13"/>
                    <a:pt x="13" y="12"/>
                    <a:pt x="12" y="11"/>
                  </a:cubicBezTo>
                  <a:cubicBezTo>
                    <a:pt x="11" y="10"/>
                    <a:pt x="9" y="9"/>
                    <a:pt x="7" y="9"/>
                  </a:cubicBezTo>
                  <a:cubicBezTo>
                    <a:pt x="6" y="8"/>
                    <a:pt x="4" y="8"/>
                    <a:pt x="4" y="7"/>
                  </a:cubicBezTo>
                  <a:cubicBezTo>
                    <a:pt x="3" y="7"/>
                    <a:pt x="3" y="6"/>
                    <a:pt x="3" y="5"/>
                  </a:cubicBezTo>
                  <a:cubicBezTo>
                    <a:pt x="3" y="4"/>
                    <a:pt x="3" y="3"/>
                    <a:pt x="4" y="3"/>
                  </a:cubicBezTo>
                  <a:cubicBezTo>
                    <a:pt x="4" y="2"/>
                    <a:pt x="5" y="2"/>
                    <a:pt x="7" y="2"/>
                  </a:cubicBezTo>
                  <a:cubicBezTo>
                    <a:pt x="8" y="2"/>
                    <a:pt x="9" y="2"/>
                    <a:pt x="9" y="2"/>
                  </a:cubicBezTo>
                  <a:cubicBezTo>
                    <a:pt x="10" y="3"/>
                    <a:pt x="10" y="3"/>
                    <a:pt x="11" y="3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2"/>
                    <a:pt x="12" y="1"/>
                    <a:pt x="11" y="1"/>
                  </a:cubicBezTo>
                  <a:cubicBezTo>
                    <a:pt x="9" y="0"/>
                    <a:pt x="8" y="0"/>
                    <a:pt x="7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2" name="Freeform 11">
              <a:extLst>
                <a:ext uri="{FF2B5EF4-FFF2-40B4-BE49-F238E27FC236}">
                  <a16:creationId xmlns:a16="http://schemas.microsoft.com/office/drawing/2014/main" id="{F0B78CBB-070C-44DD-AD1D-AAFE07924AB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80663" y="688976"/>
              <a:ext cx="25400" cy="76200"/>
            </a:xfrm>
            <a:custGeom>
              <a:avLst/>
              <a:gdLst>
                <a:gd name="T0" fmla="*/ 12 w 16"/>
                <a:gd name="T1" fmla="*/ 14 h 48"/>
                <a:gd name="T2" fmla="*/ 0 w 16"/>
                <a:gd name="T3" fmla="*/ 14 h 48"/>
                <a:gd name="T4" fmla="*/ 0 w 16"/>
                <a:gd name="T5" fmla="*/ 18 h 48"/>
                <a:gd name="T6" fmla="*/ 5 w 16"/>
                <a:gd name="T7" fmla="*/ 18 h 48"/>
                <a:gd name="T8" fmla="*/ 5 w 16"/>
                <a:gd name="T9" fmla="*/ 43 h 48"/>
                <a:gd name="T10" fmla="*/ 0 w 16"/>
                <a:gd name="T11" fmla="*/ 43 h 48"/>
                <a:gd name="T12" fmla="*/ 0 w 16"/>
                <a:gd name="T13" fmla="*/ 48 h 48"/>
                <a:gd name="T14" fmla="*/ 16 w 16"/>
                <a:gd name="T15" fmla="*/ 48 h 48"/>
                <a:gd name="T16" fmla="*/ 16 w 16"/>
                <a:gd name="T17" fmla="*/ 43 h 48"/>
                <a:gd name="T18" fmla="*/ 12 w 16"/>
                <a:gd name="T19" fmla="*/ 43 h 48"/>
                <a:gd name="T20" fmla="*/ 12 w 16"/>
                <a:gd name="T21" fmla="*/ 14 h 48"/>
                <a:gd name="T22" fmla="*/ 12 w 16"/>
                <a:gd name="T23" fmla="*/ 0 h 48"/>
                <a:gd name="T24" fmla="*/ 5 w 16"/>
                <a:gd name="T25" fmla="*/ 0 h 48"/>
                <a:gd name="T26" fmla="*/ 5 w 16"/>
                <a:gd name="T27" fmla="*/ 7 h 48"/>
                <a:gd name="T28" fmla="*/ 12 w 16"/>
                <a:gd name="T29" fmla="*/ 7 h 48"/>
                <a:gd name="T30" fmla="*/ 12 w 16"/>
                <a:gd name="T31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6" h="48">
                  <a:moveTo>
                    <a:pt x="12" y="14"/>
                  </a:moveTo>
                  <a:lnTo>
                    <a:pt x="0" y="14"/>
                  </a:lnTo>
                  <a:lnTo>
                    <a:pt x="0" y="18"/>
                  </a:lnTo>
                  <a:lnTo>
                    <a:pt x="5" y="18"/>
                  </a:lnTo>
                  <a:lnTo>
                    <a:pt x="5" y="43"/>
                  </a:lnTo>
                  <a:lnTo>
                    <a:pt x="0" y="43"/>
                  </a:lnTo>
                  <a:lnTo>
                    <a:pt x="0" y="48"/>
                  </a:lnTo>
                  <a:lnTo>
                    <a:pt x="16" y="48"/>
                  </a:lnTo>
                  <a:lnTo>
                    <a:pt x="16" y="43"/>
                  </a:lnTo>
                  <a:lnTo>
                    <a:pt x="12" y="43"/>
                  </a:lnTo>
                  <a:lnTo>
                    <a:pt x="12" y="14"/>
                  </a:lnTo>
                  <a:close/>
                  <a:moveTo>
                    <a:pt x="12" y="0"/>
                  </a:moveTo>
                  <a:lnTo>
                    <a:pt x="5" y="0"/>
                  </a:lnTo>
                  <a:lnTo>
                    <a:pt x="5" y="7"/>
                  </a:lnTo>
                  <a:lnTo>
                    <a:pt x="12" y="7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3" name="Freeform 12">
              <a:extLst>
                <a:ext uri="{FF2B5EF4-FFF2-40B4-BE49-F238E27FC236}">
                  <a16:creationId xmlns:a16="http://schemas.microsoft.com/office/drawing/2014/main" id="{621C0555-B4A5-46FF-8D74-CEA6BA45C47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80663" y="688976"/>
              <a:ext cx="25400" cy="76200"/>
            </a:xfrm>
            <a:custGeom>
              <a:avLst/>
              <a:gdLst>
                <a:gd name="T0" fmla="*/ 12 w 16"/>
                <a:gd name="T1" fmla="*/ 14 h 48"/>
                <a:gd name="T2" fmla="*/ 0 w 16"/>
                <a:gd name="T3" fmla="*/ 14 h 48"/>
                <a:gd name="T4" fmla="*/ 0 w 16"/>
                <a:gd name="T5" fmla="*/ 18 h 48"/>
                <a:gd name="T6" fmla="*/ 5 w 16"/>
                <a:gd name="T7" fmla="*/ 18 h 48"/>
                <a:gd name="T8" fmla="*/ 5 w 16"/>
                <a:gd name="T9" fmla="*/ 43 h 48"/>
                <a:gd name="T10" fmla="*/ 0 w 16"/>
                <a:gd name="T11" fmla="*/ 43 h 48"/>
                <a:gd name="T12" fmla="*/ 0 w 16"/>
                <a:gd name="T13" fmla="*/ 48 h 48"/>
                <a:gd name="T14" fmla="*/ 16 w 16"/>
                <a:gd name="T15" fmla="*/ 48 h 48"/>
                <a:gd name="T16" fmla="*/ 16 w 16"/>
                <a:gd name="T17" fmla="*/ 43 h 48"/>
                <a:gd name="T18" fmla="*/ 12 w 16"/>
                <a:gd name="T19" fmla="*/ 43 h 48"/>
                <a:gd name="T20" fmla="*/ 12 w 16"/>
                <a:gd name="T21" fmla="*/ 14 h 48"/>
                <a:gd name="T22" fmla="*/ 12 w 16"/>
                <a:gd name="T23" fmla="*/ 0 h 48"/>
                <a:gd name="T24" fmla="*/ 5 w 16"/>
                <a:gd name="T25" fmla="*/ 0 h 48"/>
                <a:gd name="T26" fmla="*/ 5 w 16"/>
                <a:gd name="T27" fmla="*/ 7 h 48"/>
                <a:gd name="T28" fmla="*/ 12 w 16"/>
                <a:gd name="T29" fmla="*/ 7 h 48"/>
                <a:gd name="T30" fmla="*/ 12 w 16"/>
                <a:gd name="T31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6" h="48">
                  <a:moveTo>
                    <a:pt x="12" y="14"/>
                  </a:moveTo>
                  <a:lnTo>
                    <a:pt x="0" y="14"/>
                  </a:lnTo>
                  <a:lnTo>
                    <a:pt x="0" y="18"/>
                  </a:lnTo>
                  <a:lnTo>
                    <a:pt x="5" y="18"/>
                  </a:lnTo>
                  <a:lnTo>
                    <a:pt x="5" y="43"/>
                  </a:lnTo>
                  <a:lnTo>
                    <a:pt x="0" y="43"/>
                  </a:lnTo>
                  <a:lnTo>
                    <a:pt x="0" y="48"/>
                  </a:lnTo>
                  <a:lnTo>
                    <a:pt x="16" y="48"/>
                  </a:lnTo>
                  <a:lnTo>
                    <a:pt x="16" y="43"/>
                  </a:lnTo>
                  <a:lnTo>
                    <a:pt x="12" y="43"/>
                  </a:lnTo>
                  <a:lnTo>
                    <a:pt x="12" y="14"/>
                  </a:lnTo>
                  <a:moveTo>
                    <a:pt x="12" y="0"/>
                  </a:moveTo>
                  <a:lnTo>
                    <a:pt x="5" y="0"/>
                  </a:lnTo>
                  <a:lnTo>
                    <a:pt x="5" y="7"/>
                  </a:lnTo>
                  <a:lnTo>
                    <a:pt x="12" y="7"/>
                  </a:lnTo>
                  <a:lnTo>
                    <a:pt x="1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4" name="Freeform 13">
              <a:extLst>
                <a:ext uri="{FF2B5EF4-FFF2-40B4-BE49-F238E27FC236}">
                  <a16:creationId xmlns:a16="http://schemas.microsoft.com/office/drawing/2014/main" id="{F9EE4404-6FBB-4EE2-A6FE-0EDA2AEC35E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14000" y="711201"/>
              <a:ext cx="57150" cy="53975"/>
            </a:xfrm>
            <a:custGeom>
              <a:avLst/>
              <a:gdLst>
                <a:gd name="T0" fmla="*/ 9 w 16"/>
                <a:gd name="T1" fmla="*/ 0 h 15"/>
                <a:gd name="T2" fmla="*/ 6 w 16"/>
                <a:gd name="T3" fmla="*/ 1 h 15"/>
                <a:gd name="T4" fmla="*/ 5 w 16"/>
                <a:gd name="T5" fmla="*/ 2 h 15"/>
                <a:gd name="T6" fmla="*/ 4 w 16"/>
                <a:gd name="T7" fmla="*/ 0 h 15"/>
                <a:gd name="T8" fmla="*/ 0 w 16"/>
                <a:gd name="T9" fmla="*/ 0 h 15"/>
                <a:gd name="T10" fmla="*/ 0 w 16"/>
                <a:gd name="T11" fmla="*/ 2 h 15"/>
                <a:gd name="T12" fmla="*/ 2 w 16"/>
                <a:gd name="T13" fmla="*/ 2 h 15"/>
                <a:gd name="T14" fmla="*/ 2 w 16"/>
                <a:gd name="T15" fmla="*/ 13 h 15"/>
                <a:gd name="T16" fmla="*/ 0 w 16"/>
                <a:gd name="T17" fmla="*/ 13 h 15"/>
                <a:gd name="T18" fmla="*/ 0 w 16"/>
                <a:gd name="T19" fmla="*/ 15 h 15"/>
                <a:gd name="T20" fmla="*/ 7 w 16"/>
                <a:gd name="T21" fmla="*/ 15 h 15"/>
                <a:gd name="T22" fmla="*/ 7 w 16"/>
                <a:gd name="T23" fmla="*/ 13 h 15"/>
                <a:gd name="T24" fmla="*/ 5 w 16"/>
                <a:gd name="T25" fmla="*/ 13 h 15"/>
                <a:gd name="T26" fmla="*/ 5 w 16"/>
                <a:gd name="T27" fmla="*/ 4 h 15"/>
                <a:gd name="T28" fmla="*/ 6 w 16"/>
                <a:gd name="T29" fmla="*/ 3 h 15"/>
                <a:gd name="T30" fmla="*/ 8 w 16"/>
                <a:gd name="T31" fmla="*/ 2 h 15"/>
                <a:gd name="T32" fmla="*/ 10 w 16"/>
                <a:gd name="T33" fmla="*/ 3 h 15"/>
                <a:gd name="T34" fmla="*/ 11 w 16"/>
                <a:gd name="T35" fmla="*/ 6 h 15"/>
                <a:gd name="T36" fmla="*/ 11 w 16"/>
                <a:gd name="T37" fmla="*/ 13 h 15"/>
                <a:gd name="T38" fmla="*/ 9 w 16"/>
                <a:gd name="T39" fmla="*/ 13 h 15"/>
                <a:gd name="T40" fmla="*/ 9 w 16"/>
                <a:gd name="T41" fmla="*/ 15 h 15"/>
                <a:gd name="T42" fmla="*/ 16 w 16"/>
                <a:gd name="T43" fmla="*/ 15 h 15"/>
                <a:gd name="T44" fmla="*/ 16 w 16"/>
                <a:gd name="T45" fmla="*/ 13 h 15"/>
                <a:gd name="T46" fmla="*/ 14 w 16"/>
                <a:gd name="T47" fmla="*/ 13 h 15"/>
                <a:gd name="T48" fmla="*/ 14 w 16"/>
                <a:gd name="T49" fmla="*/ 6 h 15"/>
                <a:gd name="T50" fmla="*/ 12 w 16"/>
                <a:gd name="T51" fmla="*/ 1 h 15"/>
                <a:gd name="T52" fmla="*/ 9 w 16"/>
                <a:gd name="T53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6" h="15">
                  <a:moveTo>
                    <a:pt x="9" y="0"/>
                  </a:moveTo>
                  <a:cubicBezTo>
                    <a:pt x="8" y="0"/>
                    <a:pt x="7" y="0"/>
                    <a:pt x="6" y="1"/>
                  </a:cubicBezTo>
                  <a:cubicBezTo>
                    <a:pt x="6" y="1"/>
                    <a:pt x="5" y="2"/>
                    <a:pt x="5" y="2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3"/>
                    <a:pt x="6" y="3"/>
                  </a:cubicBezTo>
                  <a:cubicBezTo>
                    <a:pt x="7" y="2"/>
                    <a:pt x="7" y="2"/>
                    <a:pt x="8" y="2"/>
                  </a:cubicBezTo>
                  <a:cubicBezTo>
                    <a:pt x="9" y="2"/>
                    <a:pt x="10" y="2"/>
                    <a:pt x="10" y="3"/>
                  </a:cubicBezTo>
                  <a:cubicBezTo>
                    <a:pt x="11" y="3"/>
                    <a:pt x="11" y="4"/>
                    <a:pt x="11" y="6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16" y="15"/>
                    <a:pt x="16" y="15"/>
                    <a:pt x="16" y="15"/>
                  </a:cubicBezTo>
                  <a:cubicBezTo>
                    <a:pt x="16" y="13"/>
                    <a:pt x="16" y="13"/>
                    <a:pt x="16" y="13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4" y="4"/>
                    <a:pt x="13" y="2"/>
                    <a:pt x="12" y="1"/>
                  </a:cubicBezTo>
                  <a:cubicBezTo>
                    <a:pt x="12" y="0"/>
                    <a:pt x="10" y="0"/>
                    <a:pt x="9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" name="Freeform 14">
              <a:extLst>
                <a:ext uri="{FF2B5EF4-FFF2-40B4-BE49-F238E27FC236}">
                  <a16:creationId xmlns:a16="http://schemas.microsoft.com/office/drawing/2014/main" id="{EE310170-5A89-40F1-9A99-EDADBCAF2D6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79088" y="711201"/>
              <a:ext cx="42863" cy="53975"/>
            </a:xfrm>
            <a:custGeom>
              <a:avLst/>
              <a:gdLst>
                <a:gd name="T0" fmla="*/ 6 w 12"/>
                <a:gd name="T1" fmla="*/ 0 h 15"/>
                <a:gd name="T2" fmla="*/ 1 w 12"/>
                <a:gd name="T3" fmla="*/ 2 h 15"/>
                <a:gd name="T4" fmla="*/ 0 w 12"/>
                <a:gd name="T5" fmla="*/ 7 h 15"/>
                <a:gd name="T6" fmla="*/ 0 w 12"/>
                <a:gd name="T7" fmla="*/ 8 h 15"/>
                <a:gd name="T8" fmla="*/ 1 w 12"/>
                <a:gd name="T9" fmla="*/ 13 h 15"/>
                <a:gd name="T10" fmla="*/ 6 w 12"/>
                <a:gd name="T11" fmla="*/ 15 h 15"/>
                <a:gd name="T12" fmla="*/ 10 w 12"/>
                <a:gd name="T13" fmla="*/ 14 h 15"/>
                <a:gd name="T14" fmla="*/ 12 w 12"/>
                <a:gd name="T15" fmla="*/ 10 h 15"/>
                <a:gd name="T16" fmla="*/ 12 w 12"/>
                <a:gd name="T17" fmla="*/ 10 h 15"/>
                <a:gd name="T18" fmla="*/ 10 w 12"/>
                <a:gd name="T19" fmla="*/ 10 h 15"/>
                <a:gd name="T20" fmla="*/ 9 w 12"/>
                <a:gd name="T21" fmla="*/ 12 h 15"/>
                <a:gd name="T22" fmla="*/ 6 w 12"/>
                <a:gd name="T23" fmla="*/ 13 h 15"/>
                <a:gd name="T24" fmla="*/ 3 w 12"/>
                <a:gd name="T25" fmla="*/ 11 h 15"/>
                <a:gd name="T26" fmla="*/ 2 w 12"/>
                <a:gd name="T27" fmla="*/ 8 h 15"/>
                <a:gd name="T28" fmla="*/ 2 w 12"/>
                <a:gd name="T29" fmla="*/ 7 h 15"/>
                <a:gd name="T30" fmla="*/ 3 w 12"/>
                <a:gd name="T31" fmla="*/ 4 h 15"/>
                <a:gd name="T32" fmla="*/ 6 w 12"/>
                <a:gd name="T33" fmla="*/ 2 h 15"/>
                <a:gd name="T34" fmla="*/ 8 w 12"/>
                <a:gd name="T35" fmla="*/ 2 h 15"/>
                <a:gd name="T36" fmla="*/ 9 w 12"/>
                <a:gd name="T37" fmla="*/ 3 h 15"/>
                <a:gd name="T38" fmla="*/ 10 w 12"/>
                <a:gd name="T39" fmla="*/ 5 h 15"/>
                <a:gd name="T40" fmla="*/ 12 w 12"/>
                <a:gd name="T41" fmla="*/ 5 h 15"/>
                <a:gd name="T42" fmla="*/ 12 w 12"/>
                <a:gd name="T43" fmla="*/ 2 h 15"/>
                <a:gd name="T44" fmla="*/ 9 w 12"/>
                <a:gd name="T45" fmla="*/ 1 h 15"/>
                <a:gd name="T46" fmla="*/ 6 w 12"/>
                <a:gd name="T47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2" h="15">
                  <a:moveTo>
                    <a:pt x="6" y="0"/>
                  </a:moveTo>
                  <a:cubicBezTo>
                    <a:pt x="4" y="0"/>
                    <a:pt x="3" y="1"/>
                    <a:pt x="1" y="2"/>
                  </a:cubicBezTo>
                  <a:cubicBezTo>
                    <a:pt x="0" y="3"/>
                    <a:pt x="0" y="5"/>
                    <a:pt x="0" y="7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10"/>
                    <a:pt x="0" y="12"/>
                    <a:pt x="1" y="13"/>
                  </a:cubicBezTo>
                  <a:cubicBezTo>
                    <a:pt x="3" y="14"/>
                    <a:pt x="4" y="15"/>
                    <a:pt x="6" y="15"/>
                  </a:cubicBezTo>
                  <a:cubicBezTo>
                    <a:pt x="8" y="15"/>
                    <a:pt x="9" y="15"/>
                    <a:pt x="10" y="14"/>
                  </a:cubicBezTo>
                  <a:cubicBezTo>
                    <a:pt x="11" y="13"/>
                    <a:pt x="12" y="11"/>
                    <a:pt x="12" y="10"/>
                  </a:cubicBezTo>
                  <a:cubicBezTo>
                    <a:pt x="12" y="10"/>
                    <a:pt x="12" y="10"/>
                    <a:pt x="12" y="10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0" y="11"/>
                    <a:pt x="9" y="12"/>
                    <a:pt x="9" y="12"/>
                  </a:cubicBezTo>
                  <a:cubicBezTo>
                    <a:pt x="8" y="13"/>
                    <a:pt x="7" y="13"/>
                    <a:pt x="6" y="13"/>
                  </a:cubicBezTo>
                  <a:cubicBezTo>
                    <a:pt x="5" y="13"/>
                    <a:pt x="4" y="12"/>
                    <a:pt x="3" y="11"/>
                  </a:cubicBezTo>
                  <a:cubicBezTo>
                    <a:pt x="3" y="10"/>
                    <a:pt x="2" y="9"/>
                    <a:pt x="2" y="8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6"/>
                    <a:pt x="3" y="5"/>
                    <a:pt x="3" y="4"/>
                  </a:cubicBezTo>
                  <a:cubicBezTo>
                    <a:pt x="4" y="3"/>
                    <a:pt x="5" y="2"/>
                    <a:pt x="6" y="2"/>
                  </a:cubicBezTo>
                  <a:cubicBezTo>
                    <a:pt x="7" y="2"/>
                    <a:pt x="7" y="2"/>
                    <a:pt x="8" y="2"/>
                  </a:cubicBezTo>
                  <a:cubicBezTo>
                    <a:pt x="8" y="3"/>
                    <a:pt x="9" y="3"/>
                    <a:pt x="9" y="3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1" y="1"/>
                    <a:pt x="10" y="1"/>
                    <a:pt x="9" y="1"/>
                  </a:cubicBezTo>
                  <a:cubicBezTo>
                    <a:pt x="8" y="0"/>
                    <a:pt x="7" y="0"/>
                    <a:pt x="6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6" name="Freeform 15">
              <a:extLst>
                <a:ext uri="{FF2B5EF4-FFF2-40B4-BE49-F238E27FC236}">
                  <a16:creationId xmlns:a16="http://schemas.microsoft.com/office/drawing/2014/main" id="{A1F95DEF-DCBC-42E7-A815-486BE37DD6E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533063" y="711201"/>
              <a:ext cx="44450" cy="53975"/>
            </a:xfrm>
            <a:custGeom>
              <a:avLst/>
              <a:gdLst>
                <a:gd name="T0" fmla="*/ 2 w 12"/>
                <a:gd name="T1" fmla="*/ 6 h 15"/>
                <a:gd name="T2" fmla="*/ 2 w 12"/>
                <a:gd name="T3" fmla="*/ 6 h 15"/>
                <a:gd name="T4" fmla="*/ 4 w 12"/>
                <a:gd name="T5" fmla="*/ 3 h 15"/>
                <a:gd name="T6" fmla="*/ 6 w 12"/>
                <a:gd name="T7" fmla="*/ 2 h 15"/>
                <a:gd name="T8" fmla="*/ 8 w 12"/>
                <a:gd name="T9" fmla="*/ 3 h 15"/>
                <a:gd name="T10" fmla="*/ 9 w 12"/>
                <a:gd name="T11" fmla="*/ 6 h 15"/>
                <a:gd name="T12" fmla="*/ 9 w 12"/>
                <a:gd name="T13" fmla="*/ 6 h 15"/>
                <a:gd name="T14" fmla="*/ 2 w 12"/>
                <a:gd name="T15" fmla="*/ 6 h 15"/>
                <a:gd name="T16" fmla="*/ 6 w 12"/>
                <a:gd name="T17" fmla="*/ 0 h 15"/>
                <a:gd name="T18" fmla="*/ 1 w 12"/>
                <a:gd name="T19" fmla="*/ 2 h 15"/>
                <a:gd name="T20" fmla="*/ 0 w 12"/>
                <a:gd name="T21" fmla="*/ 7 h 15"/>
                <a:gd name="T22" fmla="*/ 0 w 12"/>
                <a:gd name="T23" fmla="*/ 8 h 15"/>
                <a:gd name="T24" fmla="*/ 1 w 12"/>
                <a:gd name="T25" fmla="*/ 13 h 15"/>
                <a:gd name="T26" fmla="*/ 6 w 12"/>
                <a:gd name="T27" fmla="*/ 15 h 15"/>
                <a:gd name="T28" fmla="*/ 9 w 12"/>
                <a:gd name="T29" fmla="*/ 15 h 15"/>
                <a:gd name="T30" fmla="*/ 11 w 12"/>
                <a:gd name="T31" fmla="*/ 13 h 15"/>
                <a:gd name="T32" fmla="*/ 10 w 12"/>
                <a:gd name="T33" fmla="*/ 12 h 15"/>
                <a:gd name="T34" fmla="*/ 9 w 12"/>
                <a:gd name="T35" fmla="*/ 13 h 15"/>
                <a:gd name="T36" fmla="*/ 6 w 12"/>
                <a:gd name="T37" fmla="*/ 13 h 15"/>
                <a:gd name="T38" fmla="*/ 3 w 12"/>
                <a:gd name="T39" fmla="*/ 12 h 15"/>
                <a:gd name="T40" fmla="*/ 2 w 12"/>
                <a:gd name="T41" fmla="*/ 8 h 15"/>
                <a:gd name="T42" fmla="*/ 2 w 12"/>
                <a:gd name="T43" fmla="*/ 8 h 15"/>
                <a:gd name="T44" fmla="*/ 12 w 12"/>
                <a:gd name="T45" fmla="*/ 8 h 15"/>
                <a:gd name="T46" fmla="*/ 12 w 12"/>
                <a:gd name="T47" fmla="*/ 6 h 15"/>
                <a:gd name="T48" fmla="*/ 10 w 12"/>
                <a:gd name="T49" fmla="*/ 2 h 15"/>
                <a:gd name="T50" fmla="*/ 6 w 12"/>
                <a:gd name="T51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2" h="15">
                  <a:moveTo>
                    <a:pt x="2" y="6"/>
                  </a:moveTo>
                  <a:cubicBezTo>
                    <a:pt x="2" y="6"/>
                    <a:pt x="2" y="6"/>
                    <a:pt x="2" y="6"/>
                  </a:cubicBezTo>
                  <a:cubicBezTo>
                    <a:pt x="3" y="5"/>
                    <a:pt x="3" y="4"/>
                    <a:pt x="4" y="3"/>
                  </a:cubicBezTo>
                  <a:cubicBezTo>
                    <a:pt x="4" y="2"/>
                    <a:pt x="5" y="2"/>
                    <a:pt x="6" y="2"/>
                  </a:cubicBezTo>
                  <a:cubicBezTo>
                    <a:pt x="7" y="2"/>
                    <a:pt x="8" y="2"/>
                    <a:pt x="8" y="3"/>
                  </a:cubicBezTo>
                  <a:cubicBezTo>
                    <a:pt x="9" y="4"/>
                    <a:pt x="9" y="5"/>
                    <a:pt x="9" y="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2" y="6"/>
                    <a:pt x="2" y="6"/>
                    <a:pt x="2" y="6"/>
                  </a:cubicBezTo>
                  <a:moveTo>
                    <a:pt x="6" y="0"/>
                  </a:moveTo>
                  <a:cubicBezTo>
                    <a:pt x="4" y="0"/>
                    <a:pt x="3" y="1"/>
                    <a:pt x="1" y="2"/>
                  </a:cubicBezTo>
                  <a:cubicBezTo>
                    <a:pt x="0" y="3"/>
                    <a:pt x="0" y="5"/>
                    <a:pt x="0" y="7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10"/>
                    <a:pt x="0" y="12"/>
                    <a:pt x="1" y="13"/>
                  </a:cubicBezTo>
                  <a:cubicBezTo>
                    <a:pt x="3" y="14"/>
                    <a:pt x="4" y="15"/>
                    <a:pt x="6" y="15"/>
                  </a:cubicBezTo>
                  <a:cubicBezTo>
                    <a:pt x="7" y="15"/>
                    <a:pt x="8" y="15"/>
                    <a:pt x="9" y="15"/>
                  </a:cubicBezTo>
                  <a:cubicBezTo>
                    <a:pt x="10" y="14"/>
                    <a:pt x="11" y="14"/>
                    <a:pt x="11" y="13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10" y="12"/>
                    <a:pt x="9" y="12"/>
                    <a:pt x="9" y="13"/>
                  </a:cubicBezTo>
                  <a:cubicBezTo>
                    <a:pt x="8" y="13"/>
                    <a:pt x="7" y="13"/>
                    <a:pt x="6" y="13"/>
                  </a:cubicBezTo>
                  <a:cubicBezTo>
                    <a:pt x="5" y="13"/>
                    <a:pt x="4" y="13"/>
                    <a:pt x="3" y="12"/>
                  </a:cubicBezTo>
                  <a:cubicBezTo>
                    <a:pt x="3" y="11"/>
                    <a:pt x="2" y="10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2" y="4"/>
                    <a:pt x="11" y="3"/>
                    <a:pt x="10" y="2"/>
                  </a:cubicBezTo>
                  <a:cubicBezTo>
                    <a:pt x="9" y="1"/>
                    <a:pt x="8" y="0"/>
                    <a:pt x="6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7" name="Freeform 16">
              <a:extLst>
                <a:ext uri="{FF2B5EF4-FFF2-40B4-BE49-F238E27FC236}">
                  <a16:creationId xmlns:a16="http://schemas.microsoft.com/office/drawing/2014/main" id="{B87609D8-1FCA-4B91-9A89-3C464C16C81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52088" y="808038"/>
              <a:ext cx="33338" cy="69850"/>
            </a:xfrm>
            <a:custGeom>
              <a:avLst/>
              <a:gdLst>
                <a:gd name="T0" fmla="*/ 14 w 21"/>
                <a:gd name="T1" fmla="*/ 0 h 44"/>
                <a:gd name="T2" fmla="*/ 0 w 21"/>
                <a:gd name="T3" fmla="*/ 3 h 44"/>
                <a:gd name="T4" fmla="*/ 0 w 21"/>
                <a:gd name="T5" fmla="*/ 7 h 44"/>
                <a:gd name="T6" fmla="*/ 7 w 21"/>
                <a:gd name="T7" fmla="*/ 7 h 44"/>
                <a:gd name="T8" fmla="*/ 7 w 21"/>
                <a:gd name="T9" fmla="*/ 39 h 44"/>
                <a:gd name="T10" fmla="*/ 0 w 21"/>
                <a:gd name="T11" fmla="*/ 41 h 44"/>
                <a:gd name="T12" fmla="*/ 0 w 21"/>
                <a:gd name="T13" fmla="*/ 44 h 44"/>
                <a:gd name="T14" fmla="*/ 21 w 21"/>
                <a:gd name="T15" fmla="*/ 44 h 44"/>
                <a:gd name="T16" fmla="*/ 21 w 21"/>
                <a:gd name="T17" fmla="*/ 41 h 44"/>
                <a:gd name="T18" fmla="*/ 14 w 21"/>
                <a:gd name="T19" fmla="*/ 39 h 44"/>
                <a:gd name="T20" fmla="*/ 14 w 21"/>
                <a:gd name="T21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" h="44">
                  <a:moveTo>
                    <a:pt x="14" y="0"/>
                  </a:moveTo>
                  <a:lnTo>
                    <a:pt x="0" y="3"/>
                  </a:lnTo>
                  <a:lnTo>
                    <a:pt x="0" y="7"/>
                  </a:lnTo>
                  <a:lnTo>
                    <a:pt x="7" y="7"/>
                  </a:lnTo>
                  <a:lnTo>
                    <a:pt x="7" y="39"/>
                  </a:lnTo>
                  <a:lnTo>
                    <a:pt x="0" y="41"/>
                  </a:lnTo>
                  <a:lnTo>
                    <a:pt x="0" y="44"/>
                  </a:lnTo>
                  <a:lnTo>
                    <a:pt x="21" y="44"/>
                  </a:lnTo>
                  <a:lnTo>
                    <a:pt x="21" y="41"/>
                  </a:lnTo>
                  <a:lnTo>
                    <a:pt x="14" y="39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8" name="Freeform 17">
              <a:extLst>
                <a:ext uri="{FF2B5EF4-FFF2-40B4-BE49-F238E27FC236}">
                  <a16:creationId xmlns:a16="http://schemas.microsoft.com/office/drawing/2014/main" id="{9EAEAA4E-85D4-42F7-8AB2-B7BDCE14662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52088" y="808038"/>
              <a:ext cx="33338" cy="69850"/>
            </a:xfrm>
            <a:custGeom>
              <a:avLst/>
              <a:gdLst>
                <a:gd name="T0" fmla="*/ 14 w 21"/>
                <a:gd name="T1" fmla="*/ 0 h 44"/>
                <a:gd name="T2" fmla="*/ 0 w 21"/>
                <a:gd name="T3" fmla="*/ 3 h 44"/>
                <a:gd name="T4" fmla="*/ 0 w 21"/>
                <a:gd name="T5" fmla="*/ 7 h 44"/>
                <a:gd name="T6" fmla="*/ 7 w 21"/>
                <a:gd name="T7" fmla="*/ 7 h 44"/>
                <a:gd name="T8" fmla="*/ 7 w 21"/>
                <a:gd name="T9" fmla="*/ 39 h 44"/>
                <a:gd name="T10" fmla="*/ 0 w 21"/>
                <a:gd name="T11" fmla="*/ 41 h 44"/>
                <a:gd name="T12" fmla="*/ 0 w 21"/>
                <a:gd name="T13" fmla="*/ 44 h 44"/>
                <a:gd name="T14" fmla="*/ 21 w 21"/>
                <a:gd name="T15" fmla="*/ 44 h 44"/>
                <a:gd name="T16" fmla="*/ 21 w 21"/>
                <a:gd name="T17" fmla="*/ 41 h 44"/>
                <a:gd name="T18" fmla="*/ 14 w 21"/>
                <a:gd name="T19" fmla="*/ 39 h 44"/>
                <a:gd name="T20" fmla="*/ 14 w 21"/>
                <a:gd name="T21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" h="44">
                  <a:moveTo>
                    <a:pt x="14" y="0"/>
                  </a:moveTo>
                  <a:lnTo>
                    <a:pt x="0" y="3"/>
                  </a:lnTo>
                  <a:lnTo>
                    <a:pt x="0" y="7"/>
                  </a:lnTo>
                  <a:lnTo>
                    <a:pt x="7" y="7"/>
                  </a:lnTo>
                  <a:lnTo>
                    <a:pt x="7" y="39"/>
                  </a:lnTo>
                  <a:lnTo>
                    <a:pt x="0" y="41"/>
                  </a:lnTo>
                  <a:lnTo>
                    <a:pt x="0" y="44"/>
                  </a:lnTo>
                  <a:lnTo>
                    <a:pt x="21" y="44"/>
                  </a:lnTo>
                  <a:lnTo>
                    <a:pt x="21" y="41"/>
                  </a:lnTo>
                  <a:lnTo>
                    <a:pt x="14" y="39"/>
                  </a:lnTo>
                  <a:lnTo>
                    <a:pt x="1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0" name="Freeform 18">
              <a:extLst>
                <a:ext uri="{FF2B5EF4-FFF2-40B4-BE49-F238E27FC236}">
                  <a16:creationId xmlns:a16="http://schemas.microsoft.com/office/drawing/2014/main" id="{6B29AAF5-D13D-49A6-BDCC-B55BF9CA261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91775" y="808038"/>
              <a:ext cx="42863" cy="73025"/>
            </a:xfrm>
            <a:custGeom>
              <a:avLst/>
              <a:gdLst>
                <a:gd name="T0" fmla="*/ 6 w 12"/>
                <a:gd name="T1" fmla="*/ 11 h 20"/>
                <a:gd name="T2" fmla="*/ 3 w 12"/>
                <a:gd name="T3" fmla="*/ 10 h 20"/>
                <a:gd name="T4" fmla="*/ 2 w 12"/>
                <a:gd name="T5" fmla="*/ 7 h 20"/>
                <a:gd name="T6" fmla="*/ 3 w 12"/>
                <a:gd name="T7" fmla="*/ 3 h 20"/>
                <a:gd name="T8" fmla="*/ 6 w 12"/>
                <a:gd name="T9" fmla="*/ 2 h 20"/>
                <a:gd name="T10" fmla="*/ 9 w 12"/>
                <a:gd name="T11" fmla="*/ 3 h 20"/>
                <a:gd name="T12" fmla="*/ 10 w 12"/>
                <a:gd name="T13" fmla="*/ 7 h 20"/>
                <a:gd name="T14" fmla="*/ 10 w 12"/>
                <a:gd name="T15" fmla="*/ 9 h 20"/>
                <a:gd name="T16" fmla="*/ 8 w 12"/>
                <a:gd name="T17" fmla="*/ 11 h 20"/>
                <a:gd name="T18" fmla="*/ 6 w 12"/>
                <a:gd name="T19" fmla="*/ 11 h 20"/>
                <a:gd name="T20" fmla="*/ 6 w 12"/>
                <a:gd name="T21" fmla="*/ 0 h 20"/>
                <a:gd name="T22" fmla="*/ 2 w 12"/>
                <a:gd name="T23" fmla="*/ 2 h 20"/>
                <a:gd name="T24" fmla="*/ 0 w 12"/>
                <a:gd name="T25" fmla="*/ 7 h 20"/>
                <a:gd name="T26" fmla="*/ 1 w 12"/>
                <a:gd name="T27" fmla="*/ 12 h 20"/>
                <a:gd name="T28" fmla="*/ 6 w 12"/>
                <a:gd name="T29" fmla="*/ 13 h 20"/>
                <a:gd name="T30" fmla="*/ 8 w 12"/>
                <a:gd name="T31" fmla="*/ 13 h 20"/>
                <a:gd name="T32" fmla="*/ 10 w 12"/>
                <a:gd name="T33" fmla="*/ 11 h 20"/>
                <a:gd name="T34" fmla="*/ 10 w 12"/>
                <a:gd name="T35" fmla="*/ 12 h 20"/>
                <a:gd name="T36" fmla="*/ 8 w 12"/>
                <a:gd name="T37" fmla="*/ 16 h 20"/>
                <a:gd name="T38" fmla="*/ 5 w 12"/>
                <a:gd name="T39" fmla="*/ 18 h 20"/>
                <a:gd name="T40" fmla="*/ 4 w 12"/>
                <a:gd name="T41" fmla="*/ 18 h 20"/>
                <a:gd name="T42" fmla="*/ 2 w 12"/>
                <a:gd name="T43" fmla="*/ 17 h 20"/>
                <a:gd name="T44" fmla="*/ 1 w 12"/>
                <a:gd name="T45" fmla="*/ 19 h 20"/>
                <a:gd name="T46" fmla="*/ 3 w 12"/>
                <a:gd name="T47" fmla="*/ 20 h 20"/>
                <a:gd name="T48" fmla="*/ 5 w 12"/>
                <a:gd name="T49" fmla="*/ 20 h 20"/>
                <a:gd name="T50" fmla="*/ 11 w 12"/>
                <a:gd name="T51" fmla="*/ 18 h 20"/>
                <a:gd name="T52" fmla="*/ 12 w 12"/>
                <a:gd name="T53" fmla="*/ 11 h 20"/>
                <a:gd name="T54" fmla="*/ 12 w 12"/>
                <a:gd name="T55" fmla="*/ 7 h 20"/>
                <a:gd name="T56" fmla="*/ 11 w 12"/>
                <a:gd name="T57" fmla="*/ 2 h 20"/>
                <a:gd name="T58" fmla="*/ 6 w 12"/>
                <a:gd name="T59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" h="20">
                  <a:moveTo>
                    <a:pt x="6" y="11"/>
                  </a:moveTo>
                  <a:cubicBezTo>
                    <a:pt x="5" y="11"/>
                    <a:pt x="4" y="11"/>
                    <a:pt x="3" y="10"/>
                  </a:cubicBezTo>
                  <a:cubicBezTo>
                    <a:pt x="3" y="9"/>
                    <a:pt x="2" y="8"/>
                    <a:pt x="2" y="7"/>
                  </a:cubicBezTo>
                  <a:cubicBezTo>
                    <a:pt x="2" y="5"/>
                    <a:pt x="3" y="4"/>
                    <a:pt x="3" y="3"/>
                  </a:cubicBezTo>
                  <a:cubicBezTo>
                    <a:pt x="4" y="2"/>
                    <a:pt x="5" y="2"/>
                    <a:pt x="6" y="2"/>
                  </a:cubicBezTo>
                  <a:cubicBezTo>
                    <a:pt x="7" y="2"/>
                    <a:pt x="8" y="2"/>
                    <a:pt x="9" y="3"/>
                  </a:cubicBezTo>
                  <a:cubicBezTo>
                    <a:pt x="9" y="4"/>
                    <a:pt x="10" y="5"/>
                    <a:pt x="10" y="7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9" y="10"/>
                    <a:pt x="9" y="10"/>
                    <a:pt x="8" y="11"/>
                  </a:cubicBezTo>
                  <a:cubicBezTo>
                    <a:pt x="8" y="11"/>
                    <a:pt x="7" y="11"/>
                    <a:pt x="6" y="11"/>
                  </a:cubicBezTo>
                  <a:moveTo>
                    <a:pt x="6" y="0"/>
                  </a:moveTo>
                  <a:cubicBezTo>
                    <a:pt x="4" y="0"/>
                    <a:pt x="3" y="0"/>
                    <a:pt x="2" y="2"/>
                  </a:cubicBezTo>
                  <a:cubicBezTo>
                    <a:pt x="0" y="3"/>
                    <a:pt x="0" y="5"/>
                    <a:pt x="0" y="7"/>
                  </a:cubicBezTo>
                  <a:cubicBezTo>
                    <a:pt x="0" y="9"/>
                    <a:pt x="0" y="10"/>
                    <a:pt x="1" y="12"/>
                  </a:cubicBezTo>
                  <a:cubicBezTo>
                    <a:pt x="2" y="13"/>
                    <a:pt x="4" y="13"/>
                    <a:pt x="6" y="13"/>
                  </a:cubicBezTo>
                  <a:cubicBezTo>
                    <a:pt x="7" y="13"/>
                    <a:pt x="7" y="13"/>
                    <a:pt x="8" y="13"/>
                  </a:cubicBezTo>
                  <a:cubicBezTo>
                    <a:pt x="9" y="13"/>
                    <a:pt x="9" y="12"/>
                    <a:pt x="10" y="11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10" y="14"/>
                    <a:pt x="9" y="15"/>
                    <a:pt x="8" y="16"/>
                  </a:cubicBezTo>
                  <a:cubicBezTo>
                    <a:pt x="8" y="17"/>
                    <a:pt x="7" y="18"/>
                    <a:pt x="5" y="18"/>
                  </a:cubicBezTo>
                  <a:cubicBezTo>
                    <a:pt x="5" y="18"/>
                    <a:pt x="4" y="18"/>
                    <a:pt x="4" y="18"/>
                  </a:cubicBezTo>
                  <a:cubicBezTo>
                    <a:pt x="3" y="17"/>
                    <a:pt x="2" y="17"/>
                    <a:pt x="2" y="17"/>
                  </a:cubicBezTo>
                  <a:cubicBezTo>
                    <a:pt x="1" y="19"/>
                    <a:pt x="1" y="19"/>
                    <a:pt x="1" y="19"/>
                  </a:cubicBezTo>
                  <a:cubicBezTo>
                    <a:pt x="2" y="19"/>
                    <a:pt x="3" y="19"/>
                    <a:pt x="3" y="20"/>
                  </a:cubicBezTo>
                  <a:cubicBezTo>
                    <a:pt x="4" y="20"/>
                    <a:pt x="5" y="20"/>
                    <a:pt x="5" y="20"/>
                  </a:cubicBezTo>
                  <a:cubicBezTo>
                    <a:pt x="8" y="20"/>
                    <a:pt x="9" y="19"/>
                    <a:pt x="11" y="18"/>
                  </a:cubicBezTo>
                  <a:cubicBezTo>
                    <a:pt x="12" y="16"/>
                    <a:pt x="12" y="14"/>
                    <a:pt x="12" y="11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5"/>
                    <a:pt x="12" y="3"/>
                    <a:pt x="11" y="2"/>
                  </a:cubicBezTo>
                  <a:cubicBezTo>
                    <a:pt x="9" y="0"/>
                    <a:pt x="8" y="0"/>
                    <a:pt x="6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1" name="Freeform 19">
              <a:extLst>
                <a:ext uri="{FF2B5EF4-FFF2-40B4-BE49-F238E27FC236}">
                  <a16:creationId xmlns:a16="http://schemas.microsoft.com/office/drawing/2014/main" id="{24430404-AED5-4EAF-80D6-DD5856A8BEB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45750" y="808038"/>
              <a:ext cx="47625" cy="69850"/>
            </a:xfrm>
            <a:custGeom>
              <a:avLst/>
              <a:gdLst>
                <a:gd name="T0" fmla="*/ 13 w 13"/>
                <a:gd name="T1" fmla="*/ 0 h 19"/>
                <a:gd name="T2" fmla="*/ 0 w 13"/>
                <a:gd name="T3" fmla="*/ 0 h 19"/>
                <a:gd name="T4" fmla="*/ 0 w 13"/>
                <a:gd name="T5" fmla="*/ 4 h 19"/>
                <a:gd name="T6" fmla="*/ 2 w 13"/>
                <a:gd name="T7" fmla="*/ 4 h 19"/>
                <a:gd name="T8" fmla="*/ 3 w 13"/>
                <a:gd name="T9" fmla="*/ 2 h 19"/>
                <a:gd name="T10" fmla="*/ 11 w 13"/>
                <a:gd name="T11" fmla="*/ 2 h 19"/>
                <a:gd name="T12" fmla="*/ 6 w 13"/>
                <a:gd name="T13" fmla="*/ 9 h 19"/>
                <a:gd name="T14" fmla="*/ 4 w 13"/>
                <a:gd name="T15" fmla="*/ 17 h 19"/>
                <a:gd name="T16" fmla="*/ 4 w 13"/>
                <a:gd name="T17" fmla="*/ 19 h 19"/>
                <a:gd name="T18" fmla="*/ 7 w 13"/>
                <a:gd name="T19" fmla="*/ 19 h 19"/>
                <a:gd name="T20" fmla="*/ 7 w 13"/>
                <a:gd name="T21" fmla="*/ 17 h 19"/>
                <a:gd name="T22" fmla="*/ 9 w 13"/>
                <a:gd name="T23" fmla="*/ 9 h 19"/>
                <a:gd name="T24" fmla="*/ 13 w 13"/>
                <a:gd name="T25" fmla="*/ 2 h 19"/>
                <a:gd name="T26" fmla="*/ 13 w 13"/>
                <a:gd name="T27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" h="19">
                  <a:moveTo>
                    <a:pt x="13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9" y="4"/>
                    <a:pt x="7" y="7"/>
                    <a:pt x="6" y="9"/>
                  </a:cubicBezTo>
                  <a:cubicBezTo>
                    <a:pt x="5" y="12"/>
                    <a:pt x="4" y="14"/>
                    <a:pt x="4" y="17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7" y="14"/>
                    <a:pt x="8" y="12"/>
                    <a:pt x="9" y="9"/>
                  </a:cubicBezTo>
                  <a:cubicBezTo>
                    <a:pt x="9" y="7"/>
                    <a:pt x="11" y="5"/>
                    <a:pt x="13" y="2"/>
                  </a:cubicBezTo>
                  <a:cubicBezTo>
                    <a:pt x="13" y="0"/>
                    <a:pt x="13" y="0"/>
                    <a:pt x="13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2" name="Freeform 20">
              <a:extLst>
                <a:ext uri="{FF2B5EF4-FFF2-40B4-BE49-F238E27FC236}">
                  <a16:creationId xmlns:a16="http://schemas.microsoft.com/office/drawing/2014/main" id="{AA8C09FC-6619-487C-AF17-4C330CAE41F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01313" y="808038"/>
              <a:ext cx="46038" cy="73025"/>
            </a:xfrm>
            <a:custGeom>
              <a:avLst/>
              <a:gdLst>
                <a:gd name="T0" fmla="*/ 6 w 13"/>
                <a:gd name="T1" fmla="*/ 0 h 20"/>
                <a:gd name="T2" fmla="*/ 2 w 13"/>
                <a:gd name="T3" fmla="*/ 1 h 20"/>
                <a:gd name="T4" fmla="*/ 0 w 13"/>
                <a:gd name="T5" fmla="*/ 5 h 20"/>
                <a:gd name="T6" fmla="*/ 0 w 13"/>
                <a:gd name="T7" fmla="*/ 5 h 20"/>
                <a:gd name="T8" fmla="*/ 3 w 13"/>
                <a:gd name="T9" fmla="*/ 5 h 20"/>
                <a:gd name="T10" fmla="*/ 4 w 13"/>
                <a:gd name="T11" fmla="*/ 3 h 20"/>
                <a:gd name="T12" fmla="*/ 6 w 13"/>
                <a:gd name="T13" fmla="*/ 2 h 20"/>
                <a:gd name="T14" fmla="*/ 9 w 13"/>
                <a:gd name="T15" fmla="*/ 3 h 20"/>
                <a:gd name="T16" fmla="*/ 10 w 13"/>
                <a:gd name="T17" fmla="*/ 5 h 20"/>
                <a:gd name="T18" fmla="*/ 9 w 13"/>
                <a:gd name="T19" fmla="*/ 8 h 20"/>
                <a:gd name="T20" fmla="*/ 6 w 13"/>
                <a:gd name="T21" fmla="*/ 8 h 20"/>
                <a:gd name="T22" fmla="*/ 4 w 13"/>
                <a:gd name="T23" fmla="*/ 8 h 20"/>
                <a:gd name="T24" fmla="*/ 4 w 13"/>
                <a:gd name="T25" fmla="*/ 11 h 20"/>
                <a:gd name="T26" fmla="*/ 6 w 13"/>
                <a:gd name="T27" fmla="*/ 11 h 20"/>
                <a:gd name="T28" fmla="*/ 9 w 13"/>
                <a:gd name="T29" fmla="*/ 11 h 20"/>
                <a:gd name="T30" fmla="*/ 10 w 13"/>
                <a:gd name="T31" fmla="*/ 14 h 20"/>
                <a:gd name="T32" fmla="*/ 9 w 13"/>
                <a:gd name="T33" fmla="*/ 17 h 20"/>
                <a:gd name="T34" fmla="*/ 6 w 13"/>
                <a:gd name="T35" fmla="*/ 18 h 20"/>
                <a:gd name="T36" fmla="*/ 4 w 13"/>
                <a:gd name="T37" fmla="*/ 17 h 20"/>
                <a:gd name="T38" fmla="*/ 3 w 13"/>
                <a:gd name="T39" fmla="*/ 14 h 20"/>
                <a:gd name="T40" fmla="*/ 0 w 13"/>
                <a:gd name="T41" fmla="*/ 14 h 20"/>
                <a:gd name="T42" fmla="*/ 0 w 13"/>
                <a:gd name="T43" fmla="*/ 14 h 20"/>
                <a:gd name="T44" fmla="*/ 2 w 13"/>
                <a:gd name="T45" fmla="*/ 18 h 20"/>
                <a:gd name="T46" fmla="*/ 6 w 13"/>
                <a:gd name="T47" fmla="*/ 20 h 20"/>
                <a:gd name="T48" fmla="*/ 11 w 13"/>
                <a:gd name="T49" fmla="*/ 18 h 20"/>
                <a:gd name="T50" fmla="*/ 13 w 13"/>
                <a:gd name="T51" fmla="*/ 14 h 20"/>
                <a:gd name="T52" fmla="*/ 12 w 13"/>
                <a:gd name="T53" fmla="*/ 11 h 20"/>
                <a:gd name="T54" fmla="*/ 9 w 13"/>
                <a:gd name="T55" fmla="*/ 9 h 20"/>
                <a:gd name="T56" fmla="*/ 12 w 13"/>
                <a:gd name="T57" fmla="*/ 8 h 20"/>
                <a:gd name="T58" fmla="*/ 12 w 13"/>
                <a:gd name="T59" fmla="*/ 5 h 20"/>
                <a:gd name="T60" fmla="*/ 11 w 13"/>
                <a:gd name="T61" fmla="*/ 1 h 20"/>
                <a:gd name="T62" fmla="*/ 6 w 13"/>
                <a:gd name="T6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3" h="20">
                  <a:moveTo>
                    <a:pt x="6" y="0"/>
                  </a:moveTo>
                  <a:cubicBezTo>
                    <a:pt x="5" y="0"/>
                    <a:pt x="3" y="0"/>
                    <a:pt x="2" y="1"/>
                  </a:cubicBezTo>
                  <a:cubicBezTo>
                    <a:pt x="1" y="2"/>
                    <a:pt x="0" y="3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4"/>
                    <a:pt x="3" y="3"/>
                    <a:pt x="4" y="3"/>
                  </a:cubicBezTo>
                  <a:cubicBezTo>
                    <a:pt x="5" y="2"/>
                    <a:pt x="5" y="2"/>
                    <a:pt x="6" y="2"/>
                  </a:cubicBezTo>
                  <a:cubicBezTo>
                    <a:pt x="7" y="2"/>
                    <a:pt x="8" y="2"/>
                    <a:pt x="9" y="3"/>
                  </a:cubicBezTo>
                  <a:cubicBezTo>
                    <a:pt x="9" y="3"/>
                    <a:pt x="10" y="4"/>
                    <a:pt x="10" y="5"/>
                  </a:cubicBezTo>
                  <a:cubicBezTo>
                    <a:pt x="10" y="6"/>
                    <a:pt x="9" y="7"/>
                    <a:pt x="9" y="8"/>
                  </a:cubicBezTo>
                  <a:cubicBezTo>
                    <a:pt x="8" y="8"/>
                    <a:pt x="8" y="8"/>
                    <a:pt x="6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8" y="11"/>
                    <a:pt x="9" y="11"/>
                    <a:pt x="9" y="11"/>
                  </a:cubicBezTo>
                  <a:cubicBezTo>
                    <a:pt x="10" y="12"/>
                    <a:pt x="10" y="13"/>
                    <a:pt x="10" y="14"/>
                  </a:cubicBezTo>
                  <a:cubicBezTo>
                    <a:pt x="10" y="15"/>
                    <a:pt x="10" y="16"/>
                    <a:pt x="9" y="17"/>
                  </a:cubicBezTo>
                  <a:cubicBezTo>
                    <a:pt x="8" y="17"/>
                    <a:pt x="7" y="18"/>
                    <a:pt x="6" y="18"/>
                  </a:cubicBezTo>
                  <a:cubicBezTo>
                    <a:pt x="5" y="18"/>
                    <a:pt x="4" y="17"/>
                    <a:pt x="4" y="17"/>
                  </a:cubicBezTo>
                  <a:cubicBezTo>
                    <a:pt x="3" y="16"/>
                    <a:pt x="3" y="15"/>
                    <a:pt x="3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6"/>
                    <a:pt x="1" y="17"/>
                    <a:pt x="2" y="18"/>
                  </a:cubicBezTo>
                  <a:cubicBezTo>
                    <a:pt x="3" y="19"/>
                    <a:pt x="5" y="20"/>
                    <a:pt x="6" y="20"/>
                  </a:cubicBezTo>
                  <a:cubicBezTo>
                    <a:pt x="8" y="20"/>
                    <a:pt x="10" y="19"/>
                    <a:pt x="11" y="18"/>
                  </a:cubicBezTo>
                  <a:cubicBezTo>
                    <a:pt x="12" y="17"/>
                    <a:pt x="13" y="16"/>
                    <a:pt x="13" y="14"/>
                  </a:cubicBezTo>
                  <a:cubicBezTo>
                    <a:pt x="13" y="13"/>
                    <a:pt x="12" y="12"/>
                    <a:pt x="12" y="11"/>
                  </a:cubicBezTo>
                  <a:cubicBezTo>
                    <a:pt x="11" y="10"/>
                    <a:pt x="11" y="10"/>
                    <a:pt x="9" y="9"/>
                  </a:cubicBezTo>
                  <a:cubicBezTo>
                    <a:pt x="10" y="9"/>
                    <a:pt x="11" y="8"/>
                    <a:pt x="12" y="8"/>
                  </a:cubicBezTo>
                  <a:cubicBezTo>
                    <a:pt x="12" y="7"/>
                    <a:pt x="12" y="6"/>
                    <a:pt x="12" y="5"/>
                  </a:cubicBezTo>
                  <a:cubicBezTo>
                    <a:pt x="12" y="3"/>
                    <a:pt x="12" y="2"/>
                    <a:pt x="11" y="1"/>
                  </a:cubicBezTo>
                  <a:cubicBezTo>
                    <a:pt x="10" y="0"/>
                    <a:pt x="8" y="0"/>
                    <a:pt x="6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3" name="Freeform 21">
              <a:extLst>
                <a:ext uri="{FF2B5EF4-FFF2-40B4-BE49-F238E27FC236}">
                  <a16:creationId xmlns:a16="http://schemas.microsoft.com/office/drawing/2014/main" id="{CEA2A97E-F714-4A59-B2AA-67A332E7A05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106025" y="1614488"/>
              <a:ext cx="65088" cy="76200"/>
            </a:xfrm>
            <a:custGeom>
              <a:avLst/>
              <a:gdLst>
                <a:gd name="T0" fmla="*/ 9 w 18"/>
                <a:gd name="T1" fmla="*/ 18 h 21"/>
                <a:gd name="T2" fmla="*/ 4 w 18"/>
                <a:gd name="T3" fmla="*/ 16 h 21"/>
                <a:gd name="T4" fmla="*/ 3 w 18"/>
                <a:gd name="T5" fmla="*/ 11 h 21"/>
                <a:gd name="T6" fmla="*/ 3 w 18"/>
                <a:gd name="T7" fmla="*/ 10 h 21"/>
                <a:gd name="T8" fmla="*/ 4 w 18"/>
                <a:gd name="T9" fmla="*/ 5 h 21"/>
                <a:gd name="T10" fmla="*/ 9 w 18"/>
                <a:gd name="T11" fmla="*/ 3 h 21"/>
                <a:gd name="T12" fmla="*/ 13 w 18"/>
                <a:gd name="T13" fmla="*/ 5 h 21"/>
                <a:gd name="T14" fmla="*/ 15 w 18"/>
                <a:gd name="T15" fmla="*/ 10 h 21"/>
                <a:gd name="T16" fmla="*/ 15 w 18"/>
                <a:gd name="T17" fmla="*/ 11 h 21"/>
                <a:gd name="T18" fmla="*/ 13 w 18"/>
                <a:gd name="T19" fmla="*/ 16 h 21"/>
                <a:gd name="T20" fmla="*/ 9 w 18"/>
                <a:gd name="T21" fmla="*/ 18 h 21"/>
                <a:gd name="T22" fmla="*/ 9 w 18"/>
                <a:gd name="T23" fmla="*/ 0 h 21"/>
                <a:gd name="T24" fmla="*/ 3 w 18"/>
                <a:gd name="T25" fmla="*/ 3 h 21"/>
                <a:gd name="T26" fmla="*/ 0 w 18"/>
                <a:gd name="T27" fmla="*/ 10 h 21"/>
                <a:gd name="T28" fmla="*/ 0 w 18"/>
                <a:gd name="T29" fmla="*/ 11 h 21"/>
                <a:gd name="T30" fmla="*/ 3 w 18"/>
                <a:gd name="T31" fmla="*/ 18 h 21"/>
                <a:gd name="T32" fmla="*/ 9 w 18"/>
                <a:gd name="T33" fmla="*/ 21 h 21"/>
                <a:gd name="T34" fmla="*/ 15 w 18"/>
                <a:gd name="T35" fmla="*/ 18 h 21"/>
                <a:gd name="T36" fmla="*/ 18 w 18"/>
                <a:gd name="T37" fmla="*/ 11 h 21"/>
                <a:gd name="T38" fmla="*/ 18 w 18"/>
                <a:gd name="T39" fmla="*/ 10 h 21"/>
                <a:gd name="T40" fmla="*/ 15 w 18"/>
                <a:gd name="T41" fmla="*/ 3 h 21"/>
                <a:gd name="T42" fmla="*/ 9 w 18"/>
                <a:gd name="T43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" h="21">
                  <a:moveTo>
                    <a:pt x="9" y="18"/>
                  </a:moveTo>
                  <a:cubicBezTo>
                    <a:pt x="7" y="18"/>
                    <a:pt x="6" y="18"/>
                    <a:pt x="4" y="16"/>
                  </a:cubicBezTo>
                  <a:cubicBezTo>
                    <a:pt x="3" y="15"/>
                    <a:pt x="3" y="13"/>
                    <a:pt x="3" y="11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8"/>
                    <a:pt x="3" y="6"/>
                    <a:pt x="4" y="5"/>
                  </a:cubicBezTo>
                  <a:cubicBezTo>
                    <a:pt x="6" y="3"/>
                    <a:pt x="7" y="3"/>
                    <a:pt x="9" y="3"/>
                  </a:cubicBezTo>
                  <a:cubicBezTo>
                    <a:pt x="11" y="3"/>
                    <a:pt x="12" y="3"/>
                    <a:pt x="13" y="5"/>
                  </a:cubicBezTo>
                  <a:cubicBezTo>
                    <a:pt x="14" y="6"/>
                    <a:pt x="15" y="8"/>
                    <a:pt x="15" y="10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15" y="13"/>
                    <a:pt x="14" y="15"/>
                    <a:pt x="13" y="16"/>
                  </a:cubicBezTo>
                  <a:cubicBezTo>
                    <a:pt x="12" y="18"/>
                    <a:pt x="11" y="18"/>
                    <a:pt x="9" y="18"/>
                  </a:cubicBezTo>
                  <a:moveTo>
                    <a:pt x="9" y="0"/>
                  </a:moveTo>
                  <a:cubicBezTo>
                    <a:pt x="6" y="0"/>
                    <a:pt x="4" y="1"/>
                    <a:pt x="3" y="3"/>
                  </a:cubicBezTo>
                  <a:cubicBezTo>
                    <a:pt x="1" y="5"/>
                    <a:pt x="0" y="8"/>
                    <a:pt x="0" y="10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4"/>
                    <a:pt x="1" y="16"/>
                    <a:pt x="3" y="18"/>
                  </a:cubicBezTo>
                  <a:cubicBezTo>
                    <a:pt x="4" y="20"/>
                    <a:pt x="6" y="21"/>
                    <a:pt x="9" y="21"/>
                  </a:cubicBezTo>
                  <a:cubicBezTo>
                    <a:pt x="11" y="21"/>
                    <a:pt x="14" y="20"/>
                    <a:pt x="15" y="18"/>
                  </a:cubicBezTo>
                  <a:cubicBezTo>
                    <a:pt x="17" y="16"/>
                    <a:pt x="18" y="14"/>
                    <a:pt x="18" y="11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8" y="8"/>
                    <a:pt x="17" y="5"/>
                    <a:pt x="15" y="3"/>
                  </a:cubicBezTo>
                  <a:cubicBezTo>
                    <a:pt x="14" y="1"/>
                    <a:pt x="11" y="0"/>
                    <a:pt x="9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6" name="Freeform 22">
              <a:extLst>
                <a:ext uri="{FF2B5EF4-FFF2-40B4-BE49-F238E27FC236}">
                  <a16:creationId xmlns:a16="http://schemas.microsoft.com/office/drawing/2014/main" id="{B20B6E9B-2E3F-445B-9A7C-74BF4912A6A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77463" y="1633538"/>
              <a:ext cx="33338" cy="53975"/>
            </a:xfrm>
            <a:custGeom>
              <a:avLst/>
              <a:gdLst>
                <a:gd name="T0" fmla="*/ 8 w 9"/>
                <a:gd name="T1" fmla="*/ 0 h 15"/>
                <a:gd name="T2" fmla="*/ 6 w 9"/>
                <a:gd name="T3" fmla="*/ 1 h 15"/>
                <a:gd name="T4" fmla="*/ 5 w 9"/>
                <a:gd name="T5" fmla="*/ 3 h 15"/>
                <a:gd name="T6" fmla="*/ 4 w 9"/>
                <a:gd name="T7" fmla="*/ 1 h 15"/>
                <a:gd name="T8" fmla="*/ 0 w 9"/>
                <a:gd name="T9" fmla="*/ 1 h 15"/>
                <a:gd name="T10" fmla="*/ 0 w 9"/>
                <a:gd name="T11" fmla="*/ 2 h 15"/>
                <a:gd name="T12" fmla="*/ 2 w 9"/>
                <a:gd name="T13" fmla="*/ 3 h 15"/>
                <a:gd name="T14" fmla="*/ 2 w 9"/>
                <a:gd name="T15" fmla="*/ 13 h 15"/>
                <a:gd name="T16" fmla="*/ 0 w 9"/>
                <a:gd name="T17" fmla="*/ 14 h 15"/>
                <a:gd name="T18" fmla="*/ 0 w 9"/>
                <a:gd name="T19" fmla="*/ 15 h 15"/>
                <a:gd name="T20" fmla="*/ 7 w 9"/>
                <a:gd name="T21" fmla="*/ 15 h 15"/>
                <a:gd name="T22" fmla="*/ 7 w 9"/>
                <a:gd name="T23" fmla="*/ 14 h 15"/>
                <a:gd name="T24" fmla="*/ 5 w 9"/>
                <a:gd name="T25" fmla="*/ 13 h 15"/>
                <a:gd name="T26" fmla="*/ 5 w 9"/>
                <a:gd name="T27" fmla="*/ 5 h 15"/>
                <a:gd name="T28" fmla="*/ 6 w 9"/>
                <a:gd name="T29" fmla="*/ 4 h 15"/>
                <a:gd name="T30" fmla="*/ 8 w 9"/>
                <a:gd name="T31" fmla="*/ 3 h 15"/>
                <a:gd name="T32" fmla="*/ 9 w 9"/>
                <a:gd name="T33" fmla="*/ 3 h 15"/>
                <a:gd name="T34" fmla="*/ 9 w 9"/>
                <a:gd name="T35" fmla="*/ 1 h 15"/>
                <a:gd name="T36" fmla="*/ 9 w 9"/>
                <a:gd name="T37" fmla="*/ 1 h 15"/>
                <a:gd name="T38" fmla="*/ 8 w 9"/>
                <a:gd name="T3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" h="15">
                  <a:moveTo>
                    <a:pt x="8" y="0"/>
                  </a:moveTo>
                  <a:cubicBezTo>
                    <a:pt x="7" y="0"/>
                    <a:pt x="7" y="1"/>
                    <a:pt x="6" y="1"/>
                  </a:cubicBezTo>
                  <a:cubicBezTo>
                    <a:pt x="6" y="2"/>
                    <a:pt x="5" y="2"/>
                    <a:pt x="5" y="3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4"/>
                    <a:pt x="5" y="4"/>
                    <a:pt x="6" y="4"/>
                  </a:cubicBezTo>
                  <a:cubicBezTo>
                    <a:pt x="6" y="3"/>
                    <a:pt x="7" y="3"/>
                    <a:pt x="8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8" y="0"/>
                    <a:pt x="8" y="0"/>
                    <a:pt x="8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7" name="Freeform 23">
              <a:extLst>
                <a:ext uri="{FF2B5EF4-FFF2-40B4-BE49-F238E27FC236}">
                  <a16:creationId xmlns:a16="http://schemas.microsoft.com/office/drawing/2014/main" id="{3A9EE3EC-2685-4BEC-A8C3-2570460DE82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217150" y="1611313"/>
              <a:ext cx="25400" cy="76200"/>
            </a:xfrm>
            <a:custGeom>
              <a:avLst/>
              <a:gdLst>
                <a:gd name="T0" fmla="*/ 12 w 16"/>
                <a:gd name="T1" fmla="*/ 16 h 48"/>
                <a:gd name="T2" fmla="*/ 0 w 16"/>
                <a:gd name="T3" fmla="*/ 16 h 48"/>
                <a:gd name="T4" fmla="*/ 0 w 16"/>
                <a:gd name="T5" fmla="*/ 18 h 48"/>
                <a:gd name="T6" fmla="*/ 5 w 16"/>
                <a:gd name="T7" fmla="*/ 21 h 48"/>
                <a:gd name="T8" fmla="*/ 5 w 16"/>
                <a:gd name="T9" fmla="*/ 43 h 48"/>
                <a:gd name="T10" fmla="*/ 0 w 16"/>
                <a:gd name="T11" fmla="*/ 46 h 48"/>
                <a:gd name="T12" fmla="*/ 0 w 16"/>
                <a:gd name="T13" fmla="*/ 48 h 48"/>
                <a:gd name="T14" fmla="*/ 16 w 16"/>
                <a:gd name="T15" fmla="*/ 48 h 48"/>
                <a:gd name="T16" fmla="*/ 16 w 16"/>
                <a:gd name="T17" fmla="*/ 46 h 48"/>
                <a:gd name="T18" fmla="*/ 12 w 16"/>
                <a:gd name="T19" fmla="*/ 43 h 48"/>
                <a:gd name="T20" fmla="*/ 12 w 16"/>
                <a:gd name="T21" fmla="*/ 16 h 48"/>
                <a:gd name="T22" fmla="*/ 12 w 16"/>
                <a:gd name="T23" fmla="*/ 0 h 48"/>
                <a:gd name="T24" fmla="*/ 5 w 16"/>
                <a:gd name="T25" fmla="*/ 0 h 48"/>
                <a:gd name="T26" fmla="*/ 5 w 16"/>
                <a:gd name="T27" fmla="*/ 7 h 48"/>
                <a:gd name="T28" fmla="*/ 12 w 16"/>
                <a:gd name="T29" fmla="*/ 7 h 48"/>
                <a:gd name="T30" fmla="*/ 12 w 16"/>
                <a:gd name="T31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6" h="48">
                  <a:moveTo>
                    <a:pt x="12" y="16"/>
                  </a:moveTo>
                  <a:lnTo>
                    <a:pt x="0" y="16"/>
                  </a:lnTo>
                  <a:lnTo>
                    <a:pt x="0" y="18"/>
                  </a:lnTo>
                  <a:lnTo>
                    <a:pt x="5" y="21"/>
                  </a:lnTo>
                  <a:lnTo>
                    <a:pt x="5" y="43"/>
                  </a:lnTo>
                  <a:lnTo>
                    <a:pt x="0" y="46"/>
                  </a:lnTo>
                  <a:lnTo>
                    <a:pt x="0" y="48"/>
                  </a:lnTo>
                  <a:lnTo>
                    <a:pt x="16" y="48"/>
                  </a:lnTo>
                  <a:lnTo>
                    <a:pt x="16" y="46"/>
                  </a:lnTo>
                  <a:lnTo>
                    <a:pt x="12" y="43"/>
                  </a:lnTo>
                  <a:lnTo>
                    <a:pt x="12" y="16"/>
                  </a:lnTo>
                  <a:close/>
                  <a:moveTo>
                    <a:pt x="12" y="0"/>
                  </a:moveTo>
                  <a:lnTo>
                    <a:pt x="5" y="0"/>
                  </a:lnTo>
                  <a:lnTo>
                    <a:pt x="5" y="7"/>
                  </a:lnTo>
                  <a:lnTo>
                    <a:pt x="12" y="7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8" name="Freeform 24">
              <a:extLst>
                <a:ext uri="{FF2B5EF4-FFF2-40B4-BE49-F238E27FC236}">
                  <a16:creationId xmlns:a16="http://schemas.microsoft.com/office/drawing/2014/main" id="{6F2CEA99-C47E-495C-87E0-8B16AE0D838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217150" y="1611313"/>
              <a:ext cx="25400" cy="76200"/>
            </a:xfrm>
            <a:custGeom>
              <a:avLst/>
              <a:gdLst>
                <a:gd name="T0" fmla="*/ 12 w 16"/>
                <a:gd name="T1" fmla="*/ 16 h 48"/>
                <a:gd name="T2" fmla="*/ 0 w 16"/>
                <a:gd name="T3" fmla="*/ 16 h 48"/>
                <a:gd name="T4" fmla="*/ 0 w 16"/>
                <a:gd name="T5" fmla="*/ 18 h 48"/>
                <a:gd name="T6" fmla="*/ 5 w 16"/>
                <a:gd name="T7" fmla="*/ 21 h 48"/>
                <a:gd name="T8" fmla="*/ 5 w 16"/>
                <a:gd name="T9" fmla="*/ 43 h 48"/>
                <a:gd name="T10" fmla="*/ 0 w 16"/>
                <a:gd name="T11" fmla="*/ 46 h 48"/>
                <a:gd name="T12" fmla="*/ 0 w 16"/>
                <a:gd name="T13" fmla="*/ 48 h 48"/>
                <a:gd name="T14" fmla="*/ 16 w 16"/>
                <a:gd name="T15" fmla="*/ 48 h 48"/>
                <a:gd name="T16" fmla="*/ 16 w 16"/>
                <a:gd name="T17" fmla="*/ 46 h 48"/>
                <a:gd name="T18" fmla="*/ 12 w 16"/>
                <a:gd name="T19" fmla="*/ 43 h 48"/>
                <a:gd name="T20" fmla="*/ 12 w 16"/>
                <a:gd name="T21" fmla="*/ 16 h 48"/>
                <a:gd name="T22" fmla="*/ 12 w 16"/>
                <a:gd name="T23" fmla="*/ 0 h 48"/>
                <a:gd name="T24" fmla="*/ 5 w 16"/>
                <a:gd name="T25" fmla="*/ 0 h 48"/>
                <a:gd name="T26" fmla="*/ 5 w 16"/>
                <a:gd name="T27" fmla="*/ 7 h 48"/>
                <a:gd name="T28" fmla="*/ 12 w 16"/>
                <a:gd name="T29" fmla="*/ 7 h 48"/>
                <a:gd name="T30" fmla="*/ 12 w 16"/>
                <a:gd name="T31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6" h="48">
                  <a:moveTo>
                    <a:pt x="12" y="16"/>
                  </a:moveTo>
                  <a:lnTo>
                    <a:pt x="0" y="16"/>
                  </a:lnTo>
                  <a:lnTo>
                    <a:pt x="0" y="18"/>
                  </a:lnTo>
                  <a:lnTo>
                    <a:pt x="5" y="21"/>
                  </a:lnTo>
                  <a:lnTo>
                    <a:pt x="5" y="43"/>
                  </a:lnTo>
                  <a:lnTo>
                    <a:pt x="0" y="46"/>
                  </a:lnTo>
                  <a:lnTo>
                    <a:pt x="0" y="48"/>
                  </a:lnTo>
                  <a:lnTo>
                    <a:pt x="16" y="48"/>
                  </a:lnTo>
                  <a:lnTo>
                    <a:pt x="16" y="46"/>
                  </a:lnTo>
                  <a:lnTo>
                    <a:pt x="12" y="43"/>
                  </a:lnTo>
                  <a:lnTo>
                    <a:pt x="12" y="16"/>
                  </a:lnTo>
                  <a:moveTo>
                    <a:pt x="12" y="0"/>
                  </a:moveTo>
                  <a:lnTo>
                    <a:pt x="5" y="0"/>
                  </a:lnTo>
                  <a:lnTo>
                    <a:pt x="5" y="7"/>
                  </a:lnTo>
                  <a:lnTo>
                    <a:pt x="12" y="7"/>
                  </a:lnTo>
                  <a:lnTo>
                    <a:pt x="1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9" name="Freeform 25">
              <a:extLst>
                <a:ext uri="{FF2B5EF4-FFF2-40B4-BE49-F238E27FC236}">
                  <a16:creationId xmlns:a16="http://schemas.microsoft.com/office/drawing/2014/main" id="{0715D9CC-B643-4F1C-BE32-16B107D442E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250488" y="1633538"/>
              <a:ext cx="47625" cy="76200"/>
            </a:xfrm>
            <a:custGeom>
              <a:avLst/>
              <a:gdLst>
                <a:gd name="T0" fmla="*/ 7 w 13"/>
                <a:gd name="T1" fmla="*/ 13 h 21"/>
                <a:gd name="T2" fmla="*/ 4 w 13"/>
                <a:gd name="T3" fmla="*/ 12 h 21"/>
                <a:gd name="T4" fmla="*/ 3 w 13"/>
                <a:gd name="T5" fmla="*/ 9 h 21"/>
                <a:gd name="T6" fmla="*/ 3 w 13"/>
                <a:gd name="T7" fmla="*/ 8 h 21"/>
                <a:gd name="T8" fmla="*/ 4 w 13"/>
                <a:gd name="T9" fmla="*/ 4 h 21"/>
                <a:gd name="T10" fmla="*/ 7 w 13"/>
                <a:gd name="T11" fmla="*/ 3 h 21"/>
                <a:gd name="T12" fmla="*/ 9 w 13"/>
                <a:gd name="T13" fmla="*/ 3 h 21"/>
                <a:gd name="T14" fmla="*/ 10 w 13"/>
                <a:gd name="T15" fmla="*/ 5 h 21"/>
                <a:gd name="T16" fmla="*/ 10 w 13"/>
                <a:gd name="T17" fmla="*/ 11 h 21"/>
                <a:gd name="T18" fmla="*/ 9 w 13"/>
                <a:gd name="T19" fmla="*/ 13 h 21"/>
                <a:gd name="T20" fmla="*/ 7 w 13"/>
                <a:gd name="T21" fmla="*/ 13 h 21"/>
                <a:gd name="T22" fmla="*/ 6 w 13"/>
                <a:gd name="T23" fmla="*/ 0 h 21"/>
                <a:gd name="T24" fmla="*/ 2 w 13"/>
                <a:gd name="T25" fmla="*/ 3 h 21"/>
                <a:gd name="T26" fmla="*/ 0 w 13"/>
                <a:gd name="T27" fmla="*/ 8 h 21"/>
                <a:gd name="T28" fmla="*/ 0 w 13"/>
                <a:gd name="T29" fmla="*/ 9 h 21"/>
                <a:gd name="T30" fmla="*/ 2 w 13"/>
                <a:gd name="T31" fmla="*/ 14 h 21"/>
                <a:gd name="T32" fmla="*/ 6 w 13"/>
                <a:gd name="T33" fmla="*/ 16 h 21"/>
                <a:gd name="T34" fmla="*/ 8 w 13"/>
                <a:gd name="T35" fmla="*/ 15 h 21"/>
                <a:gd name="T36" fmla="*/ 10 w 13"/>
                <a:gd name="T37" fmla="*/ 14 h 21"/>
                <a:gd name="T38" fmla="*/ 10 w 13"/>
                <a:gd name="T39" fmla="*/ 15 h 21"/>
                <a:gd name="T40" fmla="*/ 9 w 13"/>
                <a:gd name="T41" fmla="*/ 18 h 21"/>
                <a:gd name="T42" fmla="*/ 7 w 13"/>
                <a:gd name="T43" fmla="*/ 19 h 21"/>
                <a:gd name="T44" fmla="*/ 5 w 13"/>
                <a:gd name="T45" fmla="*/ 19 h 21"/>
                <a:gd name="T46" fmla="*/ 3 w 13"/>
                <a:gd name="T47" fmla="*/ 18 h 21"/>
                <a:gd name="T48" fmla="*/ 2 w 13"/>
                <a:gd name="T49" fmla="*/ 20 h 21"/>
                <a:gd name="T50" fmla="*/ 4 w 13"/>
                <a:gd name="T51" fmla="*/ 21 h 21"/>
                <a:gd name="T52" fmla="*/ 7 w 13"/>
                <a:gd name="T53" fmla="*/ 21 h 21"/>
                <a:gd name="T54" fmla="*/ 11 w 13"/>
                <a:gd name="T55" fmla="*/ 20 h 21"/>
                <a:gd name="T56" fmla="*/ 13 w 13"/>
                <a:gd name="T57" fmla="*/ 15 h 21"/>
                <a:gd name="T58" fmla="*/ 13 w 13"/>
                <a:gd name="T59" fmla="*/ 1 h 21"/>
                <a:gd name="T60" fmla="*/ 10 w 13"/>
                <a:gd name="T61" fmla="*/ 1 h 21"/>
                <a:gd name="T62" fmla="*/ 10 w 13"/>
                <a:gd name="T63" fmla="*/ 3 h 21"/>
                <a:gd name="T64" fmla="*/ 8 w 13"/>
                <a:gd name="T65" fmla="*/ 1 h 21"/>
                <a:gd name="T66" fmla="*/ 6 w 13"/>
                <a:gd name="T67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3" h="21">
                  <a:moveTo>
                    <a:pt x="7" y="13"/>
                  </a:moveTo>
                  <a:cubicBezTo>
                    <a:pt x="5" y="13"/>
                    <a:pt x="4" y="13"/>
                    <a:pt x="4" y="12"/>
                  </a:cubicBezTo>
                  <a:cubicBezTo>
                    <a:pt x="3" y="11"/>
                    <a:pt x="3" y="10"/>
                    <a:pt x="3" y="9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7"/>
                    <a:pt x="3" y="5"/>
                    <a:pt x="4" y="4"/>
                  </a:cubicBezTo>
                  <a:cubicBezTo>
                    <a:pt x="4" y="3"/>
                    <a:pt x="5" y="3"/>
                    <a:pt x="7" y="3"/>
                  </a:cubicBezTo>
                  <a:cubicBezTo>
                    <a:pt x="7" y="3"/>
                    <a:pt x="8" y="3"/>
                    <a:pt x="9" y="3"/>
                  </a:cubicBezTo>
                  <a:cubicBezTo>
                    <a:pt x="9" y="4"/>
                    <a:pt x="10" y="4"/>
                    <a:pt x="10" y="5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0" y="12"/>
                    <a:pt x="9" y="13"/>
                    <a:pt x="9" y="13"/>
                  </a:cubicBezTo>
                  <a:cubicBezTo>
                    <a:pt x="8" y="13"/>
                    <a:pt x="7" y="13"/>
                    <a:pt x="7" y="13"/>
                  </a:cubicBezTo>
                  <a:moveTo>
                    <a:pt x="6" y="0"/>
                  </a:moveTo>
                  <a:cubicBezTo>
                    <a:pt x="4" y="0"/>
                    <a:pt x="3" y="1"/>
                    <a:pt x="2" y="3"/>
                  </a:cubicBezTo>
                  <a:cubicBezTo>
                    <a:pt x="1" y="4"/>
                    <a:pt x="0" y="6"/>
                    <a:pt x="0" y="8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11"/>
                    <a:pt x="1" y="12"/>
                    <a:pt x="2" y="14"/>
                  </a:cubicBezTo>
                  <a:cubicBezTo>
                    <a:pt x="3" y="15"/>
                    <a:pt x="4" y="16"/>
                    <a:pt x="6" y="16"/>
                  </a:cubicBezTo>
                  <a:cubicBezTo>
                    <a:pt x="7" y="16"/>
                    <a:pt x="8" y="15"/>
                    <a:pt x="8" y="15"/>
                  </a:cubicBezTo>
                  <a:cubicBezTo>
                    <a:pt x="9" y="15"/>
                    <a:pt x="9" y="14"/>
                    <a:pt x="10" y="14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10" y="16"/>
                    <a:pt x="10" y="17"/>
                    <a:pt x="9" y="18"/>
                  </a:cubicBezTo>
                  <a:cubicBezTo>
                    <a:pt x="9" y="19"/>
                    <a:pt x="8" y="19"/>
                    <a:pt x="7" y="19"/>
                  </a:cubicBezTo>
                  <a:cubicBezTo>
                    <a:pt x="6" y="19"/>
                    <a:pt x="5" y="19"/>
                    <a:pt x="5" y="19"/>
                  </a:cubicBezTo>
                  <a:cubicBezTo>
                    <a:pt x="4" y="19"/>
                    <a:pt x="3" y="18"/>
                    <a:pt x="3" y="18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3" y="20"/>
                    <a:pt x="3" y="21"/>
                    <a:pt x="4" y="21"/>
                  </a:cubicBezTo>
                  <a:cubicBezTo>
                    <a:pt x="5" y="21"/>
                    <a:pt x="6" y="21"/>
                    <a:pt x="7" y="21"/>
                  </a:cubicBezTo>
                  <a:cubicBezTo>
                    <a:pt x="9" y="21"/>
                    <a:pt x="10" y="21"/>
                    <a:pt x="11" y="20"/>
                  </a:cubicBezTo>
                  <a:cubicBezTo>
                    <a:pt x="12" y="18"/>
                    <a:pt x="13" y="17"/>
                    <a:pt x="13" y="15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2"/>
                    <a:pt x="9" y="1"/>
                    <a:pt x="8" y="1"/>
                  </a:cubicBezTo>
                  <a:cubicBezTo>
                    <a:pt x="8" y="1"/>
                    <a:pt x="7" y="0"/>
                    <a:pt x="6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0" name="Freeform 26">
              <a:extLst>
                <a:ext uri="{FF2B5EF4-FFF2-40B4-BE49-F238E27FC236}">
                  <a16:creationId xmlns:a16="http://schemas.microsoft.com/office/drawing/2014/main" id="{628335E8-F6A4-4486-BFC7-46F8CB4D65C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09225" y="1611313"/>
              <a:ext cx="25400" cy="76200"/>
            </a:xfrm>
            <a:custGeom>
              <a:avLst/>
              <a:gdLst>
                <a:gd name="T0" fmla="*/ 11 w 16"/>
                <a:gd name="T1" fmla="*/ 16 h 48"/>
                <a:gd name="T2" fmla="*/ 0 w 16"/>
                <a:gd name="T3" fmla="*/ 16 h 48"/>
                <a:gd name="T4" fmla="*/ 0 w 16"/>
                <a:gd name="T5" fmla="*/ 18 h 48"/>
                <a:gd name="T6" fmla="*/ 4 w 16"/>
                <a:gd name="T7" fmla="*/ 21 h 48"/>
                <a:gd name="T8" fmla="*/ 4 w 16"/>
                <a:gd name="T9" fmla="*/ 43 h 48"/>
                <a:gd name="T10" fmla="*/ 0 w 16"/>
                <a:gd name="T11" fmla="*/ 46 h 48"/>
                <a:gd name="T12" fmla="*/ 0 w 16"/>
                <a:gd name="T13" fmla="*/ 48 h 48"/>
                <a:gd name="T14" fmla="*/ 16 w 16"/>
                <a:gd name="T15" fmla="*/ 48 h 48"/>
                <a:gd name="T16" fmla="*/ 16 w 16"/>
                <a:gd name="T17" fmla="*/ 46 h 48"/>
                <a:gd name="T18" fmla="*/ 11 w 16"/>
                <a:gd name="T19" fmla="*/ 43 h 48"/>
                <a:gd name="T20" fmla="*/ 11 w 16"/>
                <a:gd name="T21" fmla="*/ 16 h 48"/>
                <a:gd name="T22" fmla="*/ 11 w 16"/>
                <a:gd name="T23" fmla="*/ 0 h 48"/>
                <a:gd name="T24" fmla="*/ 4 w 16"/>
                <a:gd name="T25" fmla="*/ 0 h 48"/>
                <a:gd name="T26" fmla="*/ 4 w 16"/>
                <a:gd name="T27" fmla="*/ 7 h 48"/>
                <a:gd name="T28" fmla="*/ 11 w 16"/>
                <a:gd name="T29" fmla="*/ 7 h 48"/>
                <a:gd name="T30" fmla="*/ 11 w 16"/>
                <a:gd name="T31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6" h="48">
                  <a:moveTo>
                    <a:pt x="11" y="16"/>
                  </a:moveTo>
                  <a:lnTo>
                    <a:pt x="0" y="16"/>
                  </a:lnTo>
                  <a:lnTo>
                    <a:pt x="0" y="18"/>
                  </a:lnTo>
                  <a:lnTo>
                    <a:pt x="4" y="21"/>
                  </a:lnTo>
                  <a:lnTo>
                    <a:pt x="4" y="43"/>
                  </a:lnTo>
                  <a:lnTo>
                    <a:pt x="0" y="46"/>
                  </a:lnTo>
                  <a:lnTo>
                    <a:pt x="0" y="48"/>
                  </a:lnTo>
                  <a:lnTo>
                    <a:pt x="16" y="48"/>
                  </a:lnTo>
                  <a:lnTo>
                    <a:pt x="16" y="46"/>
                  </a:lnTo>
                  <a:lnTo>
                    <a:pt x="11" y="43"/>
                  </a:lnTo>
                  <a:lnTo>
                    <a:pt x="11" y="16"/>
                  </a:lnTo>
                  <a:close/>
                  <a:moveTo>
                    <a:pt x="11" y="0"/>
                  </a:moveTo>
                  <a:lnTo>
                    <a:pt x="4" y="0"/>
                  </a:lnTo>
                  <a:lnTo>
                    <a:pt x="4" y="7"/>
                  </a:lnTo>
                  <a:lnTo>
                    <a:pt x="11" y="7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1" name="Freeform 27">
              <a:extLst>
                <a:ext uri="{FF2B5EF4-FFF2-40B4-BE49-F238E27FC236}">
                  <a16:creationId xmlns:a16="http://schemas.microsoft.com/office/drawing/2014/main" id="{2DF8D664-1FDE-4861-BD2F-F8DCD55A269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09225" y="1611313"/>
              <a:ext cx="25400" cy="76200"/>
            </a:xfrm>
            <a:custGeom>
              <a:avLst/>
              <a:gdLst>
                <a:gd name="T0" fmla="*/ 11 w 16"/>
                <a:gd name="T1" fmla="*/ 16 h 48"/>
                <a:gd name="T2" fmla="*/ 0 w 16"/>
                <a:gd name="T3" fmla="*/ 16 h 48"/>
                <a:gd name="T4" fmla="*/ 0 w 16"/>
                <a:gd name="T5" fmla="*/ 18 h 48"/>
                <a:gd name="T6" fmla="*/ 4 w 16"/>
                <a:gd name="T7" fmla="*/ 21 h 48"/>
                <a:gd name="T8" fmla="*/ 4 w 16"/>
                <a:gd name="T9" fmla="*/ 43 h 48"/>
                <a:gd name="T10" fmla="*/ 0 w 16"/>
                <a:gd name="T11" fmla="*/ 46 h 48"/>
                <a:gd name="T12" fmla="*/ 0 w 16"/>
                <a:gd name="T13" fmla="*/ 48 h 48"/>
                <a:gd name="T14" fmla="*/ 16 w 16"/>
                <a:gd name="T15" fmla="*/ 48 h 48"/>
                <a:gd name="T16" fmla="*/ 16 w 16"/>
                <a:gd name="T17" fmla="*/ 46 h 48"/>
                <a:gd name="T18" fmla="*/ 11 w 16"/>
                <a:gd name="T19" fmla="*/ 43 h 48"/>
                <a:gd name="T20" fmla="*/ 11 w 16"/>
                <a:gd name="T21" fmla="*/ 16 h 48"/>
                <a:gd name="T22" fmla="*/ 11 w 16"/>
                <a:gd name="T23" fmla="*/ 0 h 48"/>
                <a:gd name="T24" fmla="*/ 4 w 16"/>
                <a:gd name="T25" fmla="*/ 0 h 48"/>
                <a:gd name="T26" fmla="*/ 4 w 16"/>
                <a:gd name="T27" fmla="*/ 7 h 48"/>
                <a:gd name="T28" fmla="*/ 11 w 16"/>
                <a:gd name="T29" fmla="*/ 7 h 48"/>
                <a:gd name="T30" fmla="*/ 11 w 16"/>
                <a:gd name="T31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6" h="48">
                  <a:moveTo>
                    <a:pt x="11" y="16"/>
                  </a:moveTo>
                  <a:lnTo>
                    <a:pt x="0" y="16"/>
                  </a:lnTo>
                  <a:lnTo>
                    <a:pt x="0" y="18"/>
                  </a:lnTo>
                  <a:lnTo>
                    <a:pt x="4" y="21"/>
                  </a:lnTo>
                  <a:lnTo>
                    <a:pt x="4" y="43"/>
                  </a:lnTo>
                  <a:lnTo>
                    <a:pt x="0" y="46"/>
                  </a:lnTo>
                  <a:lnTo>
                    <a:pt x="0" y="48"/>
                  </a:lnTo>
                  <a:lnTo>
                    <a:pt x="16" y="48"/>
                  </a:lnTo>
                  <a:lnTo>
                    <a:pt x="16" y="46"/>
                  </a:lnTo>
                  <a:lnTo>
                    <a:pt x="11" y="43"/>
                  </a:lnTo>
                  <a:lnTo>
                    <a:pt x="11" y="16"/>
                  </a:lnTo>
                  <a:moveTo>
                    <a:pt x="11" y="0"/>
                  </a:moveTo>
                  <a:lnTo>
                    <a:pt x="4" y="0"/>
                  </a:lnTo>
                  <a:lnTo>
                    <a:pt x="4" y="7"/>
                  </a:lnTo>
                  <a:lnTo>
                    <a:pt x="11" y="7"/>
                  </a:lnTo>
                  <a:lnTo>
                    <a:pt x="1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2" name="Freeform 28">
              <a:extLst>
                <a:ext uri="{FF2B5EF4-FFF2-40B4-BE49-F238E27FC236}">
                  <a16:creationId xmlns:a16="http://schemas.microsoft.com/office/drawing/2014/main" id="{2C0370BB-C4D4-4672-8929-BBEF5979244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37800" y="1633538"/>
              <a:ext cx="61913" cy="53975"/>
            </a:xfrm>
            <a:custGeom>
              <a:avLst/>
              <a:gdLst>
                <a:gd name="T0" fmla="*/ 9 w 17"/>
                <a:gd name="T1" fmla="*/ 0 h 15"/>
                <a:gd name="T2" fmla="*/ 7 w 17"/>
                <a:gd name="T3" fmla="*/ 1 h 15"/>
                <a:gd name="T4" fmla="*/ 5 w 17"/>
                <a:gd name="T5" fmla="*/ 3 h 15"/>
                <a:gd name="T6" fmla="*/ 5 w 17"/>
                <a:gd name="T7" fmla="*/ 1 h 15"/>
                <a:gd name="T8" fmla="*/ 0 w 17"/>
                <a:gd name="T9" fmla="*/ 1 h 15"/>
                <a:gd name="T10" fmla="*/ 0 w 17"/>
                <a:gd name="T11" fmla="*/ 2 h 15"/>
                <a:gd name="T12" fmla="*/ 3 w 17"/>
                <a:gd name="T13" fmla="*/ 3 h 15"/>
                <a:gd name="T14" fmla="*/ 3 w 17"/>
                <a:gd name="T15" fmla="*/ 13 h 15"/>
                <a:gd name="T16" fmla="*/ 0 w 17"/>
                <a:gd name="T17" fmla="*/ 14 h 15"/>
                <a:gd name="T18" fmla="*/ 0 w 17"/>
                <a:gd name="T19" fmla="*/ 15 h 15"/>
                <a:gd name="T20" fmla="*/ 7 w 17"/>
                <a:gd name="T21" fmla="*/ 15 h 15"/>
                <a:gd name="T22" fmla="*/ 7 w 17"/>
                <a:gd name="T23" fmla="*/ 14 h 15"/>
                <a:gd name="T24" fmla="*/ 5 w 17"/>
                <a:gd name="T25" fmla="*/ 13 h 15"/>
                <a:gd name="T26" fmla="*/ 5 w 17"/>
                <a:gd name="T27" fmla="*/ 5 h 15"/>
                <a:gd name="T28" fmla="*/ 7 w 17"/>
                <a:gd name="T29" fmla="*/ 3 h 15"/>
                <a:gd name="T30" fmla="*/ 9 w 17"/>
                <a:gd name="T31" fmla="*/ 3 h 15"/>
                <a:gd name="T32" fmla="*/ 11 w 17"/>
                <a:gd name="T33" fmla="*/ 3 h 15"/>
                <a:gd name="T34" fmla="*/ 12 w 17"/>
                <a:gd name="T35" fmla="*/ 6 h 15"/>
                <a:gd name="T36" fmla="*/ 12 w 17"/>
                <a:gd name="T37" fmla="*/ 13 h 15"/>
                <a:gd name="T38" fmla="*/ 10 w 17"/>
                <a:gd name="T39" fmla="*/ 14 h 15"/>
                <a:gd name="T40" fmla="*/ 10 w 17"/>
                <a:gd name="T41" fmla="*/ 15 h 15"/>
                <a:gd name="T42" fmla="*/ 17 w 17"/>
                <a:gd name="T43" fmla="*/ 15 h 15"/>
                <a:gd name="T44" fmla="*/ 17 w 17"/>
                <a:gd name="T45" fmla="*/ 14 h 15"/>
                <a:gd name="T46" fmla="*/ 14 w 17"/>
                <a:gd name="T47" fmla="*/ 13 h 15"/>
                <a:gd name="T48" fmla="*/ 14 w 17"/>
                <a:gd name="T49" fmla="*/ 6 h 15"/>
                <a:gd name="T50" fmla="*/ 13 w 17"/>
                <a:gd name="T51" fmla="*/ 2 h 15"/>
                <a:gd name="T52" fmla="*/ 9 w 17"/>
                <a:gd name="T53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7" h="15">
                  <a:moveTo>
                    <a:pt x="9" y="0"/>
                  </a:moveTo>
                  <a:cubicBezTo>
                    <a:pt x="9" y="0"/>
                    <a:pt x="8" y="1"/>
                    <a:pt x="7" y="1"/>
                  </a:cubicBezTo>
                  <a:cubicBezTo>
                    <a:pt x="6" y="2"/>
                    <a:pt x="6" y="2"/>
                    <a:pt x="5" y="3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6" y="4"/>
                    <a:pt x="6" y="4"/>
                    <a:pt x="7" y="3"/>
                  </a:cubicBezTo>
                  <a:cubicBezTo>
                    <a:pt x="7" y="3"/>
                    <a:pt x="8" y="3"/>
                    <a:pt x="9" y="3"/>
                  </a:cubicBezTo>
                  <a:cubicBezTo>
                    <a:pt x="10" y="3"/>
                    <a:pt x="11" y="3"/>
                    <a:pt x="11" y="3"/>
                  </a:cubicBezTo>
                  <a:cubicBezTo>
                    <a:pt x="12" y="4"/>
                    <a:pt x="12" y="5"/>
                    <a:pt x="12" y="6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17" y="15"/>
                    <a:pt x="17" y="15"/>
                    <a:pt x="17" y="15"/>
                  </a:cubicBezTo>
                  <a:cubicBezTo>
                    <a:pt x="17" y="14"/>
                    <a:pt x="17" y="14"/>
                    <a:pt x="17" y="14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4" y="4"/>
                    <a:pt x="14" y="3"/>
                    <a:pt x="13" y="2"/>
                  </a:cubicBezTo>
                  <a:cubicBezTo>
                    <a:pt x="12" y="1"/>
                    <a:pt x="11" y="0"/>
                    <a:pt x="9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3" name="Freeform 29">
              <a:extLst>
                <a:ext uri="{FF2B5EF4-FFF2-40B4-BE49-F238E27FC236}">
                  <a16:creationId xmlns:a16="http://schemas.microsoft.com/office/drawing/2014/main" id="{8C8734A1-D828-4F0E-80BF-14CFBFF79D5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406063" y="1633538"/>
              <a:ext cx="44450" cy="57150"/>
            </a:xfrm>
            <a:custGeom>
              <a:avLst/>
              <a:gdLst>
                <a:gd name="T0" fmla="*/ 5 w 12"/>
                <a:gd name="T1" fmla="*/ 13 h 16"/>
                <a:gd name="T2" fmla="*/ 3 w 12"/>
                <a:gd name="T3" fmla="*/ 13 h 16"/>
                <a:gd name="T4" fmla="*/ 2 w 12"/>
                <a:gd name="T5" fmla="*/ 11 h 16"/>
                <a:gd name="T6" fmla="*/ 3 w 12"/>
                <a:gd name="T7" fmla="*/ 10 h 16"/>
                <a:gd name="T8" fmla="*/ 6 w 12"/>
                <a:gd name="T9" fmla="*/ 9 h 16"/>
                <a:gd name="T10" fmla="*/ 9 w 12"/>
                <a:gd name="T11" fmla="*/ 9 h 16"/>
                <a:gd name="T12" fmla="*/ 9 w 12"/>
                <a:gd name="T13" fmla="*/ 11 h 16"/>
                <a:gd name="T14" fmla="*/ 7 w 12"/>
                <a:gd name="T15" fmla="*/ 13 h 16"/>
                <a:gd name="T16" fmla="*/ 5 w 12"/>
                <a:gd name="T17" fmla="*/ 13 h 16"/>
                <a:gd name="T18" fmla="*/ 6 w 12"/>
                <a:gd name="T19" fmla="*/ 0 h 16"/>
                <a:gd name="T20" fmla="*/ 3 w 12"/>
                <a:gd name="T21" fmla="*/ 1 h 16"/>
                <a:gd name="T22" fmla="*/ 0 w 12"/>
                <a:gd name="T23" fmla="*/ 2 h 16"/>
                <a:gd name="T24" fmla="*/ 0 w 12"/>
                <a:gd name="T25" fmla="*/ 5 h 16"/>
                <a:gd name="T26" fmla="*/ 2 w 12"/>
                <a:gd name="T27" fmla="*/ 5 h 16"/>
                <a:gd name="T28" fmla="*/ 3 w 12"/>
                <a:gd name="T29" fmla="*/ 4 h 16"/>
                <a:gd name="T30" fmla="*/ 4 w 12"/>
                <a:gd name="T31" fmla="*/ 3 h 16"/>
                <a:gd name="T32" fmla="*/ 6 w 12"/>
                <a:gd name="T33" fmla="*/ 3 h 16"/>
                <a:gd name="T34" fmla="*/ 8 w 12"/>
                <a:gd name="T35" fmla="*/ 3 h 16"/>
                <a:gd name="T36" fmla="*/ 9 w 12"/>
                <a:gd name="T37" fmla="*/ 5 h 16"/>
                <a:gd name="T38" fmla="*/ 9 w 12"/>
                <a:gd name="T39" fmla="*/ 7 h 16"/>
                <a:gd name="T40" fmla="*/ 6 w 12"/>
                <a:gd name="T41" fmla="*/ 7 h 16"/>
                <a:gd name="T42" fmla="*/ 1 w 12"/>
                <a:gd name="T43" fmla="*/ 8 h 16"/>
                <a:gd name="T44" fmla="*/ 0 w 12"/>
                <a:gd name="T45" fmla="*/ 11 h 16"/>
                <a:gd name="T46" fmla="*/ 1 w 12"/>
                <a:gd name="T47" fmla="*/ 14 h 16"/>
                <a:gd name="T48" fmla="*/ 4 w 12"/>
                <a:gd name="T49" fmla="*/ 16 h 16"/>
                <a:gd name="T50" fmla="*/ 7 w 12"/>
                <a:gd name="T51" fmla="*/ 15 h 16"/>
                <a:gd name="T52" fmla="*/ 9 w 12"/>
                <a:gd name="T53" fmla="*/ 13 h 16"/>
                <a:gd name="T54" fmla="*/ 9 w 12"/>
                <a:gd name="T55" fmla="*/ 14 h 16"/>
                <a:gd name="T56" fmla="*/ 9 w 12"/>
                <a:gd name="T57" fmla="*/ 15 h 16"/>
                <a:gd name="T58" fmla="*/ 12 w 12"/>
                <a:gd name="T59" fmla="*/ 15 h 16"/>
                <a:gd name="T60" fmla="*/ 12 w 12"/>
                <a:gd name="T61" fmla="*/ 14 h 16"/>
                <a:gd name="T62" fmla="*/ 11 w 12"/>
                <a:gd name="T63" fmla="*/ 13 h 16"/>
                <a:gd name="T64" fmla="*/ 11 w 12"/>
                <a:gd name="T65" fmla="*/ 13 h 16"/>
                <a:gd name="T66" fmla="*/ 11 w 12"/>
                <a:gd name="T67" fmla="*/ 12 h 16"/>
                <a:gd name="T68" fmla="*/ 11 w 12"/>
                <a:gd name="T69" fmla="*/ 5 h 16"/>
                <a:gd name="T70" fmla="*/ 10 w 12"/>
                <a:gd name="T71" fmla="*/ 2 h 16"/>
                <a:gd name="T72" fmla="*/ 6 w 12"/>
                <a:gd name="T7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2" h="16">
                  <a:moveTo>
                    <a:pt x="5" y="13"/>
                  </a:moveTo>
                  <a:cubicBezTo>
                    <a:pt x="4" y="13"/>
                    <a:pt x="3" y="13"/>
                    <a:pt x="3" y="13"/>
                  </a:cubicBezTo>
                  <a:cubicBezTo>
                    <a:pt x="3" y="13"/>
                    <a:pt x="2" y="12"/>
                    <a:pt x="2" y="11"/>
                  </a:cubicBezTo>
                  <a:cubicBezTo>
                    <a:pt x="2" y="11"/>
                    <a:pt x="3" y="10"/>
                    <a:pt x="3" y="10"/>
                  </a:cubicBezTo>
                  <a:cubicBezTo>
                    <a:pt x="4" y="9"/>
                    <a:pt x="5" y="9"/>
                    <a:pt x="6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8" y="12"/>
                    <a:pt x="8" y="12"/>
                    <a:pt x="7" y="13"/>
                  </a:cubicBezTo>
                  <a:cubicBezTo>
                    <a:pt x="6" y="13"/>
                    <a:pt x="6" y="13"/>
                    <a:pt x="5" y="13"/>
                  </a:cubicBezTo>
                  <a:moveTo>
                    <a:pt x="6" y="0"/>
                  </a:moveTo>
                  <a:cubicBezTo>
                    <a:pt x="5" y="0"/>
                    <a:pt x="4" y="1"/>
                    <a:pt x="3" y="1"/>
                  </a:cubicBezTo>
                  <a:cubicBezTo>
                    <a:pt x="2" y="1"/>
                    <a:pt x="1" y="2"/>
                    <a:pt x="0" y="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3"/>
                    <a:pt x="3" y="3"/>
                    <a:pt x="4" y="3"/>
                  </a:cubicBezTo>
                  <a:cubicBezTo>
                    <a:pt x="4" y="3"/>
                    <a:pt x="5" y="3"/>
                    <a:pt x="6" y="3"/>
                  </a:cubicBezTo>
                  <a:cubicBezTo>
                    <a:pt x="7" y="3"/>
                    <a:pt x="7" y="3"/>
                    <a:pt x="8" y="3"/>
                  </a:cubicBezTo>
                  <a:cubicBezTo>
                    <a:pt x="8" y="4"/>
                    <a:pt x="9" y="4"/>
                    <a:pt x="9" y="5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4" y="7"/>
                    <a:pt x="3" y="7"/>
                    <a:pt x="1" y="8"/>
                  </a:cubicBezTo>
                  <a:cubicBezTo>
                    <a:pt x="0" y="9"/>
                    <a:pt x="0" y="10"/>
                    <a:pt x="0" y="11"/>
                  </a:cubicBezTo>
                  <a:cubicBezTo>
                    <a:pt x="0" y="13"/>
                    <a:pt x="0" y="14"/>
                    <a:pt x="1" y="14"/>
                  </a:cubicBezTo>
                  <a:cubicBezTo>
                    <a:pt x="2" y="15"/>
                    <a:pt x="3" y="16"/>
                    <a:pt x="4" y="16"/>
                  </a:cubicBezTo>
                  <a:cubicBezTo>
                    <a:pt x="5" y="16"/>
                    <a:pt x="6" y="15"/>
                    <a:pt x="7" y="15"/>
                  </a:cubicBezTo>
                  <a:cubicBezTo>
                    <a:pt x="8" y="14"/>
                    <a:pt x="8" y="14"/>
                    <a:pt x="9" y="13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2" y="14"/>
                    <a:pt x="12" y="14"/>
                    <a:pt x="12" y="14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1" y="4"/>
                    <a:pt x="11" y="3"/>
                    <a:pt x="10" y="2"/>
                  </a:cubicBezTo>
                  <a:cubicBezTo>
                    <a:pt x="9" y="1"/>
                    <a:pt x="7" y="0"/>
                    <a:pt x="6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4" name="Freeform 30">
              <a:extLst>
                <a:ext uri="{FF2B5EF4-FFF2-40B4-BE49-F238E27FC236}">
                  <a16:creationId xmlns:a16="http://schemas.microsoft.com/office/drawing/2014/main" id="{D79877E7-E602-4E23-BD54-4E07D6A5D1C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56863" y="1611313"/>
              <a:ext cx="25400" cy="76200"/>
            </a:xfrm>
            <a:custGeom>
              <a:avLst/>
              <a:gdLst>
                <a:gd name="T0" fmla="*/ 12 w 16"/>
                <a:gd name="T1" fmla="*/ 0 h 48"/>
                <a:gd name="T2" fmla="*/ 0 w 16"/>
                <a:gd name="T3" fmla="*/ 0 h 48"/>
                <a:gd name="T4" fmla="*/ 0 w 16"/>
                <a:gd name="T5" fmla="*/ 5 h 48"/>
                <a:gd name="T6" fmla="*/ 5 w 16"/>
                <a:gd name="T7" fmla="*/ 5 h 48"/>
                <a:gd name="T8" fmla="*/ 5 w 16"/>
                <a:gd name="T9" fmla="*/ 43 h 48"/>
                <a:gd name="T10" fmla="*/ 0 w 16"/>
                <a:gd name="T11" fmla="*/ 46 h 48"/>
                <a:gd name="T12" fmla="*/ 0 w 16"/>
                <a:gd name="T13" fmla="*/ 48 h 48"/>
                <a:gd name="T14" fmla="*/ 16 w 16"/>
                <a:gd name="T15" fmla="*/ 48 h 48"/>
                <a:gd name="T16" fmla="*/ 16 w 16"/>
                <a:gd name="T17" fmla="*/ 46 h 48"/>
                <a:gd name="T18" fmla="*/ 12 w 16"/>
                <a:gd name="T19" fmla="*/ 43 h 48"/>
                <a:gd name="T20" fmla="*/ 12 w 16"/>
                <a:gd name="T21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" h="48">
                  <a:moveTo>
                    <a:pt x="12" y="0"/>
                  </a:moveTo>
                  <a:lnTo>
                    <a:pt x="0" y="0"/>
                  </a:lnTo>
                  <a:lnTo>
                    <a:pt x="0" y="5"/>
                  </a:lnTo>
                  <a:lnTo>
                    <a:pt x="5" y="5"/>
                  </a:lnTo>
                  <a:lnTo>
                    <a:pt x="5" y="43"/>
                  </a:lnTo>
                  <a:lnTo>
                    <a:pt x="0" y="46"/>
                  </a:lnTo>
                  <a:lnTo>
                    <a:pt x="0" y="48"/>
                  </a:lnTo>
                  <a:lnTo>
                    <a:pt x="16" y="48"/>
                  </a:lnTo>
                  <a:lnTo>
                    <a:pt x="16" y="46"/>
                  </a:lnTo>
                  <a:lnTo>
                    <a:pt x="12" y="43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5" name="Freeform 31">
              <a:extLst>
                <a:ext uri="{FF2B5EF4-FFF2-40B4-BE49-F238E27FC236}">
                  <a16:creationId xmlns:a16="http://schemas.microsoft.com/office/drawing/2014/main" id="{5A595E92-BE29-4CB7-B8B1-6B80ED44146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56863" y="1611313"/>
              <a:ext cx="25400" cy="76200"/>
            </a:xfrm>
            <a:custGeom>
              <a:avLst/>
              <a:gdLst>
                <a:gd name="T0" fmla="*/ 12 w 16"/>
                <a:gd name="T1" fmla="*/ 0 h 48"/>
                <a:gd name="T2" fmla="*/ 0 w 16"/>
                <a:gd name="T3" fmla="*/ 0 h 48"/>
                <a:gd name="T4" fmla="*/ 0 w 16"/>
                <a:gd name="T5" fmla="*/ 5 h 48"/>
                <a:gd name="T6" fmla="*/ 5 w 16"/>
                <a:gd name="T7" fmla="*/ 5 h 48"/>
                <a:gd name="T8" fmla="*/ 5 w 16"/>
                <a:gd name="T9" fmla="*/ 43 h 48"/>
                <a:gd name="T10" fmla="*/ 0 w 16"/>
                <a:gd name="T11" fmla="*/ 46 h 48"/>
                <a:gd name="T12" fmla="*/ 0 w 16"/>
                <a:gd name="T13" fmla="*/ 48 h 48"/>
                <a:gd name="T14" fmla="*/ 16 w 16"/>
                <a:gd name="T15" fmla="*/ 48 h 48"/>
                <a:gd name="T16" fmla="*/ 16 w 16"/>
                <a:gd name="T17" fmla="*/ 46 h 48"/>
                <a:gd name="T18" fmla="*/ 12 w 16"/>
                <a:gd name="T19" fmla="*/ 43 h 48"/>
                <a:gd name="T20" fmla="*/ 12 w 16"/>
                <a:gd name="T21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" h="48">
                  <a:moveTo>
                    <a:pt x="12" y="0"/>
                  </a:moveTo>
                  <a:lnTo>
                    <a:pt x="0" y="0"/>
                  </a:lnTo>
                  <a:lnTo>
                    <a:pt x="0" y="5"/>
                  </a:lnTo>
                  <a:lnTo>
                    <a:pt x="5" y="5"/>
                  </a:lnTo>
                  <a:lnTo>
                    <a:pt x="5" y="43"/>
                  </a:lnTo>
                  <a:lnTo>
                    <a:pt x="0" y="46"/>
                  </a:lnTo>
                  <a:lnTo>
                    <a:pt x="0" y="48"/>
                  </a:lnTo>
                  <a:lnTo>
                    <a:pt x="16" y="48"/>
                  </a:lnTo>
                  <a:lnTo>
                    <a:pt x="16" y="46"/>
                  </a:lnTo>
                  <a:lnTo>
                    <a:pt x="12" y="43"/>
                  </a:lnTo>
                  <a:lnTo>
                    <a:pt x="1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" name="Freeform 32">
              <a:extLst>
                <a:ext uri="{FF2B5EF4-FFF2-40B4-BE49-F238E27FC236}">
                  <a16:creationId xmlns:a16="http://schemas.microsoft.com/office/drawing/2014/main" id="{738F75B1-2F17-4B7A-8F5C-A174C4EFC36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15600" y="1619251"/>
              <a:ext cx="53975" cy="68263"/>
            </a:xfrm>
            <a:custGeom>
              <a:avLst/>
              <a:gdLst>
                <a:gd name="T0" fmla="*/ 34 w 34"/>
                <a:gd name="T1" fmla="*/ 0 h 43"/>
                <a:gd name="T2" fmla="*/ 0 w 34"/>
                <a:gd name="T3" fmla="*/ 0 h 43"/>
                <a:gd name="T4" fmla="*/ 0 w 34"/>
                <a:gd name="T5" fmla="*/ 2 h 43"/>
                <a:gd name="T6" fmla="*/ 4 w 34"/>
                <a:gd name="T7" fmla="*/ 4 h 43"/>
                <a:gd name="T8" fmla="*/ 4 w 34"/>
                <a:gd name="T9" fmla="*/ 38 h 43"/>
                <a:gd name="T10" fmla="*/ 0 w 34"/>
                <a:gd name="T11" fmla="*/ 41 h 43"/>
                <a:gd name="T12" fmla="*/ 0 w 34"/>
                <a:gd name="T13" fmla="*/ 43 h 43"/>
                <a:gd name="T14" fmla="*/ 16 w 34"/>
                <a:gd name="T15" fmla="*/ 43 h 43"/>
                <a:gd name="T16" fmla="*/ 16 w 34"/>
                <a:gd name="T17" fmla="*/ 41 h 43"/>
                <a:gd name="T18" fmla="*/ 11 w 34"/>
                <a:gd name="T19" fmla="*/ 38 h 43"/>
                <a:gd name="T20" fmla="*/ 11 w 34"/>
                <a:gd name="T21" fmla="*/ 25 h 43"/>
                <a:gd name="T22" fmla="*/ 27 w 34"/>
                <a:gd name="T23" fmla="*/ 25 h 43"/>
                <a:gd name="T24" fmla="*/ 27 w 34"/>
                <a:gd name="T25" fmla="*/ 20 h 43"/>
                <a:gd name="T26" fmla="*/ 11 w 34"/>
                <a:gd name="T27" fmla="*/ 20 h 43"/>
                <a:gd name="T28" fmla="*/ 11 w 34"/>
                <a:gd name="T29" fmla="*/ 4 h 43"/>
                <a:gd name="T30" fmla="*/ 29 w 34"/>
                <a:gd name="T31" fmla="*/ 4 h 43"/>
                <a:gd name="T32" fmla="*/ 29 w 34"/>
                <a:gd name="T33" fmla="*/ 9 h 43"/>
                <a:gd name="T34" fmla="*/ 34 w 34"/>
                <a:gd name="T35" fmla="*/ 9 h 43"/>
                <a:gd name="T36" fmla="*/ 34 w 34"/>
                <a:gd name="T37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4" h="43">
                  <a:moveTo>
                    <a:pt x="34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4" y="4"/>
                  </a:lnTo>
                  <a:lnTo>
                    <a:pt x="4" y="38"/>
                  </a:lnTo>
                  <a:lnTo>
                    <a:pt x="0" y="41"/>
                  </a:lnTo>
                  <a:lnTo>
                    <a:pt x="0" y="43"/>
                  </a:lnTo>
                  <a:lnTo>
                    <a:pt x="16" y="43"/>
                  </a:lnTo>
                  <a:lnTo>
                    <a:pt x="16" y="41"/>
                  </a:lnTo>
                  <a:lnTo>
                    <a:pt x="11" y="38"/>
                  </a:lnTo>
                  <a:lnTo>
                    <a:pt x="11" y="25"/>
                  </a:lnTo>
                  <a:lnTo>
                    <a:pt x="27" y="25"/>
                  </a:lnTo>
                  <a:lnTo>
                    <a:pt x="27" y="20"/>
                  </a:lnTo>
                  <a:lnTo>
                    <a:pt x="11" y="20"/>
                  </a:lnTo>
                  <a:lnTo>
                    <a:pt x="11" y="4"/>
                  </a:lnTo>
                  <a:lnTo>
                    <a:pt x="29" y="4"/>
                  </a:lnTo>
                  <a:lnTo>
                    <a:pt x="29" y="9"/>
                  </a:lnTo>
                  <a:lnTo>
                    <a:pt x="34" y="9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7" name="Freeform 33">
              <a:extLst>
                <a:ext uri="{FF2B5EF4-FFF2-40B4-BE49-F238E27FC236}">
                  <a16:creationId xmlns:a16="http://schemas.microsoft.com/office/drawing/2014/main" id="{4FD56F9A-8FD9-42F9-B92B-14D4D5FD54A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15600" y="1619251"/>
              <a:ext cx="53975" cy="68263"/>
            </a:xfrm>
            <a:custGeom>
              <a:avLst/>
              <a:gdLst>
                <a:gd name="T0" fmla="*/ 34 w 34"/>
                <a:gd name="T1" fmla="*/ 0 h 43"/>
                <a:gd name="T2" fmla="*/ 0 w 34"/>
                <a:gd name="T3" fmla="*/ 0 h 43"/>
                <a:gd name="T4" fmla="*/ 0 w 34"/>
                <a:gd name="T5" fmla="*/ 2 h 43"/>
                <a:gd name="T6" fmla="*/ 4 w 34"/>
                <a:gd name="T7" fmla="*/ 4 h 43"/>
                <a:gd name="T8" fmla="*/ 4 w 34"/>
                <a:gd name="T9" fmla="*/ 38 h 43"/>
                <a:gd name="T10" fmla="*/ 0 w 34"/>
                <a:gd name="T11" fmla="*/ 41 h 43"/>
                <a:gd name="T12" fmla="*/ 0 w 34"/>
                <a:gd name="T13" fmla="*/ 43 h 43"/>
                <a:gd name="T14" fmla="*/ 16 w 34"/>
                <a:gd name="T15" fmla="*/ 43 h 43"/>
                <a:gd name="T16" fmla="*/ 16 w 34"/>
                <a:gd name="T17" fmla="*/ 41 h 43"/>
                <a:gd name="T18" fmla="*/ 11 w 34"/>
                <a:gd name="T19" fmla="*/ 38 h 43"/>
                <a:gd name="T20" fmla="*/ 11 w 34"/>
                <a:gd name="T21" fmla="*/ 25 h 43"/>
                <a:gd name="T22" fmla="*/ 27 w 34"/>
                <a:gd name="T23" fmla="*/ 25 h 43"/>
                <a:gd name="T24" fmla="*/ 27 w 34"/>
                <a:gd name="T25" fmla="*/ 20 h 43"/>
                <a:gd name="T26" fmla="*/ 11 w 34"/>
                <a:gd name="T27" fmla="*/ 20 h 43"/>
                <a:gd name="T28" fmla="*/ 11 w 34"/>
                <a:gd name="T29" fmla="*/ 4 h 43"/>
                <a:gd name="T30" fmla="*/ 29 w 34"/>
                <a:gd name="T31" fmla="*/ 4 h 43"/>
                <a:gd name="T32" fmla="*/ 29 w 34"/>
                <a:gd name="T33" fmla="*/ 9 h 43"/>
                <a:gd name="T34" fmla="*/ 34 w 34"/>
                <a:gd name="T35" fmla="*/ 9 h 43"/>
                <a:gd name="T36" fmla="*/ 34 w 34"/>
                <a:gd name="T37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4" h="43">
                  <a:moveTo>
                    <a:pt x="34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4" y="4"/>
                  </a:lnTo>
                  <a:lnTo>
                    <a:pt x="4" y="38"/>
                  </a:lnTo>
                  <a:lnTo>
                    <a:pt x="0" y="41"/>
                  </a:lnTo>
                  <a:lnTo>
                    <a:pt x="0" y="43"/>
                  </a:lnTo>
                  <a:lnTo>
                    <a:pt x="16" y="43"/>
                  </a:lnTo>
                  <a:lnTo>
                    <a:pt x="16" y="41"/>
                  </a:lnTo>
                  <a:lnTo>
                    <a:pt x="11" y="38"/>
                  </a:lnTo>
                  <a:lnTo>
                    <a:pt x="11" y="25"/>
                  </a:lnTo>
                  <a:lnTo>
                    <a:pt x="27" y="25"/>
                  </a:lnTo>
                  <a:lnTo>
                    <a:pt x="27" y="20"/>
                  </a:lnTo>
                  <a:lnTo>
                    <a:pt x="11" y="20"/>
                  </a:lnTo>
                  <a:lnTo>
                    <a:pt x="11" y="4"/>
                  </a:lnTo>
                  <a:lnTo>
                    <a:pt x="29" y="4"/>
                  </a:lnTo>
                  <a:lnTo>
                    <a:pt x="29" y="9"/>
                  </a:lnTo>
                  <a:lnTo>
                    <a:pt x="34" y="9"/>
                  </a:lnTo>
                  <a:lnTo>
                    <a:pt x="3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8" name="Freeform 34">
              <a:extLst>
                <a:ext uri="{FF2B5EF4-FFF2-40B4-BE49-F238E27FC236}">
                  <a16:creationId xmlns:a16="http://schemas.microsoft.com/office/drawing/2014/main" id="{770DDB7A-1868-468C-A732-0F546EC4BA2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577513" y="1633538"/>
              <a:ext cx="46038" cy="57150"/>
            </a:xfrm>
            <a:custGeom>
              <a:avLst/>
              <a:gdLst>
                <a:gd name="T0" fmla="*/ 6 w 13"/>
                <a:gd name="T1" fmla="*/ 14 h 16"/>
                <a:gd name="T2" fmla="*/ 4 w 13"/>
                <a:gd name="T3" fmla="*/ 12 h 16"/>
                <a:gd name="T4" fmla="*/ 3 w 13"/>
                <a:gd name="T5" fmla="*/ 8 h 16"/>
                <a:gd name="T6" fmla="*/ 3 w 13"/>
                <a:gd name="T7" fmla="*/ 8 h 16"/>
                <a:gd name="T8" fmla="*/ 4 w 13"/>
                <a:gd name="T9" fmla="*/ 4 h 16"/>
                <a:gd name="T10" fmla="*/ 6 w 13"/>
                <a:gd name="T11" fmla="*/ 3 h 16"/>
                <a:gd name="T12" fmla="*/ 9 w 13"/>
                <a:gd name="T13" fmla="*/ 4 h 16"/>
                <a:gd name="T14" fmla="*/ 10 w 13"/>
                <a:gd name="T15" fmla="*/ 8 h 16"/>
                <a:gd name="T16" fmla="*/ 10 w 13"/>
                <a:gd name="T17" fmla="*/ 8 h 16"/>
                <a:gd name="T18" fmla="*/ 9 w 13"/>
                <a:gd name="T19" fmla="*/ 12 h 16"/>
                <a:gd name="T20" fmla="*/ 6 w 13"/>
                <a:gd name="T21" fmla="*/ 14 h 16"/>
                <a:gd name="T22" fmla="*/ 6 w 13"/>
                <a:gd name="T23" fmla="*/ 0 h 16"/>
                <a:gd name="T24" fmla="*/ 2 w 13"/>
                <a:gd name="T25" fmla="*/ 3 h 16"/>
                <a:gd name="T26" fmla="*/ 0 w 13"/>
                <a:gd name="T27" fmla="*/ 8 h 16"/>
                <a:gd name="T28" fmla="*/ 0 w 13"/>
                <a:gd name="T29" fmla="*/ 8 h 16"/>
                <a:gd name="T30" fmla="*/ 2 w 13"/>
                <a:gd name="T31" fmla="*/ 13 h 16"/>
                <a:gd name="T32" fmla="*/ 6 w 13"/>
                <a:gd name="T33" fmla="*/ 16 h 16"/>
                <a:gd name="T34" fmla="*/ 11 w 13"/>
                <a:gd name="T35" fmla="*/ 14 h 16"/>
                <a:gd name="T36" fmla="*/ 13 w 13"/>
                <a:gd name="T37" fmla="*/ 8 h 16"/>
                <a:gd name="T38" fmla="*/ 13 w 13"/>
                <a:gd name="T39" fmla="*/ 8 h 16"/>
                <a:gd name="T40" fmla="*/ 11 w 13"/>
                <a:gd name="T41" fmla="*/ 3 h 16"/>
                <a:gd name="T42" fmla="*/ 6 w 13"/>
                <a:gd name="T4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3" h="16">
                  <a:moveTo>
                    <a:pt x="6" y="14"/>
                  </a:moveTo>
                  <a:cubicBezTo>
                    <a:pt x="5" y="14"/>
                    <a:pt x="4" y="13"/>
                    <a:pt x="4" y="12"/>
                  </a:cubicBezTo>
                  <a:cubicBezTo>
                    <a:pt x="3" y="11"/>
                    <a:pt x="3" y="10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6"/>
                    <a:pt x="3" y="5"/>
                    <a:pt x="4" y="4"/>
                  </a:cubicBezTo>
                  <a:cubicBezTo>
                    <a:pt x="4" y="3"/>
                    <a:pt x="5" y="3"/>
                    <a:pt x="6" y="3"/>
                  </a:cubicBezTo>
                  <a:cubicBezTo>
                    <a:pt x="8" y="3"/>
                    <a:pt x="9" y="3"/>
                    <a:pt x="9" y="4"/>
                  </a:cubicBezTo>
                  <a:cubicBezTo>
                    <a:pt x="10" y="5"/>
                    <a:pt x="10" y="6"/>
                    <a:pt x="10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0" y="10"/>
                    <a:pt x="10" y="11"/>
                    <a:pt x="9" y="12"/>
                  </a:cubicBezTo>
                  <a:cubicBezTo>
                    <a:pt x="9" y="13"/>
                    <a:pt x="8" y="14"/>
                    <a:pt x="6" y="14"/>
                  </a:cubicBezTo>
                  <a:moveTo>
                    <a:pt x="6" y="0"/>
                  </a:moveTo>
                  <a:cubicBezTo>
                    <a:pt x="4" y="0"/>
                    <a:pt x="3" y="1"/>
                    <a:pt x="2" y="3"/>
                  </a:cubicBezTo>
                  <a:cubicBezTo>
                    <a:pt x="1" y="4"/>
                    <a:pt x="0" y="6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10"/>
                    <a:pt x="1" y="12"/>
                    <a:pt x="2" y="13"/>
                  </a:cubicBezTo>
                  <a:cubicBezTo>
                    <a:pt x="3" y="15"/>
                    <a:pt x="4" y="16"/>
                    <a:pt x="6" y="16"/>
                  </a:cubicBezTo>
                  <a:cubicBezTo>
                    <a:pt x="8" y="16"/>
                    <a:pt x="10" y="15"/>
                    <a:pt x="11" y="14"/>
                  </a:cubicBezTo>
                  <a:cubicBezTo>
                    <a:pt x="12" y="12"/>
                    <a:pt x="13" y="10"/>
                    <a:pt x="13" y="8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3" y="6"/>
                    <a:pt x="12" y="4"/>
                    <a:pt x="11" y="3"/>
                  </a:cubicBezTo>
                  <a:cubicBezTo>
                    <a:pt x="10" y="1"/>
                    <a:pt x="8" y="0"/>
                    <a:pt x="6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9" name="Freeform 35">
              <a:extLst>
                <a:ext uri="{FF2B5EF4-FFF2-40B4-BE49-F238E27FC236}">
                  <a16:creationId xmlns:a16="http://schemas.microsoft.com/office/drawing/2014/main" id="{B26C7AD8-A1B3-492E-A288-735EEDA8F89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631488" y="1633538"/>
              <a:ext cx="47625" cy="57150"/>
            </a:xfrm>
            <a:custGeom>
              <a:avLst/>
              <a:gdLst>
                <a:gd name="T0" fmla="*/ 7 w 13"/>
                <a:gd name="T1" fmla="*/ 14 h 16"/>
                <a:gd name="T2" fmla="*/ 4 w 13"/>
                <a:gd name="T3" fmla="*/ 12 h 16"/>
                <a:gd name="T4" fmla="*/ 3 w 13"/>
                <a:gd name="T5" fmla="*/ 8 h 16"/>
                <a:gd name="T6" fmla="*/ 3 w 13"/>
                <a:gd name="T7" fmla="*/ 8 h 16"/>
                <a:gd name="T8" fmla="*/ 4 w 13"/>
                <a:gd name="T9" fmla="*/ 4 h 16"/>
                <a:gd name="T10" fmla="*/ 7 w 13"/>
                <a:gd name="T11" fmla="*/ 3 h 16"/>
                <a:gd name="T12" fmla="*/ 10 w 13"/>
                <a:gd name="T13" fmla="*/ 4 h 16"/>
                <a:gd name="T14" fmla="*/ 11 w 13"/>
                <a:gd name="T15" fmla="*/ 8 h 16"/>
                <a:gd name="T16" fmla="*/ 11 w 13"/>
                <a:gd name="T17" fmla="*/ 8 h 16"/>
                <a:gd name="T18" fmla="*/ 10 w 13"/>
                <a:gd name="T19" fmla="*/ 12 h 16"/>
                <a:gd name="T20" fmla="*/ 7 w 13"/>
                <a:gd name="T21" fmla="*/ 14 h 16"/>
                <a:gd name="T22" fmla="*/ 7 w 13"/>
                <a:gd name="T23" fmla="*/ 0 h 16"/>
                <a:gd name="T24" fmla="*/ 2 w 13"/>
                <a:gd name="T25" fmla="*/ 3 h 16"/>
                <a:gd name="T26" fmla="*/ 0 w 13"/>
                <a:gd name="T27" fmla="*/ 8 h 16"/>
                <a:gd name="T28" fmla="*/ 0 w 13"/>
                <a:gd name="T29" fmla="*/ 8 h 16"/>
                <a:gd name="T30" fmla="*/ 2 w 13"/>
                <a:gd name="T31" fmla="*/ 13 h 16"/>
                <a:gd name="T32" fmla="*/ 7 w 13"/>
                <a:gd name="T33" fmla="*/ 16 h 16"/>
                <a:gd name="T34" fmla="*/ 12 w 13"/>
                <a:gd name="T35" fmla="*/ 14 h 16"/>
                <a:gd name="T36" fmla="*/ 13 w 13"/>
                <a:gd name="T37" fmla="*/ 8 h 16"/>
                <a:gd name="T38" fmla="*/ 13 w 13"/>
                <a:gd name="T39" fmla="*/ 8 h 16"/>
                <a:gd name="T40" fmla="*/ 12 w 13"/>
                <a:gd name="T41" fmla="*/ 3 h 16"/>
                <a:gd name="T42" fmla="*/ 7 w 13"/>
                <a:gd name="T4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3" h="16">
                  <a:moveTo>
                    <a:pt x="7" y="14"/>
                  </a:moveTo>
                  <a:cubicBezTo>
                    <a:pt x="6" y="14"/>
                    <a:pt x="5" y="13"/>
                    <a:pt x="4" y="12"/>
                  </a:cubicBezTo>
                  <a:cubicBezTo>
                    <a:pt x="3" y="11"/>
                    <a:pt x="3" y="10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6"/>
                    <a:pt x="3" y="5"/>
                    <a:pt x="4" y="4"/>
                  </a:cubicBezTo>
                  <a:cubicBezTo>
                    <a:pt x="5" y="3"/>
                    <a:pt x="6" y="3"/>
                    <a:pt x="7" y="3"/>
                  </a:cubicBezTo>
                  <a:cubicBezTo>
                    <a:pt x="8" y="3"/>
                    <a:pt x="9" y="3"/>
                    <a:pt x="10" y="4"/>
                  </a:cubicBezTo>
                  <a:cubicBezTo>
                    <a:pt x="10" y="5"/>
                    <a:pt x="11" y="6"/>
                    <a:pt x="11" y="8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1" y="10"/>
                    <a:pt x="10" y="11"/>
                    <a:pt x="10" y="12"/>
                  </a:cubicBezTo>
                  <a:cubicBezTo>
                    <a:pt x="9" y="13"/>
                    <a:pt x="8" y="14"/>
                    <a:pt x="7" y="14"/>
                  </a:cubicBezTo>
                  <a:moveTo>
                    <a:pt x="7" y="0"/>
                  </a:moveTo>
                  <a:cubicBezTo>
                    <a:pt x="5" y="0"/>
                    <a:pt x="3" y="1"/>
                    <a:pt x="2" y="3"/>
                  </a:cubicBezTo>
                  <a:cubicBezTo>
                    <a:pt x="1" y="4"/>
                    <a:pt x="0" y="6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10"/>
                    <a:pt x="1" y="12"/>
                    <a:pt x="2" y="13"/>
                  </a:cubicBezTo>
                  <a:cubicBezTo>
                    <a:pt x="3" y="15"/>
                    <a:pt x="5" y="16"/>
                    <a:pt x="7" y="16"/>
                  </a:cubicBezTo>
                  <a:cubicBezTo>
                    <a:pt x="9" y="16"/>
                    <a:pt x="10" y="15"/>
                    <a:pt x="12" y="14"/>
                  </a:cubicBezTo>
                  <a:cubicBezTo>
                    <a:pt x="13" y="12"/>
                    <a:pt x="13" y="10"/>
                    <a:pt x="13" y="8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3" y="6"/>
                    <a:pt x="13" y="4"/>
                    <a:pt x="12" y="3"/>
                  </a:cubicBezTo>
                  <a:cubicBezTo>
                    <a:pt x="10" y="1"/>
                    <a:pt x="9" y="0"/>
                    <a:pt x="7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0" name="Freeform 36">
              <a:extLst>
                <a:ext uri="{FF2B5EF4-FFF2-40B4-BE49-F238E27FC236}">
                  <a16:creationId xmlns:a16="http://schemas.microsoft.com/office/drawing/2014/main" id="{12B1796D-CC97-4CA5-B3EA-AD0F06CC9F3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688638" y="1611313"/>
              <a:ext cx="50800" cy="79375"/>
            </a:xfrm>
            <a:custGeom>
              <a:avLst/>
              <a:gdLst>
                <a:gd name="T0" fmla="*/ 6 w 14"/>
                <a:gd name="T1" fmla="*/ 19 h 22"/>
                <a:gd name="T2" fmla="*/ 3 w 14"/>
                <a:gd name="T3" fmla="*/ 18 h 22"/>
                <a:gd name="T4" fmla="*/ 2 w 14"/>
                <a:gd name="T5" fmla="*/ 15 h 22"/>
                <a:gd name="T6" fmla="*/ 2 w 14"/>
                <a:gd name="T7" fmla="*/ 14 h 22"/>
                <a:gd name="T8" fmla="*/ 3 w 14"/>
                <a:gd name="T9" fmla="*/ 10 h 22"/>
                <a:gd name="T10" fmla="*/ 6 w 14"/>
                <a:gd name="T11" fmla="*/ 9 h 22"/>
                <a:gd name="T12" fmla="*/ 8 w 14"/>
                <a:gd name="T13" fmla="*/ 9 h 22"/>
                <a:gd name="T14" fmla="*/ 9 w 14"/>
                <a:gd name="T15" fmla="*/ 11 h 22"/>
                <a:gd name="T16" fmla="*/ 9 w 14"/>
                <a:gd name="T17" fmla="*/ 17 h 22"/>
                <a:gd name="T18" fmla="*/ 8 w 14"/>
                <a:gd name="T19" fmla="*/ 19 h 22"/>
                <a:gd name="T20" fmla="*/ 6 w 14"/>
                <a:gd name="T21" fmla="*/ 19 h 22"/>
                <a:gd name="T22" fmla="*/ 12 w 14"/>
                <a:gd name="T23" fmla="*/ 0 h 22"/>
                <a:gd name="T24" fmla="*/ 9 w 14"/>
                <a:gd name="T25" fmla="*/ 0 h 22"/>
                <a:gd name="T26" fmla="*/ 7 w 14"/>
                <a:gd name="T27" fmla="*/ 0 h 22"/>
                <a:gd name="T28" fmla="*/ 7 w 14"/>
                <a:gd name="T29" fmla="*/ 2 h 22"/>
                <a:gd name="T30" fmla="*/ 9 w 14"/>
                <a:gd name="T31" fmla="*/ 2 h 22"/>
                <a:gd name="T32" fmla="*/ 9 w 14"/>
                <a:gd name="T33" fmla="*/ 8 h 22"/>
                <a:gd name="T34" fmla="*/ 8 w 14"/>
                <a:gd name="T35" fmla="*/ 7 h 22"/>
                <a:gd name="T36" fmla="*/ 6 w 14"/>
                <a:gd name="T37" fmla="*/ 6 h 22"/>
                <a:gd name="T38" fmla="*/ 1 w 14"/>
                <a:gd name="T39" fmla="*/ 9 h 22"/>
                <a:gd name="T40" fmla="*/ 0 w 14"/>
                <a:gd name="T41" fmla="*/ 14 h 22"/>
                <a:gd name="T42" fmla="*/ 0 w 14"/>
                <a:gd name="T43" fmla="*/ 15 h 22"/>
                <a:gd name="T44" fmla="*/ 1 w 14"/>
                <a:gd name="T45" fmla="*/ 20 h 22"/>
                <a:gd name="T46" fmla="*/ 5 w 14"/>
                <a:gd name="T47" fmla="*/ 22 h 22"/>
                <a:gd name="T48" fmla="*/ 8 w 14"/>
                <a:gd name="T49" fmla="*/ 21 h 22"/>
                <a:gd name="T50" fmla="*/ 10 w 14"/>
                <a:gd name="T51" fmla="*/ 20 h 22"/>
                <a:gd name="T52" fmla="*/ 10 w 14"/>
                <a:gd name="T53" fmla="*/ 21 h 22"/>
                <a:gd name="T54" fmla="*/ 14 w 14"/>
                <a:gd name="T55" fmla="*/ 21 h 22"/>
                <a:gd name="T56" fmla="*/ 14 w 14"/>
                <a:gd name="T57" fmla="*/ 20 h 22"/>
                <a:gd name="T58" fmla="*/ 12 w 14"/>
                <a:gd name="T59" fmla="*/ 19 h 22"/>
                <a:gd name="T60" fmla="*/ 12 w 14"/>
                <a:gd name="T61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4" h="22">
                  <a:moveTo>
                    <a:pt x="6" y="19"/>
                  </a:moveTo>
                  <a:cubicBezTo>
                    <a:pt x="5" y="19"/>
                    <a:pt x="4" y="19"/>
                    <a:pt x="3" y="18"/>
                  </a:cubicBezTo>
                  <a:cubicBezTo>
                    <a:pt x="3" y="17"/>
                    <a:pt x="2" y="16"/>
                    <a:pt x="2" y="15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2" y="13"/>
                    <a:pt x="3" y="11"/>
                    <a:pt x="3" y="10"/>
                  </a:cubicBezTo>
                  <a:cubicBezTo>
                    <a:pt x="4" y="9"/>
                    <a:pt x="5" y="9"/>
                    <a:pt x="6" y="9"/>
                  </a:cubicBezTo>
                  <a:cubicBezTo>
                    <a:pt x="7" y="9"/>
                    <a:pt x="8" y="9"/>
                    <a:pt x="8" y="9"/>
                  </a:cubicBezTo>
                  <a:cubicBezTo>
                    <a:pt x="9" y="10"/>
                    <a:pt x="9" y="10"/>
                    <a:pt x="9" y="11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9" y="18"/>
                    <a:pt x="9" y="19"/>
                    <a:pt x="8" y="19"/>
                  </a:cubicBezTo>
                  <a:cubicBezTo>
                    <a:pt x="8" y="19"/>
                    <a:pt x="7" y="19"/>
                    <a:pt x="6" y="19"/>
                  </a:cubicBezTo>
                  <a:moveTo>
                    <a:pt x="12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9" y="8"/>
                    <a:pt x="8" y="7"/>
                    <a:pt x="8" y="7"/>
                  </a:cubicBezTo>
                  <a:cubicBezTo>
                    <a:pt x="7" y="7"/>
                    <a:pt x="6" y="6"/>
                    <a:pt x="6" y="6"/>
                  </a:cubicBezTo>
                  <a:cubicBezTo>
                    <a:pt x="4" y="6"/>
                    <a:pt x="2" y="7"/>
                    <a:pt x="1" y="9"/>
                  </a:cubicBezTo>
                  <a:cubicBezTo>
                    <a:pt x="0" y="10"/>
                    <a:pt x="0" y="12"/>
                    <a:pt x="0" y="14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7"/>
                    <a:pt x="0" y="18"/>
                    <a:pt x="1" y="20"/>
                  </a:cubicBezTo>
                  <a:cubicBezTo>
                    <a:pt x="2" y="21"/>
                    <a:pt x="4" y="22"/>
                    <a:pt x="5" y="22"/>
                  </a:cubicBezTo>
                  <a:cubicBezTo>
                    <a:pt x="6" y="22"/>
                    <a:pt x="7" y="21"/>
                    <a:pt x="8" y="21"/>
                  </a:cubicBezTo>
                  <a:cubicBezTo>
                    <a:pt x="9" y="21"/>
                    <a:pt x="9" y="20"/>
                    <a:pt x="10" y="20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4" y="21"/>
                    <a:pt x="14" y="21"/>
                    <a:pt x="14" y="21"/>
                  </a:cubicBezTo>
                  <a:cubicBezTo>
                    <a:pt x="14" y="20"/>
                    <a:pt x="14" y="20"/>
                    <a:pt x="14" y="20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12" y="0"/>
                    <a:pt x="12" y="0"/>
                    <a:pt x="12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1" name="Freeform 37">
              <a:extLst>
                <a:ext uri="{FF2B5EF4-FFF2-40B4-BE49-F238E27FC236}">
                  <a16:creationId xmlns:a16="http://schemas.microsoft.com/office/drawing/2014/main" id="{0D759B6F-B749-477A-83A3-F1FD301B4D0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50550" y="1633538"/>
              <a:ext cx="39688" cy="57150"/>
            </a:xfrm>
            <a:custGeom>
              <a:avLst/>
              <a:gdLst>
                <a:gd name="T0" fmla="*/ 5 w 11"/>
                <a:gd name="T1" fmla="*/ 0 h 16"/>
                <a:gd name="T2" fmla="*/ 1 w 11"/>
                <a:gd name="T3" fmla="*/ 2 h 16"/>
                <a:gd name="T4" fmla="*/ 0 w 11"/>
                <a:gd name="T5" fmla="*/ 5 h 16"/>
                <a:gd name="T6" fmla="*/ 1 w 11"/>
                <a:gd name="T7" fmla="*/ 7 h 16"/>
                <a:gd name="T8" fmla="*/ 5 w 11"/>
                <a:gd name="T9" fmla="*/ 9 h 16"/>
                <a:gd name="T10" fmla="*/ 8 w 11"/>
                <a:gd name="T11" fmla="*/ 10 h 16"/>
                <a:gd name="T12" fmla="*/ 8 w 11"/>
                <a:gd name="T13" fmla="*/ 11 h 16"/>
                <a:gd name="T14" fmla="*/ 7 w 11"/>
                <a:gd name="T15" fmla="*/ 13 h 16"/>
                <a:gd name="T16" fmla="*/ 5 w 11"/>
                <a:gd name="T17" fmla="*/ 14 h 16"/>
                <a:gd name="T18" fmla="*/ 4 w 11"/>
                <a:gd name="T19" fmla="*/ 13 h 16"/>
                <a:gd name="T20" fmla="*/ 2 w 11"/>
                <a:gd name="T21" fmla="*/ 13 h 16"/>
                <a:gd name="T22" fmla="*/ 2 w 11"/>
                <a:gd name="T23" fmla="*/ 11 h 16"/>
                <a:gd name="T24" fmla="*/ 0 w 11"/>
                <a:gd name="T25" fmla="*/ 11 h 16"/>
                <a:gd name="T26" fmla="*/ 0 w 11"/>
                <a:gd name="T27" fmla="*/ 14 h 16"/>
                <a:gd name="T28" fmla="*/ 2 w 11"/>
                <a:gd name="T29" fmla="*/ 15 h 16"/>
                <a:gd name="T30" fmla="*/ 5 w 11"/>
                <a:gd name="T31" fmla="*/ 16 h 16"/>
                <a:gd name="T32" fmla="*/ 9 w 11"/>
                <a:gd name="T33" fmla="*/ 14 h 16"/>
                <a:gd name="T34" fmla="*/ 11 w 11"/>
                <a:gd name="T35" fmla="*/ 11 h 16"/>
                <a:gd name="T36" fmla="*/ 10 w 11"/>
                <a:gd name="T37" fmla="*/ 9 h 16"/>
                <a:gd name="T38" fmla="*/ 5 w 11"/>
                <a:gd name="T39" fmla="*/ 7 h 16"/>
                <a:gd name="T40" fmla="*/ 3 w 11"/>
                <a:gd name="T41" fmla="*/ 6 h 16"/>
                <a:gd name="T42" fmla="*/ 2 w 11"/>
                <a:gd name="T43" fmla="*/ 5 h 16"/>
                <a:gd name="T44" fmla="*/ 3 w 11"/>
                <a:gd name="T45" fmla="*/ 3 h 16"/>
                <a:gd name="T46" fmla="*/ 5 w 11"/>
                <a:gd name="T47" fmla="*/ 3 h 16"/>
                <a:gd name="T48" fmla="*/ 7 w 11"/>
                <a:gd name="T49" fmla="*/ 3 h 16"/>
                <a:gd name="T50" fmla="*/ 8 w 11"/>
                <a:gd name="T51" fmla="*/ 4 h 16"/>
                <a:gd name="T52" fmla="*/ 8 w 11"/>
                <a:gd name="T53" fmla="*/ 5 h 16"/>
                <a:gd name="T54" fmla="*/ 10 w 11"/>
                <a:gd name="T55" fmla="*/ 5 h 16"/>
                <a:gd name="T56" fmla="*/ 10 w 11"/>
                <a:gd name="T57" fmla="*/ 2 h 16"/>
                <a:gd name="T58" fmla="*/ 8 w 11"/>
                <a:gd name="T59" fmla="*/ 1 h 16"/>
                <a:gd name="T60" fmla="*/ 5 w 11"/>
                <a:gd name="T6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1" h="16">
                  <a:moveTo>
                    <a:pt x="5" y="0"/>
                  </a:moveTo>
                  <a:cubicBezTo>
                    <a:pt x="4" y="0"/>
                    <a:pt x="2" y="1"/>
                    <a:pt x="1" y="2"/>
                  </a:cubicBezTo>
                  <a:cubicBezTo>
                    <a:pt x="0" y="3"/>
                    <a:pt x="0" y="4"/>
                    <a:pt x="0" y="5"/>
                  </a:cubicBezTo>
                  <a:cubicBezTo>
                    <a:pt x="0" y="6"/>
                    <a:pt x="0" y="7"/>
                    <a:pt x="1" y="7"/>
                  </a:cubicBezTo>
                  <a:cubicBezTo>
                    <a:pt x="2" y="8"/>
                    <a:pt x="3" y="9"/>
                    <a:pt x="5" y="9"/>
                  </a:cubicBezTo>
                  <a:cubicBezTo>
                    <a:pt x="6" y="9"/>
                    <a:pt x="7" y="10"/>
                    <a:pt x="8" y="10"/>
                  </a:cubicBezTo>
                  <a:cubicBezTo>
                    <a:pt x="8" y="10"/>
                    <a:pt x="8" y="11"/>
                    <a:pt x="8" y="11"/>
                  </a:cubicBezTo>
                  <a:cubicBezTo>
                    <a:pt x="8" y="12"/>
                    <a:pt x="8" y="13"/>
                    <a:pt x="7" y="13"/>
                  </a:cubicBezTo>
                  <a:cubicBezTo>
                    <a:pt x="7" y="13"/>
                    <a:pt x="6" y="14"/>
                    <a:pt x="5" y="14"/>
                  </a:cubicBezTo>
                  <a:cubicBezTo>
                    <a:pt x="5" y="14"/>
                    <a:pt x="4" y="13"/>
                    <a:pt x="4" y="13"/>
                  </a:cubicBezTo>
                  <a:cubicBezTo>
                    <a:pt x="3" y="13"/>
                    <a:pt x="3" y="13"/>
                    <a:pt x="2" y="13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1" y="15"/>
                    <a:pt x="1" y="15"/>
                    <a:pt x="2" y="15"/>
                  </a:cubicBezTo>
                  <a:cubicBezTo>
                    <a:pt x="3" y="15"/>
                    <a:pt x="4" y="16"/>
                    <a:pt x="5" y="16"/>
                  </a:cubicBezTo>
                  <a:cubicBezTo>
                    <a:pt x="7" y="16"/>
                    <a:pt x="8" y="15"/>
                    <a:pt x="9" y="14"/>
                  </a:cubicBezTo>
                  <a:cubicBezTo>
                    <a:pt x="10" y="14"/>
                    <a:pt x="11" y="13"/>
                    <a:pt x="11" y="11"/>
                  </a:cubicBezTo>
                  <a:cubicBezTo>
                    <a:pt x="11" y="10"/>
                    <a:pt x="10" y="9"/>
                    <a:pt x="10" y="9"/>
                  </a:cubicBezTo>
                  <a:cubicBezTo>
                    <a:pt x="9" y="8"/>
                    <a:pt x="7" y="7"/>
                    <a:pt x="5" y="7"/>
                  </a:cubicBezTo>
                  <a:cubicBezTo>
                    <a:pt x="4" y="7"/>
                    <a:pt x="3" y="6"/>
                    <a:pt x="3" y="6"/>
                  </a:cubicBezTo>
                  <a:cubicBezTo>
                    <a:pt x="3" y="6"/>
                    <a:pt x="2" y="5"/>
                    <a:pt x="2" y="5"/>
                  </a:cubicBezTo>
                  <a:cubicBezTo>
                    <a:pt x="2" y="4"/>
                    <a:pt x="3" y="4"/>
                    <a:pt x="3" y="3"/>
                  </a:cubicBezTo>
                  <a:cubicBezTo>
                    <a:pt x="4" y="3"/>
                    <a:pt x="4" y="3"/>
                    <a:pt x="5" y="3"/>
                  </a:cubicBezTo>
                  <a:cubicBezTo>
                    <a:pt x="6" y="3"/>
                    <a:pt x="6" y="3"/>
                    <a:pt x="7" y="3"/>
                  </a:cubicBezTo>
                  <a:cubicBezTo>
                    <a:pt x="7" y="3"/>
                    <a:pt x="8" y="3"/>
                    <a:pt x="8" y="4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2"/>
                    <a:pt x="9" y="1"/>
                    <a:pt x="8" y="1"/>
                  </a:cubicBezTo>
                  <a:cubicBezTo>
                    <a:pt x="7" y="1"/>
                    <a:pt x="6" y="0"/>
                    <a:pt x="5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2" name="Freeform 38">
              <a:extLst>
                <a:ext uri="{FF2B5EF4-FFF2-40B4-BE49-F238E27FC236}">
                  <a16:creationId xmlns:a16="http://schemas.microsoft.com/office/drawing/2014/main" id="{5567019B-4DBA-41F6-9567-DD88069D2FB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191750" y="1730376"/>
              <a:ext cx="61913" cy="73025"/>
            </a:xfrm>
            <a:custGeom>
              <a:avLst/>
              <a:gdLst>
                <a:gd name="T0" fmla="*/ 5 w 17"/>
                <a:gd name="T1" fmla="*/ 9 h 20"/>
                <a:gd name="T2" fmla="*/ 5 w 17"/>
                <a:gd name="T3" fmla="*/ 3 h 20"/>
                <a:gd name="T4" fmla="*/ 8 w 17"/>
                <a:gd name="T5" fmla="*/ 3 h 20"/>
                <a:gd name="T6" fmla="*/ 11 w 17"/>
                <a:gd name="T7" fmla="*/ 3 h 20"/>
                <a:gd name="T8" fmla="*/ 12 w 17"/>
                <a:gd name="T9" fmla="*/ 6 h 20"/>
                <a:gd name="T10" fmla="*/ 11 w 17"/>
                <a:gd name="T11" fmla="*/ 8 h 20"/>
                <a:gd name="T12" fmla="*/ 8 w 17"/>
                <a:gd name="T13" fmla="*/ 9 h 20"/>
                <a:gd name="T14" fmla="*/ 5 w 17"/>
                <a:gd name="T15" fmla="*/ 9 h 20"/>
                <a:gd name="T16" fmla="*/ 8 w 17"/>
                <a:gd name="T17" fmla="*/ 0 h 20"/>
                <a:gd name="T18" fmla="*/ 2 w 17"/>
                <a:gd name="T19" fmla="*/ 0 h 20"/>
                <a:gd name="T20" fmla="*/ 0 w 17"/>
                <a:gd name="T21" fmla="*/ 0 h 20"/>
                <a:gd name="T22" fmla="*/ 0 w 17"/>
                <a:gd name="T23" fmla="*/ 2 h 20"/>
                <a:gd name="T24" fmla="*/ 2 w 17"/>
                <a:gd name="T25" fmla="*/ 3 h 20"/>
                <a:gd name="T26" fmla="*/ 2 w 17"/>
                <a:gd name="T27" fmla="*/ 18 h 20"/>
                <a:gd name="T28" fmla="*/ 0 w 17"/>
                <a:gd name="T29" fmla="*/ 18 h 20"/>
                <a:gd name="T30" fmla="*/ 0 w 17"/>
                <a:gd name="T31" fmla="*/ 20 h 20"/>
                <a:gd name="T32" fmla="*/ 7 w 17"/>
                <a:gd name="T33" fmla="*/ 20 h 20"/>
                <a:gd name="T34" fmla="*/ 7 w 17"/>
                <a:gd name="T35" fmla="*/ 18 h 20"/>
                <a:gd name="T36" fmla="*/ 5 w 17"/>
                <a:gd name="T37" fmla="*/ 18 h 20"/>
                <a:gd name="T38" fmla="*/ 5 w 17"/>
                <a:gd name="T39" fmla="*/ 11 h 20"/>
                <a:gd name="T40" fmla="*/ 9 w 17"/>
                <a:gd name="T41" fmla="*/ 11 h 20"/>
                <a:gd name="T42" fmla="*/ 11 w 17"/>
                <a:gd name="T43" fmla="*/ 12 h 20"/>
                <a:gd name="T44" fmla="*/ 12 w 17"/>
                <a:gd name="T45" fmla="*/ 15 h 20"/>
                <a:gd name="T46" fmla="*/ 12 w 17"/>
                <a:gd name="T47" fmla="*/ 16 h 20"/>
                <a:gd name="T48" fmla="*/ 13 w 17"/>
                <a:gd name="T49" fmla="*/ 19 h 20"/>
                <a:gd name="T50" fmla="*/ 15 w 17"/>
                <a:gd name="T51" fmla="*/ 20 h 20"/>
                <a:gd name="T52" fmla="*/ 17 w 17"/>
                <a:gd name="T53" fmla="*/ 20 h 20"/>
                <a:gd name="T54" fmla="*/ 17 w 17"/>
                <a:gd name="T55" fmla="*/ 18 h 20"/>
                <a:gd name="T56" fmla="*/ 16 w 17"/>
                <a:gd name="T57" fmla="*/ 18 h 20"/>
                <a:gd name="T58" fmla="*/ 15 w 17"/>
                <a:gd name="T59" fmla="*/ 18 h 20"/>
                <a:gd name="T60" fmla="*/ 15 w 17"/>
                <a:gd name="T61" fmla="*/ 16 h 20"/>
                <a:gd name="T62" fmla="*/ 15 w 17"/>
                <a:gd name="T63" fmla="*/ 15 h 20"/>
                <a:gd name="T64" fmla="*/ 14 w 17"/>
                <a:gd name="T65" fmla="*/ 12 h 20"/>
                <a:gd name="T66" fmla="*/ 12 w 17"/>
                <a:gd name="T67" fmla="*/ 10 h 20"/>
                <a:gd name="T68" fmla="*/ 14 w 17"/>
                <a:gd name="T69" fmla="*/ 8 h 20"/>
                <a:gd name="T70" fmla="*/ 15 w 17"/>
                <a:gd name="T71" fmla="*/ 6 h 20"/>
                <a:gd name="T72" fmla="*/ 13 w 17"/>
                <a:gd name="T73" fmla="*/ 2 h 20"/>
                <a:gd name="T74" fmla="*/ 8 w 17"/>
                <a:gd name="T75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7" h="20">
                  <a:moveTo>
                    <a:pt x="5" y="9"/>
                  </a:moveTo>
                  <a:cubicBezTo>
                    <a:pt x="5" y="3"/>
                    <a:pt x="5" y="3"/>
                    <a:pt x="5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10" y="3"/>
                    <a:pt x="11" y="3"/>
                    <a:pt x="11" y="3"/>
                  </a:cubicBezTo>
                  <a:cubicBezTo>
                    <a:pt x="12" y="4"/>
                    <a:pt x="12" y="5"/>
                    <a:pt x="12" y="6"/>
                  </a:cubicBezTo>
                  <a:cubicBezTo>
                    <a:pt x="12" y="7"/>
                    <a:pt x="12" y="8"/>
                    <a:pt x="11" y="8"/>
                  </a:cubicBezTo>
                  <a:cubicBezTo>
                    <a:pt x="11" y="9"/>
                    <a:pt x="10" y="9"/>
                    <a:pt x="8" y="9"/>
                  </a:cubicBezTo>
                  <a:cubicBezTo>
                    <a:pt x="5" y="9"/>
                    <a:pt x="5" y="9"/>
                    <a:pt x="5" y="9"/>
                  </a:cubicBezTo>
                  <a:moveTo>
                    <a:pt x="8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7" y="20"/>
                    <a:pt x="7" y="20"/>
                    <a:pt x="7" y="20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10" y="11"/>
                    <a:pt x="11" y="12"/>
                    <a:pt x="11" y="12"/>
                  </a:cubicBezTo>
                  <a:cubicBezTo>
                    <a:pt x="12" y="13"/>
                    <a:pt x="12" y="14"/>
                    <a:pt x="12" y="15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2" y="17"/>
                    <a:pt x="13" y="18"/>
                    <a:pt x="13" y="19"/>
                  </a:cubicBezTo>
                  <a:cubicBezTo>
                    <a:pt x="13" y="20"/>
                    <a:pt x="14" y="20"/>
                    <a:pt x="15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7"/>
                    <a:pt x="15" y="17"/>
                    <a:pt x="15" y="16"/>
                  </a:cubicBezTo>
                  <a:cubicBezTo>
                    <a:pt x="15" y="15"/>
                    <a:pt x="15" y="15"/>
                    <a:pt x="15" y="15"/>
                  </a:cubicBezTo>
                  <a:cubicBezTo>
                    <a:pt x="15" y="14"/>
                    <a:pt x="15" y="13"/>
                    <a:pt x="14" y="12"/>
                  </a:cubicBezTo>
                  <a:cubicBezTo>
                    <a:pt x="14" y="11"/>
                    <a:pt x="13" y="11"/>
                    <a:pt x="12" y="10"/>
                  </a:cubicBezTo>
                  <a:cubicBezTo>
                    <a:pt x="13" y="10"/>
                    <a:pt x="14" y="9"/>
                    <a:pt x="14" y="8"/>
                  </a:cubicBezTo>
                  <a:cubicBezTo>
                    <a:pt x="15" y="8"/>
                    <a:pt x="15" y="7"/>
                    <a:pt x="15" y="6"/>
                  </a:cubicBezTo>
                  <a:cubicBezTo>
                    <a:pt x="15" y="4"/>
                    <a:pt x="14" y="3"/>
                    <a:pt x="13" y="2"/>
                  </a:cubicBezTo>
                  <a:cubicBezTo>
                    <a:pt x="12" y="1"/>
                    <a:pt x="11" y="0"/>
                    <a:pt x="8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3" name="Freeform 39">
              <a:extLst>
                <a:ext uri="{FF2B5EF4-FFF2-40B4-BE49-F238E27FC236}">
                  <a16:creationId xmlns:a16="http://schemas.microsoft.com/office/drawing/2014/main" id="{5776DBF4-0516-40E5-B4FF-CFCC2AB54DF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261600" y="1749426"/>
              <a:ext cx="42863" cy="53975"/>
            </a:xfrm>
            <a:custGeom>
              <a:avLst/>
              <a:gdLst>
                <a:gd name="T0" fmla="*/ 3 w 12"/>
                <a:gd name="T1" fmla="*/ 6 h 15"/>
                <a:gd name="T2" fmla="*/ 2 w 12"/>
                <a:gd name="T3" fmla="*/ 6 h 15"/>
                <a:gd name="T4" fmla="*/ 4 w 12"/>
                <a:gd name="T5" fmla="*/ 3 h 15"/>
                <a:gd name="T6" fmla="*/ 6 w 12"/>
                <a:gd name="T7" fmla="*/ 2 h 15"/>
                <a:gd name="T8" fmla="*/ 8 w 12"/>
                <a:gd name="T9" fmla="*/ 3 h 15"/>
                <a:gd name="T10" fmla="*/ 9 w 12"/>
                <a:gd name="T11" fmla="*/ 6 h 15"/>
                <a:gd name="T12" fmla="*/ 9 w 12"/>
                <a:gd name="T13" fmla="*/ 6 h 15"/>
                <a:gd name="T14" fmla="*/ 3 w 12"/>
                <a:gd name="T15" fmla="*/ 6 h 15"/>
                <a:gd name="T16" fmla="*/ 6 w 12"/>
                <a:gd name="T17" fmla="*/ 0 h 15"/>
                <a:gd name="T18" fmla="*/ 2 w 12"/>
                <a:gd name="T19" fmla="*/ 2 h 15"/>
                <a:gd name="T20" fmla="*/ 0 w 12"/>
                <a:gd name="T21" fmla="*/ 7 h 15"/>
                <a:gd name="T22" fmla="*/ 0 w 12"/>
                <a:gd name="T23" fmla="*/ 8 h 15"/>
                <a:gd name="T24" fmla="*/ 1 w 12"/>
                <a:gd name="T25" fmla="*/ 13 h 15"/>
                <a:gd name="T26" fmla="*/ 6 w 12"/>
                <a:gd name="T27" fmla="*/ 15 h 15"/>
                <a:gd name="T28" fmla="*/ 9 w 12"/>
                <a:gd name="T29" fmla="*/ 15 h 15"/>
                <a:gd name="T30" fmla="*/ 11 w 12"/>
                <a:gd name="T31" fmla="*/ 14 h 15"/>
                <a:gd name="T32" fmla="*/ 10 w 12"/>
                <a:gd name="T33" fmla="*/ 12 h 15"/>
                <a:gd name="T34" fmla="*/ 9 w 12"/>
                <a:gd name="T35" fmla="*/ 13 h 15"/>
                <a:gd name="T36" fmla="*/ 6 w 12"/>
                <a:gd name="T37" fmla="*/ 13 h 15"/>
                <a:gd name="T38" fmla="*/ 3 w 12"/>
                <a:gd name="T39" fmla="*/ 12 h 15"/>
                <a:gd name="T40" fmla="*/ 2 w 12"/>
                <a:gd name="T41" fmla="*/ 8 h 15"/>
                <a:gd name="T42" fmla="*/ 2 w 12"/>
                <a:gd name="T43" fmla="*/ 8 h 15"/>
                <a:gd name="T44" fmla="*/ 12 w 12"/>
                <a:gd name="T45" fmla="*/ 8 h 15"/>
                <a:gd name="T46" fmla="*/ 12 w 12"/>
                <a:gd name="T47" fmla="*/ 7 h 15"/>
                <a:gd name="T48" fmla="*/ 10 w 12"/>
                <a:gd name="T49" fmla="*/ 2 h 15"/>
                <a:gd name="T50" fmla="*/ 6 w 12"/>
                <a:gd name="T51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2" h="15">
                  <a:moveTo>
                    <a:pt x="3" y="6"/>
                  </a:moveTo>
                  <a:cubicBezTo>
                    <a:pt x="2" y="6"/>
                    <a:pt x="2" y="6"/>
                    <a:pt x="2" y="6"/>
                  </a:cubicBezTo>
                  <a:cubicBezTo>
                    <a:pt x="3" y="5"/>
                    <a:pt x="3" y="4"/>
                    <a:pt x="4" y="3"/>
                  </a:cubicBezTo>
                  <a:cubicBezTo>
                    <a:pt x="4" y="3"/>
                    <a:pt x="5" y="2"/>
                    <a:pt x="6" y="2"/>
                  </a:cubicBezTo>
                  <a:cubicBezTo>
                    <a:pt x="7" y="2"/>
                    <a:pt x="8" y="3"/>
                    <a:pt x="8" y="3"/>
                  </a:cubicBezTo>
                  <a:cubicBezTo>
                    <a:pt x="9" y="4"/>
                    <a:pt x="9" y="5"/>
                    <a:pt x="9" y="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3" y="6"/>
                    <a:pt x="3" y="6"/>
                    <a:pt x="3" y="6"/>
                  </a:cubicBezTo>
                  <a:moveTo>
                    <a:pt x="6" y="0"/>
                  </a:moveTo>
                  <a:cubicBezTo>
                    <a:pt x="4" y="0"/>
                    <a:pt x="3" y="1"/>
                    <a:pt x="2" y="2"/>
                  </a:cubicBezTo>
                  <a:cubicBezTo>
                    <a:pt x="0" y="4"/>
                    <a:pt x="0" y="5"/>
                    <a:pt x="0" y="7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10"/>
                    <a:pt x="0" y="12"/>
                    <a:pt x="1" y="13"/>
                  </a:cubicBezTo>
                  <a:cubicBezTo>
                    <a:pt x="3" y="15"/>
                    <a:pt x="4" y="15"/>
                    <a:pt x="6" y="15"/>
                  </a:cubicBezTo>
                  <a:cubicBezTo>
                    <a:pt x="8" y="15"/>
                    <a:pt x="9" y="15"/>
                    <a:pt x="9" y="15"/>
                  </a:cubicBezTo>
                  <a:cubicBezTo>
                    <a:pt x="10" y="14"/>
                    <a:pt x="11" y="14"/>
                    <a:pt x="11" y="14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10" y="12"/>
                    <a:pt x="9" y="13"/>
                    <a:pt x="9" y="13"/>
                  </a:cubicBezTo>
                  <a:cubicBezTo>
                    <a:pt x="8" y="13"/>
                    <a:pt x="7" y="13"/>
                    <a:pt x="6" y="13"/>
                  </a:cubicBezTo>
                  <a:cubicBezTo>
                    <a:pt x="5" y="13"/>
                    <a:pt x="4" y="13"/>
                    <a:pt x="3" y="12"/>
                  </a:cubicBezTo>
                  <a:cubicBezTo>
                    <a:pt x="3" y="11"/>
                    <a:pt x="2" y="10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5"/>
                    <a:pt x="11" y="3"/>
                    <a:pt x="10" y="2"/>
                  </a:cubicBezTo>
                  <a:cubicBezTo>
                    <a:pt x="9" y="1"/>
                    <a:pt x="8" y="0"/>
                    <a:pt x="6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4" name="Freeform 40">
              <a:extLst>
                <a:ext uri="{FF2B5EF4-FFF2-40B4-BE49-F238E27FC236}">
                  <a16:creationId xmlns:a16="http://schemas.microsoft.com/office/drawing/2014/main" id="{D1D8F184-2EF8-40EB-9BFE-E143910CAF1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15575" y="1749426"/>
              <a:ext cx="39688" cy="53975"/>
            </a:xfrm>
            <a:custGeom>
              <a:avLst/>
              <a:gdLst>
                <a:gd name="T0" fmla="*/ 5 w 11"/>
                <a:gd name="T1" fmla="*/ 0 h 15"/>
                <a:gd name="T2" fmla="*/ 1 w 11"/>
                <a:gd name="T3" fmla="*/ 1 h 15"/>
                <a:gd name="T4" fmla="*/ 0 w 11"/>
                <a:gd name="T5" fmla="*/ 4 h 15"/>
                <a:gd name="T6" fmla="*/ 1 w 11"/>
                <a:gd name="T7" fmla="*/ 7 h 15"/>
                <a:gd name="T8" fmla="*/ 5 w 11"/>
                <a:gd name="T9" fmla="*/ 9 h 15"/>
                <a:gd name="T10" fmla="*/ 8 w 11"/>
                <a:gd name="T11" fmla="*/ 10 h 15"/>
                <a:gd name="T12" fmla="*/ 8 w 11"/>
                <a:gd name="T13" fmla="*/ 11 h 15"/>
                <a:gd name="T14" fmla="*/ 8 w 11"/>
                <a:gd name="T15" fmla="*/ 13 h 15"/>
                <a:gd name="T16" fmla="*/ 5 w 11"/>
                <a:gd name="T17" fmla="*/ 13 h 15"/>
                <a:gd name="T18" fmla="*/ 4 w 11"/>
                <a:gd name="T19" fmla="*/ 13 h 15"/>
                <a:gd name="T20" fmla="*/ 3 w 11"/>
                <a:gd name="T21" fmla="*/ 12 h 15"/>
                <a:gd name="T22" fmla="*/ 2 w 11"/>
                <a:gd name="T23" fmla="*/ 10 h 15"/>
                <a:gd name="T24" fmla="*/ 0 w 11"/>
                <a:gd name="T25" fmla="*/ 10 h 15"/>
                <a:gd name="T26" fmla="*/ 0 w 11"/>
                <a:gd name="T27" fmla="*/ 14 h 15"/>
                <a:gd name="T28" fmla="*/ 2 w 11"/>
                <a:gd name="T29" fmla="*/ 15 h 15"/>
                <a:gd name="T30" fmla="*/ 5 w 11"/>
                <a:gd name="T31" fmla="*/ 15 h 15"/>
                <a:gd name="T32" fmla="*/ 9 w 11"/>
                <a:gd name="T33" fmla="*/ 14 h 15"/>
                <a:gd name="T34" fmla="*/ 11 w 11"/>
                <a:gd name="T35" fmla="*/ 11 h 15"/>
                <a:gd name="T36" fmla="*/ 10 w 11"/>
                <a:gd name="T37" fmla="*/ 8 h 15"/>
                <a:gd name="T38" fmla="*/ 6 w 11"/>
                <a:gd name="T39" fmla="*/ 7 h 15"/>
                <a:gd name="T40" fmla="*/ 3 w 11"/>
                <a:gd name="T41" fmla="*/ 6 h 15"/>
                <a:gd name="T42" fmla="*/ 3 w 11"/>
                <a:gd name="T43" fmla="*/ 4 h 15"/>
                <a:gd name="T44" fmla="*/ 3 w 11"/>
                <a:gd name="T45" fmla="*/ 3 h 15"/>
                <a:gd name="T46" fmla="*/ 5 w 11"/>
                <a:gd name="T47" fmla="*/ 2 h 15"/>
                <a:gd name="T48" fmla="*/ 7 w 11"/>
                <a:gd name="T49" fmla="*/ 3 h 15"/>
                <a:gd name="T50" fmla="*/ 8 w 11"/>
                <a:gd name="T51" fmla="*/ 3 h 15"/>
                <a:gd name="T52" fmla="*/ 9 w 11"/>
                <a:gd name="T53" fmla="*/ 5 h 15"/>
                <a:gd name="T54" fmla="*/ 11 w 11"/>
                <a:gd name="T55" fmla="*/ 5 h 15"/>
                <a:gd name="T56" fmla="*/ 10 w 11"/>
                <a:gd name="T57" fmla="*/ 2 h 15"/>
                <a:gd name="T58" fmla="*/ 8 w 11"/>
                <a:gd name="T59" fmla="*/ 1 h 15"/>
                <a:gd name="T60" fmla="*/ 5 w 11"/>
                <a:gd name="T61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1" h="15">
                  <a:moveTo>
                    <a:pt x="5" y="0"/>
                  </a:moveTo>
                  <a:cubicBezTo>
                    <a:pt x="4" y="0"/>
                    <a:pt x="2" y="1"/>
                    <a:pt x="1" y="1"/>
                  </a:cubicBezTo>
                  <a:cubicBezTo>
                    <a:pt x="0" y="2"/>
                    <a:pt x="0" y="3"/>
                    <a:pt x="0" y="4"/>
                  </a:cubicBezTo>
                  <a:cubicBezTo>
                    <a:pt x="0" y="6"/>
                    <a:pt x="0" y="7"/>
                    <a:pt x="1" y="7"/>
                  </a:cubicBezTo>
                  <a:cubicBezTo>
                    <a:pt x="2" y="8"/>
                    <a:pt x="3" y="8"/>
                    <a:pt x="5" y="9"/>
                  </a:cubicBezTo>
                  <a:cubicBezTo>
                    <a:pt x="6" y="9"/>
                    <a:pt x="7" y="9"/>
                    <a:pt x="8" y="10"/>
                  </a:cubicBezTo>
                  <a:cubicBezTo>
                    <a:pt x="8" y="10"/>
                    <a:pt x="8" y="11"/>
                    <a:pt x="8" y="11"/>
                  </a:cubicBezTo>
                  <a:cubicBezTo>
                    <a:pt x="8" y="12"/>
                    <a:pt x="8" y="12"/>
                    <a:pt x="8" y="13"/>
                  </a:cubicBezTo>
                  <a:cubicBezTo>
                    <a:pt x="7" y="13"/>
                    <a:pt x="6" y="13"/>
                    <a:pt x="5" y="13"/>
                  </a:cubicBezTo>
                  <a:cubicBezTo>
                    <a:pt x="5" y="13"/>
                    <a:pt x="4" y="13"/>
                    <a:pt x="4" y="13"/>
                  </a:cubicBezTo>
                  <a:cubicBezTo>
                    <a:pt x="3" y="13"/>
                    <a:pt x="3" y="13"/>
                    <a:pt x="3" y="12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1" y="14"/>
                    <a:pt x="2" y="15"/>
                    <a:pt x="2" y="15"/>
                  </a:cubicBezTo>
                  <a:cubicBezTo>
                    <a:pt x="3" y="15"/>
                    <a:pt x="4" y="15"/>
                    <a:pt x="5" y="15"/>
                  </a:cubicBezTo>
                  <a:cubicBezTo>
                    <a:pt x="7" y="15"/>
                    <a:pt x="8" y="15"/>
                    <a:pt x="9" y="14"/>
                  </a:cubicBezTo>
                  <a:cubicBezTo>
                    <a:pt x="10" y="13"/>
                    <a:pt x="11" y="12"/>
                    <a:pt x="11" y="11"/>
                  </a:cubicBezTo>
                  <a:cubicBezTo>
                    <a:pt x="11" y="10"/>
                    <a:pt x="11" y="9"/>
                    <a:pt x="10" y="8"/>
                  </a:cubicBezTo>
                  <a:cubicBezTo>
                    <a:pt x="9" y="8"/>
                    <a:pt x="7" y="7"/>
                    <a:pt x="6" y="7"/>
                  </a:cubicBezTo>
                  <a:cubicBezTo>
                    <a:pt x="4" y="6"/>
                    <a:pt x="4" y="6"/>
                    <a:pt x="3" y="6"/>
                  </a:cubicBezTo>
                  <a:cubicBezTo>
                    <a:pt x="3" y="5"/>
                    <a:pt x="3" y="5"/>
                    <a:pt x="3" y="4"/>
                  </a:cubicBezTo>
                  <a:cubicBezTo>
                    <a:pt x="3" y="4"/>
                    <a:pt x="3" y="3"/>
                    <a:pt x="3" y="3"/>
                  </a:cubicBezTo>
                  <a:cubicBezTo>
                    <a:pt x="4" y="3"/>
                    <a:pt x="4" y="2"/>
                    <a:pt x="5" y="2"/>
                  </a:cubicBezTo>
                  <a:cubicBezTo>
                    <a:pt x="6" y="2"/>
                    <a:pt x="6" y="2"/>
                    <a:pt x="7" y="3"/>
                  </a:cubicBezTo>
                  <a:cubicBezTo>
                    <a:pt x="7" y="3"/>
                    <a:pt x="8" y="3"/>
                    <a:pt x="8" y="3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1"/>
                    <a:pt x="9" y="1"/>
                    <a:pt x="8" y="1"/>
                  </a:cubicBezTo>
                  <a:cubicBezTo>
                    <a:pt x="7" y="0"/>
                    <a:pt x="6" y="0"/>
                    <a:pt x="5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5" name="Freeform 41">
              <a:extLst>
                <a:ext uri="{FF2B5EF4-FFF2-40B4-BE49-F238E27FC236}">
                  <a16:creationId xmlns:a16="http://schemas.microsoft.com/office/drawing/2014/main" id="{358A1A80-3BEA-42C9-B00C-18A600A4818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63200" y="1738313"/>
              <a:ext cx="31750" cy="65088"/>
            </a:xfrm>
            <a:custGeom>
              <a:avLst/>
              <a:gdLst>
                <a:gd name="T0" fmla="*/ 5 w 9"/>
                <a:gd name="T1" fmla="*/ 0 h 18"/>
                <a:gd name="T2" fmla="*/ 2 w 9"/>
                <a:gd name="T3" fmla="*/ 0 h 18"/>
                <a:gd name="T4" fmla="*/ 2 w 9"/>
                <a:gd name="T5" fmla="*/ 3 h 18"/>
                <a:gd name="T6" fmla="*/ 0 w 9"/>
                <a:gd name="T7" fmla="*/ 3 h 18"/>
                <a:gd name="T8" fmla="*/ 0 w 9"/>
                <a:gd name="T9" fmla="*/ 5 h 18"/>
                <a:gd name="T10" fmla="*/ 2 w 9"/>
                <a:gd name="T11" fmla="*/ 5 h 18"/>
                <a:gd name="T12" fmla="*/ 2 w 9"/>
                <a:gd name="T13" fmla="*/ 14 h 18"/>
                <a:gd name="T14" fmla="*/ 3 w 9"/>
                <a:gd name="T15" fmla="*/ 17 h 18"/>
                <a:gd name="T16" fmla="*/ 6 w 9"/>
                <a:gd name="T17" fmla="*/ 18 h 18"/>
                <a:gd name="T18" fmla="*/ 7 w 9"/>
                <a:gd name="T19" fmla="*/ 18 h 18"/>
                <a:gd name="T20" fmla="*/ 9 w 9"/>
                <a:gd name="T21" fmla="*/ 18 h 18"/>
                <a:gd name="T22" fmla="*/ 8 w 9"/>
                <a:gd name="T23" fmla="*/ 16 h 18"/>
                <a:gd name="T24" fmla="*/ 7 w 9"/>
                <a:gd name="T25" fmla="*/ 16 h 18"/>
                <a:gd name="T26" fmla="*/ 7 w 9"/>
                <a:gd name="T27" fmla="*/ 16 h 18"/>
                <a:gd name="T28" fmla="*/ 6 w 9"/>
                <a:gd name="T29" fmla="*/ 16 h 18"/>
                <a:gd name="T30" fmla="*/ 5 w 9"/>
                <a:gd name="T31" fmla="*/ 14 h 18"/>
                <a:gd name="T32" fmla="*/ 5 w 9"/>
                <a:gd name="T33" fmla="*/ 5 h 18"/>
                <a:gd name="T34" fmla="*/ 8 w 9"/>
                <a:gd name="T35" fmla="*/ 5 h 18"/>
                <a:gd name="T36" fmla="*/ 8 w 9"/>
                <a:gd name="T37" fmla="*/ 3 h 18"/>
                <a:gd name="T38" fmla="*/ 5 w 9"/>
                <a:gd name="T39" fmla="*/ 3 h 18"/>
                <a:gd name="T40" fmla="*/ 5 w 9"/>
                <a:gd name="T41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" h="18">
                  <a:moveTo>
                    <a:pt x="5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2" y="16"/>
                    <a:pt x="3" y="17"/>
                    <a:pt x="3" y="17"/>
                  </a:cubicBezTo>
                  <a:cubicBezTo>
                    <a:pt x="4" y="18"/>
                    <a:pt x="5" y="18"/>
                    <a:pt x="6" y="18"/>
                  </a:cubicBezTo>
                  <a:cubicBezTo>
                    <a:pt x="6" y="18"/>
                    <a:pt x="7" y="18"/>
                    <a:pt x="7" y="18"/>
                  </a:cubicBezTo>
                  <a:cubicBezTo>
                    <a:pt x="8" y="18"/>
                    <a:pt x="8" y="18"/>
                    <a:pt x="9" y="18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5" y="15"/>
                    <a:pt x="5" y="15"/>
                    <a:pt x="5" y="14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0"/>
                    <a:pt x="5" y="0"/>
                    <a:pt x="5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6" name="Freeform 42">
              <a:extLst>
                <a:ext uri="{FF2B5EF4-FFF2-40B4-BE49-F238E27FC236}">
                  <a16:creationId xmlns:a16="http://schemas.microsoft.com/office/drawing/2014/main" id="{9B7B9643-17CC-4DDF-9BC5-FBE78E15834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402888" y="1749426"/>
              <a:ext cx="42863" cy="53975"/>
            </a:xfrm>
            <a:custGeom>
              <a:avLst/>
              <a:gdLst>
                <a:gd name="T0" fmla="*/ 5 w 12"/>
                <a:gd name="T1" fmla="*/ 13 h 15"/>
                <a:gd name="T2" fmla="*/ 3 w 12"/>
                <a:gd name="T3" fmla="*/ 13 h 15"/>
                <a:gd name="T4" fmla="*/ 2 w 12"/>
                <a:gd name="T5" fmla="*/ 11 h 15"/>
                <a:gd name="T6" fmla="*/ 3 w 12"/>
                <a:gd name="T7" fmla="*/ 9 h 15"/>
                <a:gd name="T8" fmla="*/ 6 w 12"/>
                <a:gd name="T9" fmla="*/ 9 h 15"/>
                <a:gd name="T10" fmla="*/ 9 w 12"/>
                <a:gd name="T11" fmla="*/ 9 h 15"/>
                <a:gd name="T12" fmla="*/ 9 w 12"/>
                <a:gd name="T13" fmla="*/ 11 h 15"/>
                <a:gd name="T14" fmla="*/ 7 w 12"/>
                <a:gd name="T15" fmla="*/ 12 h 15"/>
                <a:gd name="T16" fmla="*/ 5 w 12"/>
                <a:gd name="T17" fmla="*/ 13 h 15"/>
                <a:gd name="T18" fmla="*/ 6 w 12"/>
                <a:gd name="T19" fmla="*/ 0 h 15"/>
                <a:gd name="T20" fmla="*/ 3 w 12"/>
                <a:gd name="T21" fmla="*/ 1 h 15"/>
                <a:gd name="T22" fmla="*/ 0 w 12"/>
                <a:gd name="T23" fmla="*/ 2 h 15"/>
                <a:gd name="T24" fmla="*/ 0 w 12"/>
                <a:gd name="T25" fmla="*/ 5 h 15"/>
                <a:gd name="T26" fmla="*/ 2 w 12"/>
                <a:gd name="T27" fmla="*/ 5 h 15"/>
                <a:gd name="T28" fmla="*/ 3 w 12"/>
                <a:gd name="T29" fmla="*/ 3 h 15"/>
                <a:gd name="T30" fmla="*/ 4 w 12"/>
                <a:gd name="T31" fmla="*/ 3 h 15"/>
                <a:gd name="T32" fmla="*/ 6 w 12"/>
                <a:gd name="T33" fmla="*/ 2 h 15"/>
                <a:gd name="T34" fmla="*/ 8 w 12"/>
                <a:gd name="T35" fmla="*/ 3 h 15"/>
                <a:gd name="T36" fmla="*/ 9 w 12"/>
                <a:gd name="T37" fmla="*/ 5 h 15"/>
                <a:gd name="T38" fmla="*/ 9 w 12"/>
                <a:gd name="T39" fmla="*/ 7 h 15"/>
                <a:gd name="T40" fmla="*/ 6 w 12"/>
                <a:gd name="T41" fmla="*/ 7 h 15"/>
                <a:gd name="T42" fmla="*/ 1 w 12"/>
                <a:gd name="T43" fmla="*/ 8 h 15"/>
                <a:gd name="T44" fmla="*/ 0 w 12"/>
                <a:gd name="T45" fmla="*/ 11 h 15"/>
                <a:gd name="T46" fmla="*/ 1 w 12"/>
                <a:gd name="T47" fmla="*/ 14 h 15"/>
                <a:gd name="T48" fmla="*/ 4 w 12"/>
                <a:gd name="T49" fmla="*/ 15 h 15"/>
                <a:gd name="T50" fmla="*/ 7 w 12"/>
                <a:gd name="T51" fmla="*/ 15 h 15"/>
                <a:gd name="T52" fmla="*/ 9 w 12"/>
                <a:gd name="T53" fmla="*/ 13 h 15"/>
                <a:gd name="T54" fmla="*/ 9 w 12"/>
                <a:gd name="T55" fmla="*/ 14 h 15"/>
                <a:gd name="T56" fmla="*/ 9 w 12"/>
                <a:gd name="T57" fmla="*/ 15 h 15"/>
                <a:gd name="T58" fmla="*/ 12 w 12"/>
                <a:gd name="T59" fmla="*/ 15 h 15"/>
                <a:gd name="T60" fmla="*/ 12 w 12"/>
                <a:gd name="T61" fmla="*/ 13 h 15"/>
                <a:gd name="T62" fmla="*/ 11 w 12"/>
                <a:gd name="T63" fmla="*/ 13 h 15"/>
                <a:gd name="T64" fmla="*/ 11 w 12"/>
                <a:gd name="T65" fmla="*/ 13 h 15"/>
                <a:gd name="T66" fmla="*/ 11 w 12"/>
                <a:gd name="T67" fmla="*/ 12 h 15"/>
                <a:gd name="T68" fmla="*/ 11 w 12"/>
                <a:gd name="T69" fmla="*/ 5 h 15"/>
                <a:gd name="T70" fmla="*/ 10 w 12"/>
                <a:gd name="T71" fmla="*/ 1 h 15"/>
                <a:gd name="T72" fmla="*/ 6 w 12"/>
                <a:gd name="T73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2" h="15">
                  <a:moveTo>
                    <a:pt x="5" y="13"/>
                  </a:moveTo>
                  <a:cubicBezTo>
                    <a:pt x="4" y="13"/>
                    <a:pt x="3" y="13"/>
                    <a:pt x="3" y="13"/>
                  </a:cubicBezTo>
                  <a:cubicBezTo>
                    <a:pt x="3" y="12"/>
                    <a:pt x="2" y="12"/>
                    <a:pt x="2" y="11"/>
                  </a:cubicBezTo>
                  <a:cubicBezTo>
                    <a:pt x="2" y="10"/>
                    <a:pt x="3" y="10"/>
                    <a:pt x="3" y="9"/>
                  </a:cubicBezTo>
                  <a:cubicBezTo>
                    <a:pt x="4" y="9"/>
                    <a:pt x="5" y="9"/>
                    <a:pt x="6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8" y="12"/>
                    <a:pt x="8" y="12"/>
                    <a:pt x="7" y="12"/>
                  </a:cubicBezTo>
                  <a:cubicBezTo>
                    <a:pt x="6" y="13"/>
                    <a:pt x="6" y="13"/>
                    <a:pt x="5" y="13"/>
                  </a:cubicBezTo>
                  <a:moveTo>
                    <a:pt x="6" y="0"/>
                  </a:moveTo>
                  <a:cubicBezTo>
                    <a:pt x="5" y="0"/>
                    <a:pt x="4" y="0"/>
                    <a:pt x="3" y="1"/>
                  </a:cubicBezTo>
                  <a:cubicBezTo>
                    <a:pt x="2" y="1"/>
                    <a:pt x="1" y="1"/>
                    <a:pt x="0" y="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4" y="3"/>
                  </a:cubicBezTo>
                  <a:cubicBezTo>
                    <a:pt x="4" y="2"/>
                    <a:pt x="5" y="2"/>
                    <a:pt x="6" y="2"/>
                  </a:cubicBezTo>
                  <a:cubicBezTo>
                    <a:pt x="7" y="2"/>
                    <a:pt x="7" y="3"/>
                    <a:pt x="8" y="3"/>
                  </a:cubicBezTo>
                  <a:cubicBezTo>
                    <a:pt x="8" y="4"/>
                    <a:pt x="9" y="4"/>
                    <a:pt x="9" y="5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4" y="7"/>
                    <a:pt x="3" y="7"/>
                    <a:pt x="1" y="8"/>
                  </a:cubicBezTo>
                  <a:cubicBezTo>
                    <a:pt x="0" y="9"/>
                    <a:pt x="0" y="10"/>
                    <a:pt x="0" y="11"/>
                  </a:cubicBezTo>
                  <a:cubicBezTo>
                    <a:pt x="0" y="12"/>
                    <a:pt x="0" y="13"/>
                    <a:pt x="1" y="14"/>
                  </a:cubicBezTo>
                  <a:cubicBezTo>
                    <a:pt x="2" y="15"/>
                    <a:pt x="3" y="15"/>
                    <a:pt x="4" y="15"/>
                  </a:cubicBezTo>
                  <a:cubicBezTo>
                    <a:pt x="5" y="15"/>
                    <a:pt x="6" y="15"/>
                    <a:pt x="7" y="15"/>
                  </a:cubicBezTo>
                  <a:cubicBezTo>
                    <a:pt x="8" y="14"/>
                    <a:pt x="8" y="14"/>
                    <a:pt x="9" y="13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14"/>
                    <a:pt x="9" y="15"/>
                    <a:pt x="9" y="15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1" y="4"/>
                    <a:pt x="11" y="2"/>
                    <a:pt x="10" y="1"/>
                  </a:cubicBezTo>
                  <a:cubicBezTo>
                    <a:pt x="9" y="1"/>
                    <a:pt x="7" y="0"/>
                    <a:pt x="6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7" name="Freeform 43">
              <a:extLst>
                <a:ext uri="{FF2B5EF4-FFF2-40B4-BE49-F238E27FC236}">
                  <a16:creationId xmlns:a16="http://schemas.microsoft.com/office/drawing/2014/main" id="{0EFC91D5-9A11-461E-BD76-76A5FBF393D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53688" y="1749426"/>
              <a:ext cx="53975" cy="53975"/>
            </a:xfrm>
            <a:custGeom>
              <a:avLst/>
              <a:gdLst>
                <a:gd name="T0" fmla="*/ 14 w 15"/>
                <a:gd name="T1" fmla="*/ 0 h 15"/>
                <a:gd name="T2" fmla="*/ 11 w 15"/>
                <a:gd name="T3" fmla="*/ 0 h 15"/>
                <a:gd name="T4" fmla="*/ 9 w 15"/>
                <a:gd name="T5" fmla="*/ 0 h 15"/>
                <a:gd name="T6" fmla="*/ 9 w 15"/>
                <a:gd name="T7" fmla="*/ 2 h 15"/>
                <a:gd name="T8" fmla="*/ 11 w 15"/>
                <a:gd name="T9" fmla="*/ 3 h 15"/>
                <a:gd name="T10" fmla="*/ 11 w 15"/>
                <a:gd name="T11" fmla="*/ 11 h 15"/>
                <a:gd name="T12" fmla="*/ 10 w 15"/>
                <a:gd name="T13" fmla="*/ 13 h 15"/>
                <a:gd name="T14" fmla="*/ 7 w 15"/>
                <a:gd name="T15" fmla="*/ 13 h 15"/>
                <a:gd name="T16" fmla="*/ 5 w 15"/>
                <a:gd name="T17" fmla="*/ 12 h 15"/>
                <a:gd name="T18" fmla="*/ 4 w 15"/>
                <a:gd name="T19" fmla="*/ 9 h 15"/>
                <a:gd name="T20" fmla="*/ 4 w 15"/>
                <a:gd name="T21" fmla="*/ 0 h 15"/>
                <a:gd name="T22" fmla="*/ 2 w 15"/>
                <a:gd name="T23" fmla="*/ 0 h 15"/>
                <a:gd name="T24" fmla="*/ 0 w 15"/>
                <a:gd name="T25" fmla="*/ 0 h 15"/>
                <a:gd name="T26" fmla="*/ 0 w 15"/>
                <a:gd name="T27" fmla="*/ 2 h 15"/>
                <a:gd name="T28" fmla="*/ 2 w 15"/>
                <a:gd name="T29" fmla="*/ 3 h 15"/>
                <a:gd name="T30" fmla="*/ 2 w 15"/>
                <a:gd name="T31" fmla="*/ 9 h 15"/>
                <a:gd name="T32" fmla="*/ 3 w 15"/>
                <a:gd name="T33" fmla="*/ 14 h 15"/>
                <a:gd name="T34" fmla="*/ 7 w 15"/>
                <a:gd name="T35" fmla="*/ 15 h 15"/>
                <a:gd name="T36" fmla="*/ 9 w 15"/>
                <a:gd name="T37" fmla="*/ 15 h 15"/>
                <a:gd name="T38" fmla="*/ 11 w 15"/>
                <a:gd name="T39" fmla="*/ 13 h 15"/>
                <a:gd name="T40" fmla="*/ 11 w 15"/>
                <a:gd name="T41" fmla="*/ 15 h 15"/>
                <a:gd name="T42" fmla="*/ 15 w 15"/>
                <a:gd name="T43" fmla="*/ 15 h 15"/>
                <a:gd name="T44" fmla="*/ 15 w 15"/>
                <a:gd name="T45" fmla="*/ 13 h 15"/>
                <a:gd name="T46" fmla="*/ 14 w 15"/>
                <a:gd name="T47" fmla="*/ 13 h 15"/>
                <a:gd name="T48" fmla="*/ 14 w 15"/>
                <a:gd name="T4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5" h="15">
                  <a:moveTo>
                    <a:pt x="14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1" y="12"/>
                    <a:pt x="10" y="12"/>
                    <a:pt x="10" y="13"/>
                  </a:cubicBezTo>
                  <a:cubicBezTo>
                    <a:pt x="9" y="13"/>
                    <a:pt x="8" y="13"/>
                    <a:pt x="7" y="13"/>
                  </a:cubicBezTo>
                  <a:cubicBezTo>
                    <a:pt x="6" y="13"/>
                    <a:pt x="6" y="13"/>
                    <a:pt x="5" y="12"/>
                  </a:cubicBezTo>
                  <a:cubicBezTo>
                    <a:pt x="5" y="12"/>
                    <a:pt x="4" y="11"/>
                    <a:pt x="4" y="9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11"/>
                    <a:pt x="2" y="13"/>
                    <a:pt x="3" y="14"/>
                  </a:cubicBezTo>
                  <a:cubicBezTo>
                    <a:pt x="4" y="15"/>
                    <a:pt x="5" y="15"/>
                    <a:pt x="7" y="15"/>
                  </a:cubicBezTo>
                  <a:cubicBezTo>
                    <a:pt x="8" y="15"/>
                    <a:pt x="9" y="15"/>
                    <a:pt x="9" y="15"/>
                  </a:cubicBezTo>
                  <a:cubicBezTo>
                    <a:pt x="10" y="14"/>
                    <a:pt x="11" y="14"/>
                    <a:pt x="11" y="13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5" y="15"/>
                    <a:pt x="15" y="15"/>
                    <a:pt x="15" y="15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4" y="0"/>
                    <a:pt x="14" y="0"/>
                    <a:pt x="14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8" name="Freeform 44">
              <a:extLst>
                <a:ext uri="{FF2B5EF4-FFF2-40B4-BE49-F238E27FC236}">
                  <a16:creationId xmlns:a16="http://schemas.microsoft.com/office/drawing/2014/main" id="{63D8D359-62C9-44D4-B4A3-7E7B211ABF2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15600" y="1749426"/>
              <a:ext cx="36513" cy="53975"/>
            </a:xfrm>
            <a:custGeom>
              <a:avLst/>
              <a:gdLst>
                <a:gd name="T0" fmla="*/ 9 w 10"/>
                <a:gd name="T1" fmla="*/ 0 h 15"/>
                <a:gd name="T2" fmla="*/ 7 w 10"/>
                <a:gd name="T3" fmla="*/ 1 h 15"/>
                <a:gd name="T4" fmla="*/ 5 w 10"/>
                <a:gd name="T5" fmla="*/ 3 h 15"/>
                <a:gd name="T6" fmla="*/ 5 w 10"/>
                <a:gd name="T7" fmla="*/ 0 h 15"/>
                <a:gd name="T8" fmla="*/ 0 w 10"/>
                <a:gd name="T9" fmla="*/ 0 h 15"/>
                <a:gd name="T10" fmla="*/ 0 w 10"/>
                <a:gd name="T11" fmla="*/ 2 h 15"/>
                <a:gd name="T12" fmla="*/ 3 w 10"/>
                <a:gd name="T13" fmla="*/ 3 h 15"/>
                <a:gd name="T14" fmla="*/ 3 w 10"/>
                <a:gd name="T15" fmla="*/ 13 h 15"/>
                <a:gd name="T16" fmla="*/ 0 w 10"/>
                <a:gd name="T17" fmla="*/ 13 h 15"/>
                <a:gd name="T18" fmla="*/ 0 w 10"/>
                <a:gd name="T19" fmla="*/ 15 h 15"/>
                <a:gd name="T20" fmla="*/ 7 w 10"/>
                <a:gd name="T21" fmla="*/ 15 h 15"/>
                <a:gd name="T22" fmla="*/ 7 w 10"/>
                <a:gd name="T23" fmla="*/ 13 h 15"/>
                <a:gd name="T24" fmla="*/ 5 w 10"/>
                <a:gd name="T25" fmla="*/ 13 h 15"/>
                <a:gd name="T26" fmla="*/ 5 w 10"/>
                <a:gd name="T27" fmla="*/ 5 h 15"/>
                <a:gd name="T28" fmla="*/ 6 w 10"/>
                <a:gd name="T29" fmla="*/ 3 h 15"/>
                <a:gd name="T30" fmla="*/ 8 w 10"/>
                <a:gd name="T31" fmla="*/ 3 h 15"/>
                <a:gd name="T32" fmla="*/ 10 w 10"/>
                <a:gd name="T33" fmla="*/ 3 h 15"/>
                <a:gd name="T34" fmla="*/ 10 w 10"/>
                <a:gd name="T35" fmla="*/ 0 h 15"/>
                <a:gd name="T36" fmla="*/ 9 w 10"/>
                <a:gd name="T37" fmla="*/ 0 h 15"/>
                <a:gd name="T38" fmla="*/ 9 w 10"/>
                <a:gd name="T3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" h="15">
                  <a:moveTo>
                    <a:pt x="9" y="0"/>
                  </a:moveTo>
                  <a:cubicBezTo>
                    <a:pt x="8" y="0"/>
                    <a:pt x="7" y="0"/>
                    <a:pt x="7" y="1"/>
                  </a:cubicBezTo>
                  <a:cubicBezTo>
                    <a:pt x="6" y="1"/>
                    <a:pt x="6" y="2"/>
                    <a:pt x="5" y="3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4"/>
                    <a:pt x="6" y="4"/>
                    <a:pt x="6" y="3"/>
                  </a:cubicBezTo>
                  <a:cubicBezTo>
                    <a:pt x="7" y="3"/>
                    <a:pt x="7" y="3"/>
                    <a:pt x="8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9" name="Freeform 45">
              <a:extLst>
                <a:ext uri="{FF2B5EF4-FFF2-40B4-BE49-F238E27FC236}">
                  <a16:creationId xmlns:a16="http://schemas.microsoft.com/office/drawing/2014/main" id="{6D2E60C1-E413-4B18-9046-4F9E84F5621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558463" y="1749426"/>
              <a:ext cx="47625" cy="53975"/>
            </a:xfrm>
            <a:custGeom>
              <a:avLst/>
              <a:gdLst>
                <a:gd name="T0" fmla="*/ 5 w 13"/>
                <a:gd name="T1" fmla="*/ 13 h 15"/>
                <a:gd name="T2" fmla="*/ 3 w 13"/>
                <a:gd name="T3" fmla="*/ 13 h 15"/>
                <a:gd name="T4" fmla="*/ 3 w 13"/>
                <a:gd name="T5" fmla="*/ 11 h 15"/>
                <a:gd name="T6" fmla="*/ 4 w 13"/>
                <a:gd name="T7" fmla="*/ 9 h 15"/>
                <a:gd name="T8" fmla="*/ 6 w 13"/>
                <a:gd name="T9" fmla="*/ 9 h 15"/>
                <a:gd name="T10" fmla="*/ 9 w 13"/>
                <a:gd name="T11" fmla="*/ 9 h 15"/>
                <a:gd name="T12" fmla="*/ 9 w 13"/>
                <a:gd name="T13" fmla="*/ 11 h 15"/>
                <a:gd name="T14" fmla="*/ 7 w 13"/>
                <a:gd name="T15" fmla="*/ 12 h 15"/>
                <a:gd name="T16" fmla="*/ 5 w 13"/>
                <a:gd name="T17" fmla="*/ 13 h 15"/>
                <a:gd name="T18" fmla="*/ 6 w 13"/>
                <a:gd name="T19" fmla="*/ 0 h 15"/>
                <a:gd name="T20" fmla="*/ 3 w 13"/>
                <a:gd name="T21" fmla="*/ 1 h 15"/>
                <a:gd name="T22" fmla="*/ 1 w 13"/>
                <a:gd name="T23" fmla="*/ 2 h 15"/>
                <a:gd name="T24" fmla="*/ 1 w 13"/>
                <a:gd name="T25" fmla="*/ 5 h 15"/>
                <a:gd name="T26" fmla="*/ 3 w 13"/>
                <a:gd name="T27" fmla="*/ 5 h 15"/>
                <a:gd name="T28" fmla="*/ 3 w 13"/>
                <a:gd name="T29" fmla="*/ 3 h 15"/>
                <a:gd name="T30" fmla="*/ 4 w 13"/>
                <a:gd name="T31" fmla="*/ 3 h 15"/>
                <a:gd name="T32" fmla="*/ 6 w 13"/>
                <a:gd name="T33" fmla="*/ 2 h 15"/>
                <a:gd name="T34" fmla="*/ 8 w 13"/>
                <a:gd name="T35" fmla="*/ 3 h 15"/>
                <a:gd name="T36" fmla="*/ 9 w 13"/>
                <a:gd name="T37" fmla="*/ 5 h 15"/>
                <a:gd name="T38" fmla="*/ 9 w 13"/>
                <a:gd name="T39" fmla="*/ 7 h 15"/>
                <a:gd name="T40" fmla="*/ 6 w 13"/>
                <a:gd name="T41" fmla="*/ 7 h 15"/>
                <a:gd name="T42" fmla="*/ 2 w 13"/>
                <a:gd name="T43" fmla="*/ 8 h 15"/>
                <a:gd name="T44" fmla="*/ 0 w 13"/>
                <a:gd name="T45" fmla="*/ 11 h 15"/>
                <a:gd name="T46" fmla="*/ 1 w 13"/>
                <a:gd name="T47" fmla="*/ 14 h 15"/>
                <a:gd name="T48" fmla="*/ 5 w 13"/>
                <a:gd name="T49" fmla="*/ 15 h 15"/>
                <a:gd name="T50" fmla="*/ 7 w 13"/>
                <a:gd name="T51" fmla="*/ 15 h 15"/>
                <a:gd name="T52" fmla="*/ 9 w 13"/>
                <a:gd name="T53" fmla="*/ 13 h 15"/>
                <a:gd name="T54" fmla="*/ 9 w 13"/>
                <a:gd name="T55" fmla="*/ 14 h 15"/>
                <a:gd name="T56" fmla="*/ 9 w 13"/>
                <a:gd name="T57" fmla="*/ 15 h 15"/>
                <a:gd name="T58" fmla="*/ 13 w 13"/>
                <a:gd name="T59" fmla="*/ 15 h 15"/>
                <a:gd name="T60" fmla="*/ 13 w 13"/>
                <a:gd name="T61" fmla="*/ 13 h 15"/>
                <a:gd name="T62" fmla="*/ 12 w 13"/>
                <a:gd name="T63" fmla="*/ 13 h 15"/>
                <a:gd name="T64" fmla="*/ 12 w 13"/>
                <a:gd name="T65" fmla="*/ 13 h 15"/>
                <a:gd name="T66" fmla="*/ 12 w 13"/>
                <a:gd name="T67" fmla="*/ 12 h 15"/>
                <a:gd name="T68" fmla="*/ 12 w 13"/>
                <a:gd name="T69" fmla="*/ 5 h 15"/>
                <a:gd name="T70" fmla="*/ 10 w 13"/>
                <a:gd name="T71" fmla="*/ 1 h 15"/>
                <a:gd name="T72" fmla="*/ 6 w 13"/>
                <a:gd name="T73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3" h="15">
                  <a:moveTo>
                    <a:pt x="5" y="13"/>
                  </a:moveTo>
                  <a:cubicBezTo>
                    <a:pt x="4" y="13"/>
                    <a:pt x="4" y="13"/>
                    <a:pt x="3" y="13"/>
                  </a:cubicBezTo>
                  <a:cubicBezTo>
                    <a:pt x="3" y="12"/>
                    <a:pt x="3" y="12"/>
                    <a:pt x="3" y="11"/>
                  </a:cubicBezTo>
                  <a:cubicBezTo>
                    <a:pt x="3" y="10"/>
                    <a:pt x="3" y="10"/>
                    <a:pt x="4" y="9"/>
                  </a:cubicBezTo>
                  <a:cubicBezTo>
                    <a:pt x="4" y="9"/>
                    <a:pt x="5" y="9"/>
                    <a:pt x="6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9" y="12"/>
                    <a:pt x="8" y="12"/>
                    <a:pt x="7" y="12"/>
                  </a:cubicBezTo>
                  <a:cubicBezTo>
                    <a:pt x="7" y="13"/>
                    <a:pt x="6" y="13"/>
                    <a:pt x="5" y="13"/>
                  </a:cubicBezTo>
                  <a:moveTo>
                    <a:pt x="6" y="0"/>
                  </a:moveTo>
                  <a:cubicBezTo>
                    <a:pt x="5" y="0"/>
                    <a:pt x="4" y="0"/>
                    <a:pt x="3" y="1"/>
                  </a:cubicBezTo>
                  <a:cubicBezTo>
                    <a:pt x="2" y="1"/>
                    <a:pt x="1" y="1"/>
                    <a:pt x="1" y="2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4" y="3"/>
                    <a:pt x="4" y="3"/>
                  </a:cubicBezTo>
                  <a:cubicBezTo>
                    <a:pt x="5" y="2"/>
                    <a:pt x="5" y="2"/>
                    <a:pt x="6" y="2"/>
                  </a:cubicBezTo>
                  <a:cubicBezTo>
                    <a:pt x="7" y="2"/>
                    <a:pt x="8" y="3"/>
                    <a:pt x="8" y="3"/>
                  </a:cubicBezTo>
                  <a:cubicBezTo>
                    <a:pt x="9" y="4"/>
                    <a:pt x="9" y="4"/>
                    <a:pt x="9" y="5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4" y="7"/>
                    <a:pt x="3" y="7"/>
                    <a:pt x="2" y="8"/>
                  </a:cubicBezTo>
                  <a:cubicBezTo>
                    <a:pt x="1" y="9"/>
                    <a:pt x="0" y="10"/>
                    <a:pt x="0" y="11"/>
                  </a:cubicBezTo>
                  <a:cubicBezTo>
                    <a:pt x="0" y="12"/>
                    <a:pt x="0" y="13"/>
                    <a:pt x="1" y="14"/>
                  </a:cubicBezTo>
                  <a:cubicBezTo>
                    <a:pt x="2" y="15"/>
                    <a:pt x="3" y="15"/>
                    <a:pt x="5" y="15"/>
                  </a:cubicBezTo>
                  <a:cubicBezTo>
                    <a:pt x="5" y="15"/>
                    <a:pt x="6" y="15"/>
                    <a:pt x="7" y="15"/>
                  </a:cubicBezTo>
                  <a:cubicBezTo>
                    <a:pt x="8" y="14"/>
                    <a:pt x="8" y="14"/>
                    <a:pt x="9" y="13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14"/>
                    <a:pt x="9" y="15"/>
                    <a:pt x="9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2" y="4"/>
                    <a:pt x="11" y="2"/>
                    <a:pt x="10" y="1"/>
                  </a:cubicBezTo>
                  <a:cubicBezTo>
                    <a:pt x="9" y="1"/>
                    <a:pt x="8" y="0"/>
                    <a:pt x="6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0" name="Freeform 46">
              <a:extLst>
                <a:ext uri="{FF2B5EF4-FFF2-40B4-BE49-F238E27FC236}">
                  <a16:creationId xmlns:a16="http://schemas.microsoft.com/office/drawing/2014/main" id="{DABE33AA-0716-45C5-94B7-0884616B6A4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12438" y="1749426"/>
              <a:ext cx="58738" cy="53975"/>
            </a:xfrm>
            <a:custGeom>
              <a:avLst/>
              <a:gdLst>
                <a:gd name="T0" fmla="*/ 9 w 16"/>
                <a:gd name="T1" fmla="*/ 0 h 15"/>
                <a:gd name="T2" fmla="*/ 6 w 16"/>
                <a:gd name="T3" fmla="*/ 1 h 15"/>
                <a:gd name="T4" fmla="*/ 4 w 16"/>
                <a:gd name="T5" fmla="*/ 3 h 15"/>
                <a:gd name="T6" fmla="*/ 4 w 16"/>
                <a:gd name="T7" fmla="*/ 0 h 15"/>
                <a:gd name="T8" fmla="*/ 0 w 16"/>
                <a:gd name="T9" fmla="*/ 0 h 15"/>
                <a:gd name="T10" fmla="*/ 0 w 16"/>
                <a:gd name="T11" fmla="*/ 2 h 15"/>
                <a:gd name="T12" fmla="*/ 2 w 16"/>
                <a:gd name="T13" fmla="*/ 3 h 15"/>
                <a:gd name="T14" fmla="*/ 2 w 16"/>
                <a:gd name="T15" fmla="*/ 13 h 15"/>
                <a:gd name="T16" fmla="*/ 0 w 16"/>
                <a:gd name="T17" fmla="*/ 13 h 15"/>
                <a:gd name="T18" fmla="*/ 0 w 16"/>
                <a:gd name="T19" fmla="*/ 15 h 15"/>
                <a:gd name="T20" fmla="*/ 7 w 16"/>
                <a:gd name="T21" fmla="*/ 15 h 15"/>
                <a:gd name="T22" fmla="*/ 7 w 16"/>
                <a:gd name="T23" fmla="*/ 13 h 15"/>
                <a:gd name="T24" fmla="*/ 4 w 16"/>
                <a:gd name="T25" fmla="*/ 13 h 15"/>
                <a:gd name="T26" fmla="*/ 4 w 16"/>
                <a:gd name="T27" fmla="*/ 4 h 15"/>
                <a:gd name="T28" fmla="*/ 6 w 16"/>
                <a:gd name="T29" fmla="*/ 3 h 15"/>
                <a:gd name="T30" fmla="*/ 8 w 16"/>
                <a:gd name="T31" fmla="*/ 2 h 15"/>
                <a:gd name="T32" fmla="*/ 10 w 16"/>
                <a:gd name="T33" fmla="*/ 3 h 15"/>
                <a:gd name="T34" fmla="*/ 11 w 16"/>
                <a:gd name="T35" fmla="*/ 6 h 15"/>
                <a:gd name="T36" fmla="*/ 11 w 16"/>
                <a:gd name="T37" fmla="*/ 13 h 15"/>
                <a:gd name="T38" fmla="*/ 9 w 16"/>
                <a:gd name="T39" fmla="*/ 13 h 15"/>
                <a:gd name="T40" fmla="*/ 9 w 16"/>
                <a:gd name="T41" fmla="*/ 15 h 15"/>
                <a:gd name="T42" fmla="*/ 16 w 16"/>
                <a:gd name="T43" fmla="*/ 15 h 15"/>
                <a:gd name="T44" fmla="*/ 16 w 16"/>
                <a:gd name="T45" fmla="*/ 13 h 15"/>
                <a:gd name="T46" fmla="*/ 14 w 16"/>
                <a:gd name="T47" fmla="*/ 13 h 15"/>
                <a:gd name="T48" fmla="*/ 14 w 16"/>
                <a:gd name="T49" fmla="*/ 6 h 15"/>
                <a:gd name="T50" fmla="*/ 12 w 16"/>
                <a:gd name="T51" fmla="*/ 2 h 15"/>
                <a:gd name="T52" fmla="*/ 9 w 16"/>
                <a:gd name="T53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6" h="15">
                  <a:moveTo>
                    <a:pt x="9" y="0"/>
                  </a:moveTo>
                  <a:cubicBezTo>
                    <a:pt x="8" y="0"/>
                    <a:pt x="7" y="0"/>
                    <a:pt x="6" y="1"/>
                  </a:cubicBezTo>
                  <a:cubicBezTo>
                    <a:pt x="5" y="1"/>
                    <a:pt x="5" y="2"/>
                    <a:pt x="4" y="3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4"/>
                    <a:pt x="5" y="3"/>
                    <a:pt x="6" y="3"/>
                  </a:cubicBezTo>
                  <a:cubicBezTo>
                    <a:pt x="6" y="3"/>
                    <a:pt x="7" y="2"/>
                    <a:pt x="8" y="2"/>
                  </a:cubicBezTo>
                  <a:cubicBezTo>
                    <a:pt x="9" y="2"/>
                    <a:pt x="10" y="3"/>
                    <a:pt x="10" y="3"/>
                  </a:cubicBezTo>
                  <a:cubicBezTo>
                    <a:pt x="11" y="4"/>
                    <a:pt x="11" y="5"/>
                    <a:pt x="11" y="6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16" y="15"/>
                    <a:pt x="16" y="15"/>
                    <a:pt x="16" y="15"/>
                  </a:cubicBezTo>
                  <a:cubicBezTo>
                    <a:pt x="16" y="13"/>
                    <a:pt x="16" y="13"/>
                    <a:pt x="16" y="13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4" y="4"/>
                    <a:pt x="13" y="3"/>
                    <a:pt x="12" y="2"/>
                  </a:cubicBezTo>
                  <a:cubicBezTo>
                    <a:pt x="11" y="1"/>
                    <a:pt x="10" y="0"/>
                    <a:pt x="9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1" name="Freeform 47">
              <a:extLst>
                <a:ext uri="{FF2B5EF4-FFF2-40B4-BE49-F238E27FC236}">
                  <a16:creationId xmlns:a16="http://schemas.microsoft.com/office/drawing/2014/main" id="{965B1072-A01D-436D-9FD9-93CB8BE19D2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74350" y="1738313"/>
              <a:ext cx="33338" cy="65088"/>
            </a:xfrm>
            <a:custGeom>
              <a:avLst/>
              <a:gdLst>
                <a:gd name="T0" fmla="*/ 5 w 9"/>
                <a:gd name="T1" fmla="*/ 0 h 18"/>
                <a:gd name="T2" fmla="*/ 3 w 9"/>
                <a:gd name="T3" fmla="*/ 0 h 18"/>
                <a:gd name="T4" fmla="*/ 3 w 9"/>
                <a:gd name="T5" fmla="*/ 3 h 18"/>
                <a:gd name="T6" fmla="*/ 0 w 9"/>
                <a:gd name="T7" fmla="*/ 3 h 18"/>
                <a:gd name="T8" fmla="*/ 0 w 9"/>
                <a:gd name="T9" fmla="*/ 5 h 18"/>
                <a:gd name="T10" fmla="*/ 3 w 9"/>
                <a:gd name="T11" fmla="*/ 5 h 18"/>
                <a:gd name="T12" fmla="*/ 3 w 9"/>
                <a:gd name="T13" fmla="*/ 14 h 18"/>
                <a:gd name="T14" fmla="*/ 4 w 9"/>
                <a:gd name="T15" fmla="*/ 17 h 18"/>
                <a:gd name="T16" fmla="*/ 6 w 9"/>
                <a:gd name="T17" fmla="*/ 18 h 18"/>
                <a:gd name="T18" fmla="*/ 8 w 9"/>
                <a:gd name="T19" fmla="*/ 18 h 18"/>
                <a:gd name="T20" fmla="*/ 9 w 9"/>
                <a:gd name="T21" fmla="*/ 18 h 18"/>
                <a:gd name="T22" fmla="*/ 8 w 9"/>
                <a:gd name="T23" fmla="*/ 16 h 18"/>
                <a:gd name="T24" fmla="*/ 8 w 9"/>
                <a:gd name="T25" fmla="*/ 16 h 18"/>
                <a:gd name="T26" fmla="*/ 7 w 9"/>
                <a:gd name="T27" fmla="*/ 16 h 18"/>
                <a:gd name="T28" fmla="*/ 6 w 9"/>
                <a:gd name="T29" fmla="*/ 16 h 18"/>
                <a:gd name="T30" fmla="*/ 5 w 9"/>
                <a:gd name="T31" fmla="*/ 14 h 18"/>
                <a:gd name="T32" fmla="*/ 5 w 9"/>
                <a:gd name="T33" fmla="*/ 5 h 18"/>
                <a:gd name="T34" fmla="*/ 8 w 9"/>
                <a:gd name="T35" fmla="*/ 5 h 18"/>
                <a:gd name="T36" fmla="*/ 8 w 9"/>
                <a:gd name="T37" fmla="*/ 3 h 18"/>
                <a:gd name="T38" fmla="*/ 5 w 9"/>
                <a:gd name="T39" fmla="*/ 3 h 18"/>
                <a:gd name="T40" fmla="*/ 5 w 9"/>
                <a:gd name="T41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" h="18">
                  <a:moveTo>
                    <a:pt x="5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3" y="16"/>
                    <a:pt x="3" y="17"/>
                    <a:pt x="4" y="17"/>
                  </a:cubicBezTo>
                  <a:cubicBezTo>
                    <a:pt x="4" y="18"/>
                    <a:pt x="5" y="18"/>
                    <a:pt x="6" y="18"/>
                  </a:cubicBezTo>
                  <a:cubicBezTo>
                    <a:pt x="7" y="18"/>
                    <a:pt x="7" y="18"/>
                    <a:pt x="8" y="18"/>
                  </a:cubicBezTo>
                  <a:cubicBezTo>
                    <a:pt x="8" y="18"/>
                    <a:pt x="8" y="18"/>
                    <a:pt x="9" y="18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5" y="15"/>
                    <a:pt x="5" y="15"/>
                    <a:pt x="5" y="14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0"/>
                    <a:pt x="5" y="0"/>
                    <a:pt x="5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2" name="Freeform 48">
              <a:extLst>
                <a:ext uri="{FF2B5EF4-FFF2-40B4-BE49-F238E27FC236}">
                  <a16:creationId xmlns:a16="http://schemas.microsoft.com/office/drawing/2014/main" id="{4AF07969-91CD-4DED-978D-00A02770215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149013" y="906463"/>
              <a:ext cx="87313" cy="71438"/>
            </a:xfrm>
            <a:custGeom>
              <a:avLst/>
              <a:gdLst>
                <a:gd name="T0" fmla="*/ 30 w 55"/>
                <a:gd name="T1" fmla="*/ 23 h 45"/>
                <a:gd name="T2" fmla="*/ 26 w 55"/>
                <a:gd name="T3" fmla="*/ 11 h 45"/>
                <a:gd name="T4" fmla="*/ 44 w 55"/>
                <a:gd name="T5" fmla="*/ 9 h 45"/>
                <a:gd name="T6" fmla="*/ 44 w 55"/>
                <a:gd name="T7" fmla="*/ 9 h 45"/>
                <a:gd name="T8" fmla="*/ 30 w 55"/>
                <a:gd name="T9" fmla="*/ 23 h 45"/>
                <a:gd name="T10" fmla="*/ 51 w 55"/>
                <a:gd name="T11" fmla="*/ 0 h 45"/>
                <a:gd name="T12" fmla="*/ 7 w 55"/>
                <a:gd name="T13" fmla="*/ 4 h 45"/>
                <a:gd name="T14" fmla="*/ 5 w 55"/>
                <a:gd name="T15" fmla="*/ 2 h 45"/>
                <a:gd name="T16" fmla="*/ 0 w 55"/>
                <a:gd name="T17" fmla="*/ 4 h 45"/>
                <a:gd name="T18" fmla="*/ 7 w 55"/>
                <a:gd name="T19" fmla="*/ 18 h 45"/>
                <a:gd name="T20" fmla="*/ 12 w 55"/>
                <a:gd name="T21" fmla="*/ 16 h 45"/>
                <a:gd name="T22" fmla="*/ 12 w 55"/>
                <a:gd name="T23" fmla="*/ 14 h 45"/>
                <a:gd name="T24" fmla="*/ 19 w 55"/>
                <a:gd name="T25" fmla="*/ 11 h 45"/>
                <a:gd name="T26" fmla="*/ 23 w 55"/>
                <a:gd name="T27" fmla="*/ 27 h 45"/>
                <a:gd name="T28" fmla="*/ 19 w 55"/>
                <a:gd name="T29" fmla="*/ 32 h 45"/>
                <a:gd name="T30" fmla="*/ 16 w 55"/>
                <a:gd name="T31" fmla="*/ 27 h 45"/>
                <a:gd name="T32" fmla="*/ 12 w 55"/>
                <a:gd name="T33" fmla="*/ 29 h 45"/>
                <a:gd name="T34" fmla="*/ 19 w 55"/>
                <a:gd name="T35" fmla="*/ 45 h 45"/>
                <a:gd name="T36" fmla="*/ 23 w 55"/>
                <a:gd name="T37" fmla="*/ 43 h 45"/>
                <a:gd name="T38" fmla="*/ 23 w 55"/>
                <a:gd name="T39" fmla="*/ 41 h 45"/>
                <a:gd name="T40" fmla="*/ 55 w 55"/>
                <a:gd name="T41" fmla="*/ 9 h 45"/>
                <a:gd name="T42" fmla="*/ 51 w 55"/>
                <a:gd name="T43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5" h="45">
                  <a:moveTo>
                    <a:pt x="30" y="23"/>
                  </a:moveTo>
                  <a:lnTo>
                    <a:pt x="26" y="11"/>
                  </a:lnTo>
                  <a:lnTo>
                    <a:pt x="44" y="9"/>
                  </a:lnTo>
                  <a:lnTo>
                    <a:pt x="44" y="9"/>
                  </a:lnTo>
                  <a:lnTo>
                    <a:pt x="30" y="23"/>
                  </a:lnTo>
                  <a:close/>
                  <a:moveTo>
                    <a:pt x="51" y="0"/>
                  </a:moveTo>
                  <a:lnTo>
                    <a:pt x="7" y="4"/>
                  </a:lnTo>
                  <a:lnTo>
                    <a:pt x="5" y="2"/>
                  </a:lnTo>
                  <a:lnTo>
                    <a:pt x="0" y="4"/>
                  </a:lnTo>
                  <a:lnTo>
                    <a:pt x="7" y="18"/>
                  </a:lnTo>
                  <a:lnTo>
                    <a:pt x="12" y="16"/>
                  </a:lnTo>
                  <a:lnTo>
                    <a:pt x="12" y="14"/>
                  </a:lnTo>
                  <a:lnTo>
                    <a:pt x="19" y="11"/>
                  </a:lnTo>
                  <a:lnTo>
                    <a:pt x="23" y="27"/>
                  </a:lnTo>
                  <a:lnTo>
                    <a:pt x="19" y="32"/>
                  </a:lnTo>
                  <a:lnTo>
                    <a:pt x="16" y="27"/>
                  </a:lnTo>
                  <a:lnTo>
                    <a:pt x="12" y="29"/>
                  </a:lnTo>
                  <a:lnTo>
                    <a:pt x="19" y="45"/>
                  </a:lnTo>
                  <a:lnTo>
                    <a:pt x="23" y="43"/>
                  </a:lnTo>
                  <a:lnTo>
                    <a:pt x="23" y="41"/>
                  </a:lnTo>
                  <a:lnTo>
                    <a:pt x="55" y="9"/>
                  </a:lnTo>
                  <a:lnTo>
                    <a:pt x="5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3" name="Freeform 49">
              <a:extLst>
                <a:ext uri="{FF2B5EF4-FFF2-40B4-BE49-F238E27FC236}">
                  <a16:creationId xmlns:a16="http://schemas.microsoft.com/office/drawing/2014/main" id="{9E2CBE5F-C0B0-4578-AEAD-D2F24125E8A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149013" y="906463"/>
              <a:ext cx="87313" cy="71438"/>
            </a:xfrm>
            <a:custGeom>
              <a:avLst/>
              <a:gdLst>
                <a:gd name="T0" fmla="*/ 30 w 55"/>
                <a:gd name="T1" fmla="*/ 23 h 45"/>
                <a:gd name="T2" fmla="*/ 26 w 55"/>
                <a:gd name="T3" fmla="*/ 11 h 45"/>
                <a:gd name="T4" fmla="*/ 44 w 55"/>
                <a:gd name="T5" fmla="*/ 9 h 45"/>
                <a:gd name="T6" fmla="*/ 44 w 55"/>
                <a:gd name="T7" fmla="*/ 9 h 45"/>
                <a:gd name="T8" fmla="*/ 30 w 55"/>
                <a:gd name="T9" fmla="*/ 23 h 45"/>
                <a:gd name="T10" fmla="*/ 51 w 55"/>
                <a:gd name="T11" fmla="*/ 0 h 45"/>
                <a:gd name="T12" fmla="*/ 7 w 55"/>
                <a:gd name="T13" fmla="*/ 4 h 45"/>
                <a:gd name="T14" fmla="*/ 5 w 55"/>
                <a:gd name="T15" fmla="*/ 2 h 45"/>
                <a:gd name="T16" fmla="*/ 0 w 55"/>
                <a:gd name="T17" fmla="*/ 4 h 45"/>
                <a:gd name="T18" fmla="*/ 7 w 55"/>
                <a:gd name="T19" fmla="*/ 18 h 45"/>
                <a:gd name="T20" fmla="*/ 12 w 55"/>
                <a:gd name="T21" fmla="*/ 16 h 45"/>
                <a:gd name="T22" fmla="*/ 12 w 55"/>
                <a:gd name="T23" fmla="*/ 14 h 45"/>
                <a:gd name="T24" fmla="*/ 19 w 55"/>
                <a:gd name="T25" fmla="*/ 11 h 45"/>
                <a:gd name="T26" fmla="*/ 23 w 55"/>
                <a:gd name="T27" fmla="*/ 27 h 45"/>
                <a:gd name="T28" fmla="*/ 19 w 55"/>
                <a:gd name="T29" fmla="*/ 32 h 45"/>
                <a:gd name="T30" fmla="*/ 16 w 55"/>
                <a:gd name="T31" fmla="*/ 27 h 45"/>
                <a:gd name="T32" fmla="*/ 12 w 55"/>
                <a:gd name="T33" fmla="*/ 29 h 45"/>
                <a:gd name="T34" fmla="*/ 19 w 55"/>
                <a:gd name="T35" fmla="*/ 45 h 45"/>
                <a:gd name="T36" fmla="*/ 23 w 55"/>
                <a:gd name="T37" fmla="*/ 43 h 45"/>
                <a:gd name="T38" fmla="*/ 23 w 55"/>
                <a:gd name="T39" fmla="*/ 41 h 45"/>
                <a:gd name="T40" fmla="*/ 55 w 55"/>
                <a:gd name="T41" fmla="*/ 9 h 45"/>
                <a:gd name="T42" fmla="*/ 51 w 55"/>
                <a:gd name="T43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5" h="45">
                  <a:moveTo>
                    <a:pt x="30" y="23"/>
                  </a:moveTo>
                  <a:lnTo>
                    <a:pt x="26" y="11"/>
                  </a:lnTo>
                  <a:lnTo>
                    <a:pt x="44" y="9"/>
                  </a:lnTo>
                  <a:lnTo>
                    <a:pt x="44" y="9"/>
                  </a:lnTo>
                  <a:lnTo>
                    <a:pt x="30" y="23"/>
                  </a:lnTo>
                  <a:moveTo>
                    <a:pt x="51" y="0"/>
                  </a:moveTo>
                  <a:lnTo>
                    <a:pt x="7" y="4"/>
                  </a:lnTo>
                  <a:lnTo>
                    <a:pt x="5" y="2"/>
                  </a:lnTo>
                  <a:lnTo>
                    <a:pt x="0" y="4"/>
                  </a:lnTo>
                  <a:lnTo>
                    <a:pt x="7" y="18"/>
                  </a:lnTo>
                  <a:lnTo>
                    <a:pt x="12" y="16"/>
                  </a:lnTo>
                  <a:lnTo>
                    <a:pt x="12" y="14"/>
                  </a:lnTo>
                  <a:lnTo>
                    <a:pt x="19" y="11"/>
                  </a:lnTo>
                  <a:lnTo>
                    <a:pt x="23" y="27"/>
                  </a:lnTo>
                  <a:lnTo>
                    <a:pt x="19" y="32"/>
                  </a:lnTo>
                  <a:lnTo>
                    <a:pt x="16" y="27"/>
                  </a:lnTo>
                  <a:lnTo>
                    <a:pt x="12" y="29"/>
                  </a:lnTo>
                  <a:lnTo>
                    <a:pt x="19" y="45"/>
                  </a:lnTo>
                  <a:lnTo>
                    <a:pt x="23" y="43"/>
                  </a:lnTo>
                  <a:lnTo>
                    <a:pt x="23" y="41"/>
                  </a:lnTo>
                  <a:lnTo>
                    <a:pt x="55" y="9"/>
                  </a:lnTo>
                  <a:lnTo>
                    <a:pt x="5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4" name="Freeform 50">
              <a:extLst>
                <a:ext uri="{FF2B5EF4-FFF2-40B4-BE49-F238E27FC236}">
                  <a16:creationId xmlns:a16="http://schemas.microsoft.com/office/drawing/2014/main" id="{F4830EBE-53A5-4D08-BF02-BCCD34E8F064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82350" y="963613"/>
              <a:ext cx="82550" cy="79375"/>
            </a:xfrm>
            <a:custGeom>
              <a:avLst/>
              <a:gdLst>
                <a:gd name="T0" fmla="*/ 46 w 52"/>
                <a:gd name="T1" fmla="*/ 0 h 50"/>
                <a:gd name="T2" fmla="*/ 39 w 52"/>
                <a:gd name="T3" fmla="*/ 3 h 50"/>
                <a:gd name="T4" fmla="*/ 41 w 52"/>
                <a:gd name="T5" fmla="*/ 7 h 50"/>
                <a:gd name="T6" fmla="*/ 7 w 52"/>
                <a:gd name="T7" fmla="*/ 19 h 50"/>
                <a:gd name="T8" fmla="*/ 5 w 52"/>
                <a:gd name="T9" fmla="*/ 14 h 50"/>
                <a:gd name="T10" fmla="*/ 0 w 52"/>
                <a:gd name="T11" fmla="*/ 16 h 50"/>
                <a:gd name="T12" fmla="*/ 11 w 52"/>
                <a:gd name="T13" fmla="*/ 50 h 50"/>
                <a:gd name="T14" fmla="*/ 23 w 52"/>
                <a:gd name="T15" fmla="*/ 46 h 50"/>
                <a:gd name="T16" fmla="*/ 21 w 52"/>
                <a:gd name="T17" fmla="*/ 39 h 50"/>
                <a:gd name="T18" fmla="*/ 16 w 52"/>
                <a:gd name="T19" fmla="*/ 41 h 50"/>
                <a:gd name="T20" fmla="*/ 11 w 52"/>
                <a:gd name="T21" fmla="*/ 28 h 50"/>
                <a:gd name="T22" fmla="*/ 43 w 52"/>
                <a:gd name="T23" fmla="*/ 16 h 50"/>
                <a:gd name="T24" fmla="*/ 46 w 52"/>
                <a:gd name="T25" fmla="*/ 21 h 50"/>
                <a:gd name="T26" fmla="*/ 52 w 52"/>
                <a:gd name="T27" fmla="*/ 21 h 50"/>
                <a:gd name="T28" fmla="*/ 50 w 52"/>
                <a:gd name="T29" fmla="*/ 14 h 50"/>
                <a:gd name="T30" fmla="*/ 48 w 52"/>
                <a:gd name="T31" fmla="*/ 5 h 50"/>
                <a:gd name="T32" fmla="*/ 46 w 52"/>
                <a:gd name="T33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2" h="50">
                  <a:moveTo>
                    <a:pt x="46" y="0"/>
                  </a:moveTo>
                  <a:lnTo>
                    <a:pt x="39" y="3"/>
                  </a:lnTo>
                  <a:lnTo>
                    <a:pt x="41" y="7"/>
                  </a:lnTo>
                  <a:lnTo>
                    <a:pt x="7" y="19"/>
                  </a:lnTo>
                  <a:lnTo>
                    <a:pt x="5" y="14"/>
                  </a:lnTo>
                  <a:lnTo>
                    <a:pt x="0" y="16"/>
                  </a:lnTo>
                  <a:lnTo>
                    <a:pt x="11" y="50"/>
                  </a:lnTo>
                  <a:lnTo>
                    <a:pt x="23" y="46"/>
                  </a:lnTo>
                  <a:lnTo>
                    <a:pt x="21" y="39"/>
                  </a:lnTo>
                  <a:lnTo>
                    <a:pt x="16" y="41"/>
                  </a:lnTo>
                  <a:lnTo>
                    <a:pt x="11" y="28"/>
                  </a:lnTo>
                  <a:lnTo>
                    <a:pt x="43" y="16"/>
                  </a:lnTo>
                  <a:lnTo>
                    <a:pt x="46" y="21"/>
                  </a:lnTo>
                  <a:lnTo>
                    <a:pt x="52" y="21"/>
                  </a:lnTo>
                  <a:lnTo>
                    <a:pt x="50" y="14"/>
                  </a:lnTo>
                  <a:lnTo>
                    <a:pt x="48" y="5"/>
                  </a:lnTo>
                  <a:lnTo>
                    <a:pt x="4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5" name="Freeform 51">
              <a:extLst>
                <a:ext uri="{FF2B5EF4-FFF2-40B4-BE49-F238E27FC236}">
                  <a16:creationId xmlns:a16="http://schemas.microsoft.com/office/drawing/2014/main" id="{C3080482-C68C-4DA3-A216-D9E802A76529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82350" y="963613"/>
              <a:ext cx="82550" cy="79375"/>
            </a:xfrm>
            <a:custGeom>
              <a:avLst/>
              <a:gdLst>
                <a:gd name="T0" fmla="*/ 46 w 52"/>
                <a:gd name="T1" fmla="*/ 0 h 50"/>
                <a:gd name="T2" fmla="*/ 39 w 52"/>
                <a:gd name="T3" fmla="*/ 3 h 50"/>
                <a:gd name="T4" fmla="*/ 41 w 52"/>
                <a:gd name="T5" fmla="*/ 7 h 50"/>
                <a:gd name="T6" fmla="*/ 7 w 52"/>
                <a:gd name="T7" fmla="*/ 19 h 50"/>
                <a:gd name="T8" fmla="*/ 5 w 52"/>
                <a:gd name="T9" fmla="*/ 14 h 50"/>
                <a:gd name="T10" fmla="*/ 0 w 52"/>
                <a:gd name="T11" fmla="*/ 16 h 50"/>
                <a:gd name="T12" fmla="*/ 11 w 52"/>
                <a:gd name="T13" fmla="*/ 50 h 50"/>
                <a:gd name="T14" fmla="*/ 23 w 52"/>
                <a:gd name="T15" fmla="*/ 46 h 50"/>
                <a:gd name="T16" fmla="*/ 21 w 52"/>
                <a:gd name="T17" fmla="*/ 39 h 50"/>
                <a:gd name="T18" fmla="*/ 16 w 52"/>
                <a:gd name="T19" fmla="*/ 41 h 50"/>
                <a:gd name="T20" fmla="*/ 11 w 52"/>
                <a:gd name="T21" fmla="*/ 28 h 50"/>
                <a:gd name="T22" fmla="*/ 43 w 52"/>
                <a:gd name="T23" fmla="*/ 16 h 50"/>
                <a:gd name="T24" fmla="*/ 46 w 52"/>
                <a:gd name="T25" fmla="*/ 21 h 50"/>
                <a:gd name="T26" fmla="*/ 52 w 52"/>
                <a:gd name="T27" fmla="*/ 21 h 50"/>
                <a:gd name="T28" fmla="*/ 50 w 52"/>
                <a:gd name="T29" fmla="*/ 14 h 50"/>
                <a:gd name="T30" fmla="*/ 48 w 52"/>
                <a:gd name="T31" fmla="*/ 5 h 50"/>
                <a:gd name="T32" fmla="*/ 46 w 52"/>
                <a:gd name="T33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2" h="50">
                  <a:moveTo>
                    <a:pt x="46" y="0"/>
                  </a:moveTo>
                  <a:lnTo>
                    <a:pt x="39" y="3"/>
                  </a:lnTo>
                  <a:lnTo>
                    <a:pt x="41" y="7"/>
                  </a:lnTo>
                  <a:lnTo>
                    <a:pt x="7" y="19"/>
                  </a:lnTo>
                  <a:lnTo>
                    <a:pt x="5" y="14"/>
                  </a:lnTo>
                  <a:lnTo>
                    <a:pt x="0" y="16"/>
                  </a:lnTo>
                  <a:lnTo>
                    <a:pt x="11" y="50"/>
                  </a:lnTo>
                  <a:lnTo>
                    <a:pt x="23" y="46"/>
                  </a:lnTo>
                  <a:lnTo>
                    <a:pt x="21" y="39"/>
                  </a:lnTo>
                  <a:lnTo>
                    <a:pt x="16" y="41"/>
                  </a:lnTo>
                  <a:lnTo>
                    <a:pt x="11" y="28"/>
                  </a:lnTo>
                  <a:lnTo>
                    <a:pt x="43" y="16"/>
                  </a:lnTo>
                  <a:lnTo>
                    <a:pt x="46" y="21"/>
                  </a:lnTo>
                  <a:lnTo>
                    <a:pt x="52" y="21"/>
                  </a:lnTo>
                  <a:lnTo>
                    <a:pt x="50" y="14"/>
                  </a:lnTo>
                  <a:lnTo>
                    <a:pt x="48" y="5"/>
                  </a:lnTo>
                  <a:lnTo>
                    <a:pt x="4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6" name="Freeform 52">
              <a:extLst>
                <a:ext uri="{FF2B5EF4-FFF2-40B4-BE49-F238E27FC236}">
                  <a16:creationId xmlns:a16="http://schemas.microsoft.com/office/drawing/2014/main" id="{3BC6237D-198A-4BC0-BA1F-6BB29278187E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04575" y="1036638"/>
              <a:ext cx="79375" cy="71438"/>
            </a:xfrm>
            <a:custGeom>
              <a:avLst/>
              <a:gdLst>
                <a:gd name="T0" fmla="*/ 45 w 50"/>
                <a:gd name="T1" fmla="*/ 0 h 45"/>
                <a:gd name="T2" fmla="*/ 41 w 50"/>
                <a:gd name="T3" fmla="*/ 2 h 45"/>
                <a:gd name="T4" fmla="*/ 41 w 50"/>
                <a:gd name="T5" fmla="*/ 7 h 45"/>
                <a:gd name="T6" fmla="*/ 7 w 50"/>
                <a:gd name="T7" fmla="*/ 16 h 45"/>
                <a:gd name="T8" fmla="*/ 4 w 50"/>
                <a:gd name="T9" fmla="*/ 9 h 45"/>
                <a:gd name="T10" fmla="*/ 0 w 50"/>
                <a:gd name="T11" fmla="*/ 11 h 45"/>
                <a:gd name="T12" fmla="*/ 7 w 50"/>
                <a:gd name="T13" fmla="*/ 45 h 45"/>
                <a:gd name="T14" fmla="*/ 20 w 50"/>
                <a:gd name="T15" fmla="*/ 43 h 45"/>
                <a:gd name="T16" fmla="*/ 18 w 50"/>
                <a:gd name="T17" fmla="*/ 36 h 45"/>
                <a:gd name="T18" fmla="*/ 11 w 50"/>
                <a:gd name="T19" fmla="*/ 36 h 45"/>
                <a:gd name="T20" fmla="*/ 9 w 50"/>
                <a:gd name="T21" fmla="*/ 25 h 45"/>
                <a:gd name="T22" fmla="*/ 43 w 50"/>
                <a:gd name="T23" fmla="*/ 16 h 45"/>
                <a:gd name="T24" fmla="*/ 43 w 50"/>
                <a:gd name="T25" fmla="*/ 20 h 45"/>
                <a:gd name="T26" fmla="*/ 50 w 50"/>
                <a:gd name="T27" fmla="*/ 20 h 45"/>
                <a:gd name="T28" fmla="*/ 48 w 50"/>
                <a:gd name="T29" fmla="*/ 16 h 45"/>
                <a:gd name="T30" fmla="*/ 48 w 50"/>
                <a:gd name="T31" fmla="*/ 7 h 45"/>
                <a:gd name="T32" fmla="*/ 45 w 50"/>
                <a:gd name="T33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0" h="45">
                  <a:moveTo>
                    <a:pt x="45" y="0"/>
                  </a:moveTo>
                  <a:lnTo>
                    <a:pt x="41" y="2"/>
                  </a:lnTo>
                  <a:lnTo>
                    <a:pt x="41" y="7"/>
                  </a:lnTo>
                  <a:lnTo>
                    <a:pt x="7" y="16"/>
                  </a:lnTo>
                  <a:lnTo>
                    <a:pt x="4" y="9"/>
                  </a:lnTo>
                  <a:lnTo>
                    <a:pt x="0" y="11"/>
                  </a:lnTo>
                  <a:lnTo>
                    <a:pt x="7" y="45"/>
                  </a:lnTo>
                  <a:lnTo>
                    <a:pt x="20" y="43"/>
                  </a:lnTo>
                  <a:lnTo>
                    <a:pt x="18" y="36"/>
                  </a:lnTo>
                  <a:lnTo>
                    <a:pt x="11" y="36"/>
                  </a:lnTo>
                  <a:lnTo>
                    <a:pt x="9" y="25"/>
                  </a:lnTo>
                  <a:lnTo>
                    <a:pt x="43" y="16"/>
                  </a:lnTo>
                  <a:lnTo>
                    <a:pt x="43" y="20"/>
                  </a:lnTo>
                  <a:lnTo>
                    <a:pt x="50" y="20"/>
                  </a:lnTo>
                  <a:lnTo>
                    <a:pt x="48" y="16"/>
                  </a:lnTo>
                  <a:lnTo>
                    <a:pt x="48" y="7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7" name="Freeform 53">
              <a:extLst>
                <a:ext uri="{FF2B5EF4-FFF2-40B4-BE49-F238E27FC236}">
                  <a16:creationId xmlns:a16="http://schemas.microsoft.com/office/drawing/2014/main" id="{22B141CE-7D58-402E-BD11-7741029D4EF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04575" y="1036638"/>
              <a:ext cx="79375" cy="71438"/>
            </a:xfrm>
            <a:custGeom>
              <a:avLst/>
              <a:gdLst>
                <a:gd name="T0" fmla="*/ 45 w 50"/>
                <a:gd name="T1" fmla="*/ 0 h 45"/>
                <a:gd name="T2" fmla="*/ 41 w 50"/>
                <a:gd name="T3" fmla="*/ 2 h 45"/>
                <a:gd name="T4" fmla="*/ 41 w 50"/>
                <a:gd name="T5" fmla="*/ 7 h 45"/>
                <a:gd name="T6" fmla="*/ 7 w 50"/>
                <a:gd name="T7" fmla="*/ 16 h 45"/>
                <a:gd name="T8" fmla="*/ 4 w 50"/>
                <a:gd name="T9" fmla="*/ 9 h 45"/>
                <a:gd name="T10" fmla="*/ 0 w 50"/>
                <a:gd name="T11" fmla="*/ 11 h 45"/>
                <a:gd name="T12" fmla="*/ 7 w 50"/>
                <a:gd name="T13" fmla="*/ 45 h 45"/>
                <a:gd name="T14" fmla="*/ 20 w 50"/>
                <a:gd name="T15" fmla="*/ 43 h 45"/>
                <a:gd name="T16" fmla="*/ 18 w 50"/>
                <a:gd name="T17" fmla="*/ 36 h 45"/>
                <a:gd name="T18" fmla="*/ 11 w 50"/>
                <a:gd name="T19" fmla="*/ 36 h 45"/>
                <a:gd name="T20" fmla="*/ 9 w 50"/>
                <a:gd name="T21" fmla="*/ 25 h 45"/>
                <a:gd name="T22" fmla="*/ 43 w 50"/>
                <a:gd name="T23" fmla="*/ 16 h 45"/>
                <a:gd name="T24" fmla="*/ 43 w 50"/>
                <a:gd name="T25" fmla="*/ 20 h 45"/>
                <a:gd name="T26" fmla="*/ 50 w 50"/>
                <a:gd name="T27" fmla="*/ 20 h 45"/>
                <a:gd name="T28" fmla="*/ 48 w 50"/>
                <a:gd name="T29" fmla="*/ 16 h 45"/>
                <a:gd name="T30" fmla="*/ 48 w 50"/>
                <a:gd name="T31" fmla="*/ 7 h 45"/>
                <a:gd name="T32" fmla="*/ 45 w 50"/>
                <a:gd name="T33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0" h="45">
                  <a:moveTo>
                    <a:pt x="45" y="0"/>
                  </a:moveTo>
                  <a:lnTo>
                    <a:pt x="41" y="2"/>
                  </a:lnTo>
                  <a:lnTo>
                    <a:pt x="41" y="7"/>
                  </a:lnTo>
                  <a:lnTo>
                    <a:pt x="7" y="16"/>
                  </a:lnTo>
                  <a:lnTo>
                    <a:pt x="4" y="9"/>
                  </a:lnTo>
                  <a:lnTo>
                    <a:pt x="0" y="11"/>
                  </a:lnTo>
                  <a:lnTo>
                    <a:pt x="7" y="45"/>
                  </a:lnTo>
                  <a:lnTo>
                    <a:pt x="20" y="43"/>
                  </a:lnTo>
                  <a:lnTo>
                    <a:pt x="18" y="36"/>
                  </a:lnTo>
                  <a:lnTo>
                    <a:pt x="11" y="36"/>
                  </a:lnTo>
                  <a:lnTo>
                    <a:pt x="9" y="25"/>
                  </a:lnTo>
                  <a:lnTo>
                    <a:pt x="43" y="16"/>
                  </a:lnTo>
                  <a:lnTo>
                    <a:pt x="43" y="20"/>
                  </a:lnTo>
                  <a:lnTo>
                    <a:pt x="50" y="20"/>
                  </a:lnTo>
                  <a:lnTo>
                    <a:pt x="48" y="16"/>
                  </a:lnTo>
                  <a:lnTo>
                    <a:pt x="48" y="7"/>
                  </a:lnTo>
                  <a:lnTo>
                    <a:pt x="4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8" name="Freeform 54">
              <a:extLst>
                <a:ext uri="{FF2B5EF4-FFF2-40B4-BE49-F238E27FC236}">
                  <a16:creationId xmlns:a16="http://schemas.microsoft.com/office/drawing/2014/main" id="{56891135-0427-449D-B56C-F56EEF46A8D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222038" y="1152526"/>
              <a:ext cx="79375" cy="68263"/>
            </a:xfrm>
            <a:custGeom>
              <a:avLst/>
              <a:gdLst>
                <a:gd name="T0" fmla="*/ 9 w 22"/>
                <a:gd name="T1" fmla="*/ 15 h 19"/>
                <a:gd name="T2" fmla="*/ 6 w 22"/>
                <a:gd name="T3" fmla="*/ 14 h 19"/>
                <a:gd name="T4" fmla="*/ 4 w 22"/>
                <a:gd name="T5" fmla="*/ 10 h 19"/>
                <a:gd name="T6" fmla="*/ 4 w 22"/>
                <a:gd name="T7" fmla="*/ 7 h 19"/>
                <a:gd name="T8" fmla="*/ 18 w 22"/>
                <a:gd name="T9" fmla="*/ 6 h 19"/>
                <a:gd name="T10" fmla="*/ 18 w 22"/>
                <a:gd name="T11" fmla="*/ 9 h 19"/>
                <a:gd name="T12" fmla="*/ 17 w 22"/>
                <a:gd name="T13" fmla="*/ 13 h 19"/>
                <a:gd name="T14" fmla="*/ 13 w 22"/>
                <a:gd name="T15" fmla="*/ 14 h 19"/>
                <a:gd name="T16" fmla="*/ 10 w 22"/>
                <a:gd name="T17" fmla="*/ 15 h 19"/>
                <a:gd name="T18" fmla="*/ 9 w 22"/>
                <a:gd name="T19" fmla="*/ 15 h 19"/>
                <a:gd name="T20" fmla="*/ 21 w 22"/>
                <a:gd name="T21" fmla="*/ 0 h 19"/>
                <a:gd name="T22" fmla="*/ 18 w 22"/>
                <a:gd name="T23" fmla="*/ 0 h 19"/>
                <a:gd name="T24" fmla="*/ 18 w 22"/>
                <a:gd name="T25" fmla="*/ 2 h 19"/>
                <a:gd name="T26" fmla="*/ 3 w 22"/>
                <a:gd name="T27" fmla="*/ 3 h 19"/>
                <a:gd name="T28" fmla="*/ 3 w 22"/>
                <a:gd name="T29" fmla="*/ 1 h 19"/>
                <a:gd name="T30" fmla="*/ 0 w 22"/>
                <a:gd name="T31" fmla="*/ 1 h 19"/>
                <a:gd name="T32" fmla="*/ 1 w 22"/>
                <a:gd name="T33" fmla="*/ 11 h 19"/>
                <a:gd name="T34" fmla="*/ 4 w 22"/>
                <a:gd name="T35" fmla="*/ 17 h 19"/>
                <a:gd name="T36" fmla="*/ 9 w 22"/>
                <a:gd name="T37" fmla="*/ 19 h 19"/>
                <a:gd name="T38" fmla="*/ 10 w 22"/>
                <a:gd name="T39" fmla="*/ 19 h 19"/>
                <a:gd name="T40" fmla="*/ 14 w 22"/>
                <a:gd name="T41" fmla="*/ 19 h 19"/>
                <a:gd name="T42" fmla="*/ 20 w 22"/>
                <a:gd name="T43" fmla="*/ 16 h 19"/>
                <a:gd name="T44" fmla="*/ 22 w 22"/>
                <a:gd name="T45" fmla="*/ 9 h 19"/>
                <a:gd name="T46" fmla="*/ 21 w 22"/>
                <a:gd name="T47" fmla="*/ 2 h 19"/>
                <a:gd name="T48" fmla="*/ 21 w 22"/>
                <a:gd name="T49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2" h="19">
                  <a:moveTo>
                    <a:pt x="9" y="15"/>
                  </a:moveTo>
                  <a:cubicBezTo>
                    <a:pt x="8" y="15"/>
                    <a:pt x="7" y="14"/>
                    <a:pt x="6" y="14"/>
                  </a:cubicBezTo>
                  <a:cubicBezTo>
                    <a:pt x="5" y="13"/>
                    <a:pt x="4" y="12"/>
                    <a:pt x="4" y="10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9" y="11"/>
                    <a:pt x="18" y="12"/>
                    <a:pt x="17" y="13"/>
                  </a:cubicBezTo>
                  <a:cubicBezTo>
                    <a:pt x="16" y="14"/>
                    <a:pt x="15" y="14"/>
                    <a:pt x="13" y="14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10" y="15"/>
                    <a:pt x="9" y="15"/>
                    <a:pt x="9" y="15"/>
                  </a:cubicBezTo>
                  <a:moveTo>
                    <a:pt x="21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1" y="13"/>
                    <a:pt x="2" y="15"/>
                    <a:pt x="4" y="17"/>
                  </a:cubicBezTo>
                  <a:cubicBezTo>
                    <a:pt x="5" y="18"/>
                    <a:pt x="7" y="19"/>
                    <a:pt x="9" y="19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16" y="18"/>
                    <a:pt x="18" y="17"/>
                    <a:pt x="20" y="16"/>
                  </a:cubicBezTo>
                  <a:cubicBezTo>
                    <a:pt x="21" y="14"/>
                    <a:pt x="22" y="12"/>
                    <a:pt x="22" y="9"/>
                  </a:cubicBezTo>
                  <a:cubicBezTo>
                    <a:pt x="21" y="2"/>
                    <a:pt x="21" y="2"/>
                    <a:pt x="21" y="2"/>
                  </a:cubicBezTo>
                  <a:cubicBezTo>
                    <a:pt x="21" y="0"/>
                    <a:pt x="21" y="0"/>
                    <a:pt x="21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9" name="Freeform 55">
              <a:extLst>
                <a:ext uri="{FF2B5EF4-FFF2-40B4-BE49-F238E27FC236}">
                  <a16:creationId xmlns:a16="http://schemas.microsoft.com/office/drawing/2014/main" id="{495362DE-EDF9-4E87-9DEC-6325981F311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225213" y="1235076"/>
              <a:ext cx="80963" cy="68263"/>
            </a:xfrm>
            <a:custGeom>
              <a:avLst/>
              <a:gdLst>
                <a:gd name="T0" fmla="*/ 15 w 22"/>
                <a:gd name="T1" fmla="*/ 13 h 19"/>
                <a:gd name="T2" fmla="*/ 15 w 22"/>
                <a:gd name="T3" fmla="*/ 13 h 19"/>
                <a:gd name="T4" fmla="*/ 13 w 22"/>
                <a:gd name="T5" fmla="*/ 12 h 19"/>
                <a:gd name="T6" fmla="*/ 12 w 22"/>
                <a:gd name="T7" fmla="*/ 10 h 19"/>
                <a:gd name="T8" fmla="*/ 12 w 22"/>
                <a:gd name="T9" fmla="*/ 7 h 19"/>
                <a:gd name="T10" fmla="*/ 18 w 22"/>
                <a:gd name="T11" fmla="*/ 7 h 19"/>
                <a:gd name="T12" fmla="*/ 18 w 22"/>
                <a:gd name="T13" fmla="*/ 10 h 19"/>
                <a:gd name="T14" fmla="*/ 17 w 22"/>
                <a:gd name="T15" fmla="*/ 13 h 19"/>
                <a:gd name="T16" fmla="*/ 15 w 22"/>
                <a:gd name="T17" fmla="*/ 13 h 19"/>
                <a:gd name="T18" fmla="*/ 1 w 22"/>
                <a:gd name="T19" fmla="*/ 0 h 19"/>
                <a:gd name="T20" fmla="*/ 0 w 22"/>
                <a:gd name="T21" fmla="*/ 9 h 19"/>
                <a:gd name="T22" fmla="*/ 3 w 22"/>
                <a:gd name="T23" fmla="*/ 9 h 19"/>
                <a:gd name="T24" fmla="*/ 3 w 22"/>
                <a:gd name="T25" fmla="*/ 7 h 19"/>
                <a:gd name="T26" fmla="*/ 9 w 22"/>
                <a:gd name="T27" fmla="*/ 7 h 19"/>
                <a:gd name="T28" fmla="*/ 9 w 22"/>
                <a:gd name="T29" fmla="*/ 10 h 19"/>
                <a:gd name="T30" fmla="*/ 8 w 22"/>
                <a:gd name="T31" fmla="*/ 12 h 19"/>
                <a:gd name="T32" fmla="*/ 6 w 22"/>
                <a:gd name="T33" fmla="*/ 13 h 19"/>
                <a:gd name="T34" fmla="*/ 5 w 22"/>
                <a:gd name="T35" fmla="*/ 13 h 19"/>
                <a:gd name="T36" fmla="*/ 4 w 22"/>
                <a:gd name="T37" fmla="*/ 13 h 19"/>
                <a:gd name="T38" fmla="*/ 4 w 22"/>
                <a:gd name="T39" fmla="*/ 13 h 19"/>
                <a:gd name="T40" fmla="*/ 1 w 22"/>
                <a:gd name="T41" fmla="*/ 14 h 19"/>
                <a:gd name="T42" fmla="*/ 0 w 22"/>
                <a:gd name="T43" fmla="*/ 17 h 19"/>
                <a:gd name="T44" fmla="*/ 0 w 22"/>
                <a:gd name="T45" fmla="*/ 19 h 19"/>
                <a:gd name="T46" fmla="*/ 3 w 22"/>
                <a:gd name="T47" fmla="*/ 19 h 19"/>
                <a:gd name="T48" fmla="*/ 3 w 22"/>
                <a:gd name="T49" fmla="*/ 19 h 19"/>
                <a:gd name="T50" fmla="*/ 3 w 22"/>
                <a:gd name="T51" fmla="*/ 18 h 19"/>
                <a:gd name="T52" fmla="*/ 4 w 22"/>
                <a:gd name="T53" fmla="*/ 17 h 19"/>
                <a:gd name="T54" fmla="*/ 4 w 22"/>
                <a:gd name="T55" fmla="*/ 17 h 19"/>
                <a:gd name="T56" fmla="*/ 5 w 22"/>
                <a:gd name="T57" fmla="*/ 17 h 19"/>
                <a:gd name="T58" fmla="*/ 6 w 22"/>
                <a:gd name="T59" fmla="*/ 17 h 19"/>
                <a:gd name="T60" fmla="*/ 8 w 22"/>
                <a:gd name="T61" fmla="*/ 17 h 19"/>
                <a:gd name="T62" fmla="*/ 10 w 22"/>
                <a:gd name="T63" fmla="*/ 14 h 19"/>
                <a:gd name="T64" fmla="*/ 12 w 22"/>
                <a:gd name="T65" fmla="*/ 17 h 19"/>
                <a:gd name="T66" fmla="*/ 15 w 22"/>
                <a:gd name="T67" fmla="*/ 18 h 19"/>
                <a:gd name="T68" fmla="*/ 15 w 22"/>
                <a:gd name="T69" fmla="*/ 18 h 19"/>
                <a:gd name="T70" fmla="*/ 20 w 22"/>
                <a:gd name="T71" fmla="*/ 16 h 19"/>
                <a:gd name="T72" fmla="*/ 21 w 22"/>
                <a:gd name="T73" fmla="*/ 10 h 19"/>
                <a:gd name="T74" fmla="*/ 22 w 22"/>
                <a:gd name="T75" fmla="*/ 3 h 19"/>
                <a:gd name="T76" fmla="*/ 22 w 22"/>
                <a:gd name="T77" fmla="*/ 1 h 19"/>
                <a:gd name="T78" fmla="*/ 19 w 22"/>
                <a:gd name="T79" fmla="*/ 1 h 19"/>
                <a:gd name="T80" fmla="*/ 19 w 22"/>
                <a:gd name="T81" fmla="*/ 3 h 19"/>
                <a:gd name="T82" fmla="*/ 3 w 22"/>
                <a:gd name="T83" fmla="*/ 2 h 19"/>
                <a:gd name="T84" fmla="*/ 3 w 22"/>
                <a:gd name="T85" fmla="*/ 0 h 19"/>
                <a:gd name="T86" fmla="*/ 1 w 22"/>
                <a:gd name="T87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2" h="19">
                  <a:moveTo>
                    <a:pt x="15" y="13"/>
                  </a:moveTo>
                  <a:cubicBezTo>
                    <a:pt x="15" y="13"/>
                    <a:pt x="15" y="13"/>
                    <a:pt x="15" y="13"/>
                  </a:cubicBezTo>
                  <a:cubicBezTo>
                    <a:pt x="14" y="13"/>
                    <a:pt x="13" y="13"/>
                    <a:pt x="13" y="12"/>
                  </a:cubicBezTo>
                  <a:cubicBezTo>
                    <a:pt x="12" y="12"/>
                    <a:pt x="12" y="11"/>
                    <a:pt x="12" y="10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8" y="11"/>
                    <a:pt x="18" y="12"/>
                    <a:pt x="17" y="13"/>
                  </a:cubicBezTo>
                  <a:cubicBezTo>
                    <a:pt x="17" y="13"/>
                    <a:pt x="16" y="13"/>
                    <a:pt x="15" y="13"/>
                  </a:cubicBezTo>
                  <a:moveTo>
                    <a:pt x="1" y="0"/>
                  </a:moveTo>
                  <a:cubicBezTo>
                    <a:pt x="0" y="9"/>
                    <a:pt x="0" y="9"/>
                    <a:pt x="0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9" y="11"/>
                    <a:pt x="8" y="12"/>
                    <a:pt x="8" y="12"/>
                  </a:cubicBezTo>
                  <a:cubicBezTo>
                    <a:pt x="7" y="13"/>
                    <a:pt x="6" y="13"/>
                    <a:pt x="6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3" y="13"/>
                    <a:pt x="2" y="13"/>
                    <a:pt x="1" y="14"/>
                  </a:cubicBezTo>
                  <a:cubicBezTo>
                    <a:pt x="1" y="15"/>
                    <a:pt x="0" y="15"/>
                    <a:pt x="0" y="17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18"/>
                    <a:pt x="3" y="18"/>
                    <a:pt x="3" y="18"/>
                  </a:cubicBezTo>
                  <a:cubicBezTo>
                    <a:pt x="3" y="18"/>
                    <a:pt x="4" y="17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5" y="17"/>
                    <a:pt x="5" y="17"/>
                    <a:pt x="6" y="17"/>
                  </a:cubicBezTo>
                  <a:cubicBezTo>
                    <a:pt x="7" y="17"/>
                    <a:pt x="8" y="17"/>
                    <a:pt x="8" y="17"/>
                  </a:cubicBezTo>
                  <a:cubicBezTo>
                    <a:pt x="9" y="16"/>
                    <a:pt x="10" y="15"/>
                    <a:pt x="10" y="14"/>
                  </a:cubicBezTo>
                  <a:cubicBezTo>
                    <a:pt x="11" y="15"/>
                    <a:pt x="11" y="16"/>
                    <a:pt x="12" y="17"/>
                  </a:cubicBezTo>
                  <a:cubicBezTo>
                    <a:pt x="13" y="17"/>
                    <a:pt x="14" y="18"/>
                    <a:pt x="15" y="18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7" y="18"/>
                    <a:pt x="18" y="17"/>
                    <a:pt x="20" y="16"/>
                  </a:cubicBezTo>
                  <a:cubicBezTo>
                    <a:pt x="21" y="14"/>
                    <a:pt x="21" y="12"/>
                    <a:pt x="21" y="10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22" y="1"/>
                    <a:pt x="22" y="1"/>
                    <a:pt x="22" y="1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0" name="Freeform 56">
              <a:extLst>
                <a:ext uri="{FF2B5EF4-FFF2-40B4-BE49-F238E27FC236}">
                  <a16:creationId xmlns:a16="http://schemas.microsoft.com/office/drawing/2014/main" id="{3C614980-32B7-43F5-AB53-0F8E92EE791E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22038" y="1314451"/>
              <a:ext cx="79375" cy="39688"/>
            </a:xfrm>
            <a:custGeom>
              <a:avLst/>
              <a:gdLst>
                <a:gd name="T0" fmla="*/ 2 w 50"/>
                <a:gd name="T1" fmla="*/ 0 h 25"/>
                <a:gd name="T2" fmla="*/ 0 w 50"/>
                <a:gd name="T3" fmla="*/ 21 h 25"/>
                <a:gd name="T4" fmla="*/ 5 w 50"/>
                <a:gd name="T5" fmla="*/ 21 h 25"/>
                <a:gd name="T6" fmla="*/ 7 w 50"/>
                <a:gd name="T7" fmla="*/ 16 h 25"/>
                <a:gd name="T8" fmla="*/ 41 w 50"/>
                <a:gd name="T9" fmla="*/ 21 h 25"/>
                <a:gd name="T10" fmla="*/ 41 w 50"/>
                <a:gd name="T11" fmla="*/ 25 h 25"/>
                <a:gd name="T12" fmla="*/ 48 w 50"/>
                <a:gd name="T13" fmla="*/ 25 h 25"/>
                <a:gd name="T14" fmla="*/ 50 w 50"/>
                <a:gd name="T15" fmla="*/ 7 h 25"/>
                <a:gd name="T16" fmla="*/ 43 w 50"/>
                <a:gd name="T17" fmla="*/ 5 h 25"/>
                <a:gd name="T18" fmla="*/ 41 w 50"/>
                <a:gd name="T19" fmla="*/ 9 h 25"/>
                <a:gd name="T20" fmla="*/ 7 w 50"/>
                <a:gd name="T21" fmla="*/ 7 h 25"/>
                <a:gd name="T22" fmla="*/ 7 w 50"/>
                <a:gd name="T23" fmla="*/ 3 h 25"/>
                <a:gd name="T24" fmla="*/ 2 w 50"/>
                <a:gd name="T2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0" h="25">
                  <a:moveTo>
                    <a:pt x="2" y="0"/>
                  </a:moveTo>
                  <a:lnTo>
                    <a:pt x="0" y="21"/>
                  </a:lnTo>
                  <a:lnTo>
                    <a:pt x="5" y="21"/>
                  </a:lnTo>
                  <a:lnTo>
                    <a:pt x="7" y="16"/>
                  </a:lnTo>
                  <a:lnTo>
                    <a:pt x="41" y="21"/>
                  </a:lnTo>
                  <a:lnTo>
                    <a:pt x="41" y="25"/>
                  </a:lnTo>
                  <a:lnTo>
                    <a:pt x="48" y="25"/>
                  </a:lnTo>
                  <a:lnTo>
                    <a:pt x="50" y="7"/>
                  </a:lnTo>
                  <a:lnTo>
                    <a:pt x="43" y="5"/>
                  </a:lnTo>
                  <a:lnTo>
                    <a:pt x="41" y="9"/>
                  </a:lnTo>
                  <a:lnTo>
                    <a:pt x="7" y="7"/>
                  </a:lnTo>
                  <a:lnTo>
                    <a:pt x="7" y="3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1" name="Freeform 57">
              <a:extLst>
                <a:ext uri="{FF2B5EF4-FFF2-40B4-BE49-F238E27FC236}">
                  <a16:creationId xmlns:a16="http://schemas.microsoft.com/office/drawing/2014/main" id="{EFFAB90D-484B-4123-BB93-E0A66BFFC26F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22038" y="1314451"/>
              <a:ext cx="79375" cy="39688"/>
            </a:xfrm>
            <a:custGeom>
              <a:avLst/>
              <a:gdLst>
                <a:gd name="T0" fmla="*/ 2 w 50"/>
                <a:gd name="T1" fmla="*/ 0 h 25"/>
                <a:gd name="T2" fmla="*/ 0 w 50"/>
                <a:gd name="T3" fmla="*/ 21 h 25"/>
                <a:gd name="T4" fmla="*/ 5 w 50"/>
                <a:gd name="T5" fmla="*/ 21 h 25"/>
                <a:gd name="T6" fmla="*/ 7 w 50"/>
                <a:gd name="T7" fmla="*/ 16 h 25"/>
                <a:gd name="T8" fmla="*/ 41 w 50"/>
                <a:gd name="T9" fmla="*/ 21 h 25"/>
                <a:gd name="T10" fmla="*/ 41 w 50"/>
                <a:gd name="T11" fmla="*/ 25 h 25"/>
                <a:gd name="T12" fmla="*/ 48 w 50"/>
                <a:gd name="T13" fmla="*/ 25 h 25"/>
                <a:gd name="T14" fmla="*/ 50 w 50"/>
                <a:gd name="T15" fmla="*/ 7 h 25"/>
                <a:gd name="T16" fmla="*/ 43 w 50"/>
                <a:gd name="T17" fmla="*/ 5 h 25"/>
                <a:gd name="T18" fmla="*/ 41 w 50"/>
                <a:gd name="T19" fmla="*/ 9 h 25"/>
                <a:gd name="T20" fmla="*/ 7 w 50"/>
                <a:gd name="T21" fmla="*/ 7 h 25"/>
                <a:gd name="T22" fmla="*/ 7 w 50"/>
                <a:gd name="T23" fmla="*/ 3 h 25"/>
                <a:gd name="T24" fmla="*/ 2 w 50"/>
                <a:gd name="T2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0" h="25">
                  <a:moveTo>
                    <a:pt x="2" y="0"/>
                  </a:moveTo>
                  <a:lnTo>
                    <a:pt x="0" y="21"/>
                  </a:lnTo>
                  <a:lnTo>
                    <a:pt x="5" y="21"/>
                  </a:lnTo>
                  <a:lnTo>
                    <a:pt x="7" y="16"/>
                  </a:lnTo>
                  <a:lnTo>
                    <a:pt x="41" y="21"/>
                  </a:lnTo>
                  <a:lnTo>
                    <a:pt x="41" y="25"/>
                  </a:lnTo>
                  <a:lnTo>
                    <a:pt x="48" y="25"/>
                  </a:lnTo>
                  <a:lnTo>
                    <a:pt x="50" y="7"/>
                  </a:lnTo>
                  <a:lnTo>
                    <a:pt x="43" y="5"/>
                  </a:lnTo>
                  <a:lnTo>
                    <a:pt x="41" y="9"/>
                  </a:lnTo>
                  <a:lnTo>
                    <a:pt x="7" y="7"/>
                  </a:lnTo>
                  <a:lnTo>
                    <a:pt x="7" y="3"/>
                  </a:lnTo>
                  <a:lnTo>
                    <a:pt x="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2" name="Freeform 58">
              <a:extLst>
                <a:ext uri="{FF2B5EF4-FFF2-40B4-BE49-F238E27FC236}">
                  <a16:creationId xmlns:a16="http://schemas.microsoft.com/office/drawing/2014/main" id="{FCD74D9C-E4EC-436B-8F92-66B71905FCE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07750" y="1358901"/>
              <a:ext cx="87313" cy="93663"/>
            </a:xfrm>
            <a:custGeom>
              <a:avLst/>
              <a:gdLst>
                <a:gd name="T0" fmla="*/ 7 w 55"/>
                <a:gd name="T1" fmla="*/ 0 h 59"/>
                <a:gd name="T2" fmla="*/ 5 w 55"/>
                <a:gd name="T3" fmla="*/ 20 h 59"/>
                <a:gd name="T4" fmla="*/ 9 w 55"/>
                <a:gd name="T5" fmla="*/ 20 h 59"/>
                <a:gd name="T6" fmla="*/ 11 w 55"/>
                <a:gd name="T7" fmla="*/ 16 h 59"/>
                <a:gd name="T8" fmla="*/ 36 w 55"/>
                <a:gd name="T9" fmla="*/ 20 h 59"/>
                <a:gd name="T10" fmla="*/ 36 w 55"/>
                <a:gd name="T11" fmla="*/ 22 h 59"/>
                <a:gd name="T12" fmla="*/ 2 w 55"/>
                <a:gd name="T13" fmla="*/ 34 h 59"/>
                <a:gd name="T14" fmla="*/ 0 w 55"/>
                <a:gd name="T15" fmla="*/ 43 h 59"/>
                <a:gd name="T16" fmla="*/ 39 w 55"/>
                <a:gd name="T17" fmla="*/ 52 h 59"/>
                <a:gd name="T18" fmla="*/ 39 w 55"/>
                <a:gd name="T19" fmla="*/ 57 h 59"/>
                <a:gd name="T20" fmla="*/ 46 w 55"/>
                <a:gd name="T21" fmla="*/ 59 h 59"/>
                <a:gd name="T22" fmla="*/ 46 w 55"/>
                <a:gd name="T23" fmla="*/ 52 h 59"/>
                <a:gd name="T24" fmla="*/ 50 w 55"/>
                <a:gd name="T25" fmla="*/ 38 h 59"/>
                <a:gd name="T26" fmla="*/ 43 w 55"/>
                <a:gd name="T27" fmla="*/ 38 h 59"/>
                <a:gd name="T28" fmla="*/ 41 w 55"/>
                <a:gd name="T29" fmla="*/ 43 h 59"/>
                <a:gd name="T30" fmla="*/ 16 w 55"/>
                <a:gd name="T31" fmla="*/ 38 h 59"/>
                <a:gd name="T32" fmla="*/ 16 w 55"/>
                <a:gd name="T33" fmla="*/ 36 h 59"/>
                <a:gd name="T34" fmla="*/ 52 w 55"/>
                <a:gd name="T35" fmla="*/ 25 h 59"/>
                <a:gd name="T36" fmla="*/ 55 w 55"/>
                <a:gd name="T37" fmla="*/ 16 h 59"/>
                <a:gd name="T38" fmla="*/ 55 w 55"/>
                <a:gd name="T39" fmla="*/ 9 h 59"/>
                <a:gd name="T40" fmla="*/ 50 w 55"/>
                <a:gd name="T41" fmla="*/ 9 h 59"/>
                <a:gd name="T42" fmla="*/ 48 w 55"/>
                <a:gd name="T43" fmla="*/ 13 h 59"/>
                <a:gd name="T44" fmla="*/ 14 w 55"/>
                <a:gd name="T45" fmla="*/ 6 h 59"/>
                <a:gd name="T46" fmla="*/ 14 w 55"/>
                <a:gd name="T47" fmla="*/ 2 h 59"/>
                <a:gd name="T48" fmla="*/ 7 w 55"/>
                <a:gd name="T49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5" h="59">
                  <a:moveTo>
                    <a:pt x="7" y="0"/>
                  </a:moveTo>
                  <a:lnTo>
                    <a:pt x="5" y="20"/>
                  </a:lnTo>
                  <a:lnTo>
                    <a:pt x="9" y="20"/>
                  </a:lnTo>
                  <a:lnTo>
                    <a:pt x="11" y="16"/>
                  </a:lnTo>
                  <a:lnTo>
                    <a:pt x="36" y="20"/>
                  </a:lnTo>
                  <a:lnTo>
                    <a:pt x="36" y="22"/>
                  </a:lnTo>
                  <a:lnTo>
                    <a:pt x="2" y="34"/>
                  </a:lnTo>
                  <a:lnTo>
                    <a:pt x="0" y="43"/>
                  </a:lnTo>
                  <a:lnTo>
                    <a:pt x="39" y="52"/>
                  </a:lnTo>
                  <a:lnTo>
                    <a:pt x="39" y="57"/>
                  </a:lnTo>
                  <a:lnTo>
                    <a:pt x="46" y="59"/>
                  </a:lnTo>
                  <a:lnTo>
                    <a:pt x="46" y="52"/>
                  </a:lnTo>
                  <a:lnTo>
                    <a:pt x="50" y="38"/>
                  </a:lnTo>
                  <a:lnTo>
                    <a:pt x="43" y="38"/>
                  </a:lnTo>
                  <a:lnTo>
                    <a:pt x="41" y="43"/>
                  </a:lnTo>
                  <a:lnTo>
                    <a:pt x="16" y="38"/>
                  </a:lnTo>
                  <a:lnTo>
                    <a:pt x="16" y="36"/>
                  </a:lnTo>
                  <a:lnTo>
                    <a:pt x="52" y="25"/>
                  </a:lnTo>
                  <a:lnTo>
                    <a:pt x="55" y="16"/>
                  </a:lnTo>
                  <a:lnTo>
                    <a:pt x="55" y="9"/>
                  </a:lnTo>
                  <a:lnTo>
                    <a:pt x="50" y="9"/>
                  </a:lnTo>
                  <a:lnTo>
                    <a:pt x="48" y="13"/>
                  </a:lnTo>
                  <a:lnTo>
                    <a:pt x="14" y="6"/>
                  </a:lnTo>
                  <a:lnTo>
                    <a:pt x="14" y="2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3" name="Freeform 59">
              <a:extLst>
                <a:ext uri="{FF2B5EF4-FFF2-40B4-BE49-F238E27FC236}">
                  <a16:creationId xmlns:a16="http://schemas.microsoft.com/office/drawing/2014/main" id="{CC0976AF-A1BF-454F-A7E4-F92EB0237F1E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07750" y="1358901"/>
              <a:ext cx="87313" cy="93663"/>
            </a:xfrm>
            <a:custGeom>
              <a:avLst/>
              <a:gdLst>
                <a:gd name="T0" fmla="*/ 7 w 55"/>
                <a:gd name="T1" fmla="*/ 0 h 59"/>
                <a:gd name="T2" fmla="*/ 5 w 55"/>
                <a:gd name="T3" fmla="*/ 20 h 59"/>
                <a:gd name="T4" fmla="*/ 9 w 55"/>
                <a:gd name="T5" fmla="*/ 20 h 59"/>
                <a:gd name="T6" fmla="*/ 11 w 55"/>
                <a:gd name="T7" fmla="*/ 16 h 59"/>
                <a:gd name="T8" fmla="*/ 36 w 55"/>
                <a:gd name="T9" fmla="*/ 20 h 59"/>
                <a:gd name="T10" fmla="*/ 36 w 55"/>
                <a:gd name="T11" fmla="*/ 22 h 59"/>
                <a:gd name="T12" fmla="*/ 2 w 55"/>
                <a:gd name="T13" fmla="*/ 34 h 59"/>
                <a:gd name="T14" fmla="*/ 0 w 55"/>
                <a:gd name="T15" fmla="*/ 43 h 59"/>
                <a:gd name="T16" fmla="*/ 39 w 55"/>
                <a:gd name="T17" fmla="*/ 52 h 59"/>
                <a:gd name="T18" fmla="*/ 39 w 55"/>
                <a:gd name="T19" fmla="*/ 57 h 59"/>
                <a:gd name="T20" fmla="*/ 46 w 55"/>
                <a:gd name="T21" fmla="*/ 59 h 59"/>
                <a:gd name="T22" fmla="*/ 46 w 55"/>
                <a:gd name="T23" fmla="*/ 52 h 59"/>
                <a:gd name="T24" fmla="*/ 50 w 55"/>
                <a:gd name="T25" fmla="*/ 38 h 59"/>
                <a:gd name="T26" fmla="*/ 43 w 55"/>
                <a:gd name="T27" fmla="*/ 38 h 59"/>
                <a:gd name="T28" fmla="*/ 41 w 55"/>
                <a:gd name="T29" fmla="*/ 43 h 59"/>
                <a:gd name="T30" fmla="*/ 16 w 55"/>
                <a:gd name="T31" fmla="*/ 38 h 59"/>
                <a:gd name="T32" fmla="*/ 16 w 55"/>
                <a:gd name="T33" fmla="*/ 36 h 59"/>
                <a:gd name="T34" fmla="*/ 52 w 55"/>
                <a:gd name="T35" fmla="*/ 25 h 59"/>
                <a:gd name="T36" fmla="*/ 55 w 55"/>
                <a:gd name="T37" fmla="*/ 16 h 59"/>
                <a:gd name="T38" fmla="*/ 55 w 55"/>
                <a:gd name="T39" fmla="*/ 9 h 59"/>
                <a:gd name="T40" fmla="*/ 50 w 55"/>
                <a:gd name="T41" fmla="*/ 9 h 59"/>
                <a:gd name="T42" fmla="*/ 48 w 55"/>
                <a:gd name="T43" fmla="*/ 13 h 59"/>
                <a:gd name="T44" fmla="*/ 14 w 55"/>
                <a:gd name="T45" fmla="*/ 6 h 59"/>
                <a:gd name="T46" fmla="*/ 14 w 55"/>
                <a:gd name="T47" fmla="*/ 2 h 59"/>
                <a:gd name="T48" fmla="*/ 7 w 55"/>
                <a:gd name="T49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5" h="59">
                  <a:moveTo>
                    <a:pt x="7" y="0"/>
                  </a:moveTo>
                  <a:lnTo>
                    <a:pt x="5" y="20"/>
                  </a:lnTo>
                  <a:lnTo>
                    <a:pt x="9" y="20"/>
                  </a:lnTo>
                  <a:lnTo>
                    <a:pt x="11" y="16"/>
                  </a:lnTo>
                  <a:lnTo>
                    <a:pt x="36" y="20"/>
                  </a:lnTo>
                  <a:lnTo>
                    <a:pt x="36" y="22"/>
                  </a:lnTo>
                  <a:lnTo>
                    <a:pt x="2" y="34"/>
                  </a:lnTo>
                  <a:lnTo>
                    <a:pt x="0" y="43"/>
                  </a:lnTo>
                  <a:lnTo>
                    <a:pt x="39" y="52"/>
                  </a:lnTo>
                  <a:lnTo>
                    <a:pt x="39" y="57"/>
                  </a:lnTo>
                  <a:lnTo>
                    <a:pt x="46" y="59"/>
                  </a:lnTo>
                  <a:lnTo>
                    <a:pt x="46" y="52"/>
                  </a:lnTo>
                  <a:lnTo>
                    <a:pt x="50" y="38"/>
                  </a:lnTo>
                  <a:lnTo>
                    <a:pt x="43" y="38"/>
                  </a:lnTo>
                  <a:lnTo>
                    <a:pt x="41" y="43"/>
                  </a:lnTo>
                  <a:lnTo>
                    <a:pt x="16" y="38"/>
                  </a:lnTo>
                  <a:lnTo>
                    <a:pt x="16" y="36"/>
                  </a:lnTo>
                  <a:lnTo>
                    <a:pt x="52" y="25"/>
                  </a:lnTo>
                  <a:lnTo>
                    <a:pt x="55" y="16"/>
                  </a:lnTo>
                  <a:lnTo>
                    <a:pt x="55" y="9"/>
                  </a:lnTo>
                  <a:lnTo>
                    <a:pt x="50" y="9"/>
                  </a:lnTo>
                  <a:lnTo>
                    <a:pt x="48" y="13"/>
                  </a:lnTo>
                  <a:lnTo>
                    <a:pt x="14" y="6"/>
                  </a:lnTo>
                  <a:lnTo>
                    <a:pt x="14" y="2"/>
                  </a:lnTo>
                  <a:lnTo>
                    <a:pt x="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4" name="Freeform 60">
              <a:extLst>
                <a:ext uri="{FF2B5EF4-FFF2-40B4-BE49-F238E27FC236}">
                  <a16:creationId xmlns:a16="http://schemas.microsoft.com/office/drawing/2014/main" id="{271C0D18-60F6-437E-B812-7A413BD33CD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82350" y="1444626"/>
              <a:ext cx="93663" cy="90488"/>
            </a:xfrm>
            <a:custGeom>
              <a:avLst/>
              <a:gdLst>
                <a:gd name="T0" fmla="*/ 14 w 59"/>
                <a:gd name="T1" fmla="*/ 0 h 57"/>
                <a:gd name="T2" fmla="*/ 7 w 59"/>
                <a:gd name="T3" fmla="*/ 19 h 57"/>
                <a:gd name="T4" fmla="*/ 11 w 59"/>
                <a:gd name="T5" fmla="*/ 21 h 57"/>
                <a:gd name="T6" fmla="*/ 14 w 59"/>
                <a:gd name="T7" fmla="*/ 16 h 57"/>
                <a:gd name="T8" fmla="*/ 27 w 59"/>
                <a:gd name="T9" fmla="*/ 21 h 57"/>
                <a:gd name="T10" fmla="*/ 25 w 59"/>
                <a:gd name="T11" fmla="*/ 25 h 57"/>
                <a:gd name="T12" fmla="*/ 9 w 59"/>
                <a:gd name="T13" fmla="*/ 30 h 57"/>
                <a:gd name="T14" fmla="*/ 9 w 59"/>
                <a:gd name="T15" fmla="*/ 28 h 57"/>
                <a:gd name="T16" fmla="*/ 5 w 59"/>
                <a:gd name="T17" fmla="*/ 25 h 57"/>
                <a:gd name="T18" fmla="*/ 0 w 59"/>
                <a:gd name="T19" fmla="*/ 44 h 57"/>
                <a:gd name="T20" fmla="*/ 5 w 59"/>
                <a:gd name="T21" fmla="*/ 46 h 57"/>
                <a:gd name="T22" fmla="*/ 7 w 59"/>
                <a:gd name="T23" fmla="*/ 41 h 57"/>
                <a:gd name="T24" fmla="*/ 30 w 59"/>
                <a:gd name="T25" fmla="*/ 35 h 57"/>
                <a:gd name="T26" fmla="*/ 41 w 59"/>
                <a:gd name="T27" fmla="*/ 50 h 57"/>
                <a:gd name="T28" fmla="*/ 39 w 59"/>
                <a:gd name="T29" fmla="*/ 55 h 57"/>
                <a:gd name="T30" fmla="*/ 46 w 59"/>
                <a:gd name="T31" fmla="*/ 57 h 57"/>
                <a:gd name="T32" fmla="*/ 50 w 59"/>
                <a:gd name="T33" fmla="*/ 39 h 57"/>
                <a:gd name="T34" fmla="*/ 46 w 59"/>
                <a:gd name="T35" fmla="*/ 37 h 57"/>
                <a:gd name="T36" fmla="*/ 43 w 59"/>
                <a:gd name="T37" fmla="*/ 41 h 57"/>
                <a:gd name="T38" fmla="*/ 34 w 59"/>
                <a:gd name="T39" fmla="*/ 28 h 57"/>
                <a:gd name="T40" fmla="*/ 34 w 59"/>
                <a:gd name="T41" fmla="*/ 23 h 57"/>
                <a:gd name="T42" fmla="*/ 48 w 59"/>
                <a:gd name="T43" fmla="*/ 28 h 57"/>
                <a:gd name="T44" fmla="*/ 48 w 59"/>
                <a:gd name="T45" fmla="*/ 32 h 57"/>
                <a:gd name="T46" fmla="*/ 52 w 59"/>
                <a:gd name="T47" fmla="*/ 35 h 57"/>
                <a:gd name="T48" fmla="*/ 59 w 59"/>
                <a:gd name="T49" fmla="*/ 16 h 57"/>
                <a:gd name="T50" fmla="*/ 52 w 59"/>
                <a:gd name="T51" fmla="*/ 14 h 57"/>
                <a:gd name="T52" fmla="*/ 50 w 59"/>
                <a:gd name="T53" fmla="*/ 19 h 57"/>
                <a:gd name="T54" fmla="*/ 18 w 59"/>
                <a:gd name="T55" fmla="*/ 7 h 57"/>
                <a:gd name="T56" fmla="*/ 18 w 59"/>
                <a:gd name="T57" fmla="*/ 3 h 57"/>
                <a:gd name="T58" fmla="*/ 14 w 59"/>
                <a:gd name="T59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59" h="57">
                  <a:moveTo>
                    <a:pt x="14" y="0"/>
                  </a:moveTo>
                  <a:lnTo>
                    <a:pt x="7" y="19"/>
                  </a:lnTo>
                  <a:lnTo>
                    <a:pt x="11" y="21"/>
                  </a:lnTo>
                  <a:lnTo>
                    <a:pt x="14" y="16"/>
                  </a:lnTo>
                  <a:lnTo>
                    <a:pt x="27" y="21"/>
                  </a:lnTo>
                  <a:lnTo>
                    <a:pt x="25" y="25"/>
                  </a:lnTo>
                  <a:lnTo>
                    <a:pt x="9" y="30"/>
                  </a:lnTo>
                  <a:lnTo>
                    <a:pt x="9" y="28"/>
                  </a:lnTo>
                  <a:lnTo>
                    <a:pt x="5" y="25"/>
                  </a:lnTo>
                  <a:lnTo>
                    <a:pt x="0" y="44"/>
                  </a:lnTo>
                  <a:lnTo>
                    <a:pt x="5" y="46"/>
                  </a:lnTo>
                  <a:lnTo>
                    <a:pt x="7" y="41"/>
                  </a:lnTo>
                  <a:lnTo>
                    <a:pt x="30" y="35"/>
                  </a:lnTo>
                  <a:lnTo>
                    <a:pt x="41" y="50"/>
                  </a:lnTo>
                  <a:lnTo>
                    <a:pt x="39" y="55"/>
                  </a:lnTo>
                  <a:lnTo>
                    <a:pt x="46" y="57"/>
                  </a:lnTo>
                  <a:lnTo>
                    <a:pt x="50" y="39"/>
                  </a:lnTo>
                  <a:lnTo>
                    <a:pt x="46" y="37"/>
                  </a:lnTo>
                  <a:lnTo>
                    <a:pt x="43" y="41"/>
                  </a:lnTo>
                  <a:lnTo>
                    <a:pt x="34" y="28"/>
                  </a:lnTo>
                  <a:lnTo>
                    <a:pt x="34" y="23"/>
                  </a:lnTo>
                  <a:lnTo>
                    <a:pt x="48" y="28"/>
                  </a:lnTo>
                  <a:lnTo>
                    <a:pt x="48" y="32"/>
                  </a:lnTo>
                  <a:lnTo>
                    <a:pt x="52" y="35"/>
                  </a:lnTo>
                  <a:lnTo>
                    <a:pt x="59" y="16"/>
                  </a:lnTo>
                  <a:lnTo>
                    <a:pt x="52" y="14"/>
                  </a:lnTo>
                  <a:lnTo>
                    <a:pt x="50" y="19"/>
                  </a:lnTo>
                  <a:lnTo>
                    <a:pt x="18" y="7"/>
                  </a:lnTo>
                  <a:lnTo>
                    <a:pt x="18" y="3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5" name="Freeform 61">
              <a:extLst>
                <a:ext uri="{FF2B5EF4-FFF2-40B4-BE49-F238E27FC236}">
                  <a16:creationId xmlns:a16="http://schemas.microsoft.com/office/drawing/2014/main" id="{31241310-304E-437B-A8B9-9D96FE1EFCAF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82350" y="1444626"/>
              <a:ext cx="93663" cy="90488"/>
            </a:xfrm>
            <a:custGeom>
              <a:avLst/>
              <a:gdLst>
                <a:gd name="T0" fmla="*/ 14 w 59"/>
                <a:gd name="T1" fmla="*/ 0 h 57"/>
                <a:gd name="T2" fmla="*/ 7 w 59"/>
                <a:gd name="T3" fmla="*/ 19 h 57"/>
                <a:gd name="T4" fmla="*/ 11 w 59"/>
                <a:gd name="T5" fmla="*/ 21 h 57"/>
                <a:gd name="T6" fmla="*/ 14 w 59"/>
                <a:gd name="T7" fmla="*/ 16 h 57"/>
                <a:gd name="T8" fmla="*/ 27 w 59"/>
                <a:gd name="T9" fmla="*/ 21 h 57"/>
                <a:gd name="T10" fmla="*/ 25 w 59"/>
                <a:gd name="T11" fmla="*/ 25 h 57"/>
                <a:gd name="T12" fmla="*/ 9 w 59"/>
                <a:gd name="T13" fmla="*/ 30 h 57"/>
                <a:gd name="T14" fmla="*/ 9 w 59"/>
                <a:gd name="T15" fmla="*/ 28 h 57"/>
                <a:gd name="T16" fmla="*/ 5 w 59"/>
                <a:gd name="T17" fmla="*/ 25 h 57"/>
                <a:gd name="T18" fmla="*/ 0 w 59"/>
                <a:gd name="T19" fmla="*/ 44 h 57"/>
                <a:gd name="T20" fmla="*/ 5 w 59"/>
                <a:gd name="T21" fmla="*/ 46 h 57"/>
                <a:gd name="T22" fmla="*/ 7 w 59"/>
                <a:gd name="T23" fmla="*/ 41 h 57"/>
                <a:gd name="T24" fmla="*/ 30 w 59"/>
                <a:gd name="T25" fmla="*/ 35 h 57"/>
                <a:gd name="T26" fmla="*/ 41 w 59"/>
                <a:gd name="T27" fmla="*/ 50 h 57"/>
                <a:gd name="T28" fmla="*/ 39 w 59"/>
                <a:gd name="T29" fmla="*/ 55 h 57"/>
                <a:gd name="T30" fmla="*/ 46 w 59"/>
                <a:gd name="T31" fmla="*/ 57 h 57"/>
                <a:gd name="T32" fmla="*/ 50 w 59"/>
                <a:gd name="T33" fmla="*/ 39 h 57"/>
                <a:gd name="T34" fmla="*/ 46 w 59"/>
                <a:gd name="T35" fmla="*/ 37 h 57"/>
                <a:gd name="T36" fmla="*/ 43 w 59"/>
                <a:gd name="T37" fmla="*/ 41 h 57"/>
                <a:gd name="T38" fmla="*/ 34 w 59"/>
                <a:gd name="T39" fmla="*/ 28 h 57"/>
                <a:gd name="T40" fmla="*/ 34 w 59"/>
                <a:gd name="T41" fmla="*/ 23 h 57"/>
                <a:gd name="T42" fmla="*/ 48 w 59"/>
                <a:gd name="T43" fmla="*/ 28 h 57"/>
                <a:gd name="T44" fmla="*/ 48 w 59"/>
                <a:gd name="T45" fmla="*/ 32 h 57"/>
                <a:gd name="T46" fmla="*/ 52 w 59"/>
                <a:gd name="T47" fmla="*/ 35 h 57"/>
                <a:gd name="T48" fmla="*/ 59 w 59"/>
                <a:gd name="T49" fmla="*/ 16 h 57"/>
                <a:gd name="T50" fmla="*/ 52 w 59"/>
                <a:gd name="T51" fmla="*/ 14 h 57"/>
                <a:gd name="T52" fmla="*/ 50 w 59"/>
                <a:gd name="T53" fmla="*/ 19 h 57"/>
                <a:gd name="T54" fmla="*/ 18 w 59"/>
                <a:gd name="T55" fmla="*/ 7 h 57"/>
                <a:gd name="T56" fmla="*/ 18 w 59"/>
                <a:gd name="T57" fmla="*/ 3 h 57"/>
                <a:gd name="T58" fmla="*/ 14 w 59"/>
                <a:gd name="T59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59" h="57">
                  <a:moveTo>
                    <a:pt x="14" y="0"/>
                  </a:moveTo>
                  <a:lnTo>
                    <a:pt x="7" y="19"/>
                  </a:lnTo>
                  <a:lnTo>
                    <a:pt x="11" y="21"/>
                  </a:lnTo>
                  <a:lnTo>
                    <a:pt x="14" y="16"/>
                  </a:lnTo>
                  <a:lnTo>
                    <a:pt x="27" y="21"/>
                  </a:lnTo>
                  <a:lnTo>
                    <a:pt x="25" y="25"/>
                  </a:lnTo>
                  <a:lnTo>
                    <a:pt x="9" y="30"/>
                  </a:lnTo>
                  <a:lnTo>
                    <a:pt x="9" y="28"/>
                  </a:lnTo>
                  <a:lnTo>
                    <a:pt x="5" y="25"/>
                  </a:lnTo>
                  <a:lnTo>
                    <a:pt x="0" y="44"/>
                  </a:lnTo>
                  <a:lnTo>
                    <a:pt x="5" y="46"/>
                  </a:lnTo>
                  <a:lnTo>
                    <a:pt x="7" y="41"/>
                  </a:lnTo>
                  <a:lnTo>
                    <a:pt x="30" y="35"/>
                  </a:lnTo>
                  <a:lnTo>
                    <a:pt x="41" y="50"/>
                  </a:lnTo>
                  <a:lnTo>
                    <a:pt x="39" y="55"/>
                  </a:lnTo>
                  <a:lnTo>
                    <a:pt x="46" y="57"/>
                  </a:lnTo>
                  <a:lnTo>
                    <a:pt x="50" y="39"/>
                  </a:lnTo>
                  <a:lnTo>
                    <a:pt x="46" y="37"/>
                  </a:lnTo>
                  <a:lnTo>
                    <a:pt x="43" y="41"/>
                  </a:lnTo>
                  <a:lnTo>
                    <a:pt x="34" y="28"/>
                  </a:lnTo>
                  <a:lnTo>
                    <a:pt x="34" y="23"/>
                  </a:lnTo>
                  <a:lnTo>
                    <a:pt x="48" y="28"/>
                  </a:lnTo>
                  <a:lnTo>
                    <a:pt x="48" y="32"/>
                  </a:lnTo>
                  <a:lnTo>
                    <a:pt x="52" y="35"/>
                  </a:lnTo>
                  <a:lnTo>
                    <a:pt x="59" y="16"/>
                  </a:lnTo>
                  <a:lnTo>
                    <a:pt x="52" y="14"/>
                  </a:lnTo>
                  <a:lnTo>
                    <a:pt x="50" y="19"/>
                  </a:lnTo>
                  <a:lnTo>
                    <a:pt x="18" y="7"/>
                  </a:lnTo>
                  <a:lnTo>
                    <a:pt x="18" y="3"/>
                  </a:lnTo>
                  <a:lnTo>
                    <a:pt x="1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6" name="Freeform 62">
              <a:extLst>
                <a:ext uri="{FF2B5EF4-FFF2-40B4-BE49-F238E27FC236}">
                  <a16:creationId xmlns:a16="http://schemas.microsoft.com/office/drawing/2014/main" id="{27E56C9C-7B6C-4D39-9A1C-5E1D35814CA0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60125" y="1531938"/>
              <a:ext cx="79375" cy="73025"/>
            </a:xfrm>
            <a:custGeom>
              <a:avLst/>
              <a:gdLst>
                <a:gd name="T0" fmla="*/ 7 w 22"/>
                <a:gd name="T1" fmla="*/ 0 h 20"/>
                <a:gd name="T2" fmla="*/ 3 w 22"/>
                <a:gd name="T3" fmla="*/ 2 h 20"/>
                <a:gd name="T4" fmla="*/ 1 w 22"/>
                <a:gd name="T5" fmla="*/ 6 h 20"/>
                <a:gd name="T6" fmla="*/ 0 w 22"/>
                <a:gd name="T7" fmla="*/ 11 h 20"/>
                <a:gd name="T8" fmla="*/ 3 w 22"/>
                <a:gd name="T9" fmla="*/ 15 h 20"/>
                <a:gd name="T10" fmla="*/ 5 w 22"/>
                <a:gd name="T11" fmla="*/ 16 h 20"/>
                <a:gd name="T12" fmla="*/ 8 w 22"/>
                <a:gd name="T13" fmla="*/ 15 h 20"/>
                <a:gd name="T14" fmla="*/ 12 w 22"/>
                <a:gd name="T15" fmla="*/ 11 h 20"/>
                <a:gd name="T16" fmla="*/ 15 w 22"/>
                <a:gd name="T17" fmla="*/ 9 h 20"/>
                <a:gd name="T18" fmla="*/ 16 w 22"/>
                <a:gd name="T19" fmla="*/ 8 h 20"/>
                <a:gd name="T20" fmla="*/ 17 w 22"/>
                <a:gd name="T21" fmla="*/ 8 h 20"/>
                <a:gd name="T22" fmla="*/ 18 w 22"/>
                <a:gd name="T23" fmla="*/ 10 h 20"/>
                <a:gd name="T24" fmla="*/ 18 w 22"/>
                <a:gd name="T25" fmla="*/ 13 h 20"/>
                <a:gd name="T26" fmla="*/ 17 w 22"/>
                <a:gd name="T27" fmla="*/ 15 h 20"/>
                <a:gd name="T28" fmla="*/ 15 w 22"/>
                <a:gd name="T29" fmla="*/ 16 h 20"/>
                <a:gd name="T30" fmla="*/ 13 w 22"/>
                <a:gd name="T31" fmla="*/ 15 h 20"/>
                <a:gd name="T32" fmla="*/ 11 w 22"/>
                <a:gd name="T33" fmla="*/ 18 h 20"/>
                <a:gd name="T34" fmla="*/ 15 w 22"/>
                <a:gd name="T35" fmla="*/ 20 h 20"/>
                <a:gd name="T36" fmla="*/ 18 w 22"/>
                <a:gd name="T37" fmla="*/ 18 h 20"/>
                <a:gd name="T38" fmla="*/ 21 w 22"/>
                <a:gd name="T39" fmla="*/ 14 h 20"/>
                <a:gd name="T40" fmla="*/ 21 w 22"/>
                <a:gd name="T41" fmla="*/ 8 h 20"/>
                <a:gd name="T42" fmla="*/ 18 w 22"/>
                <a:gd name="T43" fmla="*/ 5 h 20"/>
                <a:gd name="T44" fmla="*/ 16 w 22"/>
                <a:gd name="T45" fmla="*/ 4 h 20"/>
                <a:gd name="T46" fmla="*/ 14 w 22"/>
                <a:gd name="T47" fmla="*/ 5 h 20"/>
                <a:gd name="T48" fmla="*/ 9 w 22"/>
                <a:gd name="T49" fmla="*/ 9 h 20"/>
                <a:gd name="T50" fmla="*/ 7 w 22"/>
                <a:gd name="T51" fmla="*/ 11 h 20"/>
                <a:gd name="T52" fmla="*/ 6 w 22"/>
                <a:gd name="T53" fmla="*/ 11 h 20"/>
                <a:gd name="T54" fmla="*/ 5 w 22"/>
                <a:gd name="T55" fmla="*/ 11 h 20"/>
                <a:gd name="T56" fmla="*/ 3 w 22"/>
                <a:gd name="T57" fmla="*/ 10 h 20"/>
                <a:gd name="T58" fmla="*/ 4 w 22"/>
                <a:gd name="T59" fmla="*/ 7 h 20"/>
                <a:gd name="T60" fmla="*/ 5 w 22"/>
                <a:gd name="T61" fmla="*/ 5 h 20"/>
                <a:gd name="T62" fmla="*/ 6 w 22"/>
                <a:gd name="T63" fmla="*/ 4 h 20"/>
                <a:gd name="T64" fmla="*/ 9 w 22"/>
                <a:gd name="T65" fmla="*/ 4 h 20"/>
                <a:gd name="T66" fmla="*/ 11 w 22"/>
                <a:gd name="T67" fmla="*/ 1 h 20"/>
                <a:gd name="T68" fmla="*/ 7 w 22"/>
                <a:gd name="T69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2" h="20">
                  <a:moveTo>
                    <a:pt x="7" y="0"/>
                  </a:moveTo>
                  <a:cubicBezTo>
                    <a:pt x="5" y="0"/>
                    <a:pt x="4" y="1"/>
                    <a:pt x="3" y="2"/>
                  </a:cubicBezTo>
                  <a:cubicBezTo>
                    <a:pt x="2" y="3"/>
                    <a:pt x="1" y="4"/>
                    <a:pt x="1" y="6"/>
                  </a:cubicBezTo>
                  <a:cubicBezTo>
                    <a:pt x="0" y="8"/>
                    <a:pt x="0" y="10"/>
                    <a:pt x="0" y="11"/>
                  </a:cubicBezTo>
                  <a:cubicBezTo>
                    <a:pt x="0" y="13"/>
                    <a:pt x="1" y="14"/>
                    <a:pt x="3" y="15"/>
                  </a:cubicBezTo>
                  <a:cubicBezTo>
                    <a:pt x="4" y="15"/>
                    <a:pt x="5" y="16"/>
                    <a:pt x="5" y="16"/>
                  </a:cubicBezTo>
                  <a:cubicBezTo>
                    <a:pt x="6" y="16"/>
                    <a:pt x="7" y="15"/>
                    <a:pt x="8" y="15"/>
                  </a:cubicBezTo>
                  <a:cubicBezTo>
                    <a:pt x="9" y="14"/>
                    <a:pt x="11" y="13"/>
                    <a:pt x="12" y="11"/>
                  </a:cubicBezTo>
                  <a:cubicBezTo>
                    <a:pt x="13" y="10"/>
                    <a:pt x="14" y="9"/>
                    <a:pt x="15" y="9"/>
                  </a:cubicBezTo>
                  <a:cubicBezTo>
                    <a:pt x="15" y="8"/>
                    <a:pt x="16" y="8"/>
                    <a:pt x="16" y="8"/>
                  </a:cubicBezTo>
                  <a:cubicBezTo>
                    <a:pt x="16" y="8"/>
                    <a:pt x="16" y="8"/>
                    <a:pt x="17" y="8"/>
                  </a:cubicBezTo>
                  <a:cubicBezTo>
                    <a:pt x="17" y="9"/>
                    <a:pt x="18" y="9"/>
                    <a:pt x="18" y="10"/>
                  </a:cubicBezTo>
                  <a:cubicBezTo>
                    <a:pt x="18" y="11"/>
                    <a:pt x="18" y="12"/>
                    <a:pt x="18" y="13"/>
                  </a:cubicBezTo>
                  <a:cubicBezTo>
                    <a:pt x="17" y="14"/>
                    <a:pt x="17" y="14"/>
                    <a:pt x="17" y="15"/>
                  </a:cubicBezTo>
                  <a:cubicBezTo>
                    <a:pt x="16" y="15"/>
                    <a:pt x="16" y="16"/>
                    <a:pt x="15" y="16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6" y="19"/>
                    <a:pt x="17" y="19"/>
                    <a:pt x="18" y="18"/>
                  </a:cubicBezTo>
                  <a:cubicBezTo>
                    <a:pt x="19" y="17"/>
                    <a:pt x="20" y="15"/>
                    <a:pt x="21" y="14"/>
                  </a:cubicBezTo>
                  <a:cubicBezTo>
                    <a:pt x="22" y="12"/>
                    <a:pt x="22" y="10"/>
                    <a:pt x="21" y="8"/>
                  </a:cubicBezTo>
                  <a:cubicBezTo>
                    <a:pt x="21" y="6"/>
                    <a:pt x="20" y="5"/>
                    <a:pt x="18" y="5"/>
                  </a:cubicBezTo>
                  <a:cubicBezTo>
                    <a:pt x="18" y="4"/>
                    <a:pt x="17" y="4"/>
                    <a:pt x="16" y="4"/>
                  </a:cubicBezTo>
                  <a:cubicBezTo>
                    <a:pt x="15" y="4"/>
                    <a:pt x="15" y="4"/>
                    <a:pt x="14" y="5"/>
                  </a:cubicBezTo>
                  <a:cubicBezTo>
                    <a:pt x="13" y="6"/>
                    <a:pt x="11" y="7"/>
                    <a:pt x="9" y="9"/>
                  </a:cubicBezTo>
                  <a:cubicBezTo>
                    <a:pt x="8" y="10"/>
                    <a:pt x="8" y="11"/>
                    <a:pt x="7" y="11"/>
                  </a:cubicBezTo>
                  <a:cubicBezTo>
                    <a:pt x="7" y="11"/>
                    <a:pt x="6" y="11"/>
                    <a:pt x="6" y="11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4" y="11"/>
                    <a:pt x="4" y="10"/>
                    <a:pt x="3" y="10"/>
                  </a:cubicBezTo>
                  <a:cubicBezTo>
                    <a:pt x="3" y="9"/>
                    <a:pt x="3" y="8"/>
                    <a:pt x="4" y="7"/>
                  </a:cubicBezTo>
                  <a:cubicBezTo>
                    <a:pt x="4" y="6"/>
                    <a:pt x="5" y="5"/>
                    <a:pt x="5" y="5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7" y="0"/>
                    <a:pt x="7" y="0"/>
                    <a:pt x="7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7" name="Freeform 63">
              <a:extLst>
                <a:ext uri="{FF2B5EF4-FFF2-40B4-BE49-F238E27FC236}">
                  <a16:creationId xmlns:a16="http://schemas.microsoft.com/office/drawing/2014/main" id="{4108B84F-A3E1-4768-82BD-751A4E2F56B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688513" y="1524001"/>
              <a:ext cx="87313" cy="69850"/>
            </a:xfrm>
            <a:custGeom>
              <a:avLst/>
              <a:gdLst>
                <a:gd name="T0" fmla="*/ 11 w 55"/>
                <a:gd name="T1" fmla="*/ 35 h 44"/>
                <a:gd name="T2" fmla="*/ 11 w 55"/>
                <a:gd name="T3" fmla="*/ 35 h 44"/>
                <a:gd name="T4" fmla="*/ 25 w 55"/>
                <a:gd name="T5" fmla="*/ 23 h 44"/>
                <a:gd name="T6" fmla="*/ 30 w 55"/>
                <a:gd name="T7" fmla="*/ 35 h 44"/>
                <a:gd name="T8" fmla="*/ 11 w 55"/>
                <a:gd name="T9" fmla="*/ 35 h 44"/>
                <a:gd name="T10" fmla="*/ 37 w 55"/>
                <a:gd name="T11" fmla="*/ 0 h 44"/>
                <a:gd name="T12" fmla="*/ 32 w 55"/>
                <a:gd name="T13" fmla="*/ 3 h 44"/>
                <a:gd name="T14" fmla="*/ 32 w 55"/>
                <a:gd name="T15" fmla="*/ 5 h 44"/>
                <a:gd name="T16" fmla="*/ 0 w 55"/>
                <a:gd name="T17" fmla="*/ 35 h 44"/>
                <a:gd name="T18" fmla="*/ 5 w 55"/>
                <a:gd name="T19" fmla="*/ 44 h 44"/>
                <a:gd name="T20" fmla="*/ 48 w 55"/>
                <a:gd name="T21" fmla="*/ 41 h 44"/>
                <a:gd name="T22" fmla="*/ 50 w 55"/>
                <a:gd name="T23" fmla="*/ 44 h 44"/>
                <a:gd name="T24" fmla="*/ 55 w 55"/>
                <a:gd name="T25" fmla="*/ 41 h 44"/>
                <a:gd name="T26" fmla="*/ 48 w 55"/>
                <a:gd name="T27" fmla="*/ 26 h 44"/>
                <a:gd name="T28" fmla="*/ 43 w 55"/>
                <a:gd name="T29" fmla="*/ 28 h 44"/>
                <a:gd name="T30" fmla="*/ 43 w 55"/>
                <a:gd name="T31" fmla="*/ 32 h 44"/>
                <a:gd name="T32" fmla="*/ 37 w 55"/>
                <a:gd name="T33" fmla="*/ 32 h 44"/>
                <a:gd name="T34" fmla="*/ 30 w 55"/>
                <a:gd name="T35" fmla="*/ 19 h 44"/>
                <a:gd name="T36" fmla="*/ 37 w 55"/>
                <a:gd name="T37" fmla="*/ 14 h 44"/>
                <a:gd name="T38" fmla="*/ 39 w 55"/>
                <a:gd name="T39" fmla="*/ 16 h 44"/>
                <a:gd name="T40" fmla="*/ 43 w 55"/>
                <a:gd name="T41" fmla="*/ 14 h 44"/>
                <a:gd name="T42" fmla="*/ 37 w 55"/>
                <a:gd name="T43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5" h="44">
                  <a:moveTo>
                    <a:pt x="11" y="35"/>
                  </a:moveTo>
                  <a:lnTo>
                    <a:pt x="11" y="35"/>
                  </a:lnTo>
                  <a:lnTo>
                    <a:pt x="25" y="23"/>
                  </a:lnTo>
                  <a:lnTo>
                    <a:pt x="30" y="35"/>
                  </a:lnTo>
                  <a:lnTo>
                    <a:pt x="11" y="35"/>
                  </a:lnTo>
                  <a:close/>
                  <a:moveTo>
                    <a:pt x="37" y="0"/>
                  </a:moveTo>
                  <a:lnTo>
                    <a:pt x="32" y="3"/>
                  </a:lnTo>
                  <a:lnTo>
                    <a:pt x="32" y="5"/>
                  </a:lnTo>
                  <a:lnTo>
                    <a:pt x="0" y="35"/>
                  </a:lnTo>
                  <a:lnTo>
                    <a:pt x="5" y="44"/>
                  </a:lnTo>
                  <a:lnTo>
                    <a:pt x="48" y="41"/>
                  </a:lnTo>
                  <a:lnTo>
                    <a:pt x="50" y="44"/>
                  </a:lnTo>
                  <a:lnTo>
                    <a:pt x="55" y="41"/>
                  </a:lnTo>
                  <a:lnTo>
                    <a:pt x="48" y="26"/>
                  </a:lnTo>
                  <a:lnTo>
                    <a:pt x="43" y="28"/>
                  </a:lnTo>
                  <a:lnTo>
                    <a:pt x="43" y="32"/>
                  </a:lnTo>
                  <a:lnTo>
                    <a:pt x="37" y="32"/>
                  </a:lnTo>
                  <a:lnTo>
                    <a:pt x="30" y="19"/>
                  </a:lnTo>
                  <a:lnTo>
                    <a:pt x="37" y="14"/>
                  </a:lnTo>
                  <a:lnTo>
                    <a:pt x="39" y="16"/>
                  </a:lnTo>
                  <a:lnTo>
                    <a:pt x="43" y="14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8" name="Freeform 64">
              <a:extLst>
                <a:ext uri="{FF2B5EF4-FFF2-40B4-BE49-F238E27FC236}">
                  <a16:creationId xmlns:a16="http://schemas.microsoft.com/office/drawing/2014/main" id="{CF1D80E7-2166-44E5-A249-8F4BB18193A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688513" y="1524001"/>
              <a:ext cx="87313" cy="69850"/>
            </a:xfrm>
            <a:custGeom>
              <a:avLst/>
              <a:gdLst>
                <a:gd name="T0" fmla="*/ 11 w 55"/>
                <a:gd name="T1" fmla="*/ 35 h 44"/>
                <a:gd name="T2" fmla="*/ 11 w 55"/>
                <a:gd name="T3" fmla="*/ 35 h 44"/>
                <a:gd name="T4" fmla="*/ 25 w 55"/>
                <a:gd name="T5" fmla="*/ 23 h 44"/>
                <a:gd name="T6" fmla="*/ 30 w 55"/>
                <a:gd name="T7" fmla="*/ 35 h 44"/>
                <a:gd name="T8" fmla="*/ 11 w 55"/>
                <a:gd name="T9" fmla="*/ 35 h 44"/>
                <a:gd name="T10" fmla="*/ 37 w 55"/>
                <a:gd name="T11" fmla="*/ 0 h 44"/>
                <a:gd name="T12" fmla="*/ 32 w 55"/>
                <a:gd name="T13" fmla="*/ 3 h 44"/>
                <a:gd name="T14" fmla="*/ 32 w 55"/>
                <a:gd name="T15" fmla="*/ 5 h 44"/>
                <a:gd name="T16" fmla="*/ 0 w 55"/>
                <a:gd name="T17" fmla="*/ 35 h 44"/>
                <a:gd name="T18" fmla="*/ 5 w 55"/>
                <a:gd name="T19" fmla="*/ 44 h 44"/>
                <a:gd name="T20" fmla="*/ 48 w 55"/>
                <a:gd name="T21" fmla="*/ 41 h 44"/>
                <a:gd name="T22" fmla="*/ 50 w 55"/>
                <a:gd name="T23" fmla="*/ 44 h 44"/>
                <a:gd name="T24" fmla="*/ 55 w 55"/>
                <a:gd name="T25" fmla="*/ 41 h 44"/>
                <a:gd name="T26" fmla="*/ 48 w 55"/>
                <a:gd name="T27" fmla="*/ 26 h 44"/>
                <a:gd name="T28" fmla="*/ 43 w 55"/>
                <a:gd name="T29" fmla="*/ 28 h 44"/>
                <a:gd name="T30" fmla="*/ 43 w 55"/>
                <a:gd name="T31" fmla="*/ 32 h 44"/>
                <a:gd name="T32" fmla="*/ 37 w 55"/>
                <a:gd name="T33" fmla="*/ 32 h 44"/>
                <a:gd name="T34" fmla="*/ 30 w 55"/>
                <a:gd name="T35" fmla="*/ 19 h 44"/>
                <a:gd name="T36" fmla="*/ 37 w 55"/>
                <a:gd name="T37" fmla="*/ 14 h 44"/>
                <a:gd name="T38" fmla="*/ 39 w 55"/>
                <a:gd name="T39" fmla="*/ 16 h 44"/>
                <a:gd name="T40" fmla="*/ 43 w 55"/>
                <a:gd name="T41" fmla="*/ 14 h 44"/>
                <a:gd name="T42" fmla="*/ 37 w 55"/>
                <a:gd name="T43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5" h="44">
                  <a:moveTo>
                    <a:pt x="11" y="35"/>
                  </a:moveTo>
                  <a:lnTo>
                    <a:pt x="11" y="35"/>
                  </a:lnTo>
                  <a:lnTo>
                    <a:pt x="25" y="23"/>
                  </a:lnTo>
                  <a:lnTo>
                    <a:pt x="30" y="35"/>
                  </a:lnTo>
                  <a:lnTo>
                    <a:pt x="11" y="35"/>
                  </a:lnTo>
                  <a:moveTo>
                    <a:pt x="37" y="0"/>
                  </a:moveTo>
                  <a:lnTo>
                    <a:pt x="32" y="3"/>
                  </a:lnTo>
                  <a:lnTo>
                    <a:pt x="32" y="5"/>
                  </a:lnTo>
                  <a:lnTo>
                    <a:pt x="0" y="35"/>
                  </a:lnTo>
                  <a:lnTo>
                    <a:pt x="5" y="44"/>
                  </a:lnTo>
                  <a:lnTo>
                    <a:pt x="48" y="41"/>
                  </a:lnTo>
                  <a:lnTo>
                    <a:pt x="50" y="44"/>
                  </a:lnTo>
                  <a:lnTo>
                    <a:pt x="55" y="41"/>
                  </a:lnTo>
                  <a:lnTo>
                    <a:pt x="48" y="26"/>
                  </a:lnTo>
                  <a:lnTo>
                    <a:pt x="43" y="28"/>
                  </a:lnTo>
                  <a:lnTo>
                    <a:pt x="43" y="32"/>
                  </a:lnTo>
                  <a:lnTo>
                    <a:pt x="37" y="32"/>
                  </a:lnTo>
                  <a:lnTo>
                    <a:pt x="30" y="19"/>
                  </a:lnTo>
                  <a:lnTo>
                    <a:pt x="37" y="14"/>
                  </a:lnTo>
                  <a:lnTo>
                    <a:pt x="39" y="16"/>
                  </a:lnTo>
                  <a:lnTo>
                    <a:pt x="43" y="14"/>
                  </a:lnTo>
                  <a:lnTo>
                    <a:pt x="3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9" name="Freeform 65">
              <a:extLst>
                <a:ext uri="{FF2B5EF4-FFF2-40B4-BE49-F238E27FC236}">
                  <a16:creationId xmlns:a16="http://schemas.microsoft.com/office/drawing/2014/main" id="{DC536E02-1A2E-4081-9D80-9B2A26AC3647}"/>
                </a:ext>
              </a:extLst>
            </p:cNvPr>
            <p:cNvSpPr>
              <a:spLocks/>
            </p:cNvSpPr>
            <p:nvPr/>
          </p:nvSpPr>
          <p:spPr bwMode="auto">
            <a:xfrm>
              <a:off x="9655175" y="1449388"/>
              <a:ext cx="84138" cy="74613"/>
            </a:xfrm>
            <a:custGeom>
              <a:avLst/>
              <a:gdLst>
                <a:gd name="T0" fmla="*/ 42 w 53"/>
                <a:gd name="T1" fmla="*/ 0 h 47"/>
                <a:gd name="T2" fmla="*/ 30 w 53"/>
                <a:gd name="T3" fmla="*/ 4 h 47"/>
                <a:gd name="T4" fmla="*/ 32 w 53"/>
                <a:gd name="T5" fmla="*/ 11 h 47"/>
                <a:gd name="T6" fmla="*/ 37 w 53"/>
                <a:gd name="T7" fmla="*/ 9 h 47"/>
                <a:gd name="T8" fmla="*/ 42 w 53"/>
                <a:gd name="T9" fmla="*/ 22 h 47"/>
                <a:gd name="T10" fmla="*/ 10 w 53"/>
                <a:gd name="T11" fmla="*/ 32 h 47"/>
                <a:gd name="T12" fmla="*/ 7 w 53"/>
                <a:gd name="T13" fmla="*/ 27 h 47"/>
                <a:gd name="T14" fmla="*/ 0 w 53"/>
                <a:gd name="T15" fmla="*/ 29 h 47"/>
                <a:gd name="T16" fmla="*/ 3 w 53"/>
                <a:gd name="T17" fmla="*/ 34 h 47"/>
                <a:gd name="T18" fmla="*/ 5 w 53"/>
                <a:gd name="T19" fmla="*/ 43 h 47"/>
                <a:gd name="T20" fmla="*/ 7 w 53"/>
                <a:gd name="T21" fmla="*/ 47 h 47"/>
                <a:gd name="T22" fmla="*/ 12 w 53"/>
                <a:gd name="T23" fmla="*/ 47 h 47"/>
                <a:gd name="T24" fmla="*/ 12 w 53"/>
                <a:gd name="T25" fmla="*/ 41 h 47"/>
                <a:gd name="T26" fmla="*/ 46 w 53"/>
                <a:gd name="T27" fmla="*/ 32 h 47"/>
                <a:gd name="T28" fmla="*/ 48 w 53"/>
                <a:gd name="T29" fmla="*/ 36 h 47"/>
                <a:gd name="T30" fmla="*/ 53 w 53"/>
                <a:gd name="T31" fmla="*/ 34 h 47"/>
                <a:gd name="T32" fmla="*/ 42 w 53"/>
                <a:gd name="T33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3" h="47">
                  <a:moveTo>
                    <a:pt x="42" y="0"/>
                  </a:moveTo>
                  <a:lnTo>
                    <a:pt x="30" y="4"/>
                  </a:lnTo>
                  <a:lnTo>
                    <a:pt x="32" y="11"/>
                  </a:lnTo>
                  <a:lnTo>
                    <a:pt x="37" y="9"/>
                  </a:lnTo>
                  <a:lnTo>
                    <a:pt x="42" y="22"/>
                  </a:lnTo>
                  <a:lnTo>
                    <a:pt x="10" y="32"/>
                  </a:lnTo>
                  <a:lnTo>
                    <a:pt x="7" y="27"/>
                  </a:lnTo>
                  <a:lnTo>
                    <a:pt x="0" y="29"/>
                  </a:lnTo>
                  <a:lnTo>
                    <a:pt x="3" y="34"/>
                  </a:lnTo>
                  <a:lnTo>
                    <a:pt x="5" y="43"/>
                  </a:lnTo>
                  <a:lnTo>
                    <a:pt x="7" y="47"/>
                  </a:lnTo>
                  <a:lnTo>
                    <a:pt x="12" y="47"/>
                  </a:lnTo>
                  <a:lnTo>
                    <a:pt x="12" y="41"/>
                  </a:lnTo>
                  <a:lnTo>
                    <a:pt x="46" y="32"/>
                  </a:lnTo>
                  <a:lnTo>
                    <a:pt x="48" y="36"/>
                  </a:lnTo>
                  <a:lnTo>
                    <a:pt x="53" y="34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0" name="Freeform 66">
              <a:extLst>
                <a:ext uri="{FF2B5EF4-FFF2-40B4-BE49-F238E27FC236}">
                  <a16:creationId xmlns:a16="http://schemas.microsoft.com/office/drawing/2014/main" id="{21BA0225-AB2E-44F0-89FC-D4FB818AC1DA}"/>
                </a:ext>
              </a:extLst>
            </p:cNvPr>
            <p:cNvSpPr>
              <a:spLocks/>
            </p:cNvSpPr>
            <p:nvPr/>
          </p:nvSpPr>
          <p:spPr bwMode="auto">
            <a:xfrm>
              <a:off x="9655175" y="1449388"/>
              <a:ext cx="84138" cy="74613"/>
            </a:xfrm>
            <a:custGeom>
              <a:avLst/>
              <a:gdLst>
                <a:gd name="T0" fmla="*/ 42 w 53"/>
                <a:gd name="T1" fmla="*/ 0 h 47"/>
                <a:gd name="T2" fmla="*/ 30 w 53"/>
                <a:gd name="T3" fmla="*/ 4 h 47"/>
                <a:gd name="T4" fmla="*/ 32 w 53"/>
                <a:gd name="T5" fmla="*/ 11 h 47"/>
                <a:gd name="T6" fmla="*/ 37 w 53"/>
                <a:gd name="T7" fmla="*/ 9 h 47"/>
                <a:gd name="T8" fmla="*/ 42 w 53"/>
                <a:gd name="T9" fmla="*/ 22 h 47"/>
                <a:gd name="T10" fmla="*/ 10 w 53"/>
                <a:gd name="T11" fmla="*/ 32 h 47"/>
                <a:gd name="T12" fmla="*/ 7 w 53"/>
                <a:gd name="T13" fmla="*/ 27 h 47"/>
                <a:gd name="T14" fmla="*/ 0 w 53"/>
                <a:gd name="T15" fmla="*/ 29 h 47"/>
                <a:gd name="T16" fmla="*/ 3 w 53"/>
                <a:gd name="T17" fmla="*/ 34 h 47"/>
                <a:gd name="T18" fmla="*/ 5 w 53"/>
                <a:gd name="T19" fmla="*/ 43 h 47"/>
                <a:gd name="T20" fmla="*/ 7 w 53"/>
                <a:gd name="T21" fmla="*/ 47 h 47"/>
                <a:gd name="T22" fmla="*/ 12 w 53"/>
                <a:gd name="T23" fmla="*/ 47 h 47"/>
                <a:gd name="T24" fmla="*/ 12 w 53"/>
                <a:gd name="T25" fmla="*/ 41 h 47"/>
                <a:gd name="T26" fmla="*/ 46 w 53"/>
                <a:gd name="T27" fmla="*/ 32 h 47"/>
                <a:gd name="T28" fmla="*/ 48 w 53"/>
                <a:gd name="T29" fmla="*/ 36 h 47"/>
                <a:gd name="T30" fmla="*/ 53 w 53"/>
                <a:gd name="T31" fmla="*/ 34 h 47"/>
                <a:gd name="T32" fmla="*/ 42 w 53"/>
                <a:gd name="T33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3" h="47">
                  <a:moveTo>
                    <a:pt x="42" y="0"/>
                  </a:moveTo>
                  <a:lnTo>
                    <a:pt x="30" y="4"/>
                  </a:lnTo>
                  <a:lnTo>
                    <a:pt x="32" y="11"/>
                  </a:lnTo>
                  <a:lnTo>
                    <a:pt x="37" y="9"/>
                  </a:lnTo>
                  <a:lnTo>
                    <a:pt x="42" y="22"/>
                  </a:lnTo>
                  <a:lnTo>
                    <a:pt x="10" y="32"/>
                  </a:lnTo>
                  <a:lnTo>
                    <a:pt x="7" y="27"/>
                  </a:lnTo>
                  <a:lnTo>
                    <a:pt x="0" y="29"/>
                  </a:lnTo>
                  <a:lnTo>
                    <a:pt x="3" y="34"/>
                  </a:lnTo>
                  <a:lnTo>
                    <a:pt x="5" y="43"/>
                  </a:lnTo>
                  <a:lnTo>
                    <a:pt x="7" y="47"/>
                  </a:lnTo>
                  <a:lnTo>
                    <a:pt x="12" y="47"/>
                  </a:lnTo>
                  <a:lnTo>
                    <a:pt x="12" y="41"/>
                  </a:lnTo>
                  <a:lnTo>
                    <a:pt x="46" y="32"/>
                  </a:lnTo>
                  <a:lnTo>
                    <a:pt x="48" y="36"/>
                  </a:lnTo>
                  <a:lnTo>
                    <a:pt x="53" y="34"/>
                  </a:lnTo>
                  <a:lnTo>
                    <a:pt x="4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1" name="Freeform 67">
              <a:extLst>
                <a:ext uri="{FF2B5EF4-FFF2-40B4-BE49-F238E27FC236}">
                  <a16:creationId xmlns:a16="http://schemas.microsoft.com/office/drawing/2014/main" id="{1E4AD8EA-B942-4F67-A511-C99A1BFFA04B}"/>
                </a:ext>
              </a:extLst>
            </p:cNvPr>
            <p:cNvSpPr>
              <a:spLocks/>
            </p:cNvSpPr>
            <p:nvPr/>
          </p:nvSpPr>
          <p:spPr bwMode="auto">
            <a:xfrm>
              <a:off x="9637713" y="1373188"/>
              <a:ext cx="79375" cy="68263"/>
            </a:xfrm>
            <a:custGeom>
              <a:avLst/>
              <a:gdLst>
                <a:gd name="T0" fmla="*/ 43 w 50"/>
                <a:gd name="T1" fmla="*/ 0 h 43"/>
                <a:gd name="T2" fmla="*/ 30 w 50"/>
                <a:gd name="T3" fmla="*/ 2 h 43"/>
                <a:gd name="T4" fmla="*/ 32 w 50"/>
                <a:gd name="T5" fmla="*/ 9 h 43"/>
                <a:gd name="T6" fmla="*/ 37 w 50"/>
                <a:gd name="T7" fmla="*/ 9 h 43"/>
                <a:gd name="T8" fmla="*/ 39 w 50"/>
                <a:gd name="T9" fmla="*/ 20 h 43"/>
                <a:gd name="T10" fmla="*/ 7 w 50"/>
                <a:gd name="T11" fmla="*/ 27 h 43"/>
                <a:gd name="T12" fmla="*/ 5 w 50"/>
                <a:gd name="T13" fmla="*/ 23 h 43"/>
                <a:gd name="T14" fmla="*/ 0 w 50"/>
                <a:gd name="T15" fmla="*/ 25 h 43"/>
                <a:gd name="T16" fmla="*/ 0 w 50"/>
                <a:gd name="T17" fmla="*/ 29 h 43"/>
                <a:gd name="T18" fmla="*/ 2 w 50"/>
                <a:gd name="T19" fmla="*/ 38 h 43"/>
                <a:gd name="T20" fmla="*/ 2 w 50"/>
                <a:gd name="T21" fmla="*/ 43 h 43"/>
                <a:gd name="T22" fmla="*/ 9 w 50"/>
                <a:gd name="T23" fmla="*/ 43 h 43"/>
                <a:gd name="T24" fmla="*/ 9 w 50"/>
                <a:gd name="T25" fmla="*/ 36 h 43"/>
                <a:gd name="T26" fmla="*/ 43 w 50"/>
                <a:gd name="T27" fmla="*/ 29 h 43"/>
                <a:gd name="T28" fmla="*/ 43 w 50"/>
                <a:gd name="T29" fmla="*/ 36 h 43"/>
                <a:gd name="T30" fmla="*/ 50 w 50"/>
                <a:gd name="T31" fmla="*/ 34 h 43"/>
                <a:gd name="T32" fmla="*/ 43 w 50"/>
                <a:gd name="T3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0" h="43">
                  <a:moveTo>
                    <a:pt x="43" y="0"/>
                  </a:moveTo>
                  <a:lnTo>
                    <a:pt x="30" y="2"/>
                  </a:lnTo>
                  <a:lnTo>
                    <a:pt x="32" y="9"/>
                  </a:lnTo>
                  <a:lnTo>
                    <a:pt x="37" y="9"/>
                  </a:lnTo>
                  <a:lnTo>
                    <a:pt x="39" y="20"/>
                  </a:lnTo>
                  <a:lnTo>
                    <a:pt x="7" y="27"/>
                  </a:lnTo>
                  <a:lnTo>
                    <a:pt x="5" y="23"/>
                  </a:lnTo>
                  <a:lnTo>
                    <a:pt x="0" y="25"/>
                  </a:lnTo>
                  <a:lnTo>
                    <a:pt x="0" y="29"/>
                  </a:lnTo>
                  <a:lnTo>
                    <a:pt x="2" y="38"/>
                  </a:lnTo>
                  <a:lnTo>
                    <a:pt x="2" y="43"/>
                  </a:lnTo>
                  <a:lnTo>
                    <a:pt x="9" y="43"/>
                  </a:lnTo>
                  <a:lnTo>
                    <a:pt x="9" y="36"/>
                  </a:lnTo>
                  <a:lnTo>
                    <a:pt x="43" y="29"/>
                  </a:lnTo>
                  <a:lnTo>
                    <a:pt x="43" y="36"/>
                  </a:lnTo>
                  <a:lnTo>
                    <a:pt x="50" y="34"/>
                  </a:lnTo>
                  <a:lnTo>
                    <a:pt x="43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2" name="Freeform 68">
              <a:extLst>
                <a:ext uri="{FF2B5EF4-FFF2-40B4-BE49-F238E27FC236}">
                  <a16:creationId xmlns:a16="http://schemas.microsoft.com/office/drawing/2014/main" id="{3AA9F1E4-9707-40D1-9A7C-2913E9CF3F24}"/>
                </a:ext>
              </a:extLst>
            </p:cNvPr>
            <p:cNvSpPr>
              <a:spLocks/>
            </p:cNvSpPr>
            <p:nvPr/>
          </p:nvSpPr>
          <p:spPr bwMode="auto">
            <a:xfrm>
              <a:off x="9637713" y="1373188"/>
              <a:ext cx="79375" cy="68263"/>
            </a:xfrm>
            <a:custGeom>
              <a:avLst/>
              <a:gdLst>
                <a:gd name="T0" fmla="*/ 43 w 50"/>
                <a:gd name="T1" fmla="*/ 0 h 43"/>
                <a:gd name="T2" fmla="*/ 30 w 50"/>
                <a:gd name="T3" fmla="*/ 2 h 43"/>
                <a:gd name="T4" fmla="*/ 32 w 50"/>
                <a:gd name="T5" fmla="*/ 9 h 43"/>
                <a:gd name="T6" fmla="*/ 37 w 50"/>
                <a:gd name="T7" fmla="*/ 9 h 43"/>
                <a:gd name="T8" fmla="*/ 39 w 50"/>
                <a:gd name="T9" fmla="*/ 20 h 43"/>
                <a:gd name="T10" fmla="*/ 7 w 50"/>
                <a:gd name="T11" fmla="*/ 27 h 43"/>
                <a:gd name="T12" fmla="*/ 5 w 50"/>
                <a:gd name="T13" fmla="*/ 23 h 43"/>
                <a:gd name="T14" fmla="*/ 0 w 50"/>
                <a:gd name="T15" fmla="*/ 25 h 43"/>
                <a:gd name="T16" fmla="*/ 0 w 50"/>
                <a:gd name="T17" fmla="*/ 29 h 43"/>
                <a:gd name="T18" fmla="*/ 2 w 50"/>
                <a:gd name="T19" fmla="*/ 38 h 43"/>
                <a:gd name="T20" fmla="*/ 2 w 50"/>
                <a:gd name="T21" fmla="*/ 43 h 43"/>
                <a:gd name="T22" fmla="*/ 9 w 50"/>
                <a:gd name="T23" fmla="*/ 43 h 43"/>
                <a:gd name="T24" fmla="*/ 9 w 50"/>
                <a:gd name="T25" fmla="*/ 36 h 43"/>
                <a:gd name="T26" fmla="*/ 43 w 50"/>
                <a:gd name="T27" fmla="*/ 29 h 43"/>
                <a:gd name="T28" fmla="*/ 43 w 50"/>
                <a:gd name="T29" fmla="*/ 36 h 43"/>
                <a:gd name="T30" fmla="*/ 50 w 50"/>
                <a:gd name="T31" fmla="*/ 34 h 43"/>
                <a:gd name="T32" fmla="*/ 43 w 50"/>
                <a:gd name="T3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0" h="43">
                  <a:moveTo>
                    <a:pt x="43" y="0"/>
                  </a:moveTo>
                  <a:lnTo>
                    <a:pt x="30" y="2"/>
                  </a:lnTo>
                  <a:lnTo>
                    <a:pt x="32" y="9"/>
                  </a:lnTo>
                  <a:lnTo>
                    <a:pt x="37" y="9"/>
                  </a:lnTo>
                  <a:lnTo>
                    <a:pt x="39" y="20"/>
                  </a:lnTo>
                  <a:lnTo>
                    <a:pt x="7" y="27"/>
                  </a:lnTo>
                  <a:lnTo>
                    <a:pt x="5" y="23"/>
                  </a:lnTo>
                  <a:lnTo>
                    <a:pt x="0" y="25"/>
                  </a:lnTo>
                  <a:lnTo>
                    <a:pt x="0" y="29"/>
                  </a:lnTo>
                  <a:lnTo>
                    <a:pt x="2" y="38"/>
                  </a:lnTo>
                  <a:lnTo>
                    <a:pt x="2" y="43"/>
                  </a:lnTo>
                  <a:lnTo>
                    <a:pt x="9" y="43"/>
                  </a:lnTo>
                  <a:lnTo>
                    <a:pt x="9" y="36"/>
                  </a:lnTo>
                  <a:lnTo>
                    <a:pt x="43" y="29"/>
                  </a:lnTo>
                  <a:lnTo>
                    <a:pt x="43" y="36"/>
                  </a:lnTo>
                  <a:lnTo>
                    <a:pt x="50" y="34"/>
                  </a:lnTo>
                  <a:lnTo>
                    <a:pt x="4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3" name="Freeform 69">
              <a:extLst>
                <a:ext uri="{FF2B5EF4-FFF2-40B4-BE49-F238E27FC236}">
                  <a16:creationId xmlns:a16="http://schemas.microsoft.com/office/drawing/2014/main" id="{A853E899-9D9D-44F9-9C53-79E8684CF768}"/>
                </a:ext>
              </a:extLst>
            </p:cNvPr>
            <p:cNvSpPr>
              <a:spLocks/>
            </p:cNvSpPr>
            <p:nvPr/>
          </p:nvSpPr>
          <p:spPr bwMode="auto">
            <a:xfrm>
              <a:off x="9620250" y="1246188"/>
              <a:ext cx="79375" cy="61913"/>
            </a:xfrm>
            <a:custGeom>
              <a:avLst/>
              <a:gdLst>
                <a:gd name="T0" fmla="*/ 13 w 50"/>
                <a:gd name="T1" fmla="*/ 0 h 39"/>
                <a:gd name="T2" fmla="*/ 0 w 50"/>
                <a:gd name="T3" fmla="*/ 0 h 39"/>
                <a:gd name="T4" fmla="*/ 2 w 50"/>
                <a:gd name="T5" fmla="*/ 39 h 39"/>
                <a:gd name="T6" fmla="*/ 7 w 50"/>
                <a:gd name="T7" fmla="*/ 39 h 39"/>
                <a:gd name="T8" fmla="*/ 9 w 50"/>
                <a:gd name="T9" fmla="*/ 34 h 39"/>
                <a:gd name="T10" fmla="*/ 43 w 50"/>
                <a:gd name="T11" fmla="*/ 32 h 39"/>
                <a:gd name="T12" fmla="*/ 43 w 50"/>
                <a:gd name="T13" fmla="*/ 36 h 39"/>
                <a:gd name="T14" fmla="*/ 50 w 50"/>
                <a:gd name="T15" fmla="*/ 36 h 39"/>
                <a:gd name="T16" fmla="*/ 48 w 50"/>
                <a:gd name="T17" fmla="*/ 18 h 39"/>
                <a:gd name="T18" fmla="*/ 43 w 50"/>
                <a:gd name="T19" fmla="*/ 18 h 39"/>
                <a:gd name="T20" fmla="*/ 43 w 50"/>
                <a:gd name="T21" fmla="*/ 23 h 39"/>
                <a:gd name="T22" fmla="*/ 29 w 50"/>
                <a:gd name="T23" fmla="*/ 23 h 39"/>
                <a:gd name="T24" fmla="*/ 27 w 50"/>
                <a:gd name="T25" fmla="*/ 7 h 39"/>
                <a:gd name="T26" fmla="*/ 20 w 50"/>
                <a:gd name="T27" fmla="*/ 7 h 39"/>
                <a:gd name="T28" fmla="*/ 20 w 50"/>
                <a:gd name="T29" fmla="*/ 23 h 39"/>
                <a:gd name="T30" fmla="*/ 9 w 50"/>
                <a:gd name="T31" fmla="*/ 23 h 39"/>
                <a:gd name="T32" fmla="*/ 7 w 50"/>
                <a:gd name="T33" fmla="*/ 7 h 39"/>
                <a:gd name="T34" fmla="*/ 13 w 50"/>
                <a:gd name="T35" fmla="*/ 7 h 39"/>
                <a:gd name="T36" fmla="*/ 13 w 50"/>
                <a:gd name="T37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0" h="39">
                  <a:moveTo>
                    <a:pt x="13" y="0"/>
                  </a:moveTo>
                  <a:lnTo>
                    <a:pt x="0" y="0"/>
                  </a:lnTo>
                  <a:lnTo>
                    <a:pt x="2" y="39"/>
                  </a:lnTo>
                  <a:lnTo>
                    <a:pt x="7" y="39"/>
                  </a:lnTo>
                  <a:lnTo>
                    <a:pt x="9" y="34"/>
                  </a:lnTo>
                  <a:lnTo>
                    <a:pt x="43" y="32"/>
                  </a:lnTo>
                  <a:lnTo>
                    <a:pt x="43" y="36"/>
                  </a:lnTo>
                  <a:lnTo>
                    <a:pt x="50" y="36"/>
                  </a:lnTo>
                  <a:lnTo>
                    <a:pt x="48" y="18"/>
                  </a:lnTo>
                  <a:lnTo>
                    <a:pt x="43" y="18"/>
                  </a:lnTo>
                  <a:lnTo>
                    <a:pt x="43" y="23"/>
                  </a:lnTo>
                  <a:lnTo>
                    <a:pt x="29" y="23"/>
                  </a:lnTo>
                  <a:lnTo>
                    <a:pt x="27" y="7"/>
                  </a:lnTo>
                  <a:lnTo>
                    <a:pt x="20" y="7"/>
                  </a:lnTo>
                  <a:lnTo>
                    <a:pt x="20" y="23"/>
                  </a:lnTo>
                  <a:lnTo>
                    <a:pt x="9" y="23"/>
                  </a:lnTo>
                  <a:lnTo>
                    <a:pt x="7" y="7"/>
                  </a:lnTo>
                  <a:lnTo>
                    <a:pt x="13" y="7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4" name="Freeform 70">
              <a:extLst>
                <a:ext uri="{FF2B5EF4-FFF2-40B4-BE49-F238E27FC236}">
                  <a16:creationId xmlns:a16="http://schemas.microsoft.com/office/drawing/2014/main" id="{138B27F1-C5D9-4C4A-8713-89B59D2CF191}"/>
                </a:ext>
              </a:extLst>
            </p:cNvPr>
            <p:cNvSpPr>
              <a:spLocks/>
            </p:cNvSpPr>
            <p:nvPr/>
          </p:nvSpPr>
          <p:spPr bwMode="auto">
            <a:xfrm>
              <a:off x="9620250" y="1246188"/>
              <a:ext cx="79375" cy="61913"/>
            </a:xfrm>
            <a:custGeom>
              <a:avLst/>
              <a:gdLst>
                <a:gd name="T0" fmla="*/ 13 w 50"/>
                <a:gd name="T1" fmla="*/ 0 h 39"/>
                <a:gd name="T2" fmla="*/ 0 w 50"/>
                <a:gd name="T3" fmla="*/ 0 h 39"/>
                <a:gd name="T4" fmla="*/ 2 w 50"/>
                <a:gd name="T5" fmla="*/ 39 h 39"/>
                <a:gd name="T6" fmla="*/ 7 w 50"/>
                <a:gd name="T7" fmla="*/ 39 h 39"/>
                <a:gd name="T8" fmla="*/ 9 w 50"/>
                <a:gd name="T9" fmla="*/ 34 h 39"/>
                <a:gd name="T10" fmla="*/ 43 w 50"/>
                <a:gd name="T11" fmla="*/ 32 h 39"/>
                <a:gd name="T12" fmla="*/ 43 w 50"/>
                <a:gd name="T13" fmla="*/ 36 h 39"/>
                <a:gd name="T14" fmla="*/ 50 w 50"/>
                <a:gd name="T15" fmla="*/ 36 h 39"/>
                <a:gd name="T16" fmla="*/ 48 w 50"/>
                <a:gd name="T17" fmla="*/ 18 h 39"/>
                <a:gd name="T18" fmla="*/ 43 w 50"/>
                <a:gd name="T19" fmla="*/ 18 h 39"/>
                <a:gd name="T20" fmla="*/ 43 w 50"/>
                <a:gd name="T21" fmla="*/ 23 h 39"/>
                <a:gd name="T22" fmla="*/ 29 w 50"/>
                <a:gd name="T23" fmla="*/ 23 h 39"/>
                <a:gd name="T24" fmla="*/ 27 w 50"/>
                <a:gd name="T25" fmla="*/ 7 h 39"/>
                <a:gd name="T26" fmla="*/ 20 w 50"/>
                <a:gd name="T27" fmla="*/ 7 h 39"/>
                <a:gd name="T28" fmla="*/ 20 w 50"/>
                <a:gd name="T29" fmla="*/ 23 h 39"/>
                <a:gd name="T30" fmla="*/ 9 w 50"/>
                <a:gd name="T31" fmla="*/ 23 h 39"/>
                <a:gd name="T32" fmla="*/ 7 w 50"/>
                <a:gd name="T33" fmla="*/ 7 h 39"/>
                <a:gd name="T34" fmla="*/ 13 w 50"/>
                <a:gd name="T35" fmla="*/ 7 h 39"/>
                <a:gd name="T36" fmla="*/ 13 w 50"/>
                <a:gd name="T37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0" h="39">
                  <a:moveTo>
                    <a:pt x="13" y="0"/>
                  </a:moveTo>
                  <a:lnTo>
                    <a:pt x="0" y="0"/>
                  </a:lnTo>
                  <a:lnTo>
                    <a:pt x="2" y="39"/>
                  </a:lnTo>
                  <a:lnTo>
                    <a:pt x="7" y="39"/>
                  </a:lnTo>
                  <a:lnTo>
                    <a:pt x="9" y="34"/>
                  </a:lnTo>
                  <a:lnTo>
                    <a:pt x="43" y="32"/>
                  </a:lnTo>
                  <a:lnTo>
                    <a:pt x="43" y="36"/>
                  </a:lnTo>
                  <a:lnTo>
                    <a:pt x="50" y="36"/>
                  </a:lnTo>
                  <a:lnTo>
                    <a:pt x="48" y="18"/>
                  </a:lnTo>
                  <a:lnTo>
                    <a:pt x="43" y="18"/>
                  </a:lnTo>
                  <a:lnTo>
                    <a:pt x="43" y="23"/>
                  </a:lnTo>
                  <a:lnTo>
                    <a:pt x="29" y="23"/>
                  </a:lnTo>
                  <a:lnTo>
                    <a:pt x="27" y="7"/>
                  </a:lnTo>
                  <a:lnTo>
                    <a:pt x="20" y="7"/>
                  </a:lnTo>
                  <a:lnTo>
                    <a:pt x="20" y="23"/>
                  </a:lnTo>
                  <a:lnTo>
                    <a:pt x="9" y="23"/>
                  </a:lnTo>
                  <a:lnTo>
                    <a:pt x="7" y="7"/>
                  </a:lnTo>
                  <a:lnTo>
                    <a:pt x="13" y="7"/>
                  </a:lnTo>
                  <a:lnTo>
                    <a:pt x="1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5" name="Freeform 71">
              <a:extLst>
                <a:ext uri="{FF2B5EF4-FFF2-40B4-BE49-F238E27FC236}">
                  <a16:creationId xmlns:a16="http://schemas.microsoft.com/office/drawing/2014/main" id="{CE7B351F-65DB-46DF-87AD-D161C45D1FC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620250" y="1152526"/>
              <a:ext cx="79375" cy="68263"/>
            </a:xfrm>
            <a:custGeom>
              <a:avLst/>
              <a:gdLst>
                <a:gd name="T0" fmla="*/ 12 w 22"/>
                <a:gd name="T1" fmla="*/ 15 h 19"/>
                <a:gd name="T2" fmla="*/ 11 w 22"/>
                <a:gd name="T3" fmla="*/ 15 h 19"/>
                <a:gd name="T4" fmla="*/ 11 w 22"/>
                <a:gd name="T5" fmla="*/ 15 h 19"/>
                <a:gd name="T6" fmla="*/ 6 w 22"/>
                <a:gd name="T7" fmla="*/ 13 h 19"/>
                <a:gd name="T8" fmla="*/ 4 w 22"/>
                <a:gd name="T9" fmla="*/ 9 h 19"/>
                <a:gd name="T10" fmla="*/ 6 w 22"/>
                <a:gd name="T11" fmla="*/ 5 h 19"/>
                <a:gd name="T12" fmla="*/ 11 w 22"/>
                <a:gd name="T13" fmla="*/ 4 h 19"/>
                <a:gd name="T14" fmla="*/ 12 w 22"/>
                <a:gd name="T15" fmla="*/ 4 h 19"/>
                <a:gd name="T16" fmla="*/ 12 w 22"/>
                <a:gd name="T17" fmla="*/ 4 h 19"/>
                <a:gd name="T18" fmla="*/ 17 w 22"/>
                <a:gd name="T19" fmla="*/ 6 h 19"/>
                <a:gd name="T20" fmla="*/ 19 w 22"/>
                <a:gd name="T21" fmla="*/ 10 h 19"/>
                <a:gd name="T22" fmla="*/ 17 w 22"/>
                <a:gd name="T23" fmla="*/ 14 h 19"/>
                <a:gd name="T24" fmla="*/ 12 w 22"/>
                <a:gd name="T25" fmla="*/ 15 h 19"/>
                <a:gd name="T26" fmla="*/ 11 w 22"/>
                <a:gd name="T27" fmla="*/ 0 h 19"/>
                <a:gd name="T28" fmla="*/ 4 w 22"/>
                <a:gd name="T29" fmla="*/ 2 h 19"/>
                <a:gd name="T30" fmla="*/ 1 w 22"/>
                <a:gd name="T31" fmla="*/ 9 h 19"/>
                <a:gd name="T32" fmla="*/ 3 w 22"/>
                <a:gd name="T33" fmla="*/ 16 h 19"/>
                <a:gd name="T34" fmla="*/ 11 w 22"/>
                <a:gd name="T35" fmla="*/ 19 h 19"/>
                <a:gd name="T36" fmla="*/ 11 w 22"/>
                <a:gd name="T37" fmla="*/ 19 h 19"/>
                <a:gd name="T38" fmla="*/ 12 w 22"/>
                <a:gd name="T39" fmla="*/ 19 h 19"/>
                <a:gd name="T40" fmla="*/ 19 w 22"/>
                <a:gd name="T41" fmla="*/ 17 h 19"/>
                <a:gd name="T42" fmla="*/ 22 w 22"/>
                <a:gd name="T43" fmla="*/ 10 h 19"/>
                <a:gd name="T44" fmla="*/ 20 w 22"/>
                <a:gd name="T45" fmla="*/ 3 h 19"/>
                <a:gd name="T46" fmla="*/ 12 w 22"/>
                <a:gd name="T47" fmla="*/ 0 h 19"/>
                <a:gd name="T48" fmla="*/ 12 w 22"/>
                <a:gd name="T49" fmla="*/ 0 h 19"/>
                <a:gd name="T50" fmla="*/ 11 w 22"/>
                <a:gd name="T51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2" h="19">
                  <a:moveTo>
                    <a:pt x="12" y="15"/>
                  </a:moveTo>
                  <a:cubicBezTo>
                    <a:pt x="12" y="15"/>
                    <a:pt x="12" y="15"/>
                    <a:pt x="11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9" y="15"/>
                    <a:pt x="7" y="14"/>
                    <a:pt x="6" y="13"/>
                  </a:cubicBezTo>
                  <a:cubicBezTo>
                    <a:pt x="4" y="12"/>
                    <a:pt x="4" y="11"/>
                    <a:pt x="4" y="9"/>
                  </a:cubicBezTo>
                  <a:cubicBezTo>
                    <a:pt x="4" y="7"/>
                    <a:pt x="5" y="6"/>
                    <a:pt x="6" y="5"/>
                  </a:cubicBezTo>
                  <a:cubicBezTo>
                    <a:pt x="7" y="4"/>
                    <a:pt x="9" y="4"/>
                    <a:pt x="11" y="4"/>
                  </a:cubicBezTo>
                  <a:cubicBezTo>
                    <a:pt x="11" y="4"/>
                    <a:pt x="11" y="4"/>
                    <a:pt x="12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4" y="4"/>
                    <a:pt x="16" y="5"/>
                    <a:pt x="17" y="6"/>
                  </a:cubicBezTo>
                  <a:cubicBezTo>
                    <a:pt x="19" y="7"/>
                    <a:pt x="19" y="8"/>
                    <a:pt x="19" y="10"/>
                  </a:cubicBezTo>
                  <a:cubicBezTo>
                    <a:pt x="19" y="12"/>
                    <a:pt x="18" y="13"/>
                    <a:pt x="17" y="14"/>
                  </a:cubicBezTo>
                  <a:cubicBezTo>
                    <a:pt x="15" y="15"/>
                    <a:pt x="14" y="15"/>
                    <a:pt x="12" y="15"/>
                  </a:cubicBezTo>
                  <a:moveTo>
                    <a:pt x="11" y="0"/>
                  </a:moveTo>
                  <a:cubicBezTo>
                    <a:pt x="8" y="0"/>
                    <a:pt x="6" y="1"/>
                    <a:pt x="4" y="2"/>
                  </a:cubicBezTo>
                  <a:cubicBezTo>
                    <a:pt x="2" y="4"/>
                    <a:pt x="1" y="6"/>
                    <a:pt x="1" y="9"/>
                  </a:cubicBezTo>
                  <a:cubicBezTo>
                    <a:pt x="0" y="12"/>
                    <a:pt x="1" y="14"/>
                    <a:pt x="3" y="16"/>
                  </a:cubicBezTo>
                  <a:cubicBezTo>
                    <a:pt x="5" y="18"/>
                    <a:pt x="8" y="19"/>
                    <a:pt x="11" y="19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1" y="19"/>
                    <a:pt x="12" y="19"/>
                    <a:pt x="12" y="19"/>
                  </a:cubicBezTo>
                  <a:cubicBezTo>
                    <a:pt x="15" y="19"/>
                    <a:pt x="17" y="18"/>
                    <a:pt x="19" y="17"/>
                  </a:cubicBezTo>
                  <a:cubicBezTo>
                    <a:pt x="21" y="15"/>
                    <a:pt x="22" y="13"/>
                    <a:pt x="22" y="10"/>
                  </a:cubicBezTo>
                  <a:cubicBezTo>
                    <a:pt x="22" y="8"/>
                    <a:pt x="22" y="5"/>
                    <a:pt x="20" y="3"/>
                  </a:cubicBezTo>
                  <a:cubicBezTo>
                    <a:pt x="18" y="1"/>
                    <a:pt x="15" y="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1" y="0"/>
                    <a:pt x="11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6" name="Freeform 72">
              <a:extLst>
                <a:ext uri="{FF2B5EF4-FFF2-40B4-BE49-F238E27FC236}">
                  <a16:creationId xmlns:a16="http://schemas.microsoft.com/office/drawing/2014/main" id="{ADC45084-64E7-4134-8D37-C2ED199FA09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634538" y="1058863"/>
              <a:ext cx="79375" cy="68263"/>
            </a:xfrm>
            <a:custGeom>
              <a:avLst/>
              <a:gdLst>
                <a:gd name="T0" fmla="*/ 13 w 22"/>
                <a:gd name="T1" fmla="*/ 15 h 19"/>
                <a:gd name="T2" fmla="*/ 10 w 22"/>
                <a:gd name="T3" fmla="*/ 14 h 19"/>
                <a:gd name="T4" fmla="*/ 10 w 22"/>
                <a:gd name="T5" fmla="*/ 14 h 19"/>
                <a:gd name="T6" fmla="*/ 5 w 22"/>
                <a:gd name="T7" fmla="*/ 12 h 19"/>
                <a:gd name="T8" fmla="*/ 4 w 22"/>
                <a:gd name="T9" fmla="*/ 8 h 19"/>
                <a:gd name="T10" fmla="*/ 6 w 22"/>
                <a:gd name="T11" fmla="*/ 4 h 19"/>
                <a:gd name="T12" fmla="*/ 10 w 22"/>
                <a:gd name="T13" fmla="*/ 4 h 19"/>
                <a:gd name="T14" fmla="*/ 12 w 22"/>
                <a:gd name="T15" fmla="*/ 4 h 19"/>
                <a:gd name="T16" fmla="*/ 12 w 22"/>
                <a:gd name="T17" fmla="*/ 4 h 19"/>
                <a:gd name="T18" fmla="*/ 17 w 22"/>
                <a:gd name="T19" fmla="*/ 6 h 19"/>
                <a:gd name="T20" fmla="*/ 18 w 22"/>
                <a:gd name="T21" fmla="*/ 11 h 19"/>
                <a:gd name="T22" fmla="*/ 16 w 22"/>
                <a:gd name="T23" fmla="*/ 14 h 19"/>
                <a:gd name="T24" fmla="*/ 13 w 22"/>
                <a:gd name="T25" fmla="*/ 15 h 19"/>
                <a:gd name="T26" fmla="*/ 10 w 22"/>
                <a:gd name="T27" fmla="*/ 0 h 19"/>
                <a:gd name="T28" fmla="*/ 5 w 22"/>
                <a:gd name="T29" fmla="*/ 1 h 19"/>
                <a:gd name="T30" fmla="*/ 0 w 22"/>
                <a:gd name="T31" fmla="*/ 7 h 19"/>
                <a:gd name="T32" fmla="*/ 2 w 22"/>
                <a:gd name="T33" fmla="*/ 15 h 19"/>
                <a:gd name="T34" fmla="*/ 9 w 22"/>
                <a:gd name="T35" fmla="*/ 19 h 19"/>
                <a:gd name="T36" fmla="*/ 9 w 22"/>
                <a:gd name="T37" fmla="*/ 19 h 19"/>
                <a:gd name="T38" fmla="*/ 12 w 22"/>
                <a:gd name="T39" fmla="*/ 19 h 19"/>
                <a:gd name="T40" fmla="*/ 17 w 22"/>
                <a:gd name="T41" fmla="*/ 18 h 19"/>
                <a:gd name="T42" fmla="*/ 22 w 22"/>
                <a:gd name="T43" fmla="*/ 11 h 19"/>
                <a:gd name="T44" fmla="*/ 20 w 22"/>
                <a:gd name="T45" fmla="*/ 4 h 19"/>
                <a:gd name="T46" fmla="*/ 13 w 22"/>
                <a:gd name="T47" fmla="*/ 0 h 19"/>
                <a:gd name="T48" fmla="*/ 13 w 22"/>
                <a:gd name="T49" fmla="*/ 0 h 19"/>
                <a:gd name="T50" fmla="*/ 10 w 22"/>
                <a:gd name="T51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2" h="19">
                  <a:moveTo>
                    <a:pt x="13" y="15"/>
                  </a:moveTo>
                  <a:cubicBezTo>
                    <a:pt x="12" y="15"/>
                    <a:pt x="11" y="15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8" y="14"/>
                    <a:pt x="6" y="13"/>
                    <a:pt x="5" y="12"/>
                  </a:cubicBezTo>
                  <a:cubicBezTo>
                    <a:pt x="4" y="11"/>
                    <a:pt x="3" y="10"/>
                    <a:pt x="4" y="8"/>
                  </a:cubicBezTo>
                  <a:cubicBezTo>
                    <a:pt x="4" y="6"/>
                    <a:pt x="5" y="5"/>
                    <a:pt x="6" y="4"/>
                  </a:cubicBezTo>
                  <a:cubicBezTo>
                    <a:pt x="7" y="4"/>
                    <a:pt x="8" y="4"/>
                    <a:pt x="10" y="4"/>
                  </a:cubicBezTo>
                  <a:cubicBezTo>
                    <a:pt x="10" y="4"/>
                    <a:pt x="11" y="4"/>
                    <a:pt x="12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4" y="4"/>
                    <a:pt x="16" y="5"/>
                    <a:pt x="17" y="6"/>
                  </a:cubicBezTo>
                  <a:cubicBezTo>
                    <a:pt x="18" y="8"/>
                    <a:pt x="19" y="9"/>
                    <a:pt x="18" y="11"/>
                  </a:cubicBezTo>
                  <a:cubicBezTo>
                    <a:pt x="18" y="12"/>
                    <a:pt x="17" y="14"/>
                    <a:pt x="16" y="14"/>
                  </a:cubicBezTo>
                  <a:cubicBezTo>
                    <a:pt x="15" y="15"/>
                    <a:pt x="14" y="15"/>
                    <a:pt x="13" y="15"/>
                  </a:cubicBezTo>
                  <a:moveTo>
                    <a:pt x="10" y="0"/>
                  </a:moveTo>
                  <a:cubicBezTo>
                    <a:pt x="8" y="0"/>
                    <a:pt x="6" y="0"/>
                    <a:pt x="5" y="1"/>
                  </a:cubicBezTo>
                  <a:cubicBezTo>
                    <a:pt x="2" y="2"/>
                    <a:pt x="1" y="4"/>
                    <a:pt x="0" y="7"/>
                  </a:cubicBezTo>
                  <a:cubicBezTo>
                    <a:pt x="0" y="10"/>
                    <a:pt x="0" y="12"/>
                    <a:pt x="2" y="15"/>
                  </a:cubicBezTo>
                  <a:cubicBezTo>
                    <a:pt x="4" y="17"/>
                    <a:pt x="6" y="18"/>
                    <a:pt x="9" y="19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10" y="19"/>
                    <a:pt x="11" y="19"/>
                    <a:pt x="12" y="19"/>
                  </a:cubicBezTo>
                  <a:cubicBezTo>
                    <a:pt x="14" y="19"/>
                    <a:pt x="16" y="18"/>
                    <a:pt x="17" y="18"/>
                  </a:cubicBezTo>
                  <a:cubicBezTo>
                    <a:pt x="20" y="16"/>
                    <a:pt x="21" y="14"/>
                    <a:pt x="22" y="11"/>
                  </a:cubicBezTo>
                  <a:cubicBezTo>
                    <a:pt x="22" y="9"/>
                    <a:pt x="22" y="6"/>
                    <a:pt x="20" y="4"/>
                  </a:cubicBezTo>
                  <a:cubicBezTo>
                    <a:pt x="18" y="2"/>
                    <a:pt x="16" y="1"/>
                    <a:pt x="13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2" y="0"/>
                    <a:pt x="11" y="0"/>
                    <a:pt x="10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7" name="Freeform 73">
              <a:extLst>
                <a:ext uri="{FF2B5EF4-FFF2-40B4-BE49-F238E27FC236}">
                  <a16:creationId xmlns:a16="http://schemas.microsoft.com/office/drawing/2014/main" id="{3938AB9B-7738-4E9B-BEB1-4A2871C73CF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652000" y="963613"/>
              <a:ext cx="87313" cy="79375"/>
            </a:xfrm>
            <a:custGeom>
              <a:avLst/>
              <a:gdLst>
                <a:gd name="T0" fmla="*/ 19 w 24"/>
                <a:gd name="T1" fmla="*/ 15 h 22"/>
                <a:gd name="T2" fmla="*/ 5 w 24"/>
                <a:gd name="T3" fmla="*/ 10 h 22"/>
                <a:gd name="T4" fmla="*/ 6 w 24"/>
                <a:gd name="T5" fmla="*/ 8 h 22"/>
                <a:gd name="T6" fmla="*/ 8 w 24"/>
                <a:gd name="T7" fmla="*/ 5 h 22"/>
                <a:gd name="T8" fmla="*/ 10 w 24"/>
                <a:gd name="T9" fmla="*/ 5 h 22"/>
                <a:gd name="T10" fmla="*/ 13 w 24"/>
                <a:gd name="T11" fmla="*/ 5 h 22"/>
                <a:gd name="T12" fmla="*/ 16 w 24"/>
                <a:gd name="T13" fmla="*/ 6 h 22"/>
                <a:gd name="T14" fmla="*/ 19 w 24"/>
                <a:gd name="T15" fmla="*/ 8 h 22"/>
                <a:gd name="T16" fmla="*/ 20 w 24"/>
                <a:gd name="T17" fmla="*/ 12 h 22"/>
                <a:gd name="T18" fmla="*/ 19 w 24"/>
                <a:gd name="T19" fmla="*/ 15 h 22"/>
                <a:gd name="T20" fmla="*/ 11 w 24"/>
                <a:gd name="T21" fmla="*/ 0 h 22"/>
                <a:gd name="T22" fmla="*/ 7 w 24"/>
                <a:gd name="T23" fmla="*/ 1 h 22"/>
                <a:gd name="T24" fmla="*/ 3 w 24"/>
                <a:gd name="T25" fmla="*/ 7 h 22"/>
                <a:gd name="T26" fmla="*/ 1 w 24"/>
                <a:gd name="T27" fmla="*/ 13 h 22"/>
                <a:gd name="T28" fmla="*/ 0 w 24"/>
                <a:gd name="T29" fmla="*/ 16 h 22"/>
                <a:gd name="T30" fmla="*/ 2 w 24"/>
                <a:gd name="T31" fmla="*/ 16 h 22"/>
                <a:gd name="T32" fmla="*/ 3 w 24"/>
                <a:gd name="T33" fmla="*/ 14 h 22"/>
                <a:gd name="T34" fmla="*/ 18 w 24"/>
                <a:gd name="T35" fmla="*/ 19 h 22"/>
                <a:gd name="T36" fmla="*/ 17 w 24"/>
                <a:gd name="T37" fmla="*/ 21 h 22"/>
                <a:gd name="T38" fmla="*/ 20 w 24"/>
                <a:gd name="T39" fmla="*/ 22 h 22"/>
                <a:gd name="T40" fmla="*/ 23 w 24"/>
                <a:gd name="T41" fmla="*/ 13 h 22"/>
                <a:gd name="T42" fmla="*/ 22 w 24"/>
                <a:gd name="T43" fmla="*/ 6 h 22"/>
                <a:gd name="T44" fmla="*/ 17 w 24"/>
                <a:gd name="T45" fmla="*/ 2 h 22"/>
                <a:gd name="T46" fmla="*/ 14 w 24"/>
                <a:gd name="T47" fmla="*/ 1 h 22"/>
                <a:gd name="T48" fmla="*/ 11 w 24"/>
                <a:gd name="T49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4" h="22">
                  <a:moveTo>
                    <a:pt x="19" y="15"/>
                  </a:moveTo>
                  <a:cubicBezTo>
                    <a:pt x="5" y="10"/>
                    <a:pt x="5" y="10"/>
                    <a:pt x="5" y="10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6"/>
                    <a:pt x="7" y="5"/>
                    <a:pt x="8" y="5"/>
                  </a:cubicBezTo>
                  <a:cubicBezTo>
                    <a:pt x="9" y="5"/>
                    <a:pt x="10" y="5"/>
                    <a:pt x="10" y="5"/>
                  </a:cubicBezTo>
                  <a:cubicBezTo>
                    <a:pt x="11" y="5"/>
                    <a:pt x="12" y="5"/>
                    <a:pt x="13" y="5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7" y="7"/>
                    <a:pt x="19" y="7"/>
                    <a:pt x="19" y="8"/>
                  </a:cubicBezTo>
                  <a:cubicBezTo>
                    <a:pt x="20" y="10"/>
                    <a:pt x="20" y="11"/>
                    <a:pt x="20" y="12"/>
                  </a:cubicBezTo>
                  <a:cubicBezTo>
                    <a:pt x="19" y="15"/>
                    <a:pt x="19" y="15"/>
                    <a:pt x="19" y="15"/>
                  </a:cubicBezTo>
                  <a:moveTo>
                    <a:pt x="11" y="0"/>
                  </a:moveTo>
                  <a:cubicBezTo>
                    <a:pt x="10" y="0"/>
                    <a:pt x="8" y="1"/>
                    <a:pt x="7" y="1"/>
                  </a:cubicBezTo>
                  <a:cubicBezTo>
                    <a:pt x="5" y="2"/>
                    <a:pt x="4" y="4"/>
                    <a:pt x="3" y="7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7" y="21"/>
                    <a:pt x="17" y="21"/>
                    <a:pt x="17" y="21"/>
                  </a:cubicBezTo>
                  <a:cubicBezTo>
                    <a:pt x="20" y="22"/>
                    <a:pt x="20" y="22"/>
                    <a:pt x="20" y="22"/>
                  </a:cubicBezTo>
                  <a:cubicBezTo>
                    <a:pt x="23" y="13"/>
                    <a:pt x="23" y="13"/>
                    <a:pt x="23" y="13"/>
                  </a:cubicBezTo>
                  <a:cubicBezTo>
                    <a:pt x="24" y="11"/>
                    <a:pt x="23" y="8"/>
                    <a:pt x="22" y="6"/>
                  </a:cubicBezTo>
                  <a:cubicBezTo>
                    <a:pt x="21" y="4"/>
                    <a:pt x="20" y="3"/>
                    <a:pt x="17" y="2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3" y="1"/>
                    <a:pt x="12" y="0"/>
                    <a:pt x="11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8" name="Freeform 74">
              <a:extLst>
                <a:ext uri="{FF2B5EF4-FFF2-40B4-BE49-F238E27FC236}">
                  <a16:creationId xmlns:a16="http://schemas.microsoft.com/office/drawing/2014/main" id="{3FA78A8E-443A-4634-8681-1FEAA17CE7EA}"/>
                </a:ext>
              </a:extLst>
            </p:cNvPr>
            <p:cNvSpPr>
              <a:spLocks/>
            </p:cNvSpPr>
            <p:nvPr/>
          </p:nvSpPr>
          <p:spPr bwMode="auto">
            <a:xfrm>
              <a:off x="9691688" y="877888"/>
              <a:ext cx="80963" cy="74613"/>
            </a:xfrm>
            <a:custGeom>
              <a:avLst/>
              <a:gdLst>
                <a:gd name="T0" fmla="*/ 7 w 22"/>
                <a:gd name="T1" fmla="*/ 0 h 21"/>
                <a:gd name="T2" fmla="*/ 4 w 22"/>
                <a:gd name="T3" fmla="*/ 3 h 21"/>
                <a:gd name="T4" fmla="*/ 1 w 22"/>
                <a:gd name="T5" fmla="*/ 6 h 21"/>
                <a:gd name="T6" fmla="*/ 0 w 22"/>
                <a:gd name="T7" fmla="*/ 12 h 21"/>
                <a:gd name="T8" fmla="*/ 3 w 22"/>
                <a:gd name="T9" fmla="*/ 16 h 21"/>
                <a:gd name="T10" fmla="*/ 5 w 22"/>
                <a:gd name="T11" fmla="*/ 16 h 21"/>
                <a:gd name="T12" fmla="*/ 8 w 22"/>
                <a:gd name="T13" fmla="*/ 16 h 21"/>
                <a:gd name="T14" fmla="*/ 12 w 22"/>
                <a:gd name="T15" fmla="*/ 12 h 21"/>
                <a:gd name="T16" fmla="*/ 15 w 22"/>
                <a:gd name="T17" fmla="*/ 9 h 21"/>
                <a:gd name="T18" fmla="*/ 16 w 22"/>
                <a:gd name="T19" fmla="*/ 9 h 21"/>
                <a:gd name="T20" fmla="*/ 17 w 22"/>
                <a:gd name="T21" fmla="*/ 9 h 21"/>
                <a:gd name="T22" fmla="*/ 18 w 22"/>
                <a:gd name="T23" fmla="*/ 11 h 21"/>
                <a:gd name="T24" fmla="*/ 18 w 22"/>
                <a:gd name="T25" fmla="*/ 14 h 21"/>
                <a:gd name="T26" fmla="*/ 17 w 22"/>
                <a:gd name="T27" fmla="*/ 16 h 21"/>
                <a:gd name="T28" fmla="*/ 15 w 22"/>
                <a:gd name="T29" fmla="*/ 17 h 21"/>
                <a:gd name="T30" fmla="*/ 12 w 22"/>
                <a:gd name="T31" fmla="*/ 16 h 21"/>
                <a:gd name="T32" fmla="*/ 11 w 22"/>
                <a:gd name="T33" fmla="*/ 19 h 21"/>
                <a:gd name="T34" fmla="*/ 15 w 22"/>
                <a:gd name="T35" fmla="*/ 21 h 21"/>
                <a:gd name="T36" fmla="*/ 18 w 22"/>
                <a:gd name="T37" fmla="*/ 19 h 21"/>
                <a:gd name="T38" fmla="*/ 21 w 22"/>
                <a:gd name="T39" fmla="*/ 15 h 21"/>
                <a:gd name="T40" fmla="*/ 22 w 22"/>
                <a:gd name="T41" fmla="*/ 9 h 21"/>
                <a:gd name="T42" fmla="*/ 19 w 22"/>
                <a:gd name="T43" fmla="*/ 6 h 21"/>
                <a:gd name="T44" fmla="*/ 16 w 22"/>
                <a:gd name="T45" fmla="*/ 5 h 21"/>
                <a:gd name="T46" fmla="*/ 14 w 22"/>
                <a:gd name="T47" fmla="*/ 5 h 21"/>
                <a:gd name="T48" fmla="*/ 10 w 22"/>
                <a:gd name="T49" fmla="*/ 9 h 21"/>
                <a:gd name="T50" fmla="*/ 7 w 22"/>
                <a:gd name="T51" fmla="*/ 12 h 21"/>
                <a:gd name="T52" fmla="*/ 6 w 22"/>
                <a:gd name="T53" fmla="*/ 12 h 21"/>
                <a:gd name="T54" fmla="*/ 5 w 22"/>
                <a:gd name="T55" fmla="*/ 12 h 21"/>
                <a:gd name="T56" fmla="*/ 4 w 22"/>
                <a:gd name="T57" fmla="*/ 10 h 21"/>
                <a:gd name="T58" fmla="*/ 4 w 22"/>
                <a:gd name="T59" fmla="*/ 7 h 21"/>
                <a:gd name="T60" fmla="*/ 5 w 22"/>
                <a:gd name="T61" fmla="*/ 6 h 21"/>
                <a:gd name="T62" fmla="*/ 6 w 22"/>
                <a:gd name="T63" fmla="*/ 4 h 21"/>
                <a:gd name="T64" fmla="*/ 9 w 22"/>
                <a:gd name="T65" fmla="*/ 5 h 21"/>
                <a:gd name="T66" fmla="*/ 11 w 22"/>
                <a:gd name="T67" fmla="*/ 2 h 21"/>
                <a:gd name="T68" fmla="*/ 7 w 22"/>
                <a:gd name="T69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2" h="21">
                  <a:moveTo>
                    <a:pt x="7" y="0"/>
                  </a:moveTo>
                  <a:cubicBezTo>
                    <a:pt x="6" y="1"/>
                    <a:pt x="5" y="2"/>
                    <a:pt x="4" y="3"/>
                  </a:cubicBezTo>
                  <a:cubicBezTo>
                    <a:pt x="3" y="4"/>
                    <a:pt x="2" y="5"/>
                    <a:pt x="1" y="6"/>
                  </a:cubicBezTo>
                  <a:cubicBezTo>
                    <a:pt x="0" y="8"/>
                    <a:pt x="0" y="10"/>
                    <a:pt x="0" y="12"/>
                  </a:cubicBezTo>
                  <a:cubicBezTo>
                    <a:pt x="1" y="14"/>
                    <a:pt x="2" y="15"/>
                    <a:pt x="3" y="16"/>
                  </a:cubicBezTo>
                  <a:cubicBezTo>
                    <a:pt x="4" y="16"/>
                    <a:pt x="5" y="16"/>
                    <a:pt x="5" y="16"/>
                  </a:cubicBezTo>
                  <a:cubicBezTo>
                    <a:pt x="6" y="16"/>
                    <a:pt x="7" y="16"/>
                    <a:pt x="8" y="16"/>
                  </a:cubicBezTo>
                  <a:cubicBezTo>
                    <a:pt x="9" y="15"/>
                    <a:pt x="11" y="14"/>
                    <a:pt x="12" y="12"/>
                  </a:cubicBezTo>
                  <a:cubicBezTo>
                    <a:pt x="13" y="10"/>
                    <a:pt x="14" y="10"/>
                    <a:pt x="15" y="9"/>
                  </a:cubicBezTo>
                  <a:cubicBezTo>
                    <a:pt x="15" y="9"/>
                    <a:pt x="16" y="9"/>
                    <a:pt x="16" y="9"/>
                  </a:cubicBezTo>
                  <a:cubicBezTo>
                    <a:pt x="16" y="9"/>
                    <a:pt x="17" y="9"/>
                    <a:pt x="17" y="9"/>
                  </a:cubicBezTo>
                  <a:cubicBezTo>
                    <a:pt x="18" y="10"/>
                    <a:pt x="18" y="10"/>
                    <a:pt x="18" y="11"/>
                  </a:cubicBezTo>
                  <a:cubicBezTo>
                    <a:pt x="19" y="12"/>
                    <a:pt x="18" y="13"/>
                    <a:pt x="18" y="14"/>
                  </a:cubicBezTo>
                  <a:cubicBezTo>
                    <a:pt x="18" y="15"/>
                    <a:pt x="17" y="15"/>
                    <a:pt x="17" y="16"/>
                  </a:cubicBezTo>
                  <a:cubicBezTo>
                    <a:pt x="16" y="16"/>
                    <a:pt x="16" y="17"/>
                    <a:pt x="15" y="17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5" y="21"/>
                    <a:pt x="15" y="21"/>
                    <a:pt x="15" y="21"/>
                  </a:cubicBezTo>
                  <a:cubicBezTo>
                    <a:pt x="16" y="21"/>
                    <a:pt x="17" y="20"/>
                    <a:pt x="18" y="19"/>
                  </a:cubicBezTo>
                  <a:cubicBezTo>
                    <a:pt x="19" y="18"/>
                    <a:pt x="20" y="17"/>
                    <a:pt x="21" y="15"/>
                  </a:cubicBezTo>
                  <a:cubicBezTo>
                    <a:pt x="22" y="13"/>
                    <a:pt x="22" y="11"/>
                    <a:pt x="22" y="9"/>
                  </a:cubicBezTo>
                  <a:cubicBezTo>
                    <a:pt x="21" y="8"/>
                    <a:pt x="20" y="6"/>
                    <a:pt x="19" y="6"/>
                  </a:cubicBezTo>
                  <a:cubicBezTo>
                    <a:pt x="18" y="5"/>
                    <a:pt x="17" y="5"/>
                    <a:pt x="16" y="5"/>
                  </a:cubicBezTo>
                  <a:cubicBezTo>
                    <a:pt x="16" y="5"/>
                    <a:pt x="15" y="5"/>
                    <a:pt x="14" y="5"/>
                  </a:cubicBezTo>
                  <a:cubicBezTo>
                    <a:pt x="13" y="6"/>
                    <a:pt x="11" y="7"/>
                    <a:pt x="10" y="9"/>
                  </a:cubicBezTo>
                  <a:cubicBezTo>
                    <a:pt x="9" y="10"/>
                    <a:pt x="8" y="11"/>
                    <a:pt x="7" y="12"/>
                  </a:cubicBezTo>
                  <a:cubicBezTo>
                    <a:pt x="7" y="12"/>
                    <a:pt x="6" y="12"/>
                    <a:pt x="6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4" y="12"/>
                    <a:pt x="4" y="11"/>
                    <a:pt x="4" y="10"/>
                  </a:cubicBezTo>
                  <a:cubicBezTo>
                    <a:pt x="3" y="9"/>
                    <a:pt x="4" y="9"/>
                    <a:pt x="4" y="7"/>
                  </a:cubicBezTo>
                  <a:cubicBezTo>
                    <a:pt x="4" y="7"/>
                    <a:pt x="5" y="6"/>
                    <a:pt x="5" y="6"/>
                  </a:cubicBezTo>
                  <a:cubicBezTo>
                    <a:pt x="6" y="5"/>
                    <a:pt x="6" y="5"/>
                    <a:pt x="6" y="4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7" y="0"/>
                    <a:pt x="7" y="0"/>
                    <a:pt x="7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9" name="Freeform 75">
              <a:extLst>
                <a:ext uri="{FF2B5EF4-FFF2-40B4-BE49-F238E27FC236}">
                  <a16:creationId xmlns:a16="http://schemas.microsoft.com/office/drawing/2014/main" id="{4CA992AA-055F-4A92-B3D5-0FE06C7BC906}"/>
                </a:ext>
              </a:extLst>
            </p:cNvPr>
            <p:cNvSpPr>
              <a:spLocks/>
            </p:cNvSpPr>
            <p:nvPr/>
          </p:nvSpPr>
          <p:spPr bwMode="auto">
            <a:xfrm>
              <a:off x="9829800" y="1741488"/>
              <a:ext cx="160338" cy="123825"/>
            </a:xfrm>
            <a:custGeom>
              <a:avLst/>
              <a:gdLst>
                <a:gd name="T0" fmla="*/ 55 w 101"/>
                <a:gd name="T1" fmla="*/ 0 h 78"/>
                <a:gd name="T2" fmla="*/ 48 w 101"/>
                <a:gd name="T3" fmla="*/ 7 h 78"/>
                <a:gd name="T4" fmla="*/ 53 w 101"/>
                <a:gd name="T5" fmla="*/ 14 h 78"/>
                <a:gd name="T6" fmla="*/ 14 w 101"/>
                <a:gd name="T7" fmla="*/ 53 h 78"/>
                <a:gd name="T8" fmla="*/ 7 w 101"/>
                <a:gd name="T9" fmla="*/ 48 h 78"/>
                <a:gd name="T10" fmla="*/ 0 w 101"/>
                <a:gd name="T11" fmla="*/ 55 h 78"/>
                <a:gd name="T12" fmla="*/ 23 w 101"/>
                <a:gd name="T13" fmla="*/ 78 h 78"/>
                <a:gd name="T14" fmla="*/ 30 w 101"/>
                <a:gd name="T15" fmla="*/ 71 h 78"/>
                <a:gd name="T16" fmla="*/ 25 w 101"/>
                <a:gd name="T17" fmla="*/ 64 h 78"/>
                <a:gd name="T18" fmla="*/ 41 w 101"/>
                <a:gd name="T19" fmla="*/ 48 h 78"/>
                <a:gd name="T20" fmla="*/ 59 w 101"/>
                <a:gd name="T21" fmla="*/ 68 h 78"/>
                <a:gd name="T22" fmla="*/ 69 w 101"/>
                <a:gd name="T23" fmla="*/ 59 h 78"/>
                <a:gd name="T24" fmla="*/ 48 w 101"/>
                <a:gd name="T25" fmla="*/ 41 h 78"/>
                <a:gd name="T26" fmla="*/ 64 w 101"/>
                <a:gd name="T27" fmla="*/ 25 h 78"/>
                <a:gd name="T28" fmla="*/ 82 w 101"/>
                <a:gd name="T29" fmla="*/ 43 h 78"/>
                <a:gd name="T30" fmla="*/ 78 w 101"/>
                <a:gd name="T31" fmla="*/ 50 h 78"/>
                <a:gd name="T32" fmla="*/ 85 w 101"/>
                <a:gd name="T33" fmla="*/ 59 h 78"/>
                <a:gd name="T34" fmla="*/ 101 w 101"/>
                <a:gd name="T35" fmla="*/ 43 h 78"/>
                <a:gd name="T36" fmla="*/ 55 w 101"/>
                <a:gd name="T37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1" h="78">
                  <a:moveTo>
                    <a:pt x="55" y="0"/>
                  </a:moveTo>
                  <a:lnTo>
                    <a:pt x="48" y="7"/>
                  </a:lnTo>
                  <a:lnTo>
                    <a:pt x="53" y="14"/>
                  </a:lnTo>
                  <a:lnTo>
                    <a:pt x="14" y="53"/>
                  </a:lnTo>
                  <a:lnTo>
                    <a:pt x="7" y="48"/>
                  </a:lnTo>
                  <a:lnTo>
                    <a:pt x="0" y="55"/>
                  </a:lnTo>
                  <a:lnTo>
                    <a:pt x="23" y="78"/>
                  </a:lnTo>
                  <a:lnTo>
                    <a:pt x="30" y="71"/>
                  </a:lnTo>
                  <a:lnTo>
                    <a:pt x="25" y="64"/>
                  </a:lnTo>
                  <a:lnTo>
                    <a:pt x="41" y="48"/>
                  </a:lnTo>
                  <a:lnTo>
                    <a:pt x="59" y="68"/>
                  </a:lnTo>
                  <a:lnTo>
                    <a:pt x="69" y="59"/>
                  </a:lnTo>
                  <a:lnTo>
                    <a:pt x="48" y="41"/>
                  </a:lnTo>
                  <a:lnTo>
                    <a:pt x="64" y="25"/>
                  </a:lnTo>
                  <a:lnTo>
                    <a:pt x="82" y="43"/>
                  </a:lnTo>
                  <a:lnTo>
                    <a:pt x="78" y="50"/>
                  </a:lnTo>
                  <a:lnTo>
                    <a:pt x="85" y="59"/>
                  </a:lnTo>
                  <a:lnTo>
                    <a:pt x="101" y="43"/>
                  </a:lnTo>
                  <a:lnTo>
                    <a:pt x="5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0" name="Freeform 76">
              <a:extLst>
                <a:ext uri="{FF2B5EF4-FFF2-40B4-BE49-F238E27FC236}">
                  <a16:creationId xmlns:a16="http://schemas.microsoft.com/office/drawing/2014/main" id="{6E55F084-ACD8-4C3E-AF2B-03E20BFC6A98}"/>
                </a:ext>
              </a:extLst>
            </p:cNvPr>
            <p:cNvSpPr>
              <a:spLocks/>
            </p:cNvSpPr>
            <p:nvPr/>
          </p:nvSpPr>
          <p:spPr bwMode="auto">
            <a:xfrm>
              <a:off x="9829800" y="1741488"/>
              <a:ext cx="160338" cy="123825"/>
            </a:xfrm>
            <a:custGeom>
              <a:avLst/>
              <a:gdLst>
                <a:gd name="T0" fmla="*/ 55 w 101"/>
                <a:gd name="T1" fmla="*/ 0 h 78"/>
                <a:gd name="T2" fmla="*/ 48 w 101"/>
                <a:gd name="T3" fmla="*/ 7 h 78"/>
                <a:gd name="T4" fmla="*/ 53 w 101"/>
                <a:gd name="T5" fmla="*/ 14 h 78"/>
                <a:gd name="T6" fmla="*/ 14 w 101"/>
                <a:gd name="T7" fmla="*/ 53 h 78"/>
                <a:gd name="T8" fmla="*/ 7 w 101"/>
                <a:gd name="T9" fmla="*/ 48 h 78"/>
                <a:gd name="T10" fmla="*/ 0 w 101"/>
                <a:gd name="T11" fmla="*/ 55 h 78"/>
                <a:gd name="T12" fmla="*/ 23 w 101"/>
                <a:gd name="T13" fmla="*/ 78 h 78"/>
                <a:gd name="T14" fmla="*/ 30 w 101"/>
                <a:gd name="T15" fmla="*/ 71 h 78"/>
                <a:gd name="T16" fmla="*/ 25 w 101"/>
                <a:gd name="T17" fmla="*/ 64 h 78"/>
                <a:gd name="T18" fmla="*/ 41 w 101"/>
                <a:gd name="T19" fmla="*/ 48 h 78"/>
                <a:gd name="T20" fmla="*/ 59 w 101"/>
                <a:gd name="T21" fmla="*/ 68 h 78"/>
                <a:gd name="T22" fmla="*/ 69 w 101"/>
                <a:gd name="T23" fmla="*/ 59 h 78"/>
                <a:gd name="T24" fmla="*/ 48 w 101"/>
                <a:gd name="T25" fmla="*/ 41 h 78"/>
                <a:gd name="T26" fmla="*/ 64 w 101"/>
                <a:gd name="T27" fmla="*/ 25 h 78"/>
                <a:gd name="T28" fmla="*/ 82 w 101"/>
                <a:gd name="T29" fmla="*/ 43 h 78"/>
                <a:gd name="T30" fmla="*/ 78 w 101"/>
                <a:gd name="T31" fmla="*/ 50 h 78"/>
                <a:gd name="T32" fmla="*/ 85 w 101"/>
                <a:gd name="T33" fmla="*/ 59 h 78"/>
                <a:gd name="T34" fmla="*/ 101 w 101"/>
                <a:gd name="T35" fmla="*/ 43 h 78"/>
                <a:gd name="T36" fmla="*/ 55 w 101"/>
                <a:gd name="T37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1" h="78">
                  <a:moveTo>
                    <a:pt x="55" y="0"/>
                  </a:moveTo>
                  <a:lnTo>
                    <a:pt x="48" y="7"/>
                  </a:lnTo>
                  <a:lnTo>
                    <a:pt x="53" y="14"/>
                  </a:lnTo>
                  <a:lnTo>
                    <a:pt x="14" y="53"/>
                  </a:lnTo>
                  <a:lnTo>
                    <a:pt x="7" y="48"/>
                  </a:lnTo>
                  <a:lnTo>
                    <a:pt x="0" y="55"/>
                  </a:lnTo>
                  <a:lnTo>
                    <a:pt x="23" y="78"/>
                  </a:lnTo>
                  <a:lnTo>
                    <a:pt x="30" y="71"/>
                  </a:lnTo>
                  <a:lnTo>
                    <a:pt x="25" y="64"/>
                  </a:lnTo>
                  <a:lnTo>
                    <a:pt x="41" y="48"/>
                  </a:lnTo>
                  <a:lnTo>
                    <a:pt x="59" y="68"/>
                  </a:lnTo>
                  <a:lnTo>
                    <a:pt x="69" y="59"/>
                  </a:lnTo>
                  <a:lnTo>
                    <a:pt x="48" y="41"/>
                  </a:lnTo>
                  <a:lnTo>
                    <a:pt x="64" y="25"/>
                  </a:lnTo>
                  <a:lnTo>
                    <a:pt x="82" y="43"/>
                  </a:lnTo>
                  <a:lnTo>
                    <a:pt x="78" y="50"/>
                  </a:lnTo>
                  <a:lnTo>
                    <a:pt x="85" y="59"/>
                  </a:lnTo>
                  <a:lnTo>
                    <a:pt x="101" y="43"/>
                  </a:lnTo>
                  <a:lnTo>
                    <a:pt x="5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1" name="Freeform 77">
              <a:extLst>
                <a:ext uri="{FF2B5EF4-FFF2-40B4-BE49-F238E27FC236}">
                  <a16:creationId xmlns:a16="http://schemas.microsoft.com/office/drawing/2014/main" id="{A7B51B04-BC08-4691-BDDF-72B6940FC67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942513" y="1835151"/>
              <a:ext cx="127000" cy="127000"/>
            </a:xfrm>
            <a:custGeom>
              <a:avLst/>
              <a:gdLst>
                <a:gd name="T0" fmla="*/ 15 w 35"/>
                <a:gd name="T1" fmla="*/ 29 h 35"/>
                <a:gd name="T2" fmla="*/ 10 w 35"/>
                <a:gd name="T3" fmla="*/ 28 h 35"/>
                <a:gd name="T4" fmla="*/ 7 w 35"/>
                <a:gd name="T5" fmla="*/ 21 h 35"/>
                <a:gd name="T6" fmla="*/ 10 w 35"/>
                <a:gd name="T7" fmla="*/ 13 h 35"/>
                <a:gd name="T8" fmla="*/ 10 w 35"/>
                <a:gd name="T9" fmla="*/ 12 h 35"/>
                <a:gd name="T10" fmla="*/ 17 w 35"/>
                <a:gd name="T11" fmla="*/ 6 h 35"/>
                <a:gd name="T12" fmla="*/ 20 w 35"/>
                <a:gd name="T13" fmla="*/ 6 h 35"/>
                <a:gd name="T14" fmla="*/ 25 w 35"/>
                <a:gd name="T15" fmla="*/ 7 h 35"/>
                <a:gd name="T16" fmla="*/ 28 w 35"/>
                <a:gd name="T17" fmla="*/ 14 h 35"/>
                <a:gd name="T18" fmla="*/ 25 w 35"/>
                <a:gd name="T19" fmla="*/ 22 h 35"/>
                <a:gd name="T20" fmla="*/ 24 w 35"/>
                <a:gd name="T21" fmla="*/ 23 h 35"/>
                <a:gd name="T22" fmla="*/ 18 w 35"/>
                <a:gd name="T23" fmla="*/ 29 h 35"/>
                <a:gd name="T24" fmla="*/ 15 w 35"/>
                <a:gd name="T25" fmla="*/ 29 h 35"/>
                <a:gd name="T26" fmla="*/ 19 w 35"/>
                <a:gd name="T27" fmla="*/ 0 h 35"/>
                <a:gd name="T28" fmla="*/ 16 w 35"/>
                <a:gd name="T29" fmla="*/ 0 h 35"/>
                <a:gd name="T30" fmla="*/ 5 w 35"/>
                <a:gd name="T31" fmla="*/ 8 h 35"/>
                <a:gd name="T32" fmla="*/ 4 w 35"/>
                <a:gd name="T33" fmla="*/ 9 h 35"/>
                <a:gd name="T34" fmla="*/ 1 w 35"/>
                <a:gd name="T35" fmla="*/ 21 h 35"/>
                <a:gd name="T36" fmla="*/ 7 w 35"/>
                <a:gd name="T37" fmla="*/ 32 h 35"/>
                <a:gd name="T38" fmla="*/ 16 w 35"/>
                <a:gd name="T39" fmla="*/ 35 h 35"/>
                <a:gd name="T40" fmla="*/ 19 w 35"/>
                <a:gd name="T41" fmla="*/ 34 h 35"/>
                <a:gd name="T42" fmla="*/ 30 w 35"/>
                <a:gd name="T43" fmla="*/ 27 h 35"/>
                <a:gd name="T44" fmla="*/ 30 w 35"/>
                <a:gd name="T45" fmla="*/ 26 h 35"/>
                <a:gd name="T46" fmla="*/ 34 w 35"/>
                <a:gd name="T47" fmla="*/ 13 h 35"/>
                <a:gd name="T48" fmla="*/ 28 w 35"/>
                <a:gd name="T49" fmla="*/ 3 h 35"/>
                <a:gd name="T50" fmla="*/ 19 w 35"/>
                <a:gd name="T51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5" h="35">
                  <a:moveTo>
                    <a:pt x="15" y="29"/>
                  </a:moveTo>
                  <a:cubicBezTo>
                    <a:pt x="13" y="29"/>
                    <a:pt x="12" y="29"/>
                    <a:pt x="10" y="28"/>
                  </a:cubicBezTo>
                  <a:cubicBezTo>
                    <a:pt x="8" y="26"/>
                    <a:pt x="7" y="24"/>
                    <a:pt x="7" y="21"/>
                  </a:cubicBezTo>
                  <a:cubicBezTo>
                    <a:pt x="7" y="18"/>
                    <a:pt x="8" y="16"/>
                    <a:pt x="10" y="13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13" y="9"/>
                    <a:pt x="15" y="7"/>
                    <a:pt x="17" y="6"/>
                  </a:cubicBezTo>
                  <a:cubicBezTo>
                    <a:pt x="18" y="6"/>
                    <a:pt x="19" y="6"/>
                    <a:pt x="20" y="6"/>
                  </a:cubicBezTo>
                  <a:cubicBezTo>
                    <a:pt x="22" y="6"/>
                    <a:pt x="23" y="6"/>
                    <a:pt x="25" y="7"/>
                  </a:cubicBezTo>
                  <a:cubicBezTo>
                    <a:pt x="27" y="9"/>
                    <a:pt x="28" y="11"/>
                    <a:pt x="28" y="14"/>
                  </a:cubicBezTo>
                  <a:cubicBezTo>
                    <a:pt x="28" y="16"/>
                    <a:pt x="27" y="19"/>
                    <a:pt x="25" y="22"/>
                  </a:cubicBezTo>
                  <a:cubicBezTo>
                    <a:pt x="24" y="23"/>
                    <a:pt x="24" y="23"/>
                    <a:pt x="24" y="23"/>
                  </a:cubicBezTo>
                  <a:cubicBezTo>
                    <a:pt x="22" y="26"/>
                    <a:pt x="20" y="28"/>
                    <a:pt x="18" y="29"/>
                  </a:cubicBezTo>
                  <a:cubicBezTo>
                    <a:pt x="17" y="29"/>
                    <a:pt x="16" y="29"/>
                    <a:pt x="15" y="29"/>
                  </a:cubicBezTo>
                  <a:moveTo>
                    <a:pt x="19" y="0"/>
                  </a:moveTo>
                  <a:cubicBezTo>
                    <a:pt x="18" y="0"/>
                    <a:pt x="17" y="0"/>
                    <a:pt x="16" y="0"/>
                  </a:cubicBezTo>
                  <a:cubicBezTo>
                    <a:pt x="11" y="1"/>
                    <a:pt x="8" y="4"/>
                    <a:pt x="5" y="8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2" y="13"/>
                    <a:pt x="0" y="17"/>
                    <a:pt x="1" y="21"/>
                  </a:cubicBezTo>
                  <a:cubicBezTo>
                    <a:pt x="1" y="26"/>
                    <a:pt x="3" y="29"/>
                    <a:pt x="7" y="32"/>
                  </a:cubicBezTo>
                  <a:cubicBezTo>
                    <a:pt x="10" y="34"/>
                    <a:pt x="13" y="35"/>
                    <a:pt x="16" y="35"/>
                  </a:cubicBezTo>
                  <a:cubicBezTo>
                    <a:pt x="17" y="35"/>
                    <a:pt x="18" y="35"/>
                    <a:pt x="19" y="34"/>
                  </a:cubicBezTo>
                  <a:cubicBezTo>
                    <a:pt x="24" y="33"/>
                    <a:pt x="27" y="31"/>
                    <a:pt x="30" y="27"/>
                  </a:cubicBezTo>
                  <a:cubicBezTo>
                    <a:pt x="30" y="26"/>
                    <a:pt x="30" y="26"/>
                    <a:pt x="30" y="26"/>
                  </a:cubicBezTo>
                  <a:cubicBezTo>
                    <a:pt x="33" y="22"/>
                    <a:pt x="35" y="18"/>
                    <a:pt x="34" y="13"/>
                  </a:cubicBezTo>
                  <a:cubicBezTo>
                    <a:pt x="34" y="9"/>
                    <a:pt x="31" y="6"/>
                    <a:pt x="28" y="3"/>
                  </a:cubicBezTo>
                  <a:cubicBezTo>
                    <a:pt x="25" y="1"/>
                    <a:pt x="22" y="0"/>
                    <a:pt x="19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2" name="Freeform 78">
              <a:extLst>
                <a:ext uri="{FF2B5EF4-FFF2-40B4-BE49-F238E27FC236}">
                  <a16:creationId xmlns:a16="http://schemas.microsoft.com/office/drawing/2014/main" id="{A8BB1D68-6D25-483C-964B-2FEA6E4A96A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061575" y="1905001"/>
              <a:ext cx="123825" cy="125413"/>
            </a:xfrm>
            <a:custGeom>
              <a:avLst/>
              <a:gdLst>
                <a:gd name="T0" fmla="*/ 15 w 34"/>
                <a:gd name="T1" fmla="*/ 29 h 35"/>
                <a:gd name="T2" fmla="*/ 12 w 34"/>
                <a:gd name="T3" fmla="*/ 29 h 35"/>
                <a:gd name="T4" fmla="*/ 7 w 34"/>
                <a:gd name="T5" fmla="*/ 23 h 35"/>
                <a:gd name="T6" fmla="*/ 9 w 34"/>
                <a:gd name="T7" fmla="*/ 14 h 35"/>
                <a:gd name="T8" fmla="*/ 9 w 34"/>
                <a:gd name="T9" fmla="*/ 13 h 35"/>
                <a:gd name="T10" fmla="*/ 15 w 34"/>
                <a:gd name="T11" fmla="*/ 6 h 35"/>
                <a:gd name="T12" fmla="*/ 19 w 34"/>
                <a:gd name="T13" fmla="*/ 5 h 35"/>
                <a:gd name="T14" fmla="*/ 22 w 34"/>
                <a:gd name="T15" fmla="*/ 6 h 35"/>
                <a:gd name="T16" fmla="*/ 27 w 34"/>
                <a:gd name="T17" fmla="*/ 12 h 35"/>
                <a:gd name="T18" fmla="*/ 25 w 34"/>
                <a:gd name="T19" fmla="*/ 21 h 35"/>
                <a:gd name="T20" fmla="*/ 25 w 34"/>
                <a:gd name="T21" fmla="*/ 21 h 35"/>
                <a:gd name="T22" fmla="*/ 19 w 34"/>
                <a:gd name="T23" fmla="*/ 28 h 35"/>
                <a:gd name="T24" fmla="*/ 15 w 34"/>
                <a:gd name="T25" fmla="*/ 29 h 35"/>
                <a:gd name="T26" fmla="*/ 18 w 34"/>
                <a:gd name="T27" fmla="*/ 0 h 35"/>
                <a:gd name="T28" fmla="*/ 12 w 34"/>
                <a:gd name="T29" fmla="*/ 1 h 35"/>
                <a:gd name="T30" fmla="*/ 3 w 34"/>
                <a:gd name="T31" fmla="*/ 10 h 35"/>
                <a:gd name="T32" fmla="*/ 3 w 34"/>
                <a:gd name="T33" fmla="*/ 11 h 35"/>
                <a:gd name="T34" fmla="*/ 1 w 34"/>
                <a:gd name="T35" fmla="*/ 24 h 35"/>
                <a:gd name="T36" fmla="*/ 9 w 34"/>
                <a:gd name="T37" fmla="*/ 33 h 35"/>
                <a:gd name="T38" fmla="*/ 16 w 34"/>
                <a:gd name="T39" fmla="*/ 35 h 35"/>
                <a:gd name="T40" fmla="*/ 22 w 34"/>
                <a:gd name="T41" fmla="*/ 34 h 35"/>
                <a:gd name="T42" fmla="*/ 31 w 34"/>
                <a:gd name="T43" fmla="*/ 24 h 35"/>
                <a:gd name="T44" fmla="*/ 31 w 34"/>
                <a:gd name="T45" fmla="*/ 24 h 35"/>
                <a:gd name="T46" fmla="*/ 33 w 34"/>
                <a:gd name="T47" fmla="*/ 11 h 35"/>
                <a:gd name="T48" fmla="*/ 25 w 34"/>
                <a:gd name="T49" fmla="*/ 1 h 35"/>
                <a:gd name="T50" fmla="*/ 18 w 34"/>
                <a:gd name="T51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4" h="35">
                  <a:moveTo>
                    <a:pt x="15" y="29"/>
                  </a:moveTo>
                  <a:cubicBezTo>
                    <a:pt x="14" y="29"/>
                    <a:pt x="13" y="29"/>
                    <a:pt x="12" y="29"/>
                  </a:cubicBezTo>
                  <a:cubicBezTo>
                    <a:pt x="9" y="27"/>
                    <a:pt x="8" y="25"/>
                    <a:pt x="7" y="23"/>
                  </a:cubicBezTo>
                  <a:cubicBezTo>
                    <a:pt x="7" y="20"/>
                    <a:pt x="8" y="17"/>
                    <a:pt x="9" y="14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11" y="10"/>
                    <a:pt x="13" y="8"/>
                    <a:pt x="15" y="6"/>
                  </a:cubicBezTo>
                  <a:cubicBezTo>
                    <a:pt x="16" y="6"/>
                    <a:pt x="17" y="5"/>
                    <a:pt x="19" y="5"/>
                  </a:cubicBezTo>
                  <a:cubicBezTo>
                    <a:pt x="20" y="5"/>
                    <a:pt x="21" y="6"/>
                    <a:pt x="22" y="6"/>
                  </a:cubicBezTo>
                  <a:cubicBezTo>
                    <a:pt x="25" y="7"/>
                    <a:pt x="26" y="9"/>
                    <a:pt x="27" y="12"/>
                  </a:cubicBezTo>
                  <a:cubicBezTo>
                    <a:pt x="27" y="15"/>
                    <a:pt x="27" y="18"/>
                    <a:pt x="25" y="21"/>
                  </a:cubicBezTo>
                  <a:cubicBezTo>
                    <a:pt x="25" y="21"/>
                    <a:pt x="25" y="21"/>
                    <a:pt x="25" y="21"/>
                  </a:cubicBezTo>
                  <a:cubicBezTo>
                    <a:pt x="23" y="25"/>
                    <a:pt x="21" y="27"/>
                    <a:pt x="19" y="28"/>
                  </a:cubicBezTo>
                  <a:cubicBezTo>
                    <a:pt x="18" y="29"/>
                    <a:pt x="17" y="29"/>
                    <a:pt x="15" y="29"/>
                  </a:cubicBezTo>
                  <a:moveTo>
                    <a:pt x="18" y="0"/>
                  </a:moveTo>
                  <a:cubicBezTo>
                    <a:pt x="16" y="0"/>
                    <a:pt x="14" y="0"/>
                    <a:pt x="12" y="1"/>
                  </a:cubicBezTo>
                  <a:cubicBezTo>
                    <a:pt x="8" y="3"/>
                    <a:pt x="5" y="6"/>
                    <a:pt x="3" y="10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1" y="16"/>
                    <a:pt x="0" y="20"/>
                    <a:pt x="1" y="24"/>
                  </a:cubicBezTo>
                  <a:cubicBezTo>
                    <a:pt x="3" y="28"/>
                    <a:pt x="5" y="31"/>
                    <a:pt x="9" y="33"/>
                  </a:cubicBezTo>
                  <a:cubicBezTo>
                    <a:pt x="12" y="35"/>
                    <a:pt x="14" y="35"/>
                    <a:pt x="16" y="35"/>
                  </a:cubicBezTo>
                  <a:cubicBezTo>
                    <a:pt x="18" y="35"/>
                    <a:pt x="20" y="35"/>
                    <a:pt x="22" y="34"/>
                  </a:cubicBezTo>
                  <a:cubicBezTo>
                    <a:pt x="26" y="32"/>
                    <a:pt x="29" y="29"/>
                    <a:pt x="31" y="24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4" y="19"/>
                    <a:pt x="34" y="15"/>
                    <a:pt x="33" y="11"/>
                  </a:cubicBezTo>
                  <a:cubicBezTo>
                    <a:pt x="32" y="6"/>
                    <a:pt x="29" y="3"/>
                    <a:pt x="25" y="1"/>
                  </a:cubicBezTo>
                  <a:cubicBezTo>
                    <a:pt x="22" y="0"/>
                    <a:pt x="20" y="0"/>
                    <a:pt x="18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3" name="Freeform 79">
              <a:extLst>
                <a:ext uri="{FF2B5EF4-FFF2-40B4-BE49-F238E27FC236}">
                  <a16:creationId xmlns:a16="http://schemas.microsoft.com/office/drawing/2014/main" id="{FD1B6967-2566-46FB-A33C-BA492EE58A3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182225" y="1939926"/>
              <a:ext cx="127000" cy="138113"/>
            </a:xfrm>
            <a:custGeom>
              <a:avLst/>
              <a:gdLst>
                <a:gd name="T0" fmla="*/ 18 w 35"/>
                <a:gd name="T1" fmla="*/ 32 h 38"/>
                <a:gd name="T2" fmla="*/ 16 w 35"/>
                <a:gd name="T3" fmla="*/ 32 h 38"/>
                <a:gd name="T4" fmla="*/ 11 w 35"/>
                <a:gd name="T5" fmla="*/ 31 h 38"/>
                <a:gd name="T6" fmla="*/ 18 w 35"/>
                <a:gd name="T7" fmla="*/ 8 h 38"/>
                <a:gd name="T8" fmla="*/ 22 w 35"/>
                <a:gd name="T9" fmla="*/ 9 h 38"/>
                <a:gd name="T10" fmla="*/ 27 w 35"/>
                <a:gd name="T11" fmla="*/ 13 h 38"/>
                <a:gd name="T12" fmla="*/ 27 w 35"/>
                <a:gd name="T13" fmla="*/ 20 h 38"/>
                <a:gd name="T14" fmla="*/ 26 w 35"/>
                <a:gd name="T15" fmla="*/ 25 h 38"/>
                <a:gd name="T16" fmla="*/ 22 w 35"/>
                <a:gd name="T17" fmla="*/ 31 h 38"/>
                <a:gd name="T18" fmla="*/ 18 w 35"/>
                <a:gd name="T19" fmla="*/ 32 h 38"/>
                <a:gd name="T20" fmla="*/ 9 w 35"/>
                <a:gd name="T21" fmla="*/ 0 h 38"/>
                <a:gd name="T22" fmla="*/ 8 w 35"/>
                <a:gd name="T23" fmla="*/ 4 h 38"/>
                <a:gd name="T24" fmla="*/ 11 w 35"/>
                <a:gd name="T25" fmla="*/ 5 h 38"/>
                <a:gd name="T26" fmla="*/ 4 w 35"/>
                <a:gd name="T27" fmla="*/ 29 h 38"/>
                <a:gd name="T28" fmla="*/ 1 w 35"/>
                <a:gd name="T29" fmla="*/ 29 h 38"/>
                <a:gd name="T30" fmla="*/ 0 w 35"/>
                <a:gd name="T31" fmla="*/ 33 h 38"/>
                <a:gd name="T32" fmla="*/ 15 w 35"/>
                <a:gd name="T33" fmla="*/ 37 h 38"/>
                <a:gd name="T34" fmla="*/ 19 w 35"/>
                <a:gd name="T35" fmla="*/ 38 h 38"/>
                <a:gd name="T36" fmla="*/ 26 w 35"/>
                <a:gd name="T37" fmla="*/ 36 h 38"/>
                <a:gd name="T38" fmla="*/ 33 w 35"/>
                <a:gd name="T39" fmla="*/ 27 h 38"/>
                <a:gd name="T40" fmla="*/ 34 w 35"/>
                <a:gd name="T41" fmla="*/ 22 h 38"/>
                <a:gd name="T42" fmla="*/ 33 w 35"/>
                <a:gd name="T43" fmla="*/ 10 h 38"/>
                <a:gd name="T44" fmla="*/ 24 w 35"/>
                <a:gd name="T45" fmla="*/ 4 h 38"/>
                <a:gd name="T46" fmla="*/ 12 w 35"/>
                <a:gd name="T47" fmla="*/ 1 h 38"/>
                <a:gd name="T48" fmla="*/ 9 w 35"/>
                <a:gd name="T49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5" h="38">
                  <a:moveTo>
                    <a:pt x="18" y="32"/>
                  </a:moveTo>
                  <a:cubicBezTo>
                    <a:pt x="17" y="32"/>
                    <a:pt x="17" y="32"/>
                    <a:pt x="16" y="32"/>
                  </a:cubicBezTo>
                  <a:cubicBezTo>
                    <a:pt x="11" y="31"/>
                    <a:pt x="11" y="31"/>
                    <a:pt x="11" y="31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4" y="9"/>
                    <a:pt x="26" y="11"/>
                    <a:pt x="27" y="13"/>
                  </a:cubicBezTo>
                  <a:cubicBezTo>
                    <a:pt x="28" y="15"/>
                    <a:pt x="28" y="17"/>
                    <a:pt x="27" y="20"/>
                  </a:cubicBezTo>
                  <a:cubicBezTo>
                    <a:pt x="26" y="25"/>
                    <a:pt x="26" y="25"/>
                    <a:pt x="26" y="25"/>
                  </a:cubicBezTo>
                  <a:cubicBezTo>
                    <a:pt x="25" y="28"/>
                    <a:pt x="24" y="30"/>
                    <a:pt x="22" y="31"/>
                  </a:cubicBezTo>
                  <a:cubicBezTo>
                    <a:pt x="21" y="32"/>
                    <a:pt x="20" y="32"/>
                    <a:pt x="18" y="32"/>
                  </a:cubicBezTo>
                  <a:moveTo>
                    <a:pt x="9" y="0"/>
                  </a:moveTo>
                  <a:cubicBezTo>
                    <a:pt x="8" y="4"/>
                    <a:pt x="8" y="4"/>
                    <a:pt x="8" y="4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4" y="29"/>
                    <a:pt x="4" y="29"/>
                    <a:pt x="4" y="29"/>
                  </a:cubicBezTo>
                  <a:cubicBezTo>
                    <a:pt x="1" y="29"/>
                    <a:pt x="1" y="29"/>
                    <a:pt x="1" y="29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15" y="37"/>
                    <a:pt x="15" y="37"/>
                    <a:pt x="15" y="37"/>
                  </a:cubicBezTo>
                  <a:cubicBezTo>
                    <a:pt x="16" y="37"/>
                    <a:pt x="18" y="38"/>
                    <a:pt x="19" y="38"/>
                  </a:cubicBezTo>
                  <a:cubicBezTo>
                    <a:pt x="21" y="38"/>
                    <a:pt x="24" y="37"/>
                    <a:pt x="26" y="36"/>
                  </a:cubicBezTo>
                  <a:cubicBezTo>
                    <a:pt x="29" y="34"/>
                    <a:pt x="31" y="31"/>
                    <a:pt x="33" y="27"/>
                  </a:cubicBezTo>
                  <a:cubicBezTo>
                    <a:pt x="34" y="22"/>
                    <a:pt x="34" y="22"/>
                    <a:pt x="34" y="22"/>
                  </a:cubicBezTo>
                  <a:cubicBezTo>
                    <a:pt x="35" y="17"/>
                    <a:pt x="35" y="14"/>
                    <a:pt x="33" y="10"/>
                  </a:cubicBezTo>
                  <a:cubicBezTo>
                    <a:pt x="31" y="7"/>
                    <a:pt x="28" y="5"/>
                    <a:pt x="24" y="4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9" y="0"/>
                    <a:pt x="9" y="0"/>
                    <a:pt x="9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4" name="Freeform 80">
              <a:extLst>
                <a:ext uri="{FF2B5EF4-FFF2-40B4-BE49-F238E27FC236}">
                  <a16:creationId xmlns:a16="http://schemas.microsoft.com/office/drawing/2014/main" id="{E7BF30B6-8933-4684-926F-FCA4B4D6E92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09225" y="1973263"/>
              <a:ext cx="79375" cy="133350"/>
            </a:xfrm>
            <a:custGeom>
              <a:avLst/>
              <a:gdLst>
                <a:gd name="T0" fmla="*/ 38 w 50"/>
                <a:gd name="T1" fmla="*/ 0 h 84"/>
                <a:gd name="T2" fmla="*/ 0 w 50"/>
                <a:gd name="T3" fmla="*/ 82 h 84"/>
                <a:gd name="T4" fmla="*/ 11 w 50"/>
                <a:gd name="T5" fmla="*/ 84 h 84"/>
                <a:gd name="T6" fmla="*/ 50 w 50"/>
                <a:gd name="T7" fmla="*/ 2 h 84"/>
                <a:gd name="T8" fmla="*/ 38 w 50"/>
                <a:gd name="T9" fmla="*/ 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84">
                  <a:moveTo>
                    <a:pt x="38" y="0"/>
                  </a:moveTo>
                  <a:lnTo>
                    <a:pt x="0" y="82"/>
                  </a:lnTo>
                  <a:lnTo>
                    <a:pt x="11" y="84"/>
                  </a:lnTo>
                  <a:lnTo>
                    <a:pt x="50" y="2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5" name="Freeform 81">
              <a:extLst>
                <a:ext uri="{FF2B5EF4-FFF2-40B4-BE49-F238E27FC236}">
                  <a16:creationId xmlns:a16="http://schemas.microsoft.com/office/drawing/2014/main" id="{7560681B-C29F-4727-8473-D4C7BCC364A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09225" y="1973263"/>
              <a:ext cx="79375" cy="133350"/>
            </a:xfrm>
            <a:custGeom>
              <a:avLst/>
              <a:gdLst>
                <a:gd name="T0" fmla="*/ 38 w 50"/>
                <a:gd name="T1" fmla="*/ 0 h 84"/>
                <a:gd name="T2" fmla="*/ 0 w 50"/>
                <a:gd name="T3" fmla="*/ 82 h 84"/>
                <a:gd name="T4" fmla="*/ 11 w 50"/>
                <a:gd name="T5" fmla="*/ 84 h 84"/>
                <a:gd name="T6" fmla="*/ 50 w 50"/>
                <a:gd name="T7" fmla="*/ 2 h 84"/>
                <a:gd name="T8" fmla="*/ 38 w 50"/>
                <a:gd name="T9" fmla="*/ 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84">
                  <a:moveTo>
                    <a:pt x="38" y="0"/>
                  </a:moveTo>
                  <a:lnTo>
                    <a:pt x="0" y="82"/>
                  </a:lnTo>
                  <a:lnTo>
                    <a:pt x="11" y="84"/>
                  </a:lnTo>
                  <a:lnTo>
                    <a:pt x="50" y="2"/>
                  </a:lnTo>
                  <a:lnTo>
                    <a:pt x="3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6" name="Freeform 82">
              <a:extLst>
                <a:ext uri="{FF2B5EF4-FFF2-40B4-BE49-F238E27FC236}">
                  <a16:creationId xmlns:a16="http://schemas.microsoft.com/office/drawing/2014/main" id="{EFAFDAB9-72C1-453D-9DC5-40614FE423E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94950" y="1981201"/>
              <a:ext cx="112713" cy="122238"/>
            </a:xfrm>
            <a:custGeom>
              <a:avLst/>
              <a:gdLst>
                <a:gd name="T0" fmla="*/ 16 w 31"/>
                <a:gd name="T1" fmla="*/ 29 h 34"/>
                <a:gd name="T2" fmla="*/ 16 w 31"/>
                <a:gd name="T3" fmla="*/ 29 h 34"/>
                <a:gd name="T4" fmla="*/ 11 w 31"/>
                <a:gd name="T5" fmla="*/ 29 h 34"/>
                <a:gd name="T6" fmla="*/ 11 w 31"/>
                <a:gd name="T7" fmla="*/ 5 h 34"/>
                <a:gd name="T8" fmla="*/ 16 w 31"/>
                <a:gd name="T9" fmla="*/ 5 h 34"/>
                <a:gd name="T10" fmla="*/ 22 w 31"/>
                <a:gd name="T11" fmla="*/ 8 h 34"/>
                <a:gd name="T12" fmla="*/ 24 w 31"/>
                <a:gd name="T13" fmla="*/ 14 h 34"/>
                <a:gd name="T14" fmla="*/ 24 w 31"/>
                <a:gd name="T15" fmla="*/ 20 h 34"/>
                <a:gd name="T16" fmla="*/ 21 w 31"/>
                <a:gd name="T17" fmla="*/ 27 h 34"/>
                <a:gd name="T18" fmla="*/ 16 w 31"/>
                <a:gd name="T19" fmla="*/ 29 h 34"/>
                <a:gd name="T20" fmla="*/ 1 w 31"/>
                <a:gd name="T21" fmla="*/ 0 h 34"/>
                <a:gd name="T22" fmla="*/ 1 w 31"/>
                <a:gd name="T23" fmla="*/ 4 h 34"/>
                <a:gd name="T24" fmla="*/ 4 w 31"/>
                <a:gd name="T25" fmla="*/ 5 h 34"/>
                <a:gd name="T26" fmla="*/ 4 w 31"/>
                <a:gd name="T27" fmla="*/ 29 h 34"/>
                <a:gd name="T28" fmla="*/ 0 w 31"/>
                <a:gd name="T29" fmla="*/ 30 h 34"/>
                <a:gd name="T30" fmla="*/ 0 w 31"/>
                <a:gd name="T31" fmla="*/ 34 h 34"/>
                <a:gd name="T32" fmla="*/ 16 w 31"/>
                <a:gd name="T33" fmla="*/ 34 h 34"/>
                <a:gd name="T34" fmla="*/ 16 w 31"/>
                <a:gd name="T35" fmla="*/ 34 h 34"/>
                <a:gd name="T36" fmla="*/ 26 w 31"/>
                <a:gd name="T37" fmla="*/ 31 h 34"/>
                <a:gd name="T38" fmla="*/ 31 w 31"/>
                <a:gd name="T39" fmla="*/ 20 h 34"/>
                <a:gd name="T40" fmla="*/ 31 w 31"/>
                <a:gd name="T41" fmla="*/ 14 h 34"/>
                <a:gd name="T42" fmla="*/ 27 w 31"/>
                <a:gd name="T43" fmla="*/ 4 h 34"/>
                <a:gd name="T44" fmla="*/ 16 w 31"/>
                <a:gd name="T45" fmla="*/ 0 h 34"/>
                <a:gd name="T46" fmla="*/ 4 w 31"/>
                <a:gd name="T47" fmla="*/ 0 h 34"/>
                <a:gd name="T48" fmla="*/ 1 w 31"/>
                <a:gd name="T4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1" h="34">
                  <a:moveTo>
                    <a:pt x="16" y="29"/>
                  </a:moveTo>
                  <a:cubicBezTo>
                    <a:pt x="16" y="29"/>
                    <a:pt x="16" y="29"/>
                    <a:pt x="16" y="29"/>
                  </a:cubicBezTo>
                  <a:cubicBezTo>
                    <a:pt x="11" y="29"/>
                    <a:pt x="11" y="29"/>
                    <a:pt x="11" y="29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8" y="5"/>
                    <a:pt x="20" y="6"/>
                    <a:pt x="22" y="8"/>
                  </a:cubicBezTo>
                  <a:cubicBezTo>
                    <a:pt x="23" y="10"/>
                    <a:pt x="24" y="12"/>
                    <a:pt x="24" y="14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4" y="23"/>
                    <a:pt x="23" y="25"/>
                    <a:pt x="21" y="27"/>
                  </a:cubicBezTo>
                  <a:cubicBezTo>
                    <a:pt x="20" y="28"/>
                    <a:pt x="18" y="29"/>
                    <a:pt x="16" y="29"/>
                  </a:cubicBezTo>
                  <a:moveTo>
                    <a:pt x="1" y="0"/>
                  </a:moveTo>
                  <a:cubicBezTo>
                    <a:pt x="1" y="4"/>
                    <a:pt x="1" y="4"/>
                    <a:pt x="1" y="4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29"/>
                    <a:pt x="4" y="29"/>
                    <a:pt x="4" y="29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16" y="34"/>
                    <a:pt x="16" y="34"/>
                    <a:pt x="16" y="34"/>
                  </a:cubicBezTo>
                  <a:cubicBezTo>
                    <a:pt x="16" y="34"/>
                    <a:pt x="16" y="34"/>
                    <a:pt x="16" y="34"/>
                  </a:cubicBezTo>
                  <a:cubicBezTo>
                    <a:pt x="20" y="34"/>
                    <a:pt x="24" y="33"/>
                    <a:pt x="26" y="31"/>
                  </a:cubicBezTo>
                  <a:cubicBezTo>
                    <a:pt x="29" y="28"/>
                    <a:pt x="30" y="24"/>
                    <a:pt x="31" y="20"/>
                  </a:cubicBezTo>
                  <a:cubicBezTo>
                    <a:pt x="31" y="14"/>
                    <a:pt x="31" y="14"/>
                    <a:pt x="31" y="14"/>
                  </a:cubicBezTo>
                  <a:cubicBezTo>
                    <a:pt x="31" y="10"/>
                    <a:pt x="29" y="7"/>
                    <a:pt x="27" y="4"/>
                  </a:cubicBezTo>
                  <a:cubicBezTo>
                    <a:pt x="24" y="1"/>
                    <a:pt x="20" y="0"/>
                    <a:pt x="16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7" name="Freeform 83">
              <a:extLst>
                <a:ext uri="{FF2B5EF4-FFF2-40B4-BE49-F238E27FC236}">
                  <a16:creationId xmlns:a16="http://schemas.microsoft.com/office/drawing/2014/main" id="{35DD25F0-63E9-49DD-B187-B9E06ABCFE2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521950" y="1970088"/>
              <a:ext cx="131763" cy="133350"/>
            </a:xfrm>
            <a:custGeom>
              <a:avLst/>
              <a:gdLst>
                <a:gd name="T0" fmla="*/ 13 w 36"/>
                <a:gd name="T1" fmla="*/ 16 h 37"/>
                <a:gd name="T2" fmla="*/ 11 w 36"/>
                <a:gd name="T3" fmla="*/ 6 h 37"/>
                <a:gd name="T4" fmla="*/ 16 w 36"/>
                <a:gd name="T5" fmla="*/ 6 h 37"/>
                <a:gd name="T6" fmla="*/ 17 w 36"/>
                <a:gd name="T7" fmla="*/ 6 h 37"/>
                <a:gd name="T8" fmla="*/ 20 w 36"/>
                <a:gd name="T9" fmla="*/ 6 h 37"/>
                <a:gd name="T10" fmla="*/ 22 w 36"/>
                <a:gd name="T11" fmla="*/ 10 h 37"/>
                <a:gd name="T12" fmla="*/ 21 w 36"/>
                <a:gd name="T13" fmla="*/ 14 h 37"/>
                <a:gd name="T14" fmla="*/ 17 w 36"/>
                <a:gd name="T15" fmla="*/ 16 h 37"/>
                <a:gd name="T16" fmla="*/ 13 w 36"/>
                <a:gd name="T17" fmla="*/ 16 h 37"/>
                <a:gd name="T18" fmla="*/ 18 w 36"/>
                <a:gd name="T19" fmla="*/ 0 h 37"/>
                <a:gd name="T20" fmla="*/ 15 w 36"/>
                <a:gd name="T21" fmla="*/ 0 h 37"/>
                <a:gd name="T22" fmla="*/ 3 w 36"/>
                <a:gd name="T23" fmla="*/ 2 h 37"/>
                <a:gd name="T24" fmla="*/ 0 w 36"/>
                <a:gd name="T25" fmla="*/ 3 h 37"/>
                <a:gd name="T26" fmla="*/ 0 w 36"/>
                <a:gd name="T27" fmla="*/ 7 h 37"/>
                <a:gd name="T28" fmla="*/ 4 w 36"/>
                <a:gd name="T29" fmla="*/ 7 h 37"/>
                <a:gd name="T30" fmla="*/ 8 w 36"/>
                <a:gd name="T31" fmla="*/ 32 h 37"/>
                <a:gd name="T32" fmla="*/ 4 w 36"/>
                <a:gd name="T33" fmla="*/ 33 h 37"/>
                <a:gd name="T34" fmla="*/ 5 w 36"/>
                <a:gd name="T35" fmla="*/ 37 h 37"/>
                <a:gd name="T36" fmla="*/ 19 w 36"/>
                <a:gd name="T37" fmla="*/ 35 h 37"/>
                <a:gd name="T38" fmla="*/ 19 w 36"/>
                <a:gd name="T39" fmla="*/ 31 h 37"/>
                <a:gd name="T40" fmla="*/ 15 w 36"/>
                <a:gd name="T41" fmla="*/ 31 h 37"/>
                <a:gd name="T42" fmla="*/ 13 w 36"/>
                <a:gd name="T43" fmla="*/ 22 h 37"/>
                <a:gd name="T44" fmla="*/ 19 w 36"/>
                <a:gd name="T45" fmla="*/ 21 h 37"/>
                <a:gd name="T46" fmla="*/ 20 w 36"/>
                <a:gd name="T47" fmla="*/ 21 h 37"/>
                <a:gd name="T48" fmla="*/ 23 w 36"/>
                <a:gd name="T49" fmla="*/ 22 h 37"/>
                <a:gd name="T50" fmla="*/ 25 w 36"/>
                <a:gd name="T51" fmla="*/ 25 h 37"/>
                <a:gd name="T52" fmla="*/ 25 w 36"/>
                <a:gd name="T53" fmla="*/ 27 h 37"/>
                <a:gd name="T54" fmla="*/ 27 w 36"/>
                <a:gd name="T55" fmla="*/ 32 h 37"/>
                <a:gd name="T56" fmla="*/ 31 w 36"/>
                <a:gd name="T57" fmla="*/ 33 h 37"/>
                <a:gd name="T58" fmla="*/ 32 w 36"/>
                <a:gd name="T59" fmla="*/ 33 h 37"/>
                <a:gd name="T60" fmla="*/ 36 w 36"/>
                <a:gd name="T61" fmla="*/ 32 h 37"/>
                <a:gd name="T62" fmla="*/ 35 w 36"/>
                <a:gd name="T63" fmla="*/ 28 h 37"/>
                <a:gd name="T64" fmla="*/ 34 w 36"/>
                <a:gd name="T65" fmla="*/ 28 h 37"/>
                <a:gd name="T66" fmla="*/ 34 w 36"/>
                <a:gd name="T67" fmla="*/ 28 h 37"/>
                <a:gd name="T68" fmla="*/ 33 w 36"/>
                <a:gd name="T69" fmla="*/ 28 h 37"/>
                <a:gd name="T70" fmla="*/ 32 w 36"/>
                <a:gd name="T71" fmla="*/ 26 h 37"/>
                <a:gd name="T72" fmla="*/ 32 w 36"/>
                <a:gd name="T73" fmla="*/ 24 h 37"/>
                <a:gd name="T74" fmla="*/ 30 w 36"/>
                <a:gd name="T75" fmla="*/ 19 h 37"/>
                <a:gd name="T76" fmla="*/ 25 w 36"/>
                <a:gd name="T77" fmla="*/ 17 h 37"/>
                <a:gd name="T78" fmla="*/ 28 w 36"/>
                <a:gd name="T79" fmla="*/ 13 h 37"/>
                <a:gd name="T80" fmla="*/ 29 w 36"/>
                <a:gd name="T81" fmla="*/ 9 h 37"/>
                <a:gd name="T82" fmla="*/ 25 w 36"/>
                <a:gd name="T83" fmla="*/ 2 h 37"/>
                <a:gd name="T84" fmla="*/ 18 w 36"/>
                <a:gd name="T85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6" h="37">
                  <a:moveTo>
                    <a:pt x="13" y="16"/>
                  </a:moveTo>
                  <a:cubicBezTo>
                    <a:pt x="11" y="6"/>
                    <a:pt x="11" y="6"/>
                    <a:pt x="11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6"/>
                    <a:pt x="17" y="6"/>
                    <a:pt x="17" y="6"/>
                  </a:cubicBezTo>
                  <a:cubicBezTo>
                    <a:pt x="18" y="6"/>
                    <a:pt x="19" y="6"/>
                    <a:pt x="20" y="6"/>
                  </a:cubicBezTo>
                  <a:cubicBezTo>
                    <a:pt x="21" y="7"/>
                    <a:pt x="22" y="8"/>
                    <a:pt x="22" y="10"/>
                  </a:cubicBezTo>
                  <a:cubicBezTo>
                    <a:pt x="22" y="11"/>
                    <a:pt x="22" y="13"/>
                    <a:pt x="21" y="14"/>
                  </a:cubicBezTo>
                  <a:cubicBezTo>
                    <a:pt x="21" y="15"/>
                    <a:pt x="19" y="15"/>
                    <a:pt x="17" y="16"/>
                  </a:cubicBezTo>
                  <a:cubicBezTo>
                    <a:pt x="13" y="16"/>
                    <a:pt x="13" y="16"/>
                    <a:pt x="13" y="16"/>
                  </a:cubicBezTo>
                  <a:moveTo>
                    <a:pt x="18" y="0"/>
                  </a:moveTo>
                  <a:cubicBezTo>
                    <a:pt x="17" y="0"/>
                    <a:pt x="16" y="0"/>
                    <a:pt x="15" y="0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8" y="32"/>
                    <a:pt x="8" y="32"/>
                    <a:pt x="8" y="32"/>
                  </a:cubicBezTo>
                  <a:cubicBezTo>
                    <a:pt x="4" y="33"/>
                    <a:pt x="4" y="33"/>
                    <a:pt x="4" y="33"/>
                  </a:cubicBezTo>
                  <a:cubicBezTo>
                    <a:pt x="5" y="37"/>
                    <a:pt x="5" y="37"/>
                    <a:pt x="5" y="37"/>
                  </a:cubicBezTo>
                  <a:cubicBezTo>
                    <a:pt x="19" y="35"/>
                    <a:pt x="19" y="35"/>
                    <a:pt x="19" y="35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15" y="31"/>
                    <a:pt x="15" y="31"/>
                    <a:pt x="15" y="31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9" y="21"/>
                    <a:pt x="19" y="21"/>
                    <a:pt x="19" y="21"/>
                  </a:cubicBezTo>
                  <a:cubicBezTo>
                    <a:pt x="19" y="21"/>
                    <a:pt x="20" y="21"/>
                    <a:pt x="20" y="21"/>
                  </a:cubicBezTo>
                  <a:cubicBezTo>
                    <a:pt x="21" y="21"/>
                    <a:pt x="22" y="21"/>
                    <a:pt x="23" y="22"/>
                  </a:cubicBezTo>
                  <a:cubicBezTo>
                    <a:pt x="24" y="22"/>
                    <a:pt x="25" y="24"/>
                    <a:pt x="25" y="25"/>
                  </a:cubicBezTo>
                  <a:cubicBezTo>
                    <a:pt x="25" y="27"/>
                    <a:pt x="25" y="27"/>
                    <a:pt x="25" y="27"/>
                  </a:cubicBezTo>
                  <a:cubicBezTo>
                    <a:pt x="25" y="29"/>
                    <a:pt x="26" y="31"/>
                    <a:pt x="27" y="32"/>
                  </a:cubicBezTo>
                  <a:cubicBezTo>
                    <a:pt x="28" y="32"/>
                    <a:pt x="29" y="33"/>
                    <a:pt x="31" y="33"/>
                  </a:cubicBezTo>
                  <a:cubicBezTo>
                    <a:pt x="31" y="33"/>
                    <a:pt x="32" y="33"/>
                    <a:pt x="32" y="33"/>
                  </a:cubicBezTo>
                  <a:cubicBezTo>
                    <a:pt x="36" y="32"/>
                    <a:pt x="36" y="32"/>
                    <a:pt x="36" y="32"/>
                  </a:cubicBezTo>
                  <a:cubicBezTo>
                    <a:pt x="35" y="28"/>
                    <a:pt x="35" y="28"/>
                    <a:pt x="35" y="28"/>
                  </a:cubicBezTo>
                  <a:cubicBezTo>
                    <a:pt x="34" y="28"/>
                    <a:pt x="34" y="28"/>
                    <a:pt x="34" y="28"/>
                  </a:cubicBezTo>
                  <a:cubicBezTo>
                    <a:pt x="34" y="28"/>
                    <a:pt x="34" y="28"/>
                    <a:pt x="34" y="28"/>
                  </a:cubicBezTo>
                  <a:cubicBezTo>
                    <a:pt x="34" y="28"/>
                    <a:pt x="33" y="28"/>
                    <a:pt x="33" y="28"/>
                  </a:cubicBezTo>
                  <a:cubicBezTo>
                    <a:pt x="32" y="27"/>
                    <a:pt x="32" y="27"/>
                    <a:pt x="32" y="26"/>
                  </a:cubicBezTo>
                  <a:cubicBezTo>
                    <a:pt x="32" y="24"/>
                    <a:pt x="32" y="24"/>
                    <a:pt x="32" y="24"/>
                  </a:cubicBezTo>
                  <a:cubicBezTo>
                    <a:pt x="31" y="22"/>
                    <a:pt x="31" y="20"/>
                    <a:pt x="30" y="19"/>
                  </a:cubicBezTo>
                  <a:cubicBezTo>
                    <a:pt x="28" y="18"/>
                    <a:pt x="27" y="17"/>
                    <a:pt x="25" y="17"/>
                  </a:cubicBezTo>
                  <a:cubicBezTo>
                    <a:pt x="26" y="16"/>
                    <a:pt x="28" y="15"/>
                    <a:pt x="28" y="13"/>
                  </a:cubicBezTo>
                  <a:cubicBezTo>
                    <a:pt x="29" y="12"/>
                    <a:pt x="29" y="10"/>
                    <a:pt x="29" y="9"/>
                  </a:cubicBezTo>
                  <a:cubicBezTo>
                    <a:pt x="29" y="5"/>
                    <a:pt x="27" y="3"/>
                    <a:pt x="25" y="2"/>
                  </a:cubicBezTo>
                  <a:cubicBezTo>
                    <a:pt x="23" y="1"/>
                    <a:pt x="21" y="0"/>
                    <a:pt x="18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8" name="Freeform 84">
              <a:extLst>
                <a:ext uri="{FF2B5EF4-FFF2-40B4-BE49-F238E27FC236}">
                  <a16:creationId xmlns:a16="http://schemas.microsoft.com/office/drawing/2014/main" id="{D82D2021-7E2E-4DB8-B6B6-DF71B72C788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42600" y="1944688"/>
              <a:ext cx="82550" cy="133350"/>
            </a:xfrm>
            <a:custGeom>
              <a:avLst/>
              <a:gdLst>
                <a:gd name="T0" fmla="*/ 32 w 52"/>
                <a:gd name="T1" fmla="*/ 0 h 84"/>
                <a:gd name="T2" fmla="*/ 0 w 52"/>
                <a:gd name="T3" fmla="*/ 9 h 84"/>
                <a:gd name="T4" fmla="*/ 2 w 52"/>
                <a:gd name="T5" fmla="*/ 18 h 84"/>
                <a:gd name="T6" fmla="*/ 11 w 52"/>
                <a:gd name="T7" fmla="*/ 18 h 84"/>
                <a:gd name="T8" fmla="*/ 27 w 52"/>
                <a:gd name="T9" fmla="*/ 70 h 84"/>
                <a:gd name="T10" fmla="*/ 18 w 52"/>
                <a:gd name="T11" fmla="*/ 75 h 84"/>
                <a:gd name="T12" fmla="*/ 23 w 52"/>
                <a:gd name="T13" fmla="*/ 84 h 84"/>
                <a:gd name="T14" fmla="*/ 52 w 52"/>
                <a:gd name="T15" fmla="*/ 75 h 84"/>
                <a:gd name="T16" fmla="*/ 50 w 52"/>
                <a:gd name="T17" fmla="*/ 66 h 84"/>
                <a:gd name="T18" fmla="*/ 41 w 52"/>
                <a:gd name="T19" fmla="*/ 66 h 84"/>
                <a:gd name="T20" fmla="*/ 25 w 52"/>
                <a:gd name="T21" fmla="*/ 13 h 84"/>
                <a:gd name="T22" fmla="*/ 34 w 52"/>
                <a:gd name="T23" fmla="*/ 9 h 84"/>
                <a:gd name="T24" fmla="*/ 32 w 52"/>
                <a:gd name="T25" fmla="*/ 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2" h="84">
                  <a:moveTo>
                    <a:pt x="32" y="0"/>
                  </a:moveTo>
                  <a:lnTo>
                    <a:pt x="0" y="9"/>
                  </a:lnTo>
                  <a:lnTo>
                    <a:pt x="2" y="18"/>
                  </a:lnTo>
                  <a:lnTo>
                    <a:pt x="11" y="18"/>
                  </a:lnTo>
                  <a:lnTo>
                    <a:pt x="27" y="70"/>
                  </a:lnTo>
                  <a:lnTo>
                    <a:pt x="18" y="75"/>
                  </a:lnTo>
                  <a:lnTo>
                    <a:pt x="23" y="84"/>
                  </a:lnTo>
                  <a:lnTo>
                    <a:pt x="52" y="75"/>
                  </a:lnTo>
                  <a:lnTo>
                    <a:pt x="50" y="66"/>
                  </a:lnTo>
                  <a:lnTo>
                    <a:pt x="41" y="66"/>
                  </a:lnTo>
                  <a:lnTo>
                    <a:pt x="25" y="13"/>
                  </a:lnTo>
                  <a:lnTo>
                    <a:pt x="34" y="9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9" name="Freeform 85">
              <a:extLst>
                <a:ext uri="{FF2B5EF4-FFF2-40B4-BE49-F238E27FC236}">
                  <a16:creationId xmlns:a16="http://schemas.microsoft.com/office/drawing/2014/main" id="{7752BF3A-1D83-41BC-9EDC-EE807416365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42600" y="1944688"/>
              <a:ext cx="82550" cy="133350"/>
            </a:xfrm>
            <a:custGeom>
              <a:avLst/>
              <a:gdLst>
                <a:gd name="T0" fmla="*/ 32 w 52"/>
                <a:gd name="T1" fmla="*/ 0 h 84"/>
                <a:gd name="T2" fmla="*/ 0 w 52"/>
                <a:gd name="T3" fmla="*/ 9 h 84"/>
                <a:gd name="T4" fmla="*/ 2 w 52"/>
                <a:gd name="T5" fmla="*/ 18 h 84"/>
                <a:gd name="T6" fmla="*/ 11 w 52"/>
                <a:gd name="T7" fmla="*/ 18 h 84"/>
                <a:gd name="T8" fmla="*/ 27 w 52"/>
                <a:gd name="T9" fmla="*/ 70 h 84"/>
                <a:gd name="T10" fmla="*/ 18 w 52"/>
                <a:gd name="T11" fmla="*/ 75 h 84"/>
                <a:gd name="T12" fmla="*/ 23 w 52"/>
                <a:gd name="T13" fmla="*/ 84 h 84"/>
                <a:gd name="T14" fmla="*/ 52 w 52"/>
                <a:gd name="T15" fmla="*/ 75 h 84"/>
                <a:gd name="T16" fmla="*/ 50 w 52"/>
                <a:gd name="T17" fmla="*/ 66 h 84"/>
                <a:gd name="T18" fmla="*/ 41 w 52"/>
                <a:gd name="T19" fmla="*/ 66 h 84"/>
                <a:gd name="T20" fmla="*/ 25 w 52"/>
                <a:gd name="T21" fmla="*/ 13 h 84"/>
                <a:gd name="T22" fmla="*/ 34 w 52"/>
                <a:gd name="T23" fmla="*/ 9 h 84"/>
                <a:gd name="T24" fmla="*/ 32 w 52"/>
                <a:gd name="T25" fmla="*/ 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2" h="84">
                  <a:moveTo>
                    <a:pt x="32" y="0"/>
                  </a:moveTo>
                  <a:lnTo>
                    <a:pt x="0" y="9"/>
                  </a:lnTo>
                  <a:lnTo>
                    <a:pt x="2" y="18"/>
                  </a:lnTo>
                  <a:lnTo>
                    <a:pt x="11" y="18"/>
                  </a:lnTo>
                  <a:lnTo>
                    <a:pt x="27" y="70"/>
                  </a:lnTo>
                  <a:lnTo>
                    <a:pt x="18" y="75"/>
                  </a:lnTo>
                  <a:lnTo>
                    <a:pt x="23" y="84"/>
                  </a:lnTo>
                  <a:lnTo>
                    <a:pt x="52" y="75"/>
                  </a:lnTo>
                  <a:lnTo>
                    <a:pt x="50" y="66"/>
                  </a:lnTo>
                  <a:lnTo>
                    <a:pt x="41" y="66"/>
                  </a:lnTo>
                  <a:lnTo>
                    <a:pt x="25" y="13"/>
                  </a:lnTo>
                  <a:lnTo>
                    <a:pt x="34" y="9"/>
                  </a:lnTo>
                  <a:lnTo>
                    <a:pt x="3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0" name="Freeform 86">
              <a:extLst>
                <a:ext uri="{FF2B5EF4-FFF2-40B4-BE49-F238E27FC236}">
                  <a16:creationId xmlns:a16="http://schemas.microsoft.com/office/drawing/2014/main" id="{4819EA1F-9639-4C58-8B20-D6A09DE715C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02925" y="1890713"/>
              <a:ext cx="157163" cy="165100"/>
            </a:xfrm>
            <a:custGeom>
              <a:avLst/>
              <a:gdLst>
                <a:gd name="T0" fmla="*/ 74 w 99"/>
                <a:gd name="T1" fmla="*/ 0 h 104"/>
                <a:gd name="T2" fmla="*/ 67 w 99"/>
                <a:gd name="T3" fmla="*/ 4 h 104"/>
                <a:gd name="T4" fmla="*/ 44 w 99"/>
                <a:gd name="T5" fmla="*/ 13 h 104"/>
                <a:gd name="T6" fmla="*/ 48 w 99"/>
                <a:gd name="T7" fmla="*/ 22 h 104"/>
                <a:gd name="T8" fmla="*/ 55 w 99"/>
                <a:gd name="T9" fmla="*/ 20 h 104"/>
                <a:gd name="T10" fmla="*/ 74 w 99"/>
                <a:gd name="T11" fmla="*/ 59 h 104"/>
                <a:gd name="T12" fmla="*/ 74 w 99"/>
                <a:gd name="T13" fmla="*/ 59 h 104"/>
                <a:gd name="T14" fmla="*/ 21 w 99"/>
                <a:gd name="T15" fmla="*/ 22 h 104"/>
                <a:gd name="T16" fmla="*/ 7 w 99"/>
                <a:gd name="T17" fmla="*/ 29 h 104"/>
                <a:gd name="T18" fmla="*/ 0 w 99"/>
                <a:gd name="T19" fmla="*/ 34 h 104"/>
                <a:gd name="T20" fmla="*/ 3 w 99"/>
                <a:gd name="T21" fmla="*/ 41 h 104"/>
                <a:gd name="T22" fmla="*/ 12 w 99"/>
                <a:gd name="T23" fmla="*/ 41 h 104"/>
                <a:gd name="T24" fmla="*/ 35 w 99"/>
                <a:gd name="T25" fmla="*/ 91 h 104"/>
                <a:gd name="T26" fmla="*/ 28 w 99"/>
                <a:gd name="T27" fmla="*/ 95 h 104"/>
                <a:gd name="T28" fmla="*/ 32 w 99"/>
                <a:gd name="T29" fmla="*/ 104 h 104"/>
                <a:gd name="T30" fmla="*/ 62 w 99"/>
                <a:gd name="T31" fmla="*/ 91 h 104"/>
                <a:gd name="T32" fmla="*/ 58 w 99"/>
                <a:gd name="T33" fmla="*/ 84 h 104"/>
                <a:gd name="T34" fmla="*/ 51 w 99"/>
                <a:gd name="T35" fmla="*/ 84 h 104"/>
                <a:gd name="T36" fmla="*/ 32 w 99"/>
                <a:gd name="T37" fmla="*/ 47 h 104"/>
                <a:gd name="T38" fmla="*/ 32 w 99"/>
                <a:gd name="T39" fmla="*/ 45 h 104"/>
                <a:gd name="T40" fmla="*/ 83 w 99"/>
                <a:gd name="T41" fmla="*/ 82 h 104"/>
                <a:gd name="T42" fmla="*/ 99 w 99"/>
                <a:gd name="T43" fmla="*/ 75 h 104"/>
                <a:gd name="T44" fmla="*/ 71 w 99"/>
                <a:gd name="T45" fmla="*/ 13 h 104"/>
                <a:gd name="T46" fmla="*/ 78 w 99"/>
                <a:gd name="T47" fmla="*/ 9 h 104"/>
                <a:gd name="T48" fmla="*/ 74 w 99"/>
                <a:gd name="T49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9" h="104">
                  <a:moveTo>
                    <a:pt x="74" y="0"/>
                  </a:moveTo>
                  <a:lnTo>
                    <a:pt x="67" y="4"/>
                  </a:lnTo>
                  <a:lnTo>
                    <a:pt x="44" y="13"/>
                  </a:lnTo>
                  <a:lnTo>
                    <a:pt x="48" y="22"/>
                  </a:lnTo>
                  <a:lnTo>
                    <a:pt x="55" y="20"/>
                  </a:lnTo>
                  <a:lnTo>
                    <a:pt x="74" y="59"/>
                  </a:lnTo>
                  <a:lnTo>
                    <a:pt x="74" y="59"/>
                  </a:lnTo>
                  <a:lnTo>
                    <a:pt x="21" y="22"/>
                  </a:lnTo>
                  <a:lnTo>
                    <a:pt x="7" y="29"/>
                  </a:lnTo>
                  <a:lnTo>
                    <a:pt x="0" y="34"/>
                  </a:lnTo>
                  <a:lnTo>
                    <a:pt x="3" y="41"/>
                  </a:lnTo>
                  <a:lnTo>
                    <a:pt x="12" y="41"/>
                  </a:lnTo>
                  <a:lnTo>
                    <a:pt x="35" y="91"/>
                  </a:lnTo>
                  <a:lnTo>
                    <a:pt x="28" y="95"/>
                  </a:lnTo>
                  <a:lnTo>
                    <a:pt x="32" y="104"/>
                  </a:lnTo>
                  <a:lnTo>
                    <a:pt x="62" y="91"/>
                  </a:lnTo>
                  <a:lnTo>
                    <a:pt x="58" y="84"/>
                  </a:lnTo>
                  <a:lnTo>
                    <a:pt x="51" y="84"/>
                  </a:lnTo>
                  <a:lnTo>
                    <a:pt x="32" y="47"/>
                  </a:lnTo>
                  <a:lnTo>
                    <a:pt x="32" y="45"/>
                  </a:lnTo>
                  <a:lnTo>
                    <a:pt x="83" y="82"/>
                  </a:lnTo>
                  <a:lnTo>
                    <a:pt x="99" y="75"/>
                  </a:lnTo>
                  <a:lnTo>
                    <a:pt x="71" y="13"/>
                  </a:lnTo>
                  <a:lnTo>
                    <a:pt x="78" y="9"/>
                  </a:lnTo>
                  <a:lnTo>
                    <a:pt x="7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1" name="Freeform 87">
              <a:extLst>
                <a:ext uri="{FF2B5EF4-FFF2-40B4-BE49-F238E27FC236}">
                  <a16:creationId xmlns:a16="http://schemas.microsoft.com/office/drawing/2014/main" id="{4F445476-099F-4593-9841-ABD5030D688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02925" y="1890713"/>
              <a:ext cx="157163" cy="165100"/>
            </a:xfrm>
            <a:custGeom>
              <a:avLst/>
              <a:gdLst>
                <a:gd name="T0" fmla="*/ 74 w 99"/>
                <a:gd name="T1" fmla="*/ 0 h 104"/>
                <a:gd name="T2" fmla="*/ 67 w 99"/>
                <a:gd name="T3" fmla="*/ 4 h 104"/>
                <a:gd name="T4" fmla="*/ 44 w 99"/>
                <a:gd name="T5" fmla="*/ 13 h 104"/>
                <a:gd name="T6" fmla="*/ 48 w 99"/>
                <a:gd name="T7" fmla="*/ 22 h 104"/>
                <a:gd name="T8" fmla="*/ 55 w 99"/>
                <a:gd name="T9" fmla="*/ 20 h 104"/>
                <a:gd name="T10" fmla="*/ 74 w 99"/>
                <a:gd name="T11" fmla="*/ 59 h 104"/>
                <a:gd name="T12" fmla="*/ 74 w 99"/>
                <a:gd name="T13" fmla="*/ 59 h 104"/>
                <a:gd name="T14" fmla="*/ 21 w 99"/>
                <a:gd name="T15" fmla="*/ 22 h 104"/>
                <a:gd name="T16" fmla="*/ 7 w 99"/>
                <a:gd name="T17" fmla="*/ 29 h 104"/>
                <a:gd name="T18" fmla="*/ 0 w 99"/>
                <a:gd name="T19" fmla="*/ 34 h 104"/>
                <a:gd name="T20" fmla="*/ 3 w 99"/>
                <a:gd name="T21" fmla="*/ 41 h 104"/>
                <a:gd name="T22" fmla="*/ 12 w 99"/>
                <a:gd name="T23" fmla="*/ 41 h 104"/>
                <a:gd name="T24" fmla="*/ 35 w 99"/>
                <a:gd name="T25" fmla="*/ 91 h 104"/>
                <a:gd name="T26" fmla="*/ 28 w 99"/>
                <a:gd name="T27" fmla="*/ 95 h 104"/>
                <a:gd name="T28" fmla="*/ 32 w 99"/>
                <a:gd name="T29" fmla="*/ 104 h 104"/>
                <a:gd name="T30" fmla="*/ 62 w 99"/>
                <a:gd name="T31" fmla="*/ 91 h 104"/>
                <a:gd name="T32" fmla="*/ 58 w 99"/>
                <a:gd name="T33" fmla="*/ 84 h 104"/>
                <a:gd name="T34" fmla="*/ 51 w 99"/>
                <a:gd name="T35" fmla="*/ 84 h 104"/>
                <a:gd name="T36" fmla="*/ 32 w 99"/>
                <a:gd name="T37" fmla="*/ 47 h 104"/>
                <a:gd name="T38" fmla="*/ 32 w 99"/>
                <a:gd name="T39" fmla="*/ 45 h 104"/>
                <a:gd name="T40" fmla="*/ 83 w 99"/>
                <a:gd name="T41" fmla="*/ 82 h 104"/>
                <a:gd name="T42" fmla="*/ 99 w 99"/>
                <a:gd name="T43" fmla="*/ 75 h 104"/>
                <a:gd name="T44" fmla="*/ 71 w 99"/>
                <a:gd name="T45" fmla="*/ 13 h 104"/>
                <a:gd name="T46" fmla="*/ 78 w 99"/>
                <a:gd name="T47" fmla="*/ 9 h 104"/>
                <a:gd name="T48" fmla="*/ 74 w 99"/>
                <a:gd name="T49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9" h="104">
                  <a:moveTo>
                    <a:pt x="74" y="0"/>
                  </a:moveTo>
                  <a:lnTo>
                    <a:pt x="67" y="4"/>
                  </a:lnTo>
                  <a:lnTo>
                    <a:pt x="44" y="13"/>
                  </a:lnTo>
                  <a:lnTo>
                    <a:pt x="48" y="22"/>
                  </a:lnTo>
                  <a:lnTo>
                    <a:pt x="55" y="20"/>
                  </a:lnTo>
                  <a:lnTo>
                    <a:pt x="74" y="59"/>
                  </a:lnTo>
                  <a:lnTo>
                    <a:pt x="74" y="59"/>
                  </a:lnTo>
                  <a:lnTo>
                    <a:pt x="21" y="22"/>
                  </a:lnTo>
                  <a:lnTo>
                    <a:pt x="7" y="29"/>
                  </a:lnTo>
                  <a:lnTo>
                    <a:pt x="0" y="34"/>
                  </a:lnTo>
                  <a:lnTo>
                    <a:pt x="3" y="41"/>
                  </a:lnTo>
                  <a:lnTo>
                    <a:pt x="12" y="41"/>
                  </a:lnTo>
                  <a:lnTo>
                    <a:pt x="35" y="91"/>
                  </a:lnTo>
                  <a:lnTo>
                    <a:pt x="28" y="95"/>
                  </a:lnTo>
                  <a:lnTo>
                    <a:pt x="32" y="104"/>
                  </a:lnTo>
                  <a:lnTo>
                    <a:pt x="62" y="91"/>
                  </a:lnTo>
                  <a:lnTo>
                    <a:pt x="58" y="84"/>
                  </a:lnTo>
                  <a:lnTo>
                    <a:pt x="51" y="84"/>
                  </a:lnTo>
                  <a:lnTo>
                    <a:pt x="32" y="47"/>
                  </a:lnTo>
                  <a:lnTo>
                    <a:pt x="32" y="45"/>
                  </a:lnTo>
                  <a:lnTo>
                    <a:pt x="83" y="82"/>
                  </a:lnTo>
                  <a:lnTo>
                    <a:pt x="99" y="75"/>
                  </a:lnTo>
                  <a:lnTo>
                    <a:pt x="71" y="13"/>
                  </a:lnTo>
                  <a:lnTo>
                    <a:pt x="78" y="9"/>
                  </a:lnTo>
                  <a:lnTo>
                    <a:pt x="7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2" name="Freeform 88">
              <a:extLst>
                <a:ext uri="{FF2B5EF4-FFF2-40B4-BE49-F238E27FC236}">
                  <a16:creationId xmlns:a16="http://schemas.microsoft.com/office/drawing/2014/main" id="{19988785-8A73-4136-A5FC-A09D51CF066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26750" y="1820863"/>
              <a:ext cx="169863" cy="166688"/>
            </a:xfrm>
            <a:custGeom>
              <a:avLst/>
              <a:gdLst>
                <a:gd name="T0" fmla="*/ 62 w 107"/>
                <a:gd name="T1" fmla="*/ 0 h 105"/>
                <a:gd name="T2" fmla="*/ 34 w 107"/>
                <a:gd name="T3" fmla="*/ 16 h 105"/>
                <a:gd name="T4" fmla="*/ 41 w 107"/>
                <a:gd name="T5" fmla="*/ 25 h 105"/>
                <a:gd name="T6" fmla="*/ 46 w 107"/>
                <a:gd name="T7" fmla="*/ 23 h 105"/>
                <a:gd name="T8" fmla="*/ 46 w 107"/>
                <a:gd name="T9" fmla="*/ 50 h 105"/>
                <a:gd name="T10" fmla="*/ 39 w 107"/>
                <a:gd name="T11" fmla="*/ 53 h 105"/>
                <a:gd name="T12" fmla="*/ 28 w 107"/>
                <a:gd name="T13" fmla="*/ 37 h 105"/>
                <a:gd name="T14" fmla="*/ 32 w 107"/>
                <a:gd name="T15" fmla="*/ 30 h 105"/>
                <a:gd name="T16" fmla="*/ 28 w 107"/>
                <a:gd name="T17" fmla="*/ 23 h 105"/>
                <a:gd name="T18" fmla="*/ 0 w 107"/>
                <a:gd name="T19" fmla="*/ 41 h 105"/>
                <a:gd name="T20" fmla="*/ 7 w 107"/>
                <a:gd name="T21" fmla="*/ 48 h 105"/>
                <a:gd name="T22" fmla="*/ 14 w 107"/>
                <a:gd name="T23" fmla="*/ 46 h 105"/>
                <a:gd name="T24" fmla="*/ 46 w 107"/>
                <a:gd name="T25" fmla="*/ 91 h 105"/>
                <a:gd name="T26" fmla="*/ 41 w 107"/>
                <a:gd name="T27" fmla="*/ 98 h 105"/>
                <a:gd name="T28" fmla="*/ 46 w 107"/>
                <a:gd name="T29" fmla="*/ 105 h 105"/>
                <a:gd name="T30" fmla="*/ 73 w 107"/>
                <a:gd name="T31" fmla="*/ 87 h 105"/>
                <a:gd name="T32" fmla="*/ 66 w 107"/>
                <a:gd name="T33" fmla="*/ 80 h 105"/>
                <a:gd name="T34" fmla="*/ 60 w 107"/>
                <a:gd name="T35" fmla="*/ 82 h 105"/>
                <a:gd name="T36" fmla="*/ 48 w 107"/>
                <a:gd name="T37" fmla="*/ 64 h 105"/>
                <a:gd name="T38" fmla="*/ 55 w 107"/>
                <a:gd name="T39" fmla="*/ 60 h 105"/>
                <a:gd name="T40" fmla="*/ 80 w 107"/>
                <a:gd name="T41" fmla="*/ 69 h 105"/>
                <a:gd name="T42" fmla="*/ 76 w 107"/>
                <a:gd name="T43" fmla="*/ 73 h 105"/>
                <a:gd name="T44" fmla="*/ 82 w 107"/>
                <a:gd name="T45" fmla="*/ 80 h 105"/>
                <a:gd name="T46" fmla="*/ 107 w 107"/>
                <a:gd name="T47" fmla="*/ 64 h 105"/>
                <a:gd name="T48" fmla="*/ 103 w 107"/>
                <a:gd name="T49" fmla="*/ 55 h 105"/>
                <a:gd name="T50" fmla="*/ 94 w 107"/>
                <a:gd name="T51" fmla="*/ 60 h 105"/>
                <a:gd name="T52" fmla="*/ 60 w 107"/>
                <a:gd name="T53" fmla="*/ 46 h 105"/>
                <a:gd name="T54" fmla="*/ 60 w 107"/>
                <a:gd name="T55" fmla="*/ 14 h 105"/>
                <a:gd name="T56" fmla="*/ 66 w 107"/>
                <a:gd name="T57" fmla="*/ 7 h 105"/>
                <a:gd name="T58" fmla="*/ 62 w 107"/>
                <a:gd name="T59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07" h="105">
                  <a:moveTo>
                    <a:pt x="62" y="0"/>
                  </a:moveTo>
                  <a:lnTo>
                    <a:pt x="34" y="16"/>
                  </a:lnTo>
                  <a:lnTo>
                    <a:pt x="41" y="25"/>
                  </a:lnTo>
                  <a:lnTo>
                    <a:pt x="46" y="23"/>
                  </a:lnTo>
                  <a:lnTo>
                    <a:pt x="46" y="50"/>
                  </a:lnTo>
                  <a:lnTo>
                    <a:pt x="39" y="53"/>
                  </a:lnTo>
                  <a:lnTo>
                    <a:pt x="28" y="37"/>
                  </a:lnTo>
                  <a:lnTo>
                    <a:pt x="32" y="30"/>
                  </a:lnTo>
                  <a:lnTo>
                    <a:pt x="28" y="23"/>
                  </a:lnTo>
                  <a:lnTo>
                    <a:pt x="0" y="41"/>
                  </a:lnTo>
                  <a:lnTo>
                    <a:pt x="7" y="48"/>
                  </a:lnTo>
                  <a:lnTo>
                    <a:pt x="14" y="46"/>
                  </a:lnTo>
                  <a:lnTo>
                    <a:pt x="46" y="91"/>
                  </a:lnTo>
                  <a:lnTo>
                    <a:pt x="41" y="98"/>
                  </a:lnTo>
                  <a:lnTo>
                    <a:pt x="46" y="105"/>
                  </a:lnTo>
                  <a:lnTo>
                    <a:pt x="73" y="87"/>
                  </a:lnTo>
                  <a:lnTo>
                    <a:pt x="66" y="80"/>
                  </a:lnTo>
                  <a:lnTo>
                    <a:pt x="60" y="82"/>
                  </a:lnTo>
                  <a:lnTo>
                    <a:pt x="48" y="64"/>
                  </a:lnTo>
                  <a:lnTo>
                    <a:pt x="55" y="60"/>
                  </a:lnTo>
                  <a:lnTo>
                    <a:pt x="80" y="69"/>
                  </a:lnTo>
                  <a:lnTo>
                    <a:pt x="76" y="73"/>
                  </a:lnTo>
                  <a:lnTo>
                    <a:pt x="82" y="80"/>
                  </a:lnTo>
                  <a:lnTo>
                    <a:pt x="107" y="64"/>
                  </a:lnTo>
                  <a:lnTo>
                    <a:pt x="103" y="55"/>
                  </a:lnTo>
                  <a:lnTo>
                    <a:pt x="94" y="60"/>
                  </a:lnTo>
                  <a:lnTo>
                    <a:pt x="60" y="46"/>
                  </a:lnTo>
                  <a:lnTo>
                    <a:pt x="60" y="14"/>
                  </a:lnTo>
                  <a:lnTo>
                    <a:pt x="66" y="7"/>
                  </a:lnTo>
                  <a:lnTo>
                    <a:pt x="6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3" name="Freeform 89">
              <a:extLst>
                <a:ext uri="{FF2B5EF4-FFF2-40B4-BE49-F238E27FC236}">
                  <a16:creationId xmlns:a16="http://schemas.microsoft.com/office/drawing/2014/main" id="{6589BF3A-F949-44E2-ACFD-CE69BF5D726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26750" y="1820863"/>
              <a:ext cx="169863" cy="166688"/>
            </a:xfrm>
            <a:custGeom>
              <a:avLst/>
              <a:gdLst>
                <a:gd name="T0" fmla="*/ 62 w 107"/>
                <a:gd name="T1" fmla="*/ 0 h 105"/>
                <a:gd name="T2" fmla="*/ 34 w 107"/>
                <a:gd name="T3" fmla="*/ 16 h 105"/>
                <a:gd name="T4" fmla="*/ 41 w 107"/>
                <a:gd name="T5" fmla="*/ 25 h 105"/>
                <a:gd name="T6" fmla="*/ 46 w 107"/>
                <a:gd name="T7" fmla="*/ 23 h 105"/>
                <a:gd name="T8" fmla="*/ 46 w 107"/>
                <a:gd name="T9" fmla="*/ 50 h 105"/>
                <a:gd name="T10" fmla="*/ 39 w 107"/>
                <a:gd name="T11" fmla="*/ 53 h 105"/>
                <a:gd name="T12" fmla="*/ 28 w 107"/>
                <a:gd name="T13" fmla="*/ 37 h 105"/>
                <a:gd name="T14" fmla="*/ 32 w 107"/>
                <a:gd name="T15" fmla="*/ 30 h 105"/>
                <a:gd name="T16" fmla="*/ 28 w 107"/>
                <a:gd name="T17" fmla="*/ 23 h 105"/>
                <a:gd name="T18" fmla="*/ 0 w 107"/>
                <a:gd name="T19" fmla="*/ 41 h 105"/>
                <a:gd name="T20" fmla="*/ 7 w 107"/>
                <a:gd name="T21" fmla="*/ 48 h 105"/>
                <a:gd name="T22" fmla="*/ 14 w 107"/>
                <a:gd name="T23" fmla="*/ 46 h 105"/>
                <a:gd name="T24" fmla="*/ 46 w 107"/>
                <a:gd name="T25" fmla="*/ 91 h 105"/>
                <a:gd name="T26" fmla="*/ 41 w 107"/>
                <a:gd name="T27" fmla="*/ 98 h 105"/>
                <a:gd name="T28" fmla="*/ 46 w 107"/>
                <a:gd name="T29" fmla="*/ 105 h 105"/>
                <a:gd name="T30" fmla="*/ 73 w 107"/>
                <a:gd name="T31" fmla="*/ 87 h 105"/>
                <a:gd name="T32" fmla="*/ 66 w 107"/>
                <a:gd name="T33" fmla="*/ 80 h 105"/>
                <a:gd name="T34" fmla="*/ 60 w 107"/>
                <a:gd name="T35" fmla="*/ 82 h 105"/>
                <a:gd name="T36" fmla="*/ 48 w 107"/>
                <a:gd name="T37" fmla="*/ 64 h 105"/>
                <a:gd name="T38" fmla="*/ 55 w 107"/>
                <a:gd name="T39" fmla="*/ 60 h 105"/>
                <a:gd name="T40" fmla="*/ 80 w 107"/>
                <a:gd name="T41" fmla="*/ 69 h 105"/>
                <a:gd name="T42" fmla="*/ 76 w 107"/>
                <a:gd name="T43" fmla="*/ 73 h 105"/>
                <a:gd name="T44" fmla="*/ 82 w 107"/>
                <a:gd name="T45" fmla="*/ 80 h 105"/>
                <a:gd name="T46" fmla="*/ 107 w 107"/>
                <a:gd name="T47" fmla="*/ 64 h 105"/>
                <a:gd name="T48" fmla="*/ 103 w 107"/>
                <a:gd name="T49" fmla="*/ 55 h 105"/>
                <a:gd name="T50" fmla="*/ 94 w 107"/>
                <a:gd name="T51" fmla="*/ 60 h 105"/>
                <a:gd name="T52" fmla="*/ 60 w 107"/>
                <a:gd name="T53" fmla="*/ 46 h 105"/>
                <a:gd name="T54" fmla="*/ 60 w 107"/>
                <a:gd name="T55" fmla="*/ 14 h 105"/>
                <a:gd name="T56" fmla="*/ 66 w 107"/>
                <a:gd name="T57" fmla="*/ 7 h 105"/>
                <a:gd name="T58" fmla="*/ 62 w 107"/>
                <a:gd name="T59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07" h="105">
                  <a:moveTo>
                    <a:pt x="62" y="0"/>
                  </a:moveTo>
                  <a:lnTo>
                    <a:pt x="34" y="16"/>
                  </a:lnTo>
                  <a:lnTo>
                    <a:pt x="41" y="25"/>
                  </a:lnTo>
                  <a:lnTo>
                    <a:pt x="46" y="23"/>
                  </a:lnTo>
                  <a:lnTo>
                    <a:pt x="46" y="50"/>
                  </a:lnTo>
                  <a:lnTo>
                    <a:pt x="39" y="53"/>
                  </a:lnTo>
                  <a:lnTo>
                    <a:pt x="28" y="37"/>
                  </a:lnTo>
                  <a:lnTo>
                    <a:pt x="32" y="30"/>
                  </a:lnTo>
                  <a:lnTo>
                    <a:pt x="28" y="23"/>
                  </a:lnTo>
                  <a:lnTo>
                    <a:pt x="0" y="41"/>
                  </a:lnTo>
                  <a:lnTo>
                    <a:pt x="7" y="48"/>
                  </a:lnTo>
                  <a:lnTo>
                    <a:pt x="14" y="46"/>
                  </a:lnTo>
                  <a:lnTo>
                    <a:pt x="46" y="91"/>
                  </a:lnTo>
                  <a:lnTo>
                    <a:pt x="41" y="98"/>
                  </a:lnTo>
                  <a:lnTo>
                    <a:pt x="46" y="105"/>
                  </a:lnTo>
                  <a:lnTo>
                    <a:pt x="73" y="87"/>
                  </a:lnTo>
                  <a:lnTo>
                    <a:pt x="66" y="80"/>
                  </a:lnTo>
                  <a:lnTo>
                    <a:pt x="60" y="82"/>
                  </a:lnTo>
                  <a:lnTo>
                    <a:pt x="48" y="64"/>
                  </a:lnTo>
                  <a:lnTo>
                    <a:pt x="55" y="60"/>
                  </a:lnTo>
                  <a:lnTo>
                    <a:pt x="80" y="69"/>
                  </a:lnTo>
                  <a:lnTo>
                    <a:pt x="76" y="73"/>
                  </a:lnTo>
                  <a:lnTo>
                    <a:pt x="82" y="80"/>
                  </a:lnTo>
                  <a:lnTo>
                    <a:pt x="107" y="64"/>
                  </a:lnTo>
                  <a:lnTo>
                    <a:pt x="103" y="55"/>
                  </a:lnTo>
                  <a:lnTo>
                    <a:pt x="94" y="60"/>
                  </a:lnTo>
                  <a:lnTo>
                    <a:pt x="60" y="46"/>
                  </a:lnTo>
                  <a:lnTo>
                    <a:pt x="60" y="14"/>
                  </a:lnTo>
                  <a:lnTo>
                    <a:pt x="66" y="7"/>
                  </a:lnTo>
                  <a:lnTo>
                    <a:pt x="6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4" name="Freeform 90">
              <a:extLst>
                <a:ext uri="{FF2B5EF4-FFF2-40B4-BE49-F238E27FC236}">
                  <a16:creationId xmlns:a16="http://schemas.microsoft.com/office/drawing/2014/main" id="{4D75E6B7-AC53-43D9-AA03-184CEAD43BF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47400" y="1755776"/>
              <a:ext cx="130175" cy="130175"/>
            </a:xfrm>
            <a:custGeom>
              <a:avLst/>
              <a:gdLst>
                <a:gd name="T0" fmla="*/ 18 w 36"/>
                <a:gd name="T1" fmla="*/ 0 h 36"/>
                <a:gd name="T2" fmla="*/ 12 w 36"/>
                <a:gd name="T3" fmla="*/ 1 h 36"/>
                <a:gd name="T4" fmla="*/ 6 w 36"/>
                <a:gd name="T5" fmla="*/ 6 h 36"/>
                <a:gd name="T6" fmla="*/ 1 w 36"/>
                <a:gd name="T7" fmla="*/ 14 h 36"/>
                <a:gd name="T8" fmla="*/ 3 w 36"/>
                <a:gd name="T9" fmla="*/ 21 h 36"/>
                <a:gd name="T10" fmla="*/ 9 w 36"/>
                <a:gd name="T11" fmla="*/ 24 h 36"/>
                <a:gd name="T12" fmla="*/ 10 w 36"/>
                <a:gd name="T13" fmla="*/ 24 h 36"/>
                <a:gd name="T14" fmla="*/ 20 w 36"/>
                <a:gd name="T15" fmla="*/ 21 h 36"/>
                <a:gd name="T16" fmla="*/ 25 w 36"/>
                <a:gd name="T17" fmla="*/ 19 h 36"/>
                <a:gd name="T18" fmla="*/ 25 w 36"/>
                <a:gd name="T19" fmla="*/ 19 h 36"/>
                <a:gd name="T20" fmla="*/ 28 w 36"/>
                <a:gd name="T21" fmla="*/ 20 h 36"/>
                <a:gd name="T22" fmla="*/ 29 w 36"/>
                <a:gd name="T23" fmla="*/ 23 h 36"/>
                <a:gd name="T24" fmla="*/ 27 w 36"/>
                <a:gd name="T25" fmla="*/ 27 h 36"/>
                <a:gd name="T26" fmla="*/ 24 w 36"/>
                <a:gd name="T27" fmla="*/ 30 h 36"/>
                <a:gd name="T28" fmla="*/ 21 w 36"/>
                <a:gd name="T29" fmla="*/ 30 h 36"/>
                <a:gd name="T30" fmla="*/ 17 w 36"/>
                <a:gd name="T31" fmla="*/ 27 h 36"/>
                <a:gd name="T32" fmla="*/ 13 w 36"/>
                <a:gd name="T33" fmla="*/ 31 h 36"/>
                <a:gd name="T34" fmla="*/ 18 w 36"/>
                <a:gd name="T35" fmla="*/ 36 h 36"/>
                <a:gd name="T36" fmla="*/ 18 w 36"/>
                <a:gd name="T37" fmla="*/ 36 h 36"/>
                <a:gd name="T38" fmla="*/ 24 w 36"/>
                <a:gd name="T39" fmla="*/ 35 h 36"/>
                <a:gd name="T40" fmla="*/ 30 w 36"/>
                <a:gd name="T41" fmla="*/ 31 h 36"/>
                <a:gd name="T42" fmla="*/ 35 w 36"/>
                <a:gd name="T43" fmla="*/ 23 h 36"/>
                <a:gd name="T44" fmla="*/ 33 w 36"/>
                <a:gd name="T45" fmla="*/ 15 h 36"/>
                <a:gd name="T46" fmla="*/ 27 w 36"/>
                <a:gd name="T47" fmla="*/ 12 h 36"/>
                <a:gd name="T48" fmla="*/ 26 w 36"/>
                <a:gd name="T49" fmla="*/ 12 h 36"/>
                <a:gd name="T50" fmla="*/ 17 w 36"/>
                <a:gd name="T51" fmla="*/ 15 h 36"/>
                <a:gd name="T52" fmla="*/ 11 w 36"/>
                <a:gd name="T53" fmla="*/ 17 h 36"/>
                <a:gd name="T54" fmla="*/ 11 w 36"/>
                <a:gd name="T55" fmla="*/ 17 h 36"/>
                <a:gd name="T56" fmla="*/ 8 w 36"/>
                <a:gd name="T57" fmla="*/ 16 h 36"/>
                <a:gd name="T58" fmla="*/ 7 w 36"/>
                <a:gd name="T59" fmla="*/ 13 h 36"/>
                <a:gd name="T60" fmla="*/ 9 w 36"/>
                <a:gd name="T61" fmla="*/ 9 h 36"/>
                <a:gd name="T62" fmla="*/ 12 w 36"/>
                <a:gd name="T63" fmla="*/ 7 h 36"/>
                <a:gd name="T64" fmla="*/ 15 w 36"/>
                <a:gd name="T65" fmla="*/ 6 h 36"/>
                <a:gd name="T66" fmla="*/ 19 w 36"/>
                <a:gd name="T67" fmla="*/ 9 h 36"/>
                <a:gd name="T68" fmla="*/ 23 w 36"/>
                <a:gd name="T69" fmla="*/ 5 h 36"/>
                <a:gd name="T70" fmla="*/ 18 w 36"/>
                <a:gd name="T71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6" h="36">
                  <a:moveTo>
                    <a:pt x="18" y="0"/>
                  </a:moveTo>
                  <a:cubicBezTo>
                    <a:pt x="16" y="0"/>
                    <a:pt x="14" y="1"/>
                    <a:pt x="12" y="1"/>
                  </a:cubicBezTo>
                  <a:cubicBezTo>
                    <a:pt x="9" y="2"/>
                    <a:pt x="7" y="4"/>
                    <a:pt x="6" y="6"/>
                  </a:cubicBezTo>
                  <a:cubicBezTo>
                    <a:pt x="3" y="8"/>
                    <a:pt x="1" y="11"/>
                    <a:pt x="1" y="14"/>
                  </a:cubicBezTo>
                  <a:cubicBezTo>
                    <a:pt x="0" y="17"/>
                    <a:pt x="1" y="19"/>
                    <a:pt x="3" y="21"/>
                  </a:cubicBezTo>
                  <a:cubicBezTo>
                    <a:pt x="5" y="23"/>
                    <a:pt x="7" y="24"/>
                    <a:pt x="9" y="24"/>
                  </a:cubicBezTo>
                  <a:cubicBezTo>
                    <a:pt x="9" y="24"/>
                    <a:pt x="10" y="24"/>
                    <a:pt x="10" y="24"/>
                  </a:cubicBezTo>
                  <a:cubicBezTo>
                    <a:pt x="13" y="24"/>
                    <a:pt x="16" y="22"/>
                    <a:pt x="20" y="21"/>
                  </a:cubicBezTo>
                  <a:cubicBezTo>
                    <a:pt x="22" y="19"/>
                    <a:pt x="24" y="19"/>
                    <a:pt x="25" y="19"/>
                  </a:cubicBezTo>
                  <a:cubicBezTo>
                    <a:pt x="25" y="19"/>
                    <a:pt x="25" y="19"/>
                    <a:pt x="25" y="19"/>
                  </a:cubicBezTo>
                  <a:cubicBezTo>
                    <a:pt x="26" y="19"/>
                    <a:pt x="27" y="19"/>
                    <a:pt x="28" y="20"/>
                  </a:cubicBezTo>
                  <a:cubicBezTo>
                    <a:pt x="29" y="21"/>
                    <a:pt x="29" y="22"/>
                    <a:pt x="29" y="23"/>
                  </a:cubicBezTo>
                  <a:cubicBezTo>
                    <a:pt x="29" y="25"/>
                    <a:pt x="28" y="26"/>
                    <a:pt x="27" y="27"/>
                  </a:cubicBezTo>
                  <a:cubicBezTo>
                    <a:pt x="26" y="28"/>
                    <a:pt x="25" y="29"/>
                    <a:pt x="24" y="30"/>
                  </a:cubicBezTo>
                  <a:cubicBezTo>
                    <a:pt x="22" y="30"/>
                    <a:pt x="21" y="30"/>
                    <a:pt x="21" y="30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3" y="31"/>
                    <a:pt x="13" y="31"/>
                    <a:pt x="13" y="31"/>
                  </a:cubicBezTo>
                  <a:cubicBezTo>
                    <a:pt x="18" y="36"/>
                    <a:pt x="18" y="36"/>
                    <a:pt x="18" y="36"/>
                  </a:cubicBezTo>
                  <a:cubicBezTo>
                    <a:pt x="18" y="36"/>
                    <a:pt x="18" y="36"/>
                    <a:pt x="18" y="36"/>
                  </a:cubicBezTo>
                  <a:cubicBezTo>
                    <a:pt x="20" y="36"/>
                    <a:pt x="22" y="36"/>
                    <a:pt x="24" y="35"/>
                  </a:cubicBezTo>
                  <a:cubicBezTo>
                    <a:pt x="26" y="34"/>
                    <a:pt x="28" y="33"/>
                    <a:pt x="30" y="31"/>
                  </a:cubicBezTo>
                  <a:cubicBezTo>
                    <a:pt x="33" y="28"/>
                    <a:pt x="35" y="26"/>
                    <a:pt x="35" y="23"/>
                  </a:cubicBezTo>
                  <a:cubicBezTo>
                    <a:pt x="36" y="20"/>
                    <a:pt x="35" y="17"/>
                    <a:pt x="33" y="15"/>
                  </a:cubicBezTo>
                  <a:cubicBezTo>
                    <a:pt x="31" y="13"/>
                    <a:pt x="29" y="12"/>
                    <a:pt x="27" y="12"/>
                  </a:cubicBezTo>
                  <a:cubicBezTo>
                    <a:pt x="26" y="12"/>
                    <a:pt x="26" y="12"/>
                    <a:pt x="26" y="12"/>
                  </a:cubicBezTo>
                  <a:cubicBezTo>
                    <a:pt x="24" y="12"/>
                    <a:pt x="21" y="13"/>
                    <a:pt x="17" y="15"/>
                  </a:cubicBezTo>
                  <a:cubicBezTo>
                    <a:pt x="15" y="17"/>
                    <a:pt x="13" y="17"/>
                    <a:pt x="11" y="17"/>
                  </a:cubicBezTo>
                  <a:cubicBezTo>
                    <a:pt x="11" y="17"/>
                    <a:pt x="11" y="17"/>
                    <a:pt x="11" y="17"/>
                  </a:cubicBezTo>
                  <a:cubicBezTo>
                    <a:pt x="10" y="17"/>
                    <a:pt x="9" y="17"/>
                    <a:pt x="8" y="16"/>
                  </a:cubicBezTo>
                  <a:cubicBezTo>
                    <a:pt x="7" y="16"/>
                    <a:pt x="7" y="14"/>
                    <a:pt x="7" y="13"/>
                  </a:cubicBezTo>
                  <a:cubicBezTo>
                    <a:pt x="7" y="12"/>
                    <a:pt x="8" y="11"/>
                    <a:pt x="9" y="9"/>
                  </a:cubicBezTo>
                  <a:cubicBezTo>
                    <a:pt x="10" y="8"/>
                    <a:pt x="11" y="8"/>
                    <a:pt x="12" y="7"/>
                  </a:cubicBezTo>
                  <a:cubicBezTo>
                    <a:pt x="13" y="6"/>
                    <a:pt x="14" y="6"/>
                    <a:pt x="15" y="6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18" y="0"/>
                    <a:pt x="18" y="0"/>
                    <a:pt x="18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5" name="Freeform 91">
              <a:extLst>
                <a:ext uri="{FF2B5EF4-FFF2-40B4-BE49-F238E27FC236}">
                  <a16:creationId xmlns:a16="http://schemas.microsoft.com/office/drawing/2014/main" id="{7F64A541-3A38-422F-839B-465A3635A9C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840913" y="592138"/>
              <a:ext cx="174625" cy="150813"/>
            </a:xfrm>
            <a:custGeom>
              <a:avLst/>
              <a:gdLst>
                <a:gd name="T0" fmla="*/ 19 w 48"/>
                <a:gd name="T1" fmla="*/ 20 h 42"/>
                <a:gd name="T2" fmla="*/ 12 w 48"/>
                <a:gd name="T3" fmla="*/ 12 h 42"/>
                <a:gd name="T4" fmla="*/ 15 w 48"/>
                <a:gd name="T5" fmla="*/ 9 h 42"/>
                <a:gd name="T6" fmla="*/ 20 w 48"/>
                <a:gd name="T7" fmla="*/ 7 h 42"/>
                <a:gd name="T8" fmla="*/ 20 w 48"/>
                <a:gd name="T9" fmla="*/ 7 h 42"/>
                <a:gd name="T10" fmla="*/ 23 w 48"/>
                <a:gd name="T11" fmla="*/ 9 h 42"/>
                <a:gd name="T12" fmla="*/ 25 w 48"/>
                <a:gd name="T13" fmla="*/ 12 h 42"/>
                <a:gd name="T14" fmla="*/ 22 w 48"/>
                <a:gd name="T15" fmla="*/ 16 h 42"/>
                <a:gd name="T16" fmla="*/ 19 w 48"/>
                <a:gd name="T17" fmla="*/ 20 h 42"/>
                <a:gd name="T18" fmla="*/ 21 w 48"/>
                <a:gd name="T19" fmla="*/ 0 h 42"/>
                <a:gd name="T20" fmla="*/ 21 w 48"/>
                <a:gd name="T21" fmla="*/ 0 h 42"/>
                <a:gd name="T22" fmla="*/ 12 w 48"/>
                <a:gd name="T23" fmla="*/ 5 h 42"/>
                <a:gd name="T24" fmla="*/ 3 w 48"/>
                <a:gd name="T25" fmla="*/ 13 h 42"/>
                <a:gd name="T26" fmla="*/ 0 w 48"/>
                <a:gd name="T27" fmla="*/ 15 h 42"/>
                <a:gd name="T28" fmla="*/ 3 w 48"/>
                <a:gd name="T29" fmla="*/ 19 h 42"/>
                <a:gd name="T30" fmla="*/ 6 w 48"/>
                <a:gd name="T31" fmla="*/ 17 h 42"/>
                <a:gd name="T32" fmla="*/ 23 w 48"/>
                <a:gd name="T33" fmla="*/ 36 h 42"/>
                <a:gd name="T34" fmla="*/ 21 w 48"/>
                <a:gd name="T35" fmla="*/ 39 h 42"/>
                <a:gd name="T36" fmla="*/ 24 w 48"/>
                <a:gd name="T37" fmla="*/ 42 h 42"/>
                <a:gd name="T38" fmla="*/ 35 w 48"/>
                <a:gd name="T39" fmla="*/ 32 h 42"/>
                <a:gd name="T40" fmla="*/ 32 w 48"/>
                <a:gd name="T41" fmla="*/ 29 h 42"/>
                <a:gd name="T42" fmla="*/ 29 w 48"/>
                <a:gd name="T43" fmla="*/ 31 h 42"/>
                <a:gd name="T44" fmla="*/ 22 w 48"/>
                <a:gd name="T45" fmla="*/ 24 h 42"/>
                <a:gd name="T46" fmla="*/ 27 w 48"/>
                <a:gd name="T47" fmla="*/ 20 h 42"/>
                <a:gd name="T48" fmla="*/ 30 w 48"/>
                <a:gd name="T49" fmla="*/ 19 h 42"/>
                <a:gd name="T50" fmla="*/ 31 w 48"/>
                <a:gd name="T51" fmla="*/ 19 h 42"/>
                <a:gd name="T52" fmla="*/ 34 w 48"/>
                <a:gd name="T53" fmla="*/ 21 h 42"/>
                <a:gd name="T54" fmla="*/ 36 w 48"/>
                <a:gd name="T55" fmla="*/ 22 h 42"/>
                <a:gd name="T56" fmla="*/ 40 w 48"/>
                <a:gd name="T57" fmla="*/ 25 h 42"/>
                <a:gd name="T58" fmla="*/ 41 w 48"/>
                <a:gd name="T59" fmla="*/ 25 h 42"/>
                <a:gd name="T60" fmla="*/ 45 w 48"/>
                <a:gd name="T61" fmla="*/ 23 h 42"/>
                <a:gd name="T62" fmla="*/ 48 w 48"/>
                <a:gd name="T63" fmla="*/ 20 h 42"/>
                <a:gd name="T64" fmla="*/ 45 w 48"/>
                <a:gd name="T65" fmla="*/ 17 h 42"/>
                <a:gd name="T66" fmla="*/ 44 w 48"/>
                <a:gd name="T67" fmla="*/ 18 h 42"/>
                <a:gd name="T68" fmla="*/ 43 w 48"/>
                <a:gd name="T69" fmla="*/ 18 h 42"/>
                <a:gd name="T70" fmla="*/ 43 w 48"/>
                <a:gd name="T71" fmla="*/ 18 h 42"/>
                <a:gd name="T72" fmla="*/ 41 w 48"/>
                <a:gd name="T73" fmla="*/ 17 h 42"/>
                <a:gd name="T74" fmla="*/ 40 w 48"/>
                <a:gd name="T75" fmla="*/ 16 h 42"/>
                <a:gd name="T76" fmla="*/ 35 w 48"/>
                <a:gd name="T77" fmla="*/ 13 h 42"/>
                <a:gd name="T78" fmla="*/ 33 w 48"/>
                <a:gd name="T79" fmla="*/ 12 h 42"/>
                <a:gd name="T80" fmla="*/ 30 w 48"/>
                <a:gd name="T81" fmla="*/ 13 h 42"/>
                <a:gd name="T82" fmla="*/ 31 w 48"/>
                <a:gd name="T83" fmla="*/ 8 h 42"/>
                <a:gd name="T84" fmla="*/ 29 w 48"/>
                <a:gd name="T85" fmla="*/ 4 h 42"/>
                <a:gd name="T86" fmla="*/ 21 w 48"/>
                <a:gd name="T87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8" h="42">
                  <a:moveTo>
                    <a:pt x="19" y="20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7" y="7"/>
                    <a:pt x="18" y="7"/>
                    <a:pt x="20" y="7"/>
                  </a:cubicBezTo>
                  <a:cubicBezTo>
                    <a:pt x="20" y="7"/>
                    <a:pt x="20" y="7"/>
                    <a:pt x="20" y="7"/>
                  </a:cubicBezTo>
                  <a:cubicBezTo>
                    <a:pt x="21" y="7"/>
                    <a:pt x="22" y="8"/>
                    <a:pt x="23" y="9"/>
                  </a:cubicBezTo>
                  <a:cubicBezTo>
                    <a:pt x="25" y="10"/>
                    <a:pt x="25" y="11"/>
                    <a:pt x="25" y="12"/>
                  </a:cubicBezTo>
                  <a:cubicBezTo>
                    <a:pt x="25" y="14"/>
                    <a:pt x="24" y="15"/>
                    <a:pt x="22" y="16"/>
                  </a:cubicBezTo>
                  <a:cubicBezTo>
                    <a:pt x="19" y="20"/>
                    <a:pt x="19" y="20"/>
                    <a:pt x="19" y="20"/>
                  </a:cubicBezTo>
                  <a:moveTo>
                    <a:pt x="21" y="0"/>
                  </a:moveTo>
                  <a:cubicBezTo>
                    <a:pt x="21" y="0"/>
                    <a:pt x="21" y="0"/>
                    <a:pt x="21" y="0"/>
                  </a:cubicBezTo>
                  <a:cubicBezTo>
                    <a:pt x="18" y="0"/>
                    <a:pt x="15" y="2"/>
                    <a:pt x="12" y="5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1" y="39"/>
                    <a:pt x="21" y="39"/>
                    <a:pt x="21" y="39"/>
                  </a:cubicBezTo>
                  <a:cubicBezTo>
                    <a:pt x="24" y="42"/>
                    <a:pt x="24" y="42"/>
                    <a:pt x="24" y="42"/>
                  </a:cubicBezTo>
                  <a:cubicBezTo>
                    <a:pt x="35" y="32"/>
                    <a:pt x="35" y="32"/>
                    <a:pt x="35" y="32"/>
                  </a:cubicBezTo>
                  <a:cubicBezTo>
                    <a:pt x="32" y="29"/>
                    <a:pt x="32" y="29"/>
                    <a:pt x="32" y="29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22" y="24"/>
                    <a:pt x="22" y="24"/>
                    <a:pt x="22" y="24"/>
                  </a:cubicBezTo>
                  <a:cubicBezTo>
                    <a:pt x="27" y="20"/>
                    <a:pt x="27" y="20"/>
                    <a:pt x="27" y="20"/>
                  </a:cubicBezTo>
                  <a:cubicBezTo>
                    <a:pt x="28" y="19"/>
                    <a:pt x="29" y="19"/>
                    <a:pt x="30" y="19"/>
                  </a:cubicBezTo>
                  <a:cubicBezTo>
                    <a:pt x="30" y="19"/>
                    <a:pt x="31" y="19"/>
                    <a:pt x="31" y="19"/>
                  </a:cubicBezTo>
                  <a:cubicBezTo>
                    <a:pt x="32" y="19"/>
                    <a:pt x="33" y="19"/>
                    <a:pt x="34" y="21"/>
                  </a:cubicBezTo>
                  <a:cubicBezTo>
                    <a:pt x="36" y="22"/>
                    <a:pt x="36" y="22"/>
                    <a:pt x="36" y="22"/>
                  </a:cubicBezTo>
                  <a:cubicBezTo>
                    <a:pt x="37" y="24"/>
                    <a:pt x="39" y="25"/>
                    <a:pt x="40" y="25"/>
                  </a:cubicBezTo>
                  <a:cubicBezTo>
                    <a:pt x="40" y="25"/>
                    <a:pt x="41" y="25"/>
                    <a:pt x="41" y="25"/>
                  </a:cubicBezTo>
                  <a:cubicBezTo>
                    <a:pt x="42" y="25"/>
                    <a:pt x="44" y="24"/>
                    <a:pt x="45" y="23"/>
                  </a:cubicBezTo>
                  <a:cubicBezTo>
                    <a:pt x="48" y="20"/>
                    <a:pt x="48" y="20"/>
                    <a:pt x="48" y="20"/>
                  </a:cubicBezTo>
                  <a:cubicBezTo>
                    <a:pt x="45" y="17"/>
                    <a:pt x="45" y="17"/>
                    <a:pt x="45" y="17"/>
                  </a:cubicBezTo>
                  <a:cubicBezTo>
                    <a:pt x="44" y="18"/>
                    <a:pt x="44" y="18"/>
                    <a:pt x="44" y="18"/>
                  </a:cubicBezTo>
                  <a:cubicBezTo>
                    <a:pt x="44" y="18"/>
                    <a:pt x="43" y="18"/>
                    <a:pt x="43" y="18"/>
                  </a:cubicBezTo>
                  <a:cubicBezTo>
                    <a:pt x="43" y="18"/>
                    <a:pt x="43" y="18"/>
                    <a:pt x="43" y="18"/>
                  </a:cubicBezTo>
                  <a:cubicBezTo>
                    <a:pt x="42" y="18"/>
                    <a:pt x="42" y="18"/>
                    <a:pt x="41" y="17"/>
                  </a:cubicBezTo>
                  <a:cubicBezTo>
                    <a:pt x="40" y="16"/>
                    <a:pt x="40" y="16"/>
                    <a:pt x="40" y="16"/>
                  </a:cubicBezTo>
                  <a:cubicBezTo>
                    <a:pt x="38" y="14"/>
                    <a:pt x="37" y="13"/>
                    <a:pt x="35" y="13"/>
                  </a:cubicBezTo>
                  <a:cubicBezTo>
                    <a:pt x="35" y="13"/>
                    <a:pt x="34" y="12"/>
                    <a:pt x="33" y="12"/>
                  </a:cubicBezTo>
                  <a:cubicBezTo>
                    <a:pt x="32" y="12"/>
                    <a:pt x="31" y="13"/>
                    <a:pt x="30" y="13"/>
                  </a:cubicBezTo>
                  <a:cubicBezTo>
                    <a:pt x="30" y="12"/>
                    <a:pt x="31" y="10"/>
                    <a:pt x="31" y="8"/>
                  </a:cubicBezTo>
                  <a:cubicBezTo>
                    <a:pt x="30" y="6"/>
                    <a:pt x="30" y="5"/>
                    <a:pt x="29" y="4"/>
                  </a:cubicBezTo>
                  <a:cubicBezTo>
                    <a:pt x="26" y="1"/>
                    <a:pt x="24" y="0"/>
                    <a:pt x="21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6" name="Freeform 92">
              <a:extLst>
                <a:ext uri="{FF2B5EF4-FFF2-40B4-BE49-F238E27FC236}">
                  <a16:creationId xmlns:a16="http://schemas.microsoft.com/office/drawing/2014/main" id="{6154566C-5EF5-4420-9552-1198CB420015}"/>
                </a:ext>
              </a:extLst>
            </p:cNvPr>
            <p:cNvSpPr>
              <a:spLocks/>
            </p:cNvSpPr>
            <p:nvPr/>
          </p:nvSpPr>
          <p:spPr bwMode="auto">
            <a:xfrm>
              <a:off x="9945688" y="496888"/>
              <a:ext cx="160338" cy="166688"/>
            </a:xfrm>
            <a:custGeom>
              <a:avLst/>
              <a:gdLst>
                <a:gd name="T0" fmla="*/ 55 w 101"/>
                <a:gd name="T1" fmla="*/ 0 h 105"/>
                <a:gd name="T2" fmla="*/ 7 w 101"/>
                <a:gd name="T3" fmla="*/ 32 h 105"/>
                <a:gd name="T4" fmla="*/ 0 w 101"/>
                <a:gd name="T5" fmla="*/ 37 h 105"/>
                <a:gd name="T6" fmla="*/ 7 w 101"/>
                <a:gd name="T7" fmla="*/ 44 h 105"/>
                <a:gd name="T8" fmla="*/ 14 w 101"/>
                <a:gd name="T9" fmla="*/ 41 h 105"/>
                <a:gd name="T10" fmla="*/ 46 w 101"/>
                <a:gd name="T11" fmla="*/ 92 h 105"/>
                <a:gd name="T12" fmla="*/ 41 w 101"/>
                <a:gd name="T13" fmla="*/ 96 h 105"/>
                <a:gd name="T14" fmla="*/ 46 w 101"/>
                <a:gd name="T15" fmla="*/ 105 h 105"/>
                <a:gd name="T16" fmla="*/ 101 w 101"/>
                <a:gd name="T17" fmla="*/ 69 h 105"/>
                <a:gd name="T18" fmla="*/ 87 w 101"/>
                <a:gd name="T19" fmla="*/ 51 h 105"/>
                <a:gd name="T20" fmla="*/ 78 w 101"/>
                <a:gd name="T21" fmla="*/ 57 h 105"/>
                <a:gd name="T22" fmla="*/ 82 w 101"/>
                <a:gd name="T23" fmla="*/ 67 h 105"/>
                <a:gd name="T24" fmla="*/ 60 w 101"/>
                <a:gd name="T25" fmla="*/ 80 h 105"/>
                <a:gd name="T26" fmla="*/ 48 w 101"/>
                <a:gd name="T27" fmla="*/ 62 h 105"/>
                <a:gd name="T28" fmla="*/ 71 w 101"/>
                <a:gd name="T29" fmla="*/ 46 h 105"/>
                <a:gd name="T30" fmla="*/ 64 w 101"/>
                <a:gd name="T31" fmla="*/ 35 h 105"/>
                <a:gd name="T32" fmla="*/ 41 w 101"/>
                <a:gd name="T33" fmla="*/ 51 h 105"/>
                <a:gd name="T34" fmla="*/ 30 w 101"/>
                <a:gd name="T35" fmla="*/ 32 h 105"/>
                <a:gd name="T36" fmla="*/ 50 w 101"/>
                <a:gd name="T37" fmla="*/ 19 h 105"/>
                <a:gd name="T38" fmla="*/ 57 w 101"/>
                <a:gd name="T39" fmla="*/ 25 h 105"/>
                <a:gd name="T40" fmla="*/ 69 w 101"/>
                <a:gd name="T41" fmla="*/ 19 h 105"/>
                <a:gd name="T42" fmla="*/ 55 w 101"/>
                <a:gd name="T43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01" h="105">
                  <a:moveTo>
                    <a:pt x="55" y="0"/>
                  </a:moveTo>
                  <a:lnTo>
                    <a:pt x="7" y="32"/>
                  </a:lnTo>
                  <a:lnTo>
                    <a:pt x="0" y="37"/>
                  </a:lnTo>
                  <a:lnTo>
                    <a:pt x="7" y="44"/>
                  </a:lnTo>
                  <a:lnTo>
                    <a:pt x="14" y="41"/>
                  </a:lnTo>
                  <a:lnTo>
                    <a:pt x="46" y="92"/>
                  </a:lnTo>
                  <a:lnTo>
                    <a:pt x="41" y="96"/>
                  </a:lnTo>
                  <a:lnTo>
                    <a:pt x="46" y="105"/>
                  </a:lnTo>
                  <a:lnTo>
                    <a:pt x="101" y="69"/>
                  </a:lnTo>
                  <a:lnTo>
                    <a:pt x="87" y="51"/>
                  </a:lnTo>
                  <a:lnTo>
                    <a:pt x="78" y="57"/>
                  </a:lnTo>
                  <a:lnTo>
                    <a:pt x="82" y="67"/>
                  </a:lnTo>
                  <a:lnTo>
                    <a:pt x="60" y="80"/>
                  </a:lnTo>
                  <a:lnTo>
                    <a:pt x="48" y="62"/>
                  </a:lnTo>
                  <a:lnTo>
                    <a:pt x="71" y="46"/>
                  </a:lnTo>
                  <a:lnTo>
                    <a:pt x="64" y="35"/>
                  </a:lnTo>
                  <a:lnTo>
                    <a:pt x="41" y="51"/>
                  </a:lnTo>
                  <a:lnTo>
                    <a:pt x="30" y="32"/>
                  </a:lnTo>
                  <a:lnTo>
                    <a:pt x="50" y="19"/>
                  </a:lnTo>
                  <a:lnTo>
                    <a:pt x="57" y="25"/>
                  </a:lnTo>
                  <a:lnTo>
                    <a:pt x="69" y="19"/>
                  </a:lnTo>
                  <a:lnTo>
                    <a:pt x="5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7" name="Freeform 93">
              <a:extLst>
                <a:ext uri="{FF2B5EF4-FFF2-40B4-BE49-F238E27FC236}">
                  <a16:creationId xmlns:a16="http://schemas.microsoft.com/office/drawing/2014/main" id="{7E0F2A54-AADC-4F87-80C0-A3BC605977F0}"/>
                </a:ext>
              </a:extLst>
            </p:cNvPr>
            <p:cNvSpPr>
              <a:spLocks/>
            </p:cNvSpPr>
            <p:nvPr/>
          </p:nvSpPr>
          <p:spPr bwMode="auto">
            <a:xfrm>
              <a:off x="9945688" y="496888"/>
              <a:ext cx="160338" cy="166688"/>
            </a:xfrm>
            <a:custGeom>
              <a:avLst/>
              <a:gdLst>
                <a:gd name="T0" fmla="*/ 55 w 101"/>
                <a:gd name="T1" fmla="*/ 0 h 105"/>
                <a:gd name="T2" fmla="*/ 7 w 101"/>
                <a:gd name="T3" fmla="*/ 32 h 105"/>
                <a:gd name="T4" fmla="*/ 0 w 101"/>
                <a:gd name="T5" fmla="*/ 37 h 105"/>
                <a:gd name="T6" fmla="*/ 7 w 101"/>
                <a:gd name="T7" fmla="*/ 44 h 105"/>
                <a:gd name="T8" fmla="*/ 14 w 101"/>
                <a:gd name="T9" fmla="*/ 41 h 105"/>
                <a:gd name="T10" fmla="*/ 46 w 101"/>
                <a:gd name="T11" fmla="*/ 92 h 105"/>
                <a:gd name="T12" fmla="*/ 41 w 101"/>
                <a:gd name="T13" fmla="*/ 96 h 105"/>
                <a:gd name="T14" fmla="*/ 46 w 101"/>
                <a:gd name="T15" fmla="*/ 105 h 105"/>
                <a:gd name="T16" fmla="*/ 101 w 101"/>
                <a:gd name="T17" fmla="*/ 69 h 105"/>
                <a:gd name="T18" fmla="*/ 87 w 101"/>
                <a:gd name="T19" fmla="*/ 51 h 105"/>
                <a:gd name="T20" fmla="*/ 78 w 101"/>
                <a:gd name="T21" fmla="*/ 57 h 105"/>
                <a:gd name="T22" fmla="*/ 82 w 101"/>
                <a:gd name="T23" fmla="*/ 67 h 105"/>
                <a:gd name="T24" fmla="*/ 60 w 101"/>
                <a:gd name="T25" fmla="*/ 80 h 105"/>
                <a:gd name="T26" fmla="*/ 48 w 101"/>
                <a:gd name="T27" fmla="*/ 62 h 105"/>
                <a:gd name="T28" fmla="*/ 71 w 101"/>
                <a:gd name="T29" fmla="*/ 46 h 105"/>
                <a:gd name="T30" fmla="*/ 64 w 101"/>
                <a:gd name="T31" fmla="*/ 35 h 105"/>
                <a:gd name="T32" fmla="*/ 41 w 101"/>
                <a:gd name="T33" fmla="*/ 51 h 105"/>
                <a:gd name="T34" fmla="*/ 30 w 101"/>
                <a:gd name="T35" fmla="*/ 32 h 105"/>
                <a:gd name="T36" fmla="*/ 50 w 101"/>
                <a:gd name="T37" fmla="*/ 19 h 105"/>
                <a:gd name="T38" fmla="*/ 57 w 101"/>
                <a:gd name="T39" fmla="*/ 25 h 105"/>
                <a:gd name="T40" fmla="*/ 69 w 101"/>
                <a:gd name="T41" fmla="*/ 19 h 105"/>
                <a:gd name="T42" fmla="*/ 55 w 101"/>
                <a:gd name="T43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01" h="105">
                  <a:moveTo>
                    <a:pt x="55" y="0"/>
                  </a:moveTo>
                  <a:lnTo>
                    <a:pt x="7" y="32"/>
                  </a:lnTo>
                  <a:lnTo>
                    <a:pt x="0" y="37"/>
                  </a:lnTo>
                  <a:lnTo>
                    <a:pt x="7" y="44"/>
                  </a:lnTo>
                  <a:lnTo>
                    <a:pt x="14" y="41"/>
                  </a:lnTo>
                  <a:lnTo>
                    <a:pt x="46" y="92"/>
                  </a:lnTo>
                  <a:lnTo>
                    <a:pt x="41" y="96"/>
                  </a:lnTo>
                  <a:lnTo>
                    <a:pt x="46" y="105"/>
                  </a:lnTo>
                  <a:lnTo>
                    <a:pt x="101" y="69"/>
                  </a:lnTo>
                  <a:lnTo>
                    <a:pt x="87" y="51"/>
                  </a:lnTo>
                  <a:lnTo>
                    <a:pt x="78" y="57"/>
                  </a:lnTo>
                  <a:lnTo>
                    <a:pt x="82" y="67"/>
                  </a:lnTo>
                  <a:lnTo>
                    <a:pt x="60" y="80"/>
                  </a:lnTo>
                  <a:lnTo>
                    <a:pt x="48" y="62"/>
                  </a:lnTo>
                  <a:lnTo>
                    <a:pt x="71" y="46"/>
                  </a:lnTo>
                  <a:lnTo>
                    <a:pt x="64" y="35"/>
                  </a:lnTo>
                  <a:lnTo>
                    <a:pt x="41" y="51"/>
                  </a:lnTo>
                  <a:lnTo>
                    <a:pt x="30" y="32"/>
                  </a:lnTo>
                  <a:lnTo>
                    <a:pt x="50" y="19"/>
                  </a:lnTo>
                  <a:lnTo>
                    <a:pt x="57" y="25"/>
                  </a:lnTo>
                  <a:lnTo>
                    <a:pt x="69" y="19"/>
                  </a:lnTo>
                  <a:lnTo>
                    <a:pt x="5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8" name="Freeform 94">
              <a:extLst>
                <a:ext uri="{FF2B5EF4-FFF2-40B4-BE49-F238E27FC236}">
                  <a16:creationId xmlns:a16="http://schemas.microsoft.com/office/drawing/2014/main" id="{14B1724E-D31C-4C77-B905-D7BF1896007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72688" y="454026"/>
              <a:ext cx="123825" cy="138113"/>
            </a:xfrm>
            <a:custGeom>
              <a:avLst/>
              <a:gdLst>
                <a:gd name="T0" fmla="*/ 18 w 34"/>
                <a:gd name="T1" fmla="*/ 0 h 38"/>
                <a:gd name="T2" fmla="*/ 16 w 34"/>
                <a:gd name="T3" fmla="*/ 0 h 38"/>
                <a:gd name="T4" fmla="*/ 9 w 34"/>
                <a:gd name="T5" fmla="*/ 2 h 38"/>
                <a:gd name="T6" fmla="*/ 2 w 34"/>
                <a:gd name="T7" fmla="*/ 8 h 38"/>
                <a:gd name="T8" fmla="*/ 1 w 34"/>
                <a:gd name="T9" fmla="*/ 17 h 38"/>
                <a:gd name="T10" fmla="*/ 7 w 34"/>
                <a:gd name="T11" fmla="*/ 22 h 38"/>
                <a:gd name="T12" fmla="*/ 12 w 34"/>
                <a:gd name="T13" fmla="*/ 22 h 38"/>
                <a:gd name="T14" fmla="*/ 18 w 34"/>
                <a:gd name="T15" fmla="*/ 22 h 38"/>
                <a:gd name="T16" fmla="*/ 21 w 34"/>
                <a:gd name="T17" fmla="*/ 21 h 38"/>
                <a:gd name="T18" fmla="*/ 23 w 34"/>
                <a:gd name="T19" fmla="*/ 22 h 38"/>
                <a:gd name="T20" fmla="*/ 26 w 34"/>
                <a:gd name="T21" fmla="*/ 24 h 38"/>
                <a:gd name="T22" fmla="*/ 26 w 34"/>
                <a:gd name="T23" fmla="*/ 28 h 38"/>
                <a:gd name="T24" fmla="*/ 22 w 34"/>
                <a:gd name="T25" fmla="*/ 31 h 38"/>
                <a:gd name="T26" fmla="*/ 18 w 34"/>
                <a:gd name="T27" fmla="*/ 32 h 38"/>
                <a:gd name="T28" fmla="*/ 17 w 34"/>
                <a:gd name="T29" fmla="*/ 32 h 38"/>
                <a:gd name="T30" fmla="*/ 15 w 34"/>
                <a:gd name="T31" fmla="*/ 32 h 38"/>
                <a:gd name="T32" fmla="*/ 12 w 34"/>
                <a:gd name="T33" fmla="*/ 27 h 38"/>
                <a:gd name="T34" fmla="*/ 7 w 34"/>
                <a:gd name="T35" fmla="*/ 30 h 38"/>
                <a:gd name="T36" fmla="*/ 10 w 34"/>
                <a:gd name="T37" fmla="*/ 36 h 38"/>
                <a:gd name="T38" fmla="*/ 16 w 34"/>
                <a:gd name="T39" fmla="*/ 38 h 38"/>
                <a:gd name="T40" fmla="*/ 17 w 34"/>
                <a:gd name="T41" fmla="*/ 38 h 38"/>
                <a:gd name="T42" fmla="*/ 25 w 34"/>
                <a:gd name="T43" fmla="*/ 36 h 38"/>
                <a:gd name="T44" fmla="*/ 32 w 34"/>
                <a:gd name="T45" fmla="*/ 29 h 38"/>
                <a:gd name="T46" fmla="*/ 33 w 34"/>
                <a:gd name="T47" fmla="*/ 21 h 38"/>
                <a:gd name="T48" fmla="*/ 27 w 34"/>
                <a:gd name="T49" fmla="*/ 16 h 38"/>
                <a:gd name="T50" fmla="*/ 22 w 34"/>
                <a:gd name="T51" fmla="*/ 15 h 38"/>
                <a:gd name="T52" fmla="*/ 17 w 34"/>
                <a:gd name="T53" fmla="*/ 15 h 38"/>
                <a:gd name="T54" fmla="*/ 13 w 34"/>
                <a:gd name="T55" fmla="*/ 16 h 38"/>
                <a:gd name="T56" fmla="*/ 10 w 34"/>
                <a:gd name="T57" fmla="*/ 16 h 38"/>
                <a:gd name="T58" fmla="*/ 8 w 34"/>
                <a:gd name="T59" fmla="*/ 14 h 38"/>
                <a:gd name="T60" fmla="*/ 8 w 34"/>
                <a:gd name="T61" fmla="*/ 10 h 38"/>
                <a:gd name="T62" fmla="*/ 11 w 34"/>
                <a:gd name="T63" fmla="*/ 7 h 38"/>
                <a:gd name="T64" fmla="*/ 15 w 34"/>
                <a:gd name="T65" fmla="*/ 6 h 38"/>
                <a:gd name="T66" fmla="*/ 17 w 34"/>
                <a:gd name="T67" fmla="*/ 6 h 38"/>
                <a:gd name="T68" fmla="*/ 18 w 34"/>
                <a:gd name="T69" fmla="*/ 6 h 38"/>
                <a:gd name="T70" fmla="*/ 21 w 34"/>
                <a:gd name="T71" fmla="*/ 10 h 38"/>
                <a:gd name="T72" fmla="*/ 26 w 34"/>
                <a:gd name="T73" fmla="*/ 7 h 38"/>
                <a:gd name="T74" fmla="*/ 23 w 34"/>
                <a:gd name="T75" fmla="*/ 1 h 38"/>
                <a:gd name="T76" fmla="*/ 18 w 34"/>
                <a:gd name="T77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4" h="38">
                  <a:moveTo>
                    <a:pt x="18" y="0"/>
                  </a:moveTo>
                  <a:cubicBezTo>
                    <a:pt x="17" y="0"/>
                    <a:pt x="17" y="0"/>
                    <a:pt x="16" y="0"/>
                  </a:cubicBezTo>
                  <a:cubicBezTo>
                    <a:pt x="14" y="0"/>
                    <a:pt x="11" y="1"/>
                    <a:pt x="9" y="2"/>
                  </a:cubicBezTo>
                  <a:cubicBezTo>
                    <a:pt x="5" y="4"/>
                    <a:pt x="3" y="6"/>
                    <a:pt x="2" y="8"/>
                  </a:cubicBezTo>
                  <a:cubicBezTo>
                    <a:pt x="0" y="11"/>
                    <a:pt x="0" y="14"/>
                    <a:pt x="1" y="17"/>
                  </a:cubicBezTo>
                  <a:cubicBezTo>
                    <a:pt x="2" y="19"/>
                    <a:pt x="4" y="21"/>
                    <a:pt x="7" y="22"/>
                  </a:cubicBezTo>
                  <a:cubicBezTo>
                    <a:pt x="8" y="22"/>
                    <a:pt x="10" y="22"/>
                    <a:pt x="12" y="22"/>
                  </a:cubicBezTo>
                  <a:cubicBezTo>
                    <a:pt x="13" y="22"/>
                    <a:pt x="15" y="22"/>
                    <a:pt x="18" y="22"/>
                  </a:cubicBezTo>
                  <a:cubicBezTo>
                    <a:pt x="19" y="21"/>
                    <a:pt x="20" y="21"/>
                    <a:pt x="21" y="21"/>
                  </a:cubicBezTo>
                  <a:cubicBezTo>
                    <a:pt x="22" y="21"/>
                    <a:pt x="23" y="21"/>
                    <a:pt x="23" y="22"/>
                  </a:cubicBezTo>
                  <a:cubicBezTo>
                    <a:pt x="25" y="22"/>
                    <a:pt x="25" y="23"/>
                    <a:pt x="26" y="24"/>
                  </a:cubicBezTo>
                  <a:cubicBezTo>
                    <a:pt x="27" y="25"/>
                    <a:pt x="27" y="26"/>
                    <a:pt x="26" y="28"/>
                  </a:cubicBezTo>
                  <a:cubicBezTo>
                    <a:pt x="25" y="29"/>
                    <a:pt x="24" y="30"/>
                    <a:pt x="22" y="31"/>
                  </a:cubicBezTo>
                  <a:cubicBezTo>
                    <a:pt x="21" y="31"/>
                    <a:pt x="20" y="32"/>
                    <a:pt x="18" y="32"/>
                  </a:cubicBezTo>
                  <a:cubicBezTo>
                    <a:pt x="18" y="32"/>
                    <a:pt x="17" y="32"/>
                    <a:pt x="17" y="32"/>
                  </a:cubicBezTo>
                  <a:cubicBezTo>
                    <a:pt x="16" y="32"/>
                    <a:pt x="16" y="32"/>
                    <a:pt x="15" y="32"/>
                  </a:cubicBezTo>
                  <a:cubicBezTo>
                    <a:pt x="12" y="27"/>
                    <a:pt x="12" y="27"/>
                    <a:pt x="12" y="27"/>
                  </a:cubicBezTo>
                  <a:cubicBezTo>
                    <a:pt x="7" y="30"/>
                    <a:pt x="7" y="30"/>
                    <a:pt x="7" y="30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2" y="37"/>
                    <a:pt x="14" y="38"/>
                    <a:pt x="16" y="38"/>
                  </a:cubicBezTo>
                  <a:cubicBezTo>
                    <a:pt x="16" y="38"/>
                    <a:pt x="17" y="38"/>
                    <a:pt x="17" y="38"/>
                  </a:cubicBezTo>
                  <a:cubicBezTo>
                    <a:pt x="19" y="37"/>
                    <a:pt x="22" y="37"/>
                    <a:pt x="25" y="36"/>
                  </a:cubicBezTo>
                  <a:cubicBezTo>
                    <a:pt x="28" y="34"/>
                    <a:pt x="31" y="32"/>
                    <a:pt x="32" y="29"/>
                  </a:cubicBezTo>
                  <a:cubicBezTo>
                    <a:pt x="34" y="27"/>
                    <a:pt x="34" y="24"/>
                    <a:pt x="33" y="21"/>
                  </a:cubicBezTo>
                  <a:cubicBezTo>
                    <a:pt x="31" y="18"/>
                    <a:pt x="30" y="17"/>
                    <a:pt x="27" y="16"/>
                  </a:cubicBezTo>
                  <a:cubicBezTo>
                    <a:pt x="25" y="15"/>
                    <a:pt x="24" y="15"/>
                    <a:pt x="22" y="15"/>
                  </a:cubicBezTo>
                  <a:cubicBezTo>
                    <a:pt x="20" y="15"/>
                    <a:pt x="19" y="15"/>
                    <a:pt x="17" y="15"/>
                  </a:cubicBezTo>
                  <a:cubicBezTo>
                    <a:pt x="15" y="16"/>
                    <a:pt x="14" y="16"/>
                    <a:pt x="13" y="16"/>
                  </a:cubicBezTo>
                  <a:cubicBezTo>
                    <a:pt x="12" y="16"/>
                    <a:pt x="11" y="16"/>
                    <a:pt x="10" y="16"/>
                  </a:cubicBezTo>
                  <a:cubicBezTo>
                    <a:pt x="9" y="15"/>
                    <a:pt x="8" y="15"/>
                    <a:pt x="8" y="14"/>
                  </a:cubicBezTo>
                  <a:cubicBezTo>
                    <a:pt x="7" y="12"/>
                    <a:pt x="7" y="11"/>
                    <a:pt x="8" y="10"/>
                  </a:cubicBezTo>
                  <a:cubicBezTo>
                    <a:pt x="8" y="9"/>
                    <a:pt x="10" y="8"/>
                    <a:pt x="11" y="7"/>
                  </a:cubicBezTo>
                  <a:cubicBezTo>
                    <a:pt x="13" y="6"/>
                    <a:pt x="14" y="6"/>
                    <a:pt x="15" y="6"/>
                  </a:cubicBezTo>
                  <a:cubicBezTo>
                    <a:pt x="16" y="6"/>
                    <a:pt x="17" y="6"/>
                    <a:pt x="17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21" y="10"/>
                    <a:pt x="21" y="10"/>
                    <a:pt x="21" y="10"/>
                  </a:cubicBezTo>
                  <a:cubicBezTo>
                    <a:pt x="26" y="7"/>
                    <a:pt x="26" y="7"/>
                    <a:pt x="26" y="7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1" y="0"/>
                    <a:pt x="20" y="0"/>
                    <a:pt x="18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9" name="Freeform 95">
              <a:extLst>
                <a:ext uri="{FF2B5EF4-FFF2-40B4-BE49-F238E27FC236}">
                  <a16:creationId xmlns:a16="http://schemas.microsoft.com/office/drawing/2014/main" id="{D40ECD3D-CFEA-41B6-9293-54231FD349A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74288" y="403226"/>
              <a:ext cx="119063" cy="149225"/>
            </a:xfrm>
            <a:custGeom>
              <a:avLst/>
              <a:gdLst>
                <a:gd name="T0" fmla="*/ 71 w 75"/>
                <a:gd name="T1" fmla="*/ 0 h 94"/>
                <a:gd name="T2" fmla="*/ 0 w 75"/>
                <a:gd name="T3" fmla="*/ 18 h 94"/>
                <a:gd name="T4" fmla="*/ 5 w 75"/>
                <a:gd name="T5" fmla="*/ 41 h 94"/>
                <a:gd name="T6" fmla="*/ 18 w 75"/>
                <a:gd name="T7" fmla="*/ 37 h 94"/>
                <a:gd name="T8" fmla="*/ 16 w 75"/>
                <a:gd name="T9" fmla="*/ 28 h 94"/>
                <a:gd name="T10" fmla="*/ 30 w 75"/>
                <a:gd name="T11" fmla="*/ 23 h 94"/>
                <a:gd name="T12" fmla="*/ 46 w 75"/>
                <a:gd name="T13" fmla="*/ 80 h 94"/>
                <a:gd name="T14" fmla="*/ 39 w 75"/>
                <a:gd name="T15" fmla="*/ 84 h 94"/>
                <a:gd name="T16" fmla="*/ 41 w 75"/>
                <a:gd name="T17" fmla="*/ 94 h 94"/>
                <a:gd name="T18" fmla="*/ 73 w 75"/>
                <a:gd name="T19" fmla="*/ 84 h 94"/>
                <a:gd name="T20" fmla="*/ 71 w 75"/>
                <a:gd name="T21" fmla="*/ 75 h 94"/>
                <a:gd name="T22" fmla="*/ 62 w 75"/>
                <a:gd name="T23" fmla="*/ 75 h 94"/>
                <a:gd name="T24" fmla="*/ 46 w 75"/>
                <a:gd name="T25" fmla="*/ 18 h 94"/>
                <a:gd name="T26" fmla="*/ 62 w 75"/>
                <a:gd name="T27" fmla="*/ 16 h 94"/>
                <a:gd name="T28" fmla="*/ 64 w 75"/>
                <a:gd name="T29" fmla="*/ 23 h 94"/>
                <a:gd name="T30" fmla="*/ 75 w 75"/>
                <a:gd name="T31" fmla="*/ 21 h 94"/>
                <a:gd name="T32" fmla="*/ 71 w 75"/>
                <a:gd name="T33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5" h="94">
                  <a:moveTo>
                    <a:pt x="71" y="0"/>
                  </a:moveTo>
                  <a:lnTo>
                    <a:pt x="0" y="18"/>
                  </a:lnTo>
                  <a:lnTo>
                    <a:pt x="5" y="41"/>
                  </a:lnTo>
                  <a:lnTo>
                    <a:pt x="18" y="37"/>
                  </a:lnTo>
                  <a:lnTo>
                    <a:pt x="16" y="28"/>
                  </a:lnTo>
                  <a:lnTo>
                    <a:pt x="30" y="23"/>
                  </a:lnTo>
                  <a:lnTo>
                    <a:pt x="46" y="80"/>
                  </a:lnTo>
                  <a:lnTo>
                    <a:pt x="39" y="84"/>
                  </a:lnTo>
                  <a:lnTo>
                    <a:pt x="41" y="94"/>
                  </a:lnTo>
                  <a:lnTo>
                    <a:pt x="73" y="84"/>
                  </a:lnTo>
                  <a:lnTo>
                    <a:pt x="71" y="75"/>
                  </a:lnTo>
                  <a:lnTo>
                    <a:pt x="62" y="75"/>
                  </a:lnTo>
                  <a:lnTo>
                    <a:pt x="46" y="18"/>
                  </a:lnTo>
                  <a:lnTo>
                    <a:pt x="62" y="16"/>
                  </a:lnTo>
                  <a:lnTo>
                    <a:pt x="64" y="23"/>
                  </a:lnTo>
                  <a:lnTo>
                    <a:pt x="75" y="21"/>
                  </a:lnTo>
                  <a:lnTo>
                    <a:pt x="7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0" name="Freeform 96">
              <a:extLst>
                <a:ext uri="{FF2B5EF4-FFF2-40B4-BE49-F238E27FC236}">
                  <a16:creationId xmlns:a16="http://schemas.microsoft.com/office/drawing/2014/main" id="{D9CF32EF-5EDE-4419-AC39-035DE253B01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74288" y="403226"/>
              <a:ext cx="119063" cy="149225"/>
            </a:xfrm>
            <a:custGeom>
              <a:avLst/>
              <a:gdLst>
                <a:gd name="T0" fmla="*/ 71 w 75"/>
                <a:gd name="T1" fmla="*/ 0 h 94"/>
                <a:gd name="T2" fmla="*/ 0 w 75"/>
                <a:gd name="T3" fmla="*/ 18 h 94"/>
                <a:gd name="T4" fmla="*/ 5 w 75"/>
                <a:gd name="T5" fmla="*/ 41 h 94"/>
                <a:gd name="T6" fmla="*/ 18 w 75"/>
                <a:gd name="T7" fmla="*/ 37 h 94"/>
                <a:gd name="T8" fmla="*/ 16 w 75"/>
                <a:gd name="T9" fmla="*/ 28 h 94"/>
                <a:gd name="T10" fmla="*/ 30 w 75"/>
                <a:gd name="T11" fmla="*/ 23 h 94"/>
                <a:gd name="T12" fmla="*/ 46 w 75"/>
                <a:gd name="T13" fmla="*/ 80 h 94"/>
                <a:gd name="T14" fmla="*/ 39 w 75"/>
                <a:gd name="T15" fmla="*/ 84 h 94"/>
                <a:gd name="T16" fmla="*/ 41 w 75"/>
                <a:gd name="T17" fmla="*/ 94 h 94"/>
                <a:gd name="T18" fmla="*/ 73 w 75"/>
                <a:gd name="T19" fmla="*/ 84 h 94"/>
                <a:gd name="T20" fmla="*/ 71 w 75"/>
                <a:gd name="T21" fmla="*/ 75 h 94"/>
                <a:gd name="T22" fmla="*/ 62 w 75"/>
                <a:gd name="T23" fmla="*/ 75 h 94"/>
                <a:gd name="T24" fmla="*/ 46 w 75"/>
                <a:gd name="T25" fmla="*/ 18 h 94"/>
                <a:gd name="T26" fmla="*/ 62 w 75"/>
                <a:gd name="T27" fmla="*/ 16 h 94"/>
                <a:gd name="T28" fmla="*/ 64 w 75"/>
                <a:gd name="T29" fmla="*/ 23 h 94"/>
                <a:gd name="T30" fmla="*/ 75 w 75"/>
                <a:gd name="T31" fmla="*/ 21 h 94"/>
                <a:gd name="T32" fmla="*/ 71 w 75"/>
                <a:gd name="T33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5" h="94">
                  <a:moveTo>
                    <a:pt x="71" y="0"/>
                  </a:moveTo>
                  <a:lnTo>
                    <a:pt x="0" y="18"/>
                  </a:lnTo>
                  <a:lnTo>
                    <a:pt x="5" y="41"/>
                  </a:lnTo>
                  <a:lnTo>
                    <a:pt x="18" y="37"/>
                  </a:lnTo>
                  <a:lnTo>
                    <a:pt x="16" y="28"/>
                  </a:lnTo>
                  <a:lnTo>
                    <a:pt x="30" y="23"/>
                  </a:lnTo>
                  <a:lnTo>
                    <a:pt x="46" y="80"/>
                  </a:lnTo>
                  <a:lnTo>
                    <a:pt x="39" y="84"/>
                  </a:lnTo>
                  <a:lnTo>
                    <a:pt x="41" y="94"/>
                  </a:lnTo>
                  <a:lnTo>
                    <a:pt x="73" y="84"/>
                  </a:lnTo>
                  <a:lnTo>
                    <a:pt x="71" y="75"/>
                  </a:lnTo>
                  <a:lnTo>
                    <a:pt x="62" y="75"/>
                  </a:lnTo>
                  <a:lnTo>
                    <a:pt x="46" y="18"/>
                  </a:lnTo>
                  <a:lnTo>
                    <a:pt x="62" y="16"/>
                  </a:lnTo>
                  <a:lnTo>
                    <a:pt x="64" y="23"/>
                  </a:lnTo>
                  <a:lnTo>
                    <a:pt x="75" y="21"/>
                  </a:lnTo>
                  <a:lnTo>
                    <a:pt x="7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1" name="Freeform 97">
              <a:extLst>
                <a:ext uri="{FF2B5EF4-FFF2-40B4-BE49-F238E27FC236}">
                  <a16:creationId xmlns:a16="http://schemas.microsoft.com/office/drawing/2014/main" id="{71F77D21-6667-4AE3-A660-47098801089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04463" y="392113"/>
              <a:ext cx="127000" cy="138113"/>
            </a:xfrm>
            <a:custGeom>
              <a:avLst/>
              <a:gdLst>
                <a:gd name="T0" fmla="*/ 28 w 80"/>
                <a:gd name="T1" fmla="*/ 50 h 87"/>
                <a:gd name="T2" fmla="*/ 32 w 80"/>
                <a:gd name="T3" fmla="*/ 19 h 87"/>
                <a:gd name="T4" fmla="*/ 35 w 80"/>
                <a:gd name="T5" fmla="*/ 19 h 87"/>
                <a:gd name="T6" fmla="*/ 46 w 80"/>
                <a:gd name="T7" fmla="*/ 48 h 87"/>
                <a:gd name="T8" fmla="*/ 28 w 80"/>
                <a:gd name="T9" fmla="*/ 50 h 87"/>
                <a:gd name="T10" fmla="*/ 39 w 80"/>
                <a:gd name="T11" fmla="*/ 0 h 87"/>
                <a:gd name="T12" fmla="*/ 23 w 80"/>
                <a:gd name="T13" fmla="*/ 3 h 87"/>
                <a:gd name="T14" fmla="*/ 7 w 80"/>
                <a:gd name="T15" fmla="*/ 76 h 87"/>
                <a:gd name="T16" fmla="*/ 0 w 80"/>
                <a:gd name="T17" fmla="*/ 78 h 87"/>
                <a:gd name="T18" fmla="*/ 3 w 80"/>
                <a:gd name="T19" fmla="*/ 87 h 87"/>
                <a:gd name="T20" fmla="*/ 30 w 80"/>
                <a:gd name="T21" fmla="*/ 85 h 87"/>
                <a:gd name="T22" fmla="*/ 30 w 80"/>
                <a:gd name="T23" fmla="*/ 73 h 87"/>
                <a:gd name="T24" fmla="*/ 23 w 80"/>
                <a:gd name="T25" fmla="*/ 73 h 87"/>
                <a:gd name="T26" fmla="*/ 25 w 80"/>
                <a:gd name="T27" fmla="*/ 62 h 87"/>
                <a:gd name="T28" fmla="*/ 53 w 80"/>
                <a:gd name="T29" fmla="*/ 60 h 87"/>
                <a:gd name="T30" fmla="*/ 57 w 80"/>
                <a:gd name="T31" fmla="*/ 69 h 87"/>
                <a:gd name="T32" fmla="*/ 51 w 80"/>
                <a:gd name="T33" fmla="*/ 71 h 87"/>
                <a:gd name="T34" fmla="*/ 53 w 80"/>
                <a:gd name="T35" fmla="*/ 80 h 87"/>
                <a:gd name="T36" fmla="*/ 80 w 80"/>
                <a:gd name="T37" fmla="*/ 78 h 87"/>
                <a:gd name="T38" fmla="*/ 80 w 80"/>
                <a:gd name="T39" fmla="*/ 69 h 87"/>
                <a:gd name="T40" fmla="*/ 73 w 80"/>
                <a:gd name="T41" fmla="*/ 66 h 87"/>
                <a:gd name="T42" fmla="*/ 39 w 80"/>
                <a:gd name="T43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80" h="87">
                  <a:moveTo>
                    <a:pt x="28" y="50"/>
                  </a:moveTo>
                  <a:lnTo>
                    <a:pt x="32" y="19"/>
                  </a:lnTo>
                  <a:lnTo>
                    <a:pt x="35" y="19"/>
                  </a:lnTo>
                  <a:lnTo>
                    <a:pt x="46" y="48"/>
                  </a:lnTo>
                  <a:lnTo>
                    <a:pt x="28" y="50"/>
                  </a:lnTo>
                  <a:close/>
                  <a:moveTo>
                    <a:pt x="39" y="0"/>
                  </a:moveTo>
                  <a:lnTo>
                    <a:pt x="23" y="3"/>
                  </a:lnTo>
                  <a:lnTo>
                    <a:pt x="7" y="76"/>
                  </a:lnTo>
                  <a:lnTo>
                    <a:pt x="0" y="78"/>
                  </a:lnTo>
                  <a:lnTo>
                    <a:pt x="3" y="87"/>
                  </a:lnTo>
                  <a:lnTo>
                    <a:pt x="30" y="85"/>
                  </a:lnTo>
                  <a:lnTo>
                    <a:pt x="30" y="73"/>
                  </a:lnTo>
                  <a:lnTo>
                    <a:pt x="23" y="73"/>
                  </a:lnTo>
                  <a:lnTo>
                    <a:pt x="25" y="62"/>
                  </a:lnTo>
                  <a:lnTo>
                    <a:pt x="53" y="60"/>
                  </a:lnTo>
                  <a:lnTo>
                    <a:pt x="57" y="69"/>
                  </a:lnTo>
                  <a:lnTo>
                    <a:pt x="51" y="71"/>
                  </a:lnTo>
                  <a:lnTo>
                    <a:pt x="53" y="80"/>
                  </a:lnTo>
                  <a:lnTo>
                    <a:pt x="80" y="78"/>
                  </a:lnTo>
                  <a:lnTo>
                    <a:pt x="80" y="69"/>
                  </a:lnTo>
                  <a:lnTo>
                    <a:pt x="73" y="66"/>
                  </a:lnTo>
                  <a:lnTo>
                    <a:pt x="3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2" name="Freeform 98">
              <a:extLst>
                <a:ext uri="{FF2B5EF4-FFF2-40B4-BE49-F238E27FC236}">
                  <a16:creationId xmlns:a16="http://schemas.microsoft.com/office/drawing/2014/main" id="{D9A5B393-6B06-4A10-99DF-79037274CE5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04463" y="392113"/>
              <a:ext cx="127000" cy="138113"/>
            </a:xfrm>
            <a:custGeom>
              <a:avLst/>
              <a:gdLst>
                <a:gd name="T0" fmla="*/ 28 w 80"/>
                <a:gd name="T1" fmla="*/ 50 h 87"/>
                <a:gd name="T2" fmla="*/ 32 w 80"/>
                <a:gd name="T3" fmla="*/ 19 h 87"/>
                <a:gd name="T4" fmla="*/ 35 w 80"/>
                <a:gd name="T5" fmla="*/ 19 h 87"/>
                <a:gd name="T6" fmla="*/ 46 w 80"/>
                <a:gd name="T7" fmla="*/ 48 h 87"/>
                <a:gd name="T8" fmla="*/ 28 w 80"/>
                <a:gd name="T9" fmla="*/ 50 h 87"/>
                <a:gd name="T10" fmla="*/ 39 w 80"/>
                <a:gd name="T11" fmla="*/ 0 h 87"/>
                <a:gd name="T12" fmla="*/ 23 w 80"/>
                <a:gd name="T13" fmla="*/ 3 h 87"/>
                <a:gd name="T14" fmla="*/ 7 w 80"/>
                <a:gd name="T15" fmla="*/ 76 h 87"/>
                <a:gd name="T16" fmla="*/ 0 w 80"/>
                <a:gd name="T17" fmla="*/ 78 h 87"/>
                <a:gd name="T18" fmla="*/ 3 w 80"/>
                <a:gd name="T19" fmla="*/ 87 h 87"/>
                <a:gd name="T20" fmla="*/ 30 w 80"/>
                <a:gd name="T21" fmla="*/ 85 h 87"/>
                <a:gd name="T22" fmla="*/ 30 w 80"/>
                <a:gd name="T23" fmla="*/ 73 h 87"/>
                <a:gd name="T24" fmla="*/ 23 w 80"/>
                <a:gd name="T25" fmla="*/ 73 h 87"/>
                <a:gd name="T26" fmla="*/ 25 w 80"/>
                <a:gd name="T27" fmla="*/ 62 h 87"/>
                <a:gd name="T28" fmla="*/ 53 w 80"/>
                <a:gd name="T29" fmla="*/ 60 h 87"/>
                <a:gd name="T30" fmla="*/ 57 w 80"/>
                <a:gd name="T31" fmla="*/ 69 h 87"/>
                <a:gd name="T32" fmla="*/ 51 w 80"/>
                <a:gd name="T33" fmla="*/ 71 h 87"/>
                <a:gd name="T34" fmla="*/ 53 w 80"/>
                <a:gd name="T35" fmla="*/ 80 h 87"/>
                <a:gd name="T36" fmla="*/ 80 w 80"/>
                <a:gd name="T37" fmla="*/ 78 h 87"/>
                <a:gd name="T38" fmla="*/ 80 w 80"/>
                <a:gd name="T39" fmla="*/ 69 h 87"/>
                <a:gd name="T40" fmla="*/ 73 w 80"/>
                <a:gd name="T41" fmla="*/ 66 h 87"/>
                <a:gd name="T42" fmla="*/ 39 w 80"/>
                <a:gd name="T43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80" h="87">
                  <a:moveTo>
                    <a:pt x="28" y="50"/>
                  </a:moveTo>
                  <a:lnTo>
                    <a:pt x="32" y="19"/>
                  </a:lnTo>
                  <a:lnTo>
                    <a:pt x="35" y="19"/>
                  </a:lnTo>
                  <a:lnTo>
                    <a:pt x="46" y="48"/>
                  </a:lnTo>
                  <a:lnTo>
                    <a:pt x="28" y="50"/>
                  </a:lnTo>
                  <a:moveTo>
                    <a:pt x="39" y="0"/>
                  </a:moveTo>
                  <a:lnTo>
                    <a:pt x="23" y="3"/>
                  </a:lnTo>
                  <a:lnTo>
                    <a:pt x="7" y="76"/>
                  </a:lnTo>
                  <a:lnTo>
                    <a:pt x="0" y="78"/>
                  </a:lnTo>
                  <a:lnTo>
                    <a:pt x="3" y="87"/>
                  </a:lnTo>
                  <a:lnTo>
                    <a:pt x="30" y="85"/>
                  </a:lnTo>
                  <a:lnTo>
                    <a:pt x="30" y="73"/>
                  </a:lnTo>
                  <a:lnTo>
                    <a:pt x="23" y="73"/>
                  </a:lnTo>
                  <a:lnTo>
                    <a:pt x="25" y="62"/>
                  </a:lnTo>
                  <a:lnTo>
                    <a:pt x="53" y="60"/>
                  </a:lnTo>
                  <a:lnTo>
                    <a:pt x="57" y="69"/>
                  </a:lnTo>
                  <a:lnTo>
                    <a:pt x="51" y="71"/>
                  </a:lnTo>
                  <a:lnTo>
                    <a:pt x="53" y="80"/>
                  </a:lnTo>
                  <a:lnTo>
                    <a:pt x="80" y="78"/>
                  </a:lnTo>
                  <a:lnTo>
                    <a:pt x="80" y="69"/>
                  </a:lnTo>
                  <a:lnTo>
                    <a:pt x="73" y="66"/>
                  </a:lnTo>
                  <a:lnTo>
                    <a:pt x="3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3" name="Freeform 99">
              <a:extLst>
                <a:ext uri="{FF2B5EF4-FFF2-40B4-BE49-F238E27FC236}">
                  <a16:creationId xmlns:a16="http://schemas.microsoft.com/office/drawing/2014/main" id="{AE5D6F86-E6E8-49D9-B02D-551F647C3E6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31463" y="385763"/>
              <a:ext cx="134938" cy="133350"/>
            </a:xfrm>
            <a:custGeom>
              <a:avLst/>
              <a:gdLst>
                <a:gd name="T0" fmla="*/ 0 w 37"/>
                <a:gd name="T1" fmla="*/ 0 h 37"/>
                <a:gd name="T2" fmla="*/ 0 w 37"/>
                <a:gd name="T3" fmla="*/ 4 h 37"/>
                <a:gd name="T4" fmla="*/ 4 w 37"/>
                <a:gd name="T5" fmla="*/ 5 h 37"/>
                <a:gd name="T6" fmla="*/ 3 w 37"/>
                <a:gd name="T7" fmla="*/ 24 h 37"/>
                <a:gd name="T8" fmla="*/ 7 w 37"/>
                <a:gd name="T9" fmla="*/ 33 h 37"/>
                <a:gd name="T10" fmla="*/ 17 w 37"/>
                <a:gd name="T11" fmla="*/ 37 h 37"/>
                <a:gd name="T12" fmla="*/ 18 w 37"/>
                <a:gd name="T13" fmla="*/ 37 h 37"/>
                <a:gd name="T14" fmla="*/ 28 w 37"/>
                <a:gd name="T15" fmla="*/ 34 h 37"/>
                <a:gd name="T16" fmla="*/ 32 w 37"/>
                <a:gd name="T17" fmla="*/ 25 h 37"/>
                <a:gd name="T18" fmla="*/ 33 w 37"/>
                <a:gd name="T19" fmla="*/ 6 h 37"/>
                <a:gd name="T20" fmla="*/ 37 w 37"/>
                <a:gd name="T21" fmla="*/ 6 h 37"/>
                <a:gd name="T22" fmla="*/ 37 w 37"/>
                <a:gd name="T23" fmla="*/ 1 h 37"/>
                <a:gd name="T24" fmla="*/ 22 w 37"/>
                <a:gd name="T25" fmla="*/ 1 h 37"/>
                <a:gd name="T26" fmla="*/ 22 w 37"/>
                <a:gd name="T27" fmla="*/ 5 h 37"/>
                <a:gd name="T28" fmla="*/ 26 w 37"/>
                <a:gd name="T29" fmla="*/ 6 h 37"/>
                <a:gd name="T30" fmla="*/ 25 w 37"/>
                <a:gd name="T31" fmla="*/ 25 h 37"/>
                <a:gd name="T32" fmla="*/ 23 w 37"/>
                <a:gd name="T33" fmla="*/ 30 h 37"/>
                <a:gd name="T34" fmla="*/ 18 w 37"/>
                <a:gd name="T35" fmla="*/ 32 h 37"/>
                <a:gd name="T36" fmla="*/ 17 w 37"/>
                <a:gd name="T37" fmla="*/ 32 h 37"/>
                <a:gd name="T38" fmla="*/ 12 w 37"/>
                <a:gd name="T39" fmla="*/ 30 h 37"/>
                <a:gd name="T40" fmla="*/ 10 w 37"/>
                <a:gd name="T41" fmla="*/ 24 h 37"/>
                <a:gd name="T42" fmla="*/ 11 w 37"/>
                <a:gd name="T43" fmla="*/ 5 h 37"/>
                <a:gd name="T44" fmla="*/ 15 w 37"/>
                <a:gd name="T45" fmla="*/ 5 h 37"/>
                <a:gd name="T46" fmla="*/ 15 w 37"/>
                <a:gd name="T47" fmla="*/ 0 h 37"/>
                <a:gd name="T48" fmla="*/ 11 w 37"/>
                <a:gd name="T49" fmla="*/ 0 h 37"/>
                <a:gd name="T50" fmla="*/ 4 w 37"/>
                <a:gd name="T51" fmla="*/ 0 h 37"/>
                <a:gd name="T52" fmla="*/ 0 w 37"/>
                <a:gd name="T53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7" h="37">
                  <a:moveTo>
                    <a:pt x="0" y="0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3" y="28"/>
                    <a:pt x="4" y="31"/>
                    <a:pt x="7" y="33"/>
                  </a:cubicBezTo>
                  <a:cubicBezTo>
                    <a:pt x="9" y="36"/>
                    <a:pt x="13" y="37"/>
                    <a:pt x="17" y="37"/>
                  </a:cubicBezTo>
                  <a:cubicBezTo>
                    <a:pt x="17" y="37"/>
                    <a:pt x="18" y="37"/>
                    <a:pt x="18" y="37"/>
                  </a:cubicBezTo>
                  <a:cubicBezTo>
                    <a:pt x="22" y="37"/>
                    <a:pt x="25" y="36"/>
                    <a:pt x="28" y="34"/>
                  </a:cubicBezTo>
                  <a:cubicBezTo>
                    <a:pt x="31" y="32"/>
                    <a:pt x="32" y="29"/>
                    <a:pt x="32" y="25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7" y="6"/>
                    <a:pt x="37" y="6"/>
                    <a:pt x="37" y="6"/>
                  </a:cubicBezTo>
                  <a:cubicBezTo>
                    <a:pt x="37" y="1"/>
                    <a:pt x="37" y="1"/>
                    <a:pt x="37" y="1"/>
                  </a:cubicBezTo>
                  <a:cubicBezTo>
                    <a:pt x="22" y="1"/>
                    <a:pt x="22" y="1"/>
                    <a:pt x="22" y="1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26" y="6"/>
                    <a:pt x="26" y="6"/>
                    <a:pt x="26" y="6"/>
                  </a:cubicBezTo>
                  <a:cubicBezTo>
                    <a:pt x="25" y="25"/>
                    <a:pt x="25" y="25"/>
                    <a:pt x="25" y="25"/>
                  </a:cubicBezTo>
                  <a:cubicBezTo>
                    <a:pt x="25" y="27"/>
                    <a:pt x="24" y="29"/>
                    <a:pt x="23" y="30"/>
                  </a:cubicBezTo>
                  <a:cubicBezTo>
                    <a:pt x="22" y="31"/>
                    <a:pt x="20" y="32"/>
                    <a:pt x="18" y="32"/>
                  </a:cubicBezTo>
                  <a:cubicBezTo>
                    <a:pt x="18" y="32"/>
                    <a:pt x="18" y="32"/>
                    <a:pt x="17" y="32"/>
                  </a:cubicBezTo>
                  <a:cubicBezTo>
                    <a:pt x="15" y="31"/>
                    <a:pt x="13" y="31"/>
                    <a:pt x="12" y="30"/>
                  </a:cubicBezTo>
                  <a:cubicBezTo>
                    <a:pt x="11" y="28"/>
                    <a:pt x="10" y="27"/>
                    <a:pt x="10" y="24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4" name="Freeform 100">
              <a:extLst>
                <a:ext uri="{FF2B5EF4-FFF2-40B4-BE49-F238E27FC236}">
                  <a16:creationId xmlns:a16="http://schemas.microsoft.com/office/drawing/2014/main" id="{BD31E2F4-DFCB-4AB2-9B91-6685A3CE996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561638" y="392113"/>
              <a:ext cx="127000" cy="152400"/>
            </a:xfrm>
            <a:custGeom>
              <a:avLst/>
              <a:gdLst>
                <a:gd name="T0" fmla="*/ 22 w 35"/>
                <a:gd name="T1" fmla="*/ 20 h 42"/>
                <a:gd name="T2" fmla="*/ 20 w 35"/>
                <a:gd name="T3" fmla="*/ 19 h 42"/>
                <a:gd name="T4" fmla="*/ 15 w 35"/>
                <a:gd name="T5" fmla="*/ 18 h 42"/>
                <a:gd name="T6" fmla="*/ 17 w 35"/>
                <a:gd name="T7" fmla="*/ 8 h 42"/>
                <a:gd name="T8" fmla="*/ 22 w 35"/>
                <a:gd name="T9" fmla="*/ 9 h 42"/>
                <a:gd name="T10" fmla="*/ 26 w 35"/>
                <a:gd name="T11" fmla="*/ 12 h 42"/>
                <a:gd name="T12" fmla="*/ 27 w 35"/>
                <a:gd name="T13" fmla="*/ 16 h 42"/>
                <a:gd name="T14" fmla="*/ 25 w 35"/>
                <a:gd name="T15" fmla="*/ 19 h 42"/>
                <a:gd name="T16" fmla="*/ 22 w 35"/>
                <a:gd name="T17" fmla="*/ 20 h 42"/>
                <a:gd name="T18" fmla="*/ 7 w 35"/>
                <a:gd name="T19" fmla="*/ 0 h 42"/>
                <a:gd name="T20" fmla="*/ 7 w 35"/>
                <a:gd name="T21" fmla="*/ 5 h 42"/>
                <a:gd name="T22" fmla="*/ 10 w 35"/>
                <a:gd name="T23" fmla="*/ 6 h 42"/>
                <a:gd name="T24" fmla="*/ 5 w 35"/>
                <a:gd name="T25" fmla="*/ 31 h 42"/>
                <a:gd name="T26" fmla="*/ 1 w 35"/>
                <a:gd name="T27" fmla="*/ 31 h 42"/>
                <a:gd name="T28" fmla="*/ 0 w 35"/>
                <a:gd name="T29" fmla="*/ 36 h 42"/>
                <a:gd name="T30" fmla="*/ 14 w 35"/>
                <a:gd name="T31" fmla="*/ 39 h 42"/>
                <a:gd name="T32" fmla="*/ 15 w 35"/>
                <a:gd name="T33" fmla="*/ 35 h 42"/>
                <a:gd name="T34" fmla="*/ 12 w 35"/>
                <a:gd name="T35" fmla="*/ 33 h 42"/>
                <a:gd name="T36" fmla="*/ 14 w 35"/>
                <a:gd name="T37" fmla="*/ 24 h 42"/>
                <a:gd name="T38" fmla="*/ 20 w 35"/>
                <a:gd name="T39" fmla="*/ 25 h 42"/>
                <a:gd name="T40" fmla="*/ 23 w 35"/>
                <a:gd name="T41" fmla="*/ 27 h 42"/>
                <a:gd name="T42" fmla="*/ 24 w 35"/>
                <a:gd name="T43" fmla="*/ 32 h 42"/>
                <a:gd name="T44" fmla="*/ 23 w 35"/>
                <a:gd name="T45" fmla="*/ 34 h 42"/>
                <a:gd name="T46" fmla="*/ 24 w 35"/>
                <a:gd name="T47" fmla="*/ 39 h 42"/>
                <a:gd name="T48" fmla="*/ 28 w 35"/>
                <a:gd name="T49" fmla="*/ 42 h 42"/>
                <a:gd name="T50" fmla="*/ 32 w 35"/>
                <a:gd name="T51" fmla="*/ 42 h 42"/>
                <a:gd name="T52" fmla="*/ 33 w 35"/>
                <a:gd name="T53" fmla="*/ 38 h 42"/>
                <a:gd name="T54" fmla="*/ 32 w 35"/>
                <a:gd name="T55" fmla="*/ 38 h 42"/>
                <a:gd name="T56" fmla="*/ 30 w 35"/>
                <a:gd name="T57" fmla="*/ 37 h 42"/>
                <a:gd name="T58" fmla="*/ 30 w 35"/>
                <a:gd name="T59" fmla="*/ 35 h 42"/>
                <a:gd name="T60" fmla="*/ 31 w 35"/>
                <a:gd name="T61" fmla="*/ 33 h 42"/>
                <a:gd name="T62" fmla="*/ 30 w 35"/>
                <a:gd name="T63" fmla="*/ 28 h 42"/>
                <a:gd name="T64" fmla="*/ 27 w 35"/>
                <a:gd name="T65" fmla="*/ 23 h 42"/>
                <a:gd name="T66" fmla="*/ 31 w 35"/>
                <a:gd name="T67" fmla="*/ 21 h 42"/>
                <a:gd name="T68" fmla="*/ 34 w 35"/>
                <a:gd name="T69" fmla="*/ 17 h 42"/>
                <a:gd name="T70" fmla="*/ 32 w 35"/>
                <a:gd name="T71" fmla="*/ 9 h 42"/>
                <a:gd name="T72" fmla="*/ 23 w 35"/>
                <a:gd name="T73" fmla="*/ 4 h 42"/>
                <a:gd name="T74" fmla="*/ 11 w 35"/>
                <a:gd name="T75" fmla="*/ 1 h 42"/>
                <a:gd name="T76" fmla="*/ 7 w 35"/>
                <a:gd name="T77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5" h="42">
                  <a:moveTo>
                    <a:pt x="22" y="20"/>
                  </a:moveTo>
                  <a:cubicBezTo>
                    <a:pt x="21" y="20"/>
                    <a:pt x="21" y="19"/>
                    <a:pt x="20" y="19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4" y="10"/>
                    <a:pt x="25" y="10"/>
                    <a:pt x="26" y="12"/>
                  </a:cubicBezTo>
                  <a:cubicBezTo>
                    <a:pt x="27" y="13"/>
                    <a:pt x="27" y="14"/>
                    <a:pt x="27" y="16"/>
                  </a:cubicBezTo>
                  <a:cubicBezTo>
                    <a:pt x="26" y="17"/>
                    <a:pt x="26" y="18"/>
                    <a:pt x="25" y="19"/>
                  </a:cubicBezTo>
                  <a:cubicBezTo>
                    <a:pt x="24" y="19"/>
                    <a:pt x="23" y="20"/>
                    <a:pt x="22" y="20"/>
                  </a:cubicBezTo>
                  <a:moveTo>
                    <a:pt x="7" y="0"/>
                  </a:moveTo>
                  <a:cubicBezTo>
                    <a:pt x="7" y="5"/>
                    <a:pt x="7" y="5"/>
                    <a:pt x="7" y="5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5" y="31"/>
                    <a:pt x="5" y="31"/>
                    <a:pt x="5" y="31"/>
                  </a:cubicBezTo>
                  <a:cubicBezTo>
                    <a:pt x="1" y="31"/>
                    <a:pt x="1" y="31"/>
                    <a:pt x="1" y="31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14" y="39"/>
                    <a:pt x="14" y="39"/>
                    <a:pt x="14" y="39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2" y="33"/>
                    <a:pt x="12" y="33"/>
                    <a:pt x="12" y="33"/>
                  </a:cubicBezTo>
                  <a:cubicBezTo>
                    <a:pt x="14" y="24"/>
                    <a:pt x="14" y="24"/>
                    <a:pt x="14" y="24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21" y="25"/>
                    <a:pt x="22" y="26"/>
                    <a:pt x="23" y="27"/>
                  </a:cubicBezTo>
                  <a:cubicBezTo>
                    <a:pt x="24" y="28"/>
                    <a:pt x="24" y="30"/>
                    <a:pt x="24" y="32"/>
                  </a:cubicBezTo>
                  <a:cubicBezTo>
                    <a:pt x="23" y="34"/>
                    <a:pt x="23" y="34"/>
                    <a:pt x="23" y="34"/>
                  </a:cubicBezTo>
                  <a:cubicBezTo>
                    <a:pt x="23" y="36"/>
                    <a:pt x="23" y="37"/>
                    <a:pt x="24" y="39"/>
                  </a:cubicBezTo>
                  <a:cubicBezTo>
                    <a:pt x="24" y="40"/>
                    <a:pt x="26" y="41"/>
                    <a:pt x="28" y="42"/>
                  </a:cubicBezTo>
                  <a:cubicBezTo>
                    <a:pt x="32" y="42"/>
                    <a:pt x="32" y="42"/>
                    <a:pt x="32" y="42"/>
                  </a:cubicBezTo>
                  <a:cubicBezTo>
                    <a:pt x="33" y="38"/>
                    <a:pt x="33" y="38"/>
                    <a:pt x="33" y="38"/>
                  </a:cubicBezTo>
                  <a:cubicBezTo>
                    <a:pt x="32" y="38"/>
                    <a:pt x="32" y="38"/>
                    <a:pt x="32" y="38"/>
                  </a:cubicBezTo>
                  <a:cubicBezTo>
                    <a:pt x="31" y="38"/>
                    <a:pt x="31" y="37"/>
                    <a:pt x="30" y="37"/>
                  </a:cubicBezTo>
                  <a:cubicBezTo>
                    <a:pt x="30" y="36"/>
                    <a:pt x="30" y="36"/>
                    <a:pt x="30" y="35"/>
                  </a:cubicBezTo>
                  <a:cubicBezTo>
                    <a:pt x="31" y="33"/>
                    <a:pt x="31" y="33"/>
                    <a:pt x="31" y="33"/>
                  </a:cubicBezTo>
                  <a:cubicBezTo>
                    <a:pt x="31" y="31"/>
                    <a:pt x="31" y="29"/>
                    <a:pt x="30" y="28"/>
                  </a:cubicBezTo>
                  <a:cubicBezTo>
                    <a:pt x="30" y="26"/>
                    <a:pt x="29" y="25"/>
                    <a:pt x="27" y="23"/>
                  </a:cubicBezTo>
                  <a:cubicBezTo>
                    <a:pt x="29" y="23"/>
                    <a:pt x="30" y="22"/>
                    <a:pt x="31" y="21"/>
                  </a:cubicBezTo>
                  <a:cubicBezTo>
                    <a:pt x="33" y="20"/>
                    <a:pt x="34" y="19"/>
                    <a:pt x="34" y="17"/>
                  </a:cubicBezTo>
                  <a:cubicBezTo>
                    <a:pt x="35" y="14"/>
                    <a:pt x="34" y="11"/>
                    <a:pt x="32" y="9"/>
                  </a:cubicBezTo>
                  <a:cubicBezTo>
                    <a:pt x="30" y="6"/>
                    <a:pt x="27" y="5"/>
                    <a:pt x="23" y="4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7" y="0"/>
                    <a:pt x="7" y="0"/>
                    <a:pt x="7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5" name="Freeform 101">
              <a:extLst>
                <a:ext uri="{FF2B5EF4-FFF2-40B4-BE49-F238E27FC236}">
                  <a16:creationId xmlns:a16="http://schemas.microsoft.com/office/drawing/2014/main" id="{9B2077AE-B1DB-452C-B2FB-3619EF08E42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679113" y="442913"/>
              <a:ext cx="119063" cy="149225"/>
            </a:xfrm>
            <a:custGeom>
              <a:avLst/>
              <a:gdLst>
                <a:gd name="T0" fmla="*/ 57 w 75"/>
                <a:gd name="T1" fmla="*/ 50 h 94"/>
                <a:gd name="T2" fmla="*/ 41 w 75"/>
                <a:gd name="T3" fmla="*/ 44 h 94"/>
                <a:gd name="T4" fmla="*/ 59 w 75"/>
                <a:gd name="T5" fmla="*/ 21 h 94"/>
                <a:gd name="T6" fmla="*/ 59 w 75"/>
                <a:gd name="T7" fmla="*/ 21 h 94"/>
                <a:gd name="T8" fmla="*/ 57 w 75"/>
                <a:gd name="T9" fmla="*/ 50 h 94"/>
                <a:gd name="T10" fmla="*/ 59 w 75"/>
                <a:gd name="T11" fmla="*/ 0 h 94"/>
                <a:gd name="T12" fmla="*/ 9 w 75"/>
                <a:gd name="T13" fmla="*/ 57 h 94"/>
                <a:gd name="T14" fmla="*/ 2 w 75"/>
                <a:gd name="T15" fmla="*/ 55 h 94"/>
                <a:gd name="T16" fmla="*/ 0 w 75"/>
                <a:gd name="T17" fmla="*/ 64 h 94"/>
                <a:gd name="T18" fmla="*/ 25 w 75"/>
                <a:gd name="T19" fmla="*/ 75 h 94"/>
                <a:gd name="T20" fmla="*/ 29 w 75"/>
                <a:gd name="T21" fmla="*/ 66 h 94"/>
                <a:gd name="T22" fmla="*/ 25 w 75"/>
                <a:gd name="T23" fmla="*/ 64 h 94"/>
                <a:gd name="T24" fmla="*/ 31 w 75"/>
                <a:gd name="T25" fmla="*/ 55 h 94"/>
                <a:gd name="T26" fmla="*/ 57 w 75"/>
                <a:gd name="T27" fmla="*/ 64 h 94"/>
                <a:gd name="T28" fmla="*/ 57 w 75"/>
                <a:gd name="T29" fmla="*/ 75 h 94"/>
                <a:gd name="T30" fmla="*/ 50 w 75"/>
                <a:gd name="T31" fmla="*/ 75 h 94"/>
                <a:gd name="T32" fmla="*/ 45 w 75"/>
                <a:gd name="T33" fmla="*/ 85 h 94"/>
                <a:gd name="T34" fmla="*/ 73 w 75"/>
                <a:gd name="T35" fmla="*/ 94 h 94"/>
                <a:gd name="T36" fmla="*/ 75 w 75"/>
                <a:gd name="T37" fmla="*/ 85 h 94"/>
                <a:gd name="T38" fmla="*/ 70 w 75"/>
                <a:gd name="T39" fmla="*/ 82 h 94"/>
                <a:gd name="T40" fmla="*/ 75 w 75"/>
                <a:gd name="T41" fmla="*/ 7 h 94"/>
                <a:gd name="T42" fmla="*/ 59 w 75"/>
                <a:gd name="T43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5" h="94">
                  <a:moveTo>
                    <a:pt x="57" y="50"/>
                  </a:moveTo>
                  <a:lnTo>
                    <a:pt x="41" y="44"/>
                  </a:lnTo>
                  <a:lnTo>
                    <a:pt x="59" y="21"/>
                  </a:lnTo>
                  <a:lnTo>
                    <a:pt x="59" y="21"/>
                  </a:lnTo>
                  <a:lnTo>
                    <a:pt x="57" y="50"/>
                  </a:lnTo>
                  <a:close/>
                  <a:moveTo>
                    <a:pt x="59" y="0"/>
                  </a:moveTo>
                  <a:lnTo>
                    <a:pt x="9" y="57"/>
                  </a:lnTo>
                  <a:lnTo>
                    <a:pt x="2" y="55"/>
                  </a:lnTo>
                  <a:lnTo>
                    <a:pt x="0" y="64"/>
                  </a:lnTo>
                  <a:lnTo>
                    <a:pt x="25" y="75"/>
                  </a:lnTo>
                  <a:lnTo>
                    <a:pt x="29" y="66"/>
                  </a:lnTo>
                  <a:lnTo>
                    <a:pt x="25" y="64"/>
                  </a:lnTo>
                  <a:lnTo>
                    <a:pt x="31" y="55"/>
                  </a:lnTo>
                  <a:lnTo>
                    <a:pt x="57" y="64"/>
                  </a:lnTo>
                  <a:lnTo>
                    <a:pt x="57" y="75"/>
                  </a:lnTo>
                  <a:lnTo>
                    <a:pt x="50" y="75"/>
                  </a:lnTo>
                  <a:lnTo>
                    <a:pt x="45" y="85"/>
                  </a:lnTo>
                  <a:lnTo>
                    <a:pt x="73" y="94"/>
                  </a:lnTo>
                  <a:lnTo>
                    <a:pt x="75" y="85"/>
                  </a:lnTo>
                  <a:lnTo>
                    <a:pt x="70" y="82"/>
                  </a:lnTo>
                  <a:lnTo>
                    <a:pt x="75" y="7"/>
                  </a:lnTo>
                  <a:lnTo>
                    <a:pt x="5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6" name="Freeform 102">
              <a:extLst>
                <a:ext uri="{FF2B5EF4-FFF2-40B4-BE49-F238E27FC236}">
                  <a16:creationId xmlns:a16="http://schemas.microsoft.com/office/drawing/2014/main" id="{2E1B78FE-6D45-45CE-9622-135C7D738BF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679113" y="442913"/>
              <a:ext cx="119063" cy="149225"/>
            </a:xfrm>
            <a:custGeom>
              <a:avLst/>
              <a:gdLst>
                <a:gd name="T0" fmla="*/ 57 w 75"/>
                <a:gd name="T1" fmla="*/ 50 h 94"/>
                <a:gd name="T2" fmla="*/ 41 w 75"/>
                <a:gd name="T3" fmla="*/ 44 h 94"/>
                <a:gd name="T4" fmla="*/ 59 w 75"/>
                <a:gd name="T5" fmla="*/ 21 h 94"/>
                <a:gd name="T6" fmla="*/ 59 w 75"/>
                <a:gd name="T7" fmla="*/ 21 h 94"/>
                <a:gd name="T8" fmla="*/ 57 w 75"/>
                <a:gd name="T9" fmla="*/ 50 h 94"/>
                <a:gd name="T10" fmla="*/ 59 w 75"/>
                <a:gd name="T11" fmla="*/ 0 h 94"/>
                <a:gd name="T12" fmla="*/ 9 w 75"/>
                <a:gd name="T13" fmla="*/ 57 h 94"/>
                <a:gd name="T14" fmla="*/ 2 w 75"/>
                <a:gd name="T15" fmla="*/ 55 h 94"/>
                <a:gd name="T16" fmla="*/ 0 w 75"/>
                <a:gd name="T17" fmla="*/ 64 h 94"/>
                <a:gd name="T18" fmla="*/ 25 w 75"/>
                <a:gd name="T19" fmla="*/ 75 h 94"/>
                <a:gd name="T20" fmla="*/ 29 w 75"/>
                <a:gd name="T21" fmla="*/ 66 h 94"/>
                <a:gd name="T22" fmla="*/ 25 w 75"/>
                <a:gd name="T23" fmla="*/ 64 h 94"/>
                <a:gd name="T24" fmla="*/ 31 w 75"/>
                <a:gd name="T25" fmla="*/ 55 h 94"/>
                <a:gd name="T26" fmla="*/ 57 w 75"/>
                <a:gd name="T27" fmla="*/ 64 h 94"/>
                <a:gd name="T28" fmla="*/ 57 w 75"/>
                <a:gd name="T29" fmla="*/ 75 h 94"/>
                <a:gd name="T30" fmla="*/ 50 w 75"/>
                <a:gd name="T31" fmla="*/ 75 h 94"/>
                <a:gd name="T32" fmla="*/ 45 w 75"/>
                <a:gd name="T33" fmla="*/ 85 h 94"/>
                <a:gd name="T34" fmla="*/ 73 w 75"/>
                <a:gd name="T35" fmla="*/ 94 h 94"/>
                <a:gd name="T36" fmla="*/ 75 w 75"/>
                <a:gd name="T37" fmla="*/ 85 h 94"/>
                <a:gd name="T38" fmla="*/ 70 w 75"/>
                <a:gd name="T39" fmla="*/ 82 h 94"/>
                <a:gd name="T40" fmla="*/ 75 w 75"/>
                <a:gd name="T41" fmla="*/ 7 h 94"/>
                <a:gd name="T42" fmla="*/ 59 w 75"/>
                <a:gd name="T43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5" h="94">
                  <a:moveTo>
                    <a:pt x="57" y="50"/>
                  </a:moveTo>
                  <a:lnTo>
                    <a:pt x="41" y="44"/>
                  </a:lnTo>
                  <a:lnTo>
                    <a:pt x="59" y="21"/>
                  </a:lnTo>
                  <a:lnTo>
                    <a:pt x="59" y="21"/>
                  </a:lnTo>
                  <a:lnTo>
                    <a:pt x="57" y="50"/>
                  </a:lnTo>
                  <a:moveTo>
                    <a:pt x="59" y="0"/>
                  </a:moveTo>
                  <a:lnTo>
                    <a:pt x="9" y="57"/>
                  </a:lnTo>
                  <a:lnTo>
                    <a:pt x="2" y="55"/>
                  </a:lnTo>
                  <a:lnTo>
                    <a:pt x="0" y="64"/>
                  </a:lnTo>
                  <a:lnTo>
                    <a:pt x="25" y="75"/>
                  </a:lnTo>
                  <a:lnTo>
                    <a:pt x="29" y="66"/>
                  </a:lnTo>
                  <a:lnTo>
                    <a:pt x="25" y="64"/>
                  </a:lnTo>
                  <a:lnTo>
                    <a:pt x="31" y="55"/>
                  </a:lnTo>
                  <a:lnTo>
                    <a:pt x="57" y="64"/>
                  </a:lnTo>
                  <a:lnTo>
                    <a:pt x="57" y="75"/>
                  </a:lnTo>
                  <a:lnTo>
                    <a:pt x="50" y="75"/>
                  </a:lnTo>
                  <a:lnTo>
                    <a:pt x="45" y="85"/>
                  </a:lnTo>
                  <a:lnTo>
                    <a:pt x="73" y="94"/>
                  </a:lnTo>
                  <a:lnTo>
                    <a:pt x="75" y="85"/>
                  </a:lnTo>
                  <a:lnTo>
                    <a:pt x="70" y="82"/>
                  </a:lnTo>
                  <a:lnTo>
                    <a:pt x="75" y="7"/>
                  </a:lnTo>
                  <a:lnTo>
                    <a:pt x="5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7" name="Freeform 103">
              <a:extLst>
                <a:ext uri="{FF2B5EF4-FFF2-40B4-BE49-F238E27FC236}">
                  <a16:creationId xmlns:a16="http://schemas.microsoft.com/office/drawing/2014/main" id="{686556B0-6CB4-4874-A220-352CFE2B7B1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95000" y="482601"/>
              <a:ext cx="184150" cy="174625"/>
            </a:xfrm>
            <a:custGeom>
              <a:avLst/>
              <a:gdLst>
                <a:gd name="T0" fmla="*/ 43 w 116"/>
                <a:gd name="T1" fmla="*/ 0 h 110"/>
                <a:gd name="T2" fmla="*/ 38 w 116"/>
                <a:gd name="T3" fmla="*/ 9 h 110"/>
                <a:gd name="T4" fmla="*/ 45 w 116"/>
                <a:gd name="T5" fmla="*/ 14 h 110"/>
                <a:gd name="T6" fmla="*/ 13 w 116"/>
                <a:gd name="T7" fmla="*/ 64 h 110"/>
                <a:gd name="T8" fmla="*/ 6 w 116"/>
                <a:gd name="T9" fmla="*/ 62 h 110"/>
                <a:gd name="T10" fmla="*/ 0 w 116"/>
                <a:gd name="T11" fmla="*/ 69 h 110"/>
                <a:gd name="T12" fmla="*/ 29 w 116"/>
                <a:gd name="T13" fmla="*/ 87 h 110"/>
                <a:gd name="T14" fmla="*/ 34 w 116"/>
                <a:gd name="T15" fmla="*/ 80 h 110"/>
                <a:gd name="T16" fmla="*/ 27 w 116"/>
                <a:gd name="T17" fmla="*/ 73 h 110"/>
                <a:gd name="T18" fmla="*/ 52 w 116"/>
                <a:gd name="T19" fmla="*/ 37 h 110"/>
                <a:gd name="T20" fmla="*/ 52 w 116"/>
                <a:gd name="T21" fmla="*/ 37 h 110"/>
                <a:gd name="T22" fmla="*/ 50 w 116"/>
                <a:gd name="T23" fmla="*/ 101 h 110"/>
                <a:gd name="T24" fmla="*/ 64 w 116"/>
                <a:gd name="T25" fmla="*/ 110 h 110"/>
                <a:gd name="T26" fmla="*/ 102 w 116"/>
                <a:gd name="T27" fmla="*/ 50 h 110"/>
                <a:gd name="T28" fmla="*/ 109 w 116"/>
                <a:gd name="T29" fmla="*/ 53 h 110"/>
                <a:gd name="T30" fmla="*/ 116 w 116"/>
                <a:gd name="T31" fmla="*/ 44 h 110"/>
                <a:gd name="T32" fmla="*/ 107 w 116"/>
                <a:gd name="T33" fmla="*/ 39 h 110"/>
                <a:gd name="T34" fmla="*/ 86 w 116"/>
                <a:gd name="T35" fmla="*/ 25 h 110"/>
                <a:gd name="T36" fmla="*/ 82 w 116"/>
                <a:gd name="T37" fmla="*/ 34 h 110"/>
                <a:gd name="T38" fmla="*/ 89 w 116"/>
                <a:gd name="T39" fmla="*/ 41 h 110"/>
                <a:gd name="T40" fmla="*/ 64 w 116"/>
                <a:gd name="T41" fmla="*/ 78 h 110"/>
                <a:gd name="T42" fmla="*/ 64 w 116"/>
                <a:gd name="T43" fmla="*/ 78 h 110"/>
                <a:gd name="T44" fmla="*/ 66 w 116"/>
                <a:gd name="T45" fmla="*/ 14 h 110"/>
                <a:gd name="T46" fmla="*/ 52 w 116"/>
                <a:gd name="T47" fmla="*/ 5 h 110"/>
                <a:gd name="T48" fmla="*/ 43 w 116"/>
                <a:gd name="T49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16" h="110">
                  <a:moveTo>
                    <a:pt x="43" y="0"/>
                  </a:moveTo>
                  <a:lnTo>
                    <a:pt x="38" y="9"/>
                  </a:lnTo>
                  <a:lnTo>
                    <a:pt x="45" y="14"/>
                  </a:lnTo>
                  <a:lnTo>
                    <a:pt x="13" y="64"/>
                  </a:lnTo>
                  <a:lnTo>
                    <a:pt x="6" y="62"/>
                  </a:lnTo>
                  <a:lnTo>
                    <a:pt x="0" y="69"/>
                  </a:lnTo>
                  <a:lnTo>
                    <a:pt x="29" y="87"/>
                  </a:lnTo>
                  <a:lnTo>
                    <a:pt x="34" y="80"/>
                  </a:lnTo>
                  <a:lnTo>
                    <a:pt x="27" y="73"/>
                  </a:lnTo>
                  <a:lnTo>
                    <a:pt x="52" y="37"/>
                  </a:lnTo>
                  <a:lnTo>
                    <a:pt x="52" y="37"/>
                  </a:lnTo>
                  <a:lnTo>
                    <a:pt x="50" y="101"/>
                  </a:lnTo>
                  <a:lnTo>
                    <a:pt x="64" y="110"/>
                  </a:lnTo>
                  <a:lnTo>
                    <a:pt x="102" y="50"/>
                  </a:lnTo>
                  <a:lnTo>
                    <a:pt x="109" y="53"/>
                  </a:lnTo>
                  <a:lnTo>
                    <a:pt x="116" y="44"/>
                  </a:lnTo>
                  <a:lnTo>
                    <a:pt x="107" y="39"/>
                  </a:lnTo>
                  <a:lnTo>
                    <a:pt x="86" y="25"/>
                  </a:lnTo>
                  <a:lnTo>
                    <a:pt x="82" y="34"/>
                  </a:lnTo>
                  <a:lnTo>
                    <a:pt x="89" y="41"/>
                  </a:lnTo>
                  <a:lnTo>
                    <a:pt x="64" y="78"/>
                  </a:lnTo>
                  <a:lnTo>
                    <a:pt x="64" y="78"/>
                  </a:lnTo>
                  <a:lnTo>
                    <a:pt x="66" y="14"/>
                  </a:lnTo>
                  <a:lnTo>
                    <a:pt x="52" y="5"/>
                  </a:lnTo>
                  <a:lnTo>
                    <a:pt x="43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8" name="Freeform 104">
              <a:extLst>
                <a:ext uri="{FF2B5EF4-FFF2-40B4-BE49-F238E27FC236}">
                  <a16:creationId xmlns:a16="http://schemas.microsoft.com/office/drawing/2014/main" id="{38D6F354-74CB-45BE-8ED9-04319D0144A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95000" y="482601"/>
              <a:ext cx="184150" cy="174625"/>
            </a:xfrm>
            <a:custGeom>
              <a:avLst/>
              <a:gdLst>
                <a:gd name="T0" fmla="*/ 43 w 116"/>
                <a:gd name="T1" fmla="*/ 0 h 110"/>
                <a:gd name="T2" fmla="*/ 38 w 116"/>
                <a:gd name="T3" fmla="*/ 9 h 110"/>
                <a:gd name="T4" fmla="*/ 45 w 116"/>
                <a:gd name="T5" fmla="*/ 14 h 110"/>
                <a:gd name="T6" fmla="*/ 13 w 116"/>
                <a:gd name="T7" fmla="*/ 64 h 110"/>
                <a:gd name="T8" fmla="*/ 6 w 116"/>
                <a:gd name="T9" fmla="*/ 62 h 110"/>
                <a:gd name="T10" fmla="*/ 0 w 116"/>
                <a:gd name="T11" fmla="*/ 69 h 110"/>
                <a:gd name="T12" fmla="*/ 29 w 116"/>
                <a:gd name="T13" fmla="*/ 87 h 110"/>
                <a:gd name="T14" fmla="*/ 34 w 116"/>
                <a:gd name="T15" fmla="*/ 80 h 110"/>
                <a:gd name="T16" fmla="*/ 27 w 116"/>
                <a:gd name="T17" fmla="*/ 73 h 110"/>
                <a:gd name="T18" fmla="*/ 52 w 116"/>
                <a:gd name="T19" fmla="*/ 37 h 110"/>
                <a:gd name="T20" fmla="*/ 52 w 116"/>
                <a:gd name="T21" fmla="*/ 37 h 110"/>
                <a:gd name="T22" fmla="*/ 50 w 116"/>
                <a:gd name="T23" fmla="*/ 101 h 110"/>
                <a:gd name="T24" fmla="*/ 64 w 116"/>
                <a:gd name="T25" fmla="*/ 110 h 110"/>
                <a:gd name="T26" fmla="*/ 102 w 116"/>
                <a:gd name="T27" fmla="*/ 50 h 110"/>
                <a:gd name="T28" fmla="*/ 109 w 116"/>
                <a:gd name="T29" fmla="*/ 53 h 110"/>
                <a:gd name="T30" fmla="*/ 116 w 116"/>
                <a:gd name="T31" fmla="*/ 44 h 110"/>
                <a:gd name="T32" fmla="*/ 107 w 116"/>
                <a:gd name="T33" fmla="*/ 39 h 110"/>
                <a:gd name="T34" fmla="*/ 86 w 116"/>
                <a:gd name="T35" fmla="*/ 25 h 110"/>
                <a:gd name="T36" fmla="*/ 82 w 116"/>
                <a:gd name="T37" fmla="*/ 34 h 110"/>
                <a:gd name="T38" fmla="*/ 89 w 116"/>
                <a:gd name="T39" fmla="*/ 41 h 110"/>
                <a:gd name="T40" fmla="*/ 64 w 116"/>
                <a:gd name="T41" fmla="*/ 78 h 110"/>
                <a:gd name="T42" fmla="*/ 64 w 116"/>
                <a:gd name="T43" fmla="*/ 78 h 110"/>
                <a:gd name="T44" fmla="*/ 66 w 116"/>
                <a:gd name="T45" fmla="*/ 14 h 110"/>
                <a:gd name="T46" fmla="*/ 52 w 116"/>
                <a:gd name="T47" fmla="*/ 5 h 110"/>
                <a:gd name="T48" fmla="*/ 43 w 116"/>
                <a:gd name="T49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16" h="110">
                  <a:moveTo>
                    <a:pt x="43" y="0"/>
                  </a:moveTo>
                  <a:lnTo>
                    <a:pt x="38" y="9"/>
                  </a:lnTo>
                  <a:lnTo>
                    <a:pt x="45" y="14"/>
                  </a:lnTo>
                  <a:lnTo>
                    <a:pt x="13" y="64"/>
                  </a:lnTo>
                  <a:lnTo>
                    <a:pt x="6" y="62"/>
                  </a:lnTo>
                  <a:lnTo>
                    <a:pt x="0" y="69"/>
                  </a:lnTo>
                  <a:lnTo>
                    <a:pt x="29" y="87"/>
                  </a:lnTo>
                  <a:lnTo>
                    <a:pt x="34" y="80"/>
                  </a:lnTo>
                  <a:lnTo>
                    <a:pt x="27" y="73"/>
                  </a:lnTo>
                  <a:lnTo>
                    <a:pt x="52" y="37"/>
                  </a:lnTo>
                  <a:lnTo>
                    <a:pt x="52" y="37"/>
                  </a:lnTo>
                  <a:lnTo>
                    <a:pt x="50" y="101"/>
                  </a:lnTo>
                  <a:lnTo>
                    <a:pt x="64" y="110"/>
                  </a:lnTo>
                  <a:lnTo>
                    <a:pt x="102" y="50"/>
                  </a:lnTo>
                  <a:lnTo>
                    <a:pt x="109" y="53"/>
                  </a:lnTo>
                  <a:lnTo>
                    <a:pt x="116" y="44"/>
                  </a:lnTo>
                  <a:lnTo>
                    <a:pt x="107" y="39"/>
                  </a:lnTo>
                  <a:lnTo>
                    <a:pt x="86" y="25"/>
                  </a:lnTo>
                  <a:lnTo>
                    <a:pt x="82" y="34"/>
                  </a:lnTo>
                  <a:lnTo>
                    <a:pt x="89" y="41"/>
                  </a:lnTo>
                  <a:lnTo>
                    <a:pt x="64" y="78"/>
                  </a:lnTo>
                  <a:lnTo>
                    <a:pt x="64" y="78"/>
                  </a:lnTo>
                  <a:lnTo>
                    <a:pt x="66" y="14"/>
                  </a:lnTo>
                  <a:lnTo>
                    <a:pt x="52" y="5"/>
                  </a:lnTo>
                  <a:lnTo>
                    <a:pt x="4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9" name="Freeform 105">
              <a:extLst>
                <a:ext uri="{FF2B5EF4-FFF2-40B4-BE49-F238E27FC236}">
                  <a16:creationId xmlns:a16="http://schemas.microsoft.com/office/drawing/2014/main" id="{38124D45-D5F3-4278-B897-E9D0E31FD40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31525" y="566738"/>
              <a:ext cx="152400" cy="155575"/>
            </a:xfrm>
            <a:custGeom>
              <a:avLst/>
              <a:gdLst>
                <a:gd name="T0" fmla="*/ 41 w 96"/>
                <a:gd name="T1" fmla="*/ 0 h 98"/>
                <a:gd name="T2" fmla="*/ 25 w 96"/>
                <a:gd name="T3" fmla="*/ 18 h 98"/>
                <a:gd name="T4" fmla="*/ 35 w 96"/>
                <a:gd name="T5" fmla="*/ 25 h 98"/>
                <a:gd name="T6" fmla="*/ 41 w 96"/>
                <a:gd name="T7" fmla="*/ 18 h 98"/>
                <a:gd name="T8" fmla="*/ 53 w 96"/>
                <a:gd name="T9" fmla="*/ 29 h 98"/>
                <a:gd name="T10" fmla="*/ 14 w 96"/>
                <a:gd name="T11" fmla="*/ 73 h 98"/>
                <a:gd name="T12" fmla="*/ 7 w 96"/>
                <a:gd name="T13" fmla="*/ 68 h 98"/>
                <a:gd name="T14" fmla="*/ 0 w 96"/>
                <a:gd name="T15" fmla="*/ 75 h 98"/>
                <a:gd name="T16" fmla="*/ 25 w 96"/>
                <a:gd name="T17" fmla="*/ 98 h 98"/>
                <a:gd name="T18" fmla="*/ 32 w 96"/>
                <a:gd name="T19" fmla="*/ 91 h 98"/>
                <a:gd name="T20" fmla="*/ 28 w 96"/>
                <a:gd name="T21" fmla="*/ 84 h 98"/>
                <a:gd name="T22" fmla="*/ 67 w 96"/>
                <a:gd name="T23" fmla="*/ 41 h 98"/>
                <a:gd name="T24" fmla="*/ 78 w 96"/>
                <a:gd name="T25" fmla="*/ 50 h 98"/>
                <a:gd name="T26" fmla="*/ 71 w 96"/>
                <a:gd name="T27" fmla="*/ 57 h 98"/>
                <a:gd name="T28" fmla="*/ 80 w 96"/>
                <a:gd name="T29" fmla="*/ 66 h 98"/>
                <a:gd name="T30" fmla="*/ 96 w 96"/>
                <a:gd name="T31" fmla="*/ 50 h 98"/>
                <a:gd name="T32" fmla="*/ 41 w 96"/>
                <a:gd name="T33" fmla="*/ 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6" h="98">
                  <a:moveTo>
                    <a:pt x="41" y="0"/>
                  </a:moveTo>
                  <a:lnTo>
                    <a:pt x="25" y="18"/>
                  </a:lnTo>
                  <a:lnTo>
                    <a:pt x="35" y="25"/>
                  </a:lnTo>
                  <a:lnTo>
                    <a:pt x="41" y="18"/>
                  </a:lnTo>
                  <a:lnTo>
                    <a:pt x="53" y="29"/>
                  </a:lnTo>
                  <a:lnTo>
                    <a:pt x="14" y="73"/>
                  </a:lnTo>
                  <a:lnTo>
                    <a:pt x="7" y="68"/>
                  </a:lnTo>
                  <a:lnTo>
                    <a:pt x="0" y="75"/>
                  </a:lnTo>
                  <a:lnTo>
                    <a:pt x="25" y="98"/>
                  </a:lnTo>
                  <a:lnTo>
                    <a:pt x="32" y="91"/>
                  </a:lnTo>
                  <a:lnTo>
                    <a:pt x="28" y="84"/>
                  </a:lnTo>
                  <a:lnTo>
                    <a:pt x="67" y="41"/>
                  </a:lnTo>
                  <a:lnTo>
                    <a:pt x="78" y="50"/>
                  </a:lnTo>
                  <a:lnTo>
                    <a:pt x="71" y="57"/>
                  </a:lnTo>
                  <a:lnTo>
                    <a:pt x="80" y="66"/>
                  </a:lnTo>
                  <a:lnTo>
                    <a:pt x="96" y="50"/>
                  </a:lnTo>
                  <a:lnTo>
                    <a:pt x="4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0" name="Freeform 106">
              <a:extLst>
                <a:ext uri="{FF2B5EF4-FFF2-40B4-BE49-F238E27FC236}">
                  <a16:creationId xmlns:a16="http://schemas.microsoft.com/office/drawing/2014/main" id="{2228FA7A-E387-42EB-B3A9-80F46809921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31525" y="566738"/>
              <a:ext cx="152400" cy="155575"/>
            </a:xfrm>
            <a:custGeom>
              <a:avLst/>
              <a:gdLst>
                <a:gd name="T0" fmla="*/ 41 w 96"/>
                <a:gd name="T1" fmla="*/ 0 h 98"/>
                <a:gd name="T2" fmla="*/ 25 w 96"/>
                <a:gd name="T3" fmla="*/ 18 h 98"/>
                <a:gd name="T4" fmla="*/ 35 w 96"/>
                <a:gd name="T5" fmla="*/ 25 h 98"/>
                <a:gd name="T6" fmla="*/ 41 w 96"/>
                <a:gd name="T7" fmla="*/ 18 h 98"/>
                <a:gd name="T8" fmla="*/ 53 w 96"/>
                <a:gd name="T9" fmla="*/ 29 h 98"/>
                <a:gd name="T10" fmla="*/ 14 w 96"/>
                <a:gd name="T11" fmla="*/ 73 h 98"/>
                <a:gd name="T12" fmla="*/ 7 w 96"/>
                <a:gd name="T13" fmla="*/ 68 h 98"/>
                <a:gd name="T14" fmla="*/ 0 w 96"/>
                <a:gd name="T15" fmla="*/ 75 h 98"/>
                <a:gd name="T16" fmla="*/ 25 w 96"/>
                <a:gd name="T17" fmla="*/ 98 h 98"/>
                <a:gd name="T18" fmla="*/ 32 w 96"/>
                <a:gd name="T19" fmla="*/ 91 h 98"/>
                <a:gd name="T20" fmla="*/ 28 w 96"/>
                <a:gd name="T21" fmla="*/ 84 h 98"/>
                <a:gd name="T22" fmla="*/ 67 w 96"/>
                <a:gd name="T23" fmla="*/ 41 h 98"/>
                <a:gd name="T24" fmla="*/ 78 w 96"/>
                <a:gd name="T25" fmla="*/ 50 h 98"/>
                <a:gd name="T26" fmla="*/ 71 w 96"/>
                <a:gd name="T27" fmla="*/ 57 h 98"/>
                <a:gd name="T28" fmla="*/ 80 w 96"/>
                <a:gd name="T29" fmla="*/ 66 h 98"/>
                <a:gd name="T30" fmla="*/ 96 w 96"/>
                <a:gd name="T31" fmla="*/ 50 h 98"/>
                <a:gd name="T32" fmla="*/ 41 w 96"/>
                <a:gd name="T33" fmla="*/ 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6" h="98">
                  <a:moveTo>
                    <a:pt x="41" y="0"/>
                  </a:moveTo>
                  <a:lnTo>
                    <a:pt x="25" y="18"/>
                  </a:lnTo>
                  <a:lnTo>
                    <a:pt x="35" y="25"/>
                  </a:lnTo>
                  <a:lnTo>
                    <a:pt x="41" y="18"/>
                  </a:lnTo>
                  <a:lnTo>
                    <a:pt x="53" y="29"/>
                  </a:lnTo>
                  <a:lnTo>
                    <a:pt x="14" y="73"/>
                  </a:lnTo>
                  <a:lnTo>
                    <a:pt x="7" y="68"/>
                  </a:lnTo>
                  <a:lnTo>
                    <a:pt x="0" y="75"/>
                  </a:lnTo>
                  <a:lnTo>
                    <a:pt x="25" y="98"/>
                  </a:lnTo>
                  <a:lnTo>
                    <a:pt x="32" y="91"/>
                  </a:lnTo>
                  <a:lnTo>
                    <a:pt x="28" y="84"/>
                  </a:lnTo>
                  <a:lnTo>
                    <a:pt x="67" y="41"/>
                  </a:lnTo>
                  <a:lnTo>
                    <a:pt x="78" y="50"/>
                  </a:lnTo>
                  <a:lnTo>
                    <a:pt x="71" y="57"/>
                  </a:lnTo>
                  <a:lnTo>
                    <a:pt x="80" y="66"/>
                  </a:lnTo>
                  <a:lnTo>
                    <a:pt x="96" y="50"/>
                  </a:lnTo>
                  <a:lnTo>
                    <a:pt x="4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1" name="Freeform 107">
              <a:extLst>
                <a:ext uri="{FF2B5EF4-FFF2-40B4-BE49-F238E27FC236}">
                  <a16:creationId xmlns:a16="http://schemas.microsoft.com/office/drawing/2014/main" id="{D18AAE68-9C42-47B6-89AA-5E83C80CF0A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91863" y="754063"/>
              <a:ext cx="53975" cy="47625"/>
            </a:xfrm>
            <a:custGeom>
              <a:avLst/>
              <a:gdLst>
                <a:gd name="T0" fmla="*/ 16 w 34"/>
                <a:gd name="T1" fmla="*/ 0 h 30"/>
                <a:gd name="T2" fmla="*/ 11 w 34"/>
                <a:gd name="T3" fmla="*/ 9 h 30"/>
                <a:gd name="T4" fmla="*/ 0 w 34"/>
                <a:gd name="T5" fmla="*/ 12 h 30"/>
                <a:gd name="T6" fmla="*/ 9 w 34"/>
                <a:gd name="T7" fmla="*/ 21 h 30"/>
                <a:gd name="T8" fmla="*/ 7 w 34"/>
                <a:gd name="T9" fmla="*/ 30 h 30"/>
                <a:gd name="T10" fmla="*/ 16 w 34"/>
                <a:gd name="T11" fmla="*/ 25 h 30"/>
                <a:gd name="T12" fmla="*/ 27 w 34"/>
                <a:gd name="T13" fmla="*/ 30 h 30"/>
                <a:gd name="T14" fmla="*/ 25 w 34"/>
                <a:gd name="T15" fmla="*/ 21 h 30"/>
                <a:gd name="T16" fmla="*/ 34 w 34"/>
                <a:gd name="T17" fmla="*/ 12 h 30"/>
                <a:gd name="T18" fmla="*/ 23 w 34"/>
                <a:gd name="T19" fmla="*/ 9 h 30"/>
                <a:gd name="T20" fmla="*/ 16 w 34"/>
                <a:gd name="T21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" h="30">
                  <a:moveTo>
                    <a:pt x="16" y="0"/>
                  </a:moveTo>
                  <a:lnTo>
                    <a:pt x="11" y="9"/>
                  </a:lnTo>
                  <a:lnTo>
                    <a:pt x="0" y="12"/>
                  </a:lnTo>
                  <a:lnTo>
                    <a:pt x="9" y="21"/>
                  </a:lnTo>
                  <a:lnTo>
                    <a:pt x="7" y="30"/>
                  </a:lnTo>
                  <a:lnTo>
                    <a:pt x="16" y="25"/>
                  </a:lnTo>
                  <a:lnTo>
                    <a:pt x="27" y="30"/>
                  </a:lnTo>
                  <a:lnTo>
                    <a:pt x="25" y="21"/>
                  </a:lnTo>
                  <a:lnTo>
                    <a:pt x="34" y="12"/>
                  </a:lnTo>
                  <a:lnTo>
                    <a:pt x="23" y="9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2" name="Freeform 108">
              <a:extLst>
                <a:ext uri="{FF2B5EF4-FFF2-40B4-BE49-F238E27FC236}">
                  <a16:creationId xmlns:a16="http://schemas.microsoft.com/office/drawing/2014/main" id="{7182E27D-9685-4FD6-9033-69B53B4F1CB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91863" y="754063"/>
              <a:ext cx="53975" cy="47625"/>
            </a:xfrm>
            <a:custGeom>
              <a:avLst/>
              <a:gdLst>
                <a:gd name="T0" fmla="*/ 16 w 34"/>
                <a:gd name="T1" fmla="*/ 0 h 30"/>
                <a:gd name="T2" fmla="*/ 11 w 34"/>
                <a:gd name="T3" fmla="*/ 9 h 30"/>
                <a:gd name="T4" fmla="*/ 0 w 34"/>
                <a:gd name="T5" fmla="*/ 12 h 30"/>
                <a:gd name="T6" fmla="*/ 9 w 34"/>
                <a:gd name="T7" fmla="*/ 21 h 30"/>
                <a:gd name="T8" fmla="*/ 7 w 34"/>
                <a:gd name="T9" fmla="*/ 30 h 30"/>
                <a:gd name="T10" fmla="*/ 16 w 34"/>
                <a:gd name="T11" fmla="*/ 25 h 30"/>
                <a:gd name="T12" fmla="*/ 27 w 34"/>
                <a:gd name="T13" fmla="*/ 30 h 30"/>
                <a:gd name="T14" fmla="*/ 25 w 34"/>
                <a:gd name="T15" fmla="*/ 21 h 30"/>
                <a:gd name="T16" fmla="*/ 34 w 34"/>
                <a:gd name="T17" fmla="*/ 12 h 30"/>
                <a:gd name="T18" fmla="*/ 23 w 34"/>
                <a:gd name="T19" fmla="*/ 9 h 30"/>
                <a:gd name="T20" fmla="*/ 16 w 34"/>
                <a:gd name="T21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" h="30">
                  <a:moveTo>
                    <a:pt x="16" y="0"/>
                  </a:moveTo>
                  <a:lnTo>
                    <a:pt x="11" y="9"/>
                  </a:lnTo>
                  <a:lnTo>
                    <a:pt x="0" y="12"/>
                  </a:lnTo>
                  <a:lnTo>
                    <a:pt x="9" y="21"/>
                  </a:lnTo>
                  <a:lnTo>
                    <a:pt x="7" y="30"/>
                  </a:lnTo>
                  <a:lnTo>
                    <a:pt x="16" y="25"/>
                  </a:lnTo>
                  <a:lnTo>
                    <a:pt x="27" y="30"/>
                  </a:lnTo>
                  <a:lnTo>
                    <a:pt x="25" y="21"/>
                  </a:lnTo>
                  <a:lnTo>
                    <a:pt x="34" y="12"/>
                  </a:lnTo>
                  <a:lnTo>
                    <a:pt x="23" y="9"/>
                  </a:lnTo>
                  <a:lnTo>
                    <a:pt x="1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3" name="Freeform 109">
              <a:extLst>
                <a:ext uri="{FF2B5EF4-FFF2-40B4-BE49-F238E27FC236}">
                  <a16:creationId xmlns:a16="http://schemas.microsoft.com/office/drawing/2014/main" id="{EF89343E-8B6F-4B22-99CD-6F078D967C3D}"/>
                </a:ext>
              </a:extLst>
            </p:cNvPr>
            <p:cNvSpPr>
              <a:spLocks/>
            </p:cNvSpPr>
            <p:nvPr/>
          </p:nvSpPr>
          <p:spPr bwMode="auto">
            <a:xfrm>
              <a:off x="9779000" y="754063"/>
              <a:ext cx="50800" cy="47625"/>
            </a:xfrm>
            <a:custGeom>
              <a:avLst/>
              <a:gdLst>
                <a:gd name="T0" fmla="*/ 16 w 32"/>
                <a:gd name="T1" fmla="*/ 0 h 30"/>
                <a:gd name="T2" fmla="*/ 12 w 32"/>
                <a:gd name="T3" fmla="*/ 9 h 30"/>
                <a:gd name="T4" fmla="*/ 0 w 32"/>
                <a:gd name="T5" fmla="*/ 12 h 30"/>
                <a:gd name="T6" fmla="*/ 9 w 32"/>
                <a:gd name="T7" fmla="*/ 21 h 30"/>
                <a:gd name="T8" fmla="*/ 7 w 32"/>
                <a:gd name="T9" fmla="*/ 30 h 30"/>
                <a:gd name="T10" fmla="*/ 16 w 32"/>
                <a:gd name="T11" fmla="*/ 25 h 30"/>
                <a:gd name="T12" fmla="*/ 28 w 32"/>
                <a:gd name="T13" fmla="*/ 30 h 30"/>
                <a:gd name="T14" fmla="*/ 25 w 32"/>
                <a:gd name="T15" fmla="*/ 21 h 30"/>
                <a:gd name="T16" fmla="*/ 32 w 32"/>
                <a:gd name="T17" fmla="*/ 12 h 30"/>
                <a:gd name="T18" fmla="*/ 23 w 32"/>
                <a:gd name="T19" fmla="*/ 9 h 30"/>
                <a:gd name="T20" fmla="*/ 16 w 32"/>
                <a:gd name="T21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2" h="30">
                  <a:moveTo>
                    <a:pt x="16" y="0"/>
                  </a:moveTo>
                  <a:lnTo>
                    <a:pt x="12" y="9"/>
                  </a:lnTo>
                  <a:lnTo>
                    <a:pt x="0" y="12"/>
                  </a:lnTo>
                  <a:lnTo>
                    <a:pt x="9" y="21"/>
                  </a:lnTo>
                  <a:lnTo>
                    <a:pt x="7" y="30"/>
                  </a:lnTo>
                  <a:lnTo>
                    <a:pt x="16" y="25"/>
                  </a:lnTo>
                  <a:lnTo>
                    <a:pt x="28" y="30"/>
                  </a:lnTo>
                  <a:lnTo>
                    <a:pt x="25" y="21"/>
                  </a:lnTo>
                  <a:lnTo>
                    <a:pt x="32" y="12"/>
                  </a:lnTo>
                  <a:lnTo>
                    <a:pt x="23" y="9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4" name="Freeform 110">
              <a:extLst>
                <a:ext uri="{FF2B5EF4-FFF2-40B4-BE49-F238E27FC236}">
                  <a16:creationId xmlns:a16="http://schemas.microsoft.com/office/drawing/2014/main" id="{1C4C6693-DBDC-43F6-BBF0-7A8ED7F73566}"/>
                </a:ext>
              </a:extLst>
            </p:cNvPr>
            <p:cNvSpPr>
              <a:spLocks/>
            </p:cNvSpPr>
            <p:nvPr/>
          </p:nvSpPr>
          <p:spPr bwMode="auto">
            <a:xfrm>
              <a:off x="9779000" y="754063"/>
              <a:ext cx="50800" cy="47625"/>
            </a:xfrm>
            <a:custGeom>
              <a:avLst/>
              <a:gdLst>
                <a:gd name="T0" fmla="*/ 16 w 32"/>
                <a:gd name="T1" fmla="*/ 0 h 30"/>
                <a:gd name="T2" fmla="*/ 12 w 32"/>
                <a:gd name="T3" fmla="*/ 9 h 30"/>
                <a:gd name="T4" fmla="*/ 0 w 32"/>
                <a:gd name="T5" fmla="*/ 12 h 30"/>
                <a:gd name="T6" fmla="*/ 9 w 32"/>
                <a:gd name="T7" fmla="*/ 21 h 30"/>
                <a:gd name="T8" fmla="*/ 7 w 32"/>
                <a:gd name="T9" fmla="*/ 30 h 30"/>
                <a:gd name="T10" fmla="*/ 16 w 32"/>
                <a:gd name="T11" fmla="*/ 25 h 30"/>
                <a:gd name="T12" fmla="*/ 28 w 32"/>
                <a:gd name="T13" fmla="*/ 30 h 30"/>
                <a:gd name="T14" fmla="*/ 25 w 32"/>
                <a:gd name="T15" fmla="*/ 21 h 30"/>
                <a:gd name="T16" fmla="*/ 32 w 32"/>
                <a:gd name="T17" fmla="*/ 12 h 30"/>
                <a:gd name="T18" fmla="*/ 23 w 32"/>
                <a:gd name="T19" fmla="*/ 9 h 30"/>
                <a:gd name="T20" fmla="*/ 16 w 32"/>
                <a:gd name="T21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2" h="30">
                  <a:moveTo>
                    <a:pt x="16" y="0"/>
                  </a:moveTo>
                  <a:lnTo>
                    <a:pt x="12" y="9"/>
                  </a:lnTo>
                  <a:lnTo>
                    <a:pt x="0" y="12"/>
                  </a:lnTo>
                  <a:lnTo>
                    <a:pt x="9" y="21"/>
                  </a:lnTo>
                  <a:lnTo>
                    <a:pt x="7" y="30"/>
                  </a:lnTo>
                  <a:lnTo>
                    <a:pt x="16" y="25"/>
                  </a:lnTo>
                  <a:lnTo>
                    <a:pt x="28" y="30"/>
                  </a:lnTo>
                  <a:lnTo>
                    <a:pt x="25" y="21"/>
                  </a:lnTo>
                  <a:lnTo>
                    <a:pt x="32" y="12"/>
                  </a:lnTo>
                  <a:lnTo>
                    <a:pt x="23" y="9"/>
                  </a:lnTo>
                  <a:lnTo>
                    <a:pt x="1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5" name="Freeform 111">
              <a:extLst>
                <a:ext uri="{FF2B5EF4-FFF2-40B4-BE49-F238E27FC236}">
                  <a16:creationId xmlns:a16="http://schemas.microsoft.com/office/drawing/2014/main" id="{433E0B03-B040-41AB-9218-A23C025A4260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91863" y="1658938"/>
              <a:ext cx="53975" cy="46038"/>
            </a:xfrm>
            <a:custGeom>
              <a:avLst/>
              <a:gdLst>
                <a:gd name="T0" fmla="*/ 16 w 34"/>
                <a:gd name="T1" fmla="*/ 0 h 29"/>
                <a:gd name="T2" fmla="*/ 11 w 34"/>
                <a:gd name="T3" fmla="*/ 9 h 29"/>
                <a:gd name="T4" fmla="*/ 0 w 34"/>
                <a:gd name="T5" fmla="*/ 11 h 29"/>
                <a:gd name="T6" fmla="*/ 9 w 34"/>
                <a:gd name="T7" fmla="*/ 18 h 29"/>
                <a:gd name="T8" fmla="*/ 7 w 34"/>
                <a:gd name="T9" fmla="*/ 29 h 29"/>
                <a:gd name="T10" fmla="*/ 16 w 34"/>
                <a:gd name="T11" fmla="*/ 25 h 29"/>
                <a:gd name="T12" fmla="*/ 27 w 34"/>
                <a:gd name="T13" fmla="*/ 29 h 29"/>
                <a:gd name="T14" fmla="*/ 25 w 34"/>
                <a:gd name="T15" fmla="*/ 18 h 29"/>
                <a:gd name="T16" fmla="*/ 34 w 34"/>
                <a:gd name="T17" fmla="*/ 11 h 29"/>
                <a:gd name="T18" fmla="*/ 23 w 34"/>
                <a:gd name="T19" fmla="*/ 9 h 29"/>
                <a:gd name="T20" fmla="*/ 16 w 34"/>
                <a:gd name="T21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" h="29">
                  <a:moveTo>
                    <a:pt x="16" y="0"/>
                  </a:moveTo>
                  <a:lnTo>
                    <a:pt x="11" y="9"/>
                  </a:lnTo>
                  <a:lnTo>
                    <a:pt x="0" y="11"/>
                  </a:lnTo>
                  <a:lnTo>
                    <a:pt x="9" y="18"/>
                  </a:lnTo>
                  <a:lnTo>
                    <a:pt x="7" y="29"/>
                  </a:lnTo>
                  <a:lnTo>
                    <a:pt x="16" y="25"/>
                  </a:lnTo>
                  <a:lnTo>
                    <a:pt x="27" y="29"/>
                  </a:lnTo>
                  <a:lnTo>
                    <a:pt x="25" y="18"/>
                  </a:lnTo>
                  <a:lnTo>
                    <a:pt x="34" y="11"/>
                  </a:lnTo>
                  <a:lnTo>
                    <a:pt x="23" y="9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6" name="Freeform 112">
              <a:extLst>
                <a:ext uri="{FF2B5EF4-FFF2-40B4-BE49-F238E27FC236}">
                  <a16:creationId xmlns:a16="http://schemas.microsoft.com/office/drawing/2014/main" id="{39DB4E9F-4812-4482-A26A-9323F3B83950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91863" y="1658938"/>
              <a:ext cx="53975" cy="46038"/>
            </a:xfrm>
            <a:custGeom>
              <a:avLst/>
              <a:gdLst>
                <a:gd name="T0" fmla="*/ 16 w 34"/>
                <a:gd name="T1" fmla="*/ 0 h 29"/>
                <a:gd name="T2" fmla="*/ 11 w 34"/>
                <a:gd name="T3" fmla="*/ 9 h 29"/>
                <a:gd name="T4" fmla="*/ 0 w 34"/>
                <a:gd name="T5" fmla="*/ 11 h 29"/>
                <a:gd name="T6" fmla="*/ 9 w 34"/>
                <a:gd name="T7" fmla="*/ 18 h 29"/>
                <a:gd name="T8" fmla="*/ 7 w 34"/>
                <a:gd name="T9" fmla="*/ 29 h 29"/>
                <a:gd name="T10" fmla="*/ 16 w 34"/>
                <a:gd name="T11" fmla="*/ 25 h 29"/>
                <a:gd name="T12" fmla="*/ 27 w 34"/>
                <a:gd name="T13" fmla="*/ 29 h 29"/>
                <a:gd name="T14" fmla="*/ 25 w 34"/>
                <a:gd name="T15" fmla="*/ 18 h 29"/>
                <a:gd name="T16" fmla="*/ 34 w 34"/>
                <a:gd name="T17" fmla="*/ 11 h 29"/>
                <a:gd name="T18" fmla="*/ 23 w 34"/>
                <a:gd name="T19" fmla="*/ 9 h 29"/>
                <a:gd name="T20" fmla="*/ 16 w 34"/>
                <a:gd name="T21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" h="29">
                  <a:moveTo>
                    <a:pt x="16" y="0"/>
                  </a:moveTo>
                  <a:lnTo>
                    <a:pt x="11" y="9"/>
                  </a:lnTo>
                  <a:lnTo>
                    <a:pt x="0" y="11"/>
                  </a:lnTo>
                  <a:lnTo>
                    <a:pt x="9" y="18"/>
                  </a:lnTo>
                  <a:lnTo>
                    <a:pt x="7" y="29"/>
                  </a:lnTo>
                  <a:lnTo>
                    <a:pt x="16" y="25"/>
                  </a:lnTo>
                  <a:lnTo>
                    <a:pt x="27" y="29"/>
                  </a:lnTo>
                  <a:lnTo>
                    <a:pt x="25" y="18"/>
                  </a:lnTo>
                  <a:lnTo>
                    <a:pt x="34" y="11"/>
                  </a:lnTo>
                  <a:lnTo>
                    <a:pt x="23" y="9"/>
                  </a:lnTo>
                  <a:lnTo>
                    <a:pt x="1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7" name="Freeform 113">
              <a:extLst>
                <a:ext uri="{FF2B5EF4-FFF2-40B4-BE49-F238E27FC236}">
                  <a16:creationId xmlns:a16="http://schemas.microsoft.com/office/drawing/2014/main" id="{2F0BCCCE-FCA4-45E1-9793-C3F5D9330C8B}"/>
                </a:ext>
              </a:extLst>
            </p:cNvPr>
            <p:cNvSpPr>
              <a:spLocks/>
            </p:cNvSpPr>
            <p:nvPr/>
          </p:nvSpPr>
          <p:spPr bwMode="auto">
            <a:xfrm>
              <a:off x="9779000" y="1658938"/>
              <a:ext cx="50800" cy="46038"/>
            </a:xfrm>
            <a:custGeom>
              <a:avLst/>
              <a:gdLst>
                <a:gd name="T0" fmla="*/ 16 w 32"/>
                <a:gd name="T1" fmla="*/ 0 h 29"/>
                <a:gd name="T2" fmla="*/ 12 w 32"/>
                <a:gd name="T3" fmla="*/ 9 h 29"/>
                <a:gd name="T4" fmla="*/ 0 w 32"/>
                <a:gd name="T5" fmla="*/ 11 h 29"/>
                <a:gd name="T6" fmla="*/ 9 w 32"/>
                <a:gd name="T7" fmla="*/ 18 h 29"/>
                <a:gd name="T8" fmla="*/ 7 w 32"/>
                <a:gd name="T9" fmla="*/ 29 h 29"/>
                <a:gd name="T10" fmla="*/ 16 w 32"/>
                <a:gd name="T11" fmla="*/ 25 h 29"/>
                <a:gd name="T12" fmla="*/ 28 w 32"/>
                <a:gd name="T13" fmla="*/ 29 h 29"/>
                <a:gd name="T14" fmla="*/ 25 w 32"/>
                <a:gd name="T15" fmla="*/ 18 h 29"/>
                <a:gd name="T16" fmla="*/ 32 w 32"/>
                <a:gd name="T17" fmla="*/ 11 h 29"/>
                <a:gd name="T18" fmla="*/ 23 w 32"/>
                <a:gd name="T19" fmla="*/ 9 h 29"/>
                <a:gd name="T20" fmla="*/ 16 w 32"/>
                <a:gd name="T21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2" h="29">
                  <a:moveTo>
                    <a:pt x="16" y="0"/>
                  </a:moveTo>
                  <a:lnTo>
                    <a:pt x="12" y="9"/>
                  </a:lnTo>
                  <a:lnTo>
                    <a:pt x="0" y="11"/>
                  </a:lnTo>
                  <a:lnTo>
                    <a:pt x="9" y="18"/>
                  </a:lnTo>
                  <a:lnTo>
                    <a:pt x="7" y="29"/>
                  </a:lnTo>
                  <a:lnTo>
                    <a:pt x="16" y="25"/>
                  </a:lnTo>
                  <a:lnTo>
                    <a:pt x="28" y="29"/>
                  </a:lnTo>
                  <a:lnTo>
                    <a:pt x="25" y="18"/>
                  </a:lnTo>
                  <a:lnTo>
                    <a:pt x="32" y="11"/>
                  </a:lnTo>
                  <a:lnTo>
                    <a:pt x="23" y="9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8" name="Freeform 114">
              <a:extLst>
                <a:ext uri="{FF2B5EF4-FFF2-40B4-BE49-F238E27FC236}">
                  <a16:creationId xmlns:a16="http://schemas.microsoft.com/office/drawing/2014/main" id="{8F779201-51C7-4FB2-AE5E-8BFBED070CEA}"/>
                </a:ext>
              </a:extLst>
            </p:cNvPr>
            <p:cNvSpPr>
              <a:spLocks/>
            </p:cNvSpPr>
            <p:nvPr/>
          </p:nvSpPr>
          <p:spPr bwMode="auto">
            <a:xfrm>
              <a:off x="9779000" y="1658938"/>
              <a:ext cx="50800" cy="46038"/>
            </a:xfrm>
            <a:custGeom>
              <a:avLst/>
              <a:gdLst>
                <a:gd name="T0" fmla="*/ 16 w 32"/>
                <a:gd name="T1" fmla="*/ 0 h 29"/>
                <a:gd name="T2" fmla="*/ 12 w 32"/>
                <a:gd name="T3" fmla="*/ 9 h 29"/>
                <a:gd name="T4" fmla="*/ 0 w 32"/>
                <a:gd name="T5" fmla="*/ 11 h 29"/>
                <a:gd name="T6" fmla="*/ 9 w 32"/>
                <a:gd name="T7" fmla="*/ 18 h 29"/>
                <a:gd name="T8" fmla="*/ 7 w 32"/>
                <a:gd name="T9" fmla="*/ 29 h 29"/>
                <a:gd name="T10" fmla="*/ 16 w 32"/>
                <a:gd name="T11" fmla="*/ 25 h 29"/>
                <a:gd name="T12" fmla="*/ 28 w 32"/>
                <a:gd name="T13" fmla="*/ 29 h 29"/>
                <a:gd name="T14" fmla="*/ 25 w 32"/>
                <a:gd name="T15" fmla="*/ 18 h 29"/>
                <a:gd name="T16" fmla="*/ 32 w 32"/>
                <a:gd name="T17" fmla="*/ 11 h 29"/>
                <a:gd name="T18" fmla="*/ 23 w 32"/>
                <a:gd name="T19" fmla="*/ 9 h 29"/>
                <a:gd name="T20" fmla="*/ 16 w 32"/>
                <a:gd name="T21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2" h="29">
                  <a:moveTo>
                    <a:pt x="16" y="0"/>
                  </a:moveTo>
                  <a:lnTo>
                    <a:pt x="12" y="9"/>
                  </a:lnTo>
                  <a:lnTo>
                    <a:pt x="0" y="11"/>
                  </a:lnTo>
                  <a:lnTo>
                    <a:pt x="9" y="18"/>
                  </a:lnTo>
                  <a:lnTo>
                    <a:pt x="7" y="29"/>
                  </a:lnTo>
                  <a:lnTo>
                    <a:pt x="16" y="25"/>
                  </a:lnTo>
                  <a:lnTo>
                    <a:pt x="28" y="29"/>
                  </a:lnTo>
                  <a:lnTo>
                    <a:pt x="25" y="18"/>
                  </a:lnTo>
                  <a:lnTo>
                    <a:pt x="32" y="11"/>
                  </a:lnTo>
                  <a:lnTo>
                    <a:pt x="23" y="9"/>
                  </a:lnTo>
                  <a:lnTo>
                    <a:pt x="1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9" name="Freeform 115">
              <a:extLst>
                <a:ext uri="{FF2B5EF4-FFF2-40B4-BE49-F238E27FC236}">
                  <a16:creationId xmlns:a16="http://schemas.microsoft.com/office/drawing/2014/main" id="{CCA40022-0BE4-4725-8BBF-00FC98A7455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956800" y="787401"/>
              <a:ext cx="754063" cy="736600"/>
            </a:xfrm>
            <a:custGeom>
              <a:avLst/>
              <a:gdLst>
                <a:gd name="T0" fmla="*/ 152 w 208"/>
                <a:gd name="T1" fmla="*/ 139 h 204"/>
                <a:gd name="T2" fmla="*/ 140 w 208"/>
                <a:gd name="T3" fmla="*/ 152 h 204"/>
                <a:gd name="T4" fmla="*/ 183 w 208"/>
                <a:gd name="T5" fmla="*/ 198 h 204"/>
                <a:gd name="T6" fmla="*/ 196 w 208"/>
                <a:gd name="T7" fmla="*/ 204 h 204"/>
                <a:gd name="T8" fmla="*/ 199 w 208"/>
                <a:gd name="T9" fmla="*/ 185 h 204"/>
                <a:gd name="T10" fmla="*/ 152 w 208"/>
                <a:gd name="T11" fmla="*/ 139 h 204"/>
                <a:gd name="T12" fmla="*/ 25 w 208"/>
                <a:gd name="T13" fmla="*/ 0 h 204"/>
                <a:gd name="T14" fmla="*/ 26 w 208"/>
                <a:gd name="T15" fmla="*/ 6 h 204"/>
                <a:gd name="T16" fmla="*/ 53 w 208"/>
                <a:gd name="T17" fmla="*/ 38 h 204"/>
                <a:gd name="T18" fmla="*/ 53 w 208"/>
                <a:gd name="T19" fmla="*/ 42 h 204"/>
                <a:gd name="T20" fmla="*/ 49 w 208"/>
                <a:gd name="T21" fmla="*/ 39 h 204"/>
                <a:gd name="T22" fmla="*/ 18 w 208"/>
                <a:gd name="T23" fmla="*/ 12 h 204"/>
                <a:gd name="T24" fmla="*/ 16 w 208"/>
                <a:gd name="T25" fmla="*/ 11 h 204"/>
                <a:gd name="T26" fmla="*/ 19 w 208"/>
                <a:gd name="T27" fmla="*/ 16 h 204"/>
                <a:gd name="T28" fmla="*/ 43 w 208"/>
                <a:gd name="T29" fmla="*/ 43 h 204"/>
                <a:gd name="T30" fmla="*/ 43 w 208"/>
                <a:gd name="T31" fmla="*/ 48 h 204"/>
                <a:gd name="T32" fmla="*/ 41 w 208"/>
                <a:gd name="T33" fmla="*/ 47 h 204"/>
                <a:gd name="T34" fmla="*/ 12 w 208"/>
                <a:gd name="T35" fmla="*/ 20 h 204"/>
                <a:gd name="T36" fmla="*/ 9 w 208"/>
                <a:gd name="T37" fmla="*/ 18 h 204"/>
                <a:gd name="T38" fmla="*/ 9 w 208"/>
                <a:gd name="T39" fmla="*/ 22 h 204"/>
                <a:gd name="T40" fmla="*/ 37 w 208"/>
                <a:gd name="T41" fmla="*/ 52 h 204"/>
                <a:gd name="T42" fmla="*/ 36 w 208"/>
                <a:gd name="T43" fmla="*/ 55 h 204"/>
                <a:gd name="T44" fmla="*/ 33 w 208"/>
                <a:gd name="T45" fmla="*/ 54 h 204"/>
                <a:gd name="T46" fmla="*/ 4 w 208"/>
                <a:gd name="T47" fmla="*/ 28 h 204"/>
                <a:gd name="T48" fmla="*/ 1 w 208"/>
                <a:gd name="T49" fmla="*/ 27 h 204"/>
                <a:gd name="T50" fmla="*/ 1 w 208"/>
                <a:gd name="T51" fmla="*/ 30 h 204"/>
                <a:gd name="T52" fmla="*/ 53 w 208"/>
                <a:gd name="T53" fmla="*/ 85 h 204"/>
                <a:gd name="T54" fmla="*/ 68 w 208"/>
                <a:gd name="T55" fmla="*/ 92 h 204"/>
                <a:gd name="T56" fmla="*/ 80 w 208"/>
                <a:gd name="T57" fmla="*/ 88 h 204"/>
                <a:gd name="T58" fmla="*/ 90 w 208"/>
                <a:gd name="T59" fmla="*/ 98 h 204"/>
                <a:gd name="T60" fmla="*/ 127 w 208"/>
                <a:gd name="T61" fmla="*/ 139 h 204"/>
                <a:gd name="T62" fmla="*/ 138 w 208"/>
                <a:gd name="T63" fmla="*/ 127 h 204"/>
                <a:gd name="T64" fmla="*/ 103 w 208"/>
                <a:gd name="T65" fmla="*/ 92 h 204"/>
                <a:gd name="T66" fmla="*/ 96 w 208"/>
                <a:gd name="T67" fmla="*/ 89 h 204"/>
                <a:gd name="T68" fmla="*/ 88 w 208"/>
                <a:gd name="T69" fmla="*/ 82 h 204"/>
                <a:gd name="T70" fmla="*/ 85 w 208"/>
                <a:gd name="T71" fmla="*/ 56 h 204"/>
                <a:gd name="T72" fmla="*/ 33 w 208"/>
                <a:gd name="T73" fmla="*/ 6 h 204"/>
                <a:gd name="T74" fmla="*/ 25 w 208"/>
                <a:gd name="T75" fmla="*/ 0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08" h="204">
                  <a:moveTo>
                    <a:pt x="152" y="139"/>
                  </a:moveTo>
                  <a:cubicBezTo>
                    <a:pt x="148" y="143"/>
                    <a:pt x="144" y="148"/>
                    <a:pt x="140" y="152"/>
                  </a:cubicBezTo>
                  <a:cubicBezTo>
                    <a:pt x="161" y="175"/>
                    <a:pt x="181" y="196"/>
                    <a:pt x="183" y="198"/>
                  </a:cubicBezTo>
                  <a:cubicBezTo>
                    <a:pt x="188" y="203"/>
                    <a:pt x="192" y="204"/>
                    <a:pt x="196" y="204"/>
                  </a:cubicBezTo>
                  <a:cubicBezTo>
                    <a:pt x="204" y="204"/>
                    <a:pt x="208" y="194"/>
                    <a:pt x="199" y="185"/>
                  </a:cubicBezTo>
                  <a:cubicBezTo>
                    <a:pt x="193" y="179"/>
                    <a:pt x="172" y="159"/>
                    <a:pt x="152" y="139"/>
                  </a:cubicBezTo>
                  <a:moveTo>
                    <a:pt x="25" y="0"/>
                  </a:moveTo>
                  <a:cubicBezTo>
                    <a:pt x="23" y="0"/>
                    <a:pt x="23" y="2"/>
                    <a:pt x="26" y="6"/>
                  </a:cubicBezTo>
                  <a:cubicBezTo>
                    <a:pt x="31" y="13"/>
                    <a:pt x="53" y="38"/>
                    <a:pt x="53" y="38"/>
                  </a:cubicBezTo>
                  <a:cubicBezTo>
                    <a:pt x="55" y="41"/>
                    <a:pt x="54" y="42"/>
                    <a:pt x="53" y="42"/>
                  </a:cubicBezTo>
                  <a:cubicBezTo>
                    <a:pt x="52" y="42"/>
                    <a:pt x="51" y="41"/>
                    <a:pt x="49" y="39"/>
                  </a:cubicBezTo>
                  <a:cubicBezTo>
                    <a:pt x="45" y="36"/>
                    <a:pt x="19" y="12"/>
                    <a:pt x="18" y="12"/>
                  </a:cubicBezTo>
                  <a:cubicBezTo>
                    <a:pt x="17" y="11"/>
                    <a:pt x="17" y="11"/>
                    <a:pt x="16" y="11"/>
                  </a:cubicBezTo>
                  <a:cubicBezTo>
                    <a:pt x="15" y="11"/>
                    <a:pt x="17" y="13"/>
                    <a:pt x="19" y="16"/>
                  </a:cubicBezTo>
                  <a:cubicBezTo>
                    <a:pt x="21" y="20"/>
                    <a:pt x="43" y="43"/>
                    <a:pt x="43" y="43"/>
                  </a:cubicBezTo>
                  <a:cubicBezTo>
                    <a:pt x="44" y="46"/>
                    <a:pt x="44" y="48"/>
                    <a:pt x="43" y="48"/>
                  </a:cubicBezTo>
                  <a:cubicBezTo>
                    <a:pt x="42" y="48"/>
                    <a:pt x="41" y="48"/>
                    <a:pt x="41" y="47"/>
                  </a:cubicBezTo>
                  <a:cubicBezTo>
                    <a:pt x="38" y="44"/>
                    <a:pt x="12" y="20"/>
                    <a:pt x="12" y="20"/>
                  </a:cubicBezTo>
                  <a:cubicBezTo>
                    <a:pt x="11" y="19"/>
                    <a:pt x="10" y="18"/>
                    <a:pt x="9" y="18"/>
                  </a:cubicBezTo>
                  <a:cubicBezTo>
                    <a:pt x="8" y="18"/>
                    <a:pt x="8" y="20"/>
                    <a:pt x="9" y="22"/>
                  </a:cubicBezTo>
                  <a:cubicBezTo>
                    <a:pt x="11" y="25"/>
                    <a:pt x="37" y="52"/>
                    <a:pt x="37" y="52"/>
                  </a:cubicBezTo>
                  <a:cubicBezTo>
                    <a:pt x="39" y="54"/>
                    <a:pt x="38" y="55"/>
                    <a:pt x="36" y="55"/>
                  </a:cubicBezTo>
                  <a:cubicBezTo>
                    <a:pt x="36" y="55"/>
                    <a:pt x="34" y="55"/>
                    <a:pt x="33" y="54"/>
                  </a:cubicBezTo>
                  <a:cubicBezTo>
                    <a:pt x="31" y="52"/>
                    <a:pt x="6" y="30"/>
                    <a:pt x="4" y="28"/>
                  </a:cubicBezTo>
                  <a:cubicBezTo>
                    <a:pt x="3" y="28"/>
                    <a:pt x="2" y="27"/>
                    <a:pt x="1" y="27"/>
                  </a:cubicBezTo>
                  <a:cubicBezTo>
                    <a:pt x="0" y="27"/>
                    <a:pt x="0" y="29"/>
                    <a:pt x="1" y="30"/>
                  </a:cubicBezTo>
                  <a:cubicBezTo>
                    <a:pt x="3" y="32"/>
                    <a:pt x="53" y="85"/>
                    <a:pt x="53" y="85"/>
                  </a:cubicBezTo>
                  <a:cubicBezTo>
                    <a:pt x="58" y="90"/>
                    <a:pt x="63" y="92"/>
                    <a:pt x="68" y="92"/>
                  </a:cubicBezTo>
                  <a:cubicBezTo>
                    <a:pt x="74" y="92"/>
                    <a:pt x="80" y="88"/>
                    <a:pt x="80" y="88"/>
                  </a:cubicBezTo>
                  <a:cubicBezTo>
                    <a:pt x="90" y="98"/>
                    <a:pt x="90" y="98"/>
                    <a:pt x="90" y="98"/>
                  </a:cubicBezTo>
                  <a:cubicBezTo>
                    <a:pt x="91" y="100"/>
                    <a:pt x="108" y="118"/>
                    <a:pt x="127" y="139"/>
                  </a:cubicBezTo>
                  <a:cubicBezTo>
                    <a:pt x="138" y="127"/>
                    <a:pt x="138" y="127"/>
                    <a:pt x="138" y="127"/>
                  </a:cubicBezTo>
                  <a:cubicBezTo>
                    <a:pt x="119" y="108"/>
                    <a:pt x="103" y="92"/>
                    <a:pt x="103" y="92"/>
                  </a:cubicBezTo>
                  <a:cubicBezTo>
                    <a:pt x="99" y="89"/>
                    <a:pt x="99" y="91"/>
                    <a:pt x="96" y="89"/>
                  </a:cubicBezTo>
                  <a:cubicBezTo>
                    <a:pt x="93" y="86"/>
                    <a:pt x="88" y="82"/>
                    <a:pt x="88" y="82"/>
                  </a:cubicBezTo>
                  <a:cubicBezTo>
                    <a:pt x="94" y="73"/>
                    <a:pt x="91" y="62"/>
                    <a:pt x="85" y="56"/>
                  </a:cubicBezTo>
                  <a:cubicBezTo>
                    <a:pt x="85" y="56"/>
                    <a:pt x="36" y="9"/>
                    <a:pt x="33" y="6"/>
                  </a:cubicBezTo>
                  <a:cubicBezTo>
                    <a:pt x="30" y="2"/>
                    <a:pt x="27" y="0"/>
                    <a:pt x="25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0" name="Freeform 116">
              <a:extLst>
                <a:ext uri="{FF2B5EF4-FFF2-40B4-BE49-F238E27FC236}">
                  <a16:creationId xmlns:a16="http://schemas.microsoft.com/office/drawing/2014/main" id="{6A692082-2954-4E12-874F-A88B336B36C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07625" y="782638"/>
              <a:ext cx="692150" cy="763588"/>
            </a:xfrm>
            <a:custGeom>
              <a:avLst/>
              <a:gdLst>
                <a:gd name="T0" fmla="*/ 188 w 191"/>
                <a:gd name="T1" fmla="*/ 0 h 211"/>
                <a:gd name="T2" fmla="*/ 185 w 191"/>
                <a:gd name="T3" fmla="*/ 3 h 211"/>
                <a:gd name="T4" fmla="*/ 69 w 191"/>
                <a:gd name="T5" fmla="*/ 128 h 211"/>
                <a:gd name="T6" fmla="*/ 58 w 191"/>
                <a:gd name="T7" fmla="*/ 140 h 211"/>
                <a:gd name="T8" fmla="*/ 8 w 191"/>
                <a:gd name="T9" fmla="*/ 194 h 211"/>
                <a:gd name="T10" fmla="*/ 9 w 191"/>
                <a:gd name="T11" fmla="*/ 211 h 211"/>
                <a:gd name="T12" fmla="*/ 26 w 191"/>
                <a:gd name="T13" fmla="*/ 202 h 211"/>
                <a:gd name="T14" fmla="*/ 71 w 191"/>
                <a:gd name="T15" fmla="*/ 153 h 211"/>
                <a:gd name="T16" fmla="*/ 83 w 191"/>
                <a:gd name="T17" fmla="*/ 140 h 211"/>
                <a:gd name="T18" fmla="*/ 111 w 191"/>
                <a:gd name="T19" fmla="*/ 108 h 211"/>
                <a:gd name="T20" fmla="*/ 123 w 191"/>
                <a:gd name="T21" fmla="*/ 122 h 211"/>
                <a:gd name="T22" fmla="*/ 124 w 191"/>
                <a:gd name="T23" fmla="*/ 122 h 211"/>
                <a:gd name="T24" fmla="*/ 125 w 191"/>
                <a:gd name="T25" fmla="*/ 118 h 211"/>
                <a:gd name="T26" fmla="*/ 125 w 191"/>
                <a:gd name="T27" fmla="*/ 116 h 211"/>
                <a:gd name="T28" fmla="*/ 128 w 191"/>
                <a:gd name="T29" fmla="*/ 118 h 211"/>
                <a:gd name="T30" fmla="*/ 129 w 191"/>
                <a:gd name="T31" fmla="*/ 112 h 211"/>
                <a:gd name="T32" fmla="*/ 133 w 191"/>
                <a:gd name="T33" fmla="*/ 113 h 211"/>
                <a:gd name="T34" fmla="*/ 133 w 191"/>
                <a:gd name="T35" fmla="*/ 106 h 211"/>
                <a:gd name="T36" fmla="*/ 138 w 191"/>
                <a:gd name="T37" fmla="*/ 107 h 211"/>
                <a:gd name="T38" fmla="*/ 137 w 191"/>
                <a:gd name="T39" fmla="*/ 101 h 211"/>
                <a:gd name="T40" fmla="*/ 142 w 191"/>
                <a:gd name="T41" fmla="*/ 102 h 211"/>
                <a:gd name="T42" fmla="*/ 142 w 191"/>
                <a:gd name="T43" fmla="*/ 96 h 211"/>
                <a:gd name="T44" fmla="*/ 147 w 191"/>
                <a:gd name="T45" fmla="*/ 98 h 211"/>
                <a:gd name="T46" fmla="*/ 147 w 191"/>
                <a:gd name="T47" fmla="*/ 91 h 211"/>
                <a:gd name="T48" fmla="*/ 151 w 191"/>
                <a:gd name="T49" fmla="*/ 93 h 211"/>
                <a:gd name="T50" fmla="*/ 151 w 191"/>
                <a:gd name="T51" fmla="*/ 87 h 211"/>
                <a:gd name="T52" fmla="*/ 155 w 191"/>
                <a:gd name="T53" fmla="*/ 87 h 211"/>
                <a:gd name="T54" fmla="*/ 155 w 191"/>
                <a:gd name="T55" fmla="*/ 81 h 211"/>
                <a:gd name="T56" fmla="*/ 159 w 191"/>
                <a:gd name="T57" fmla="*/ 82 h 211"/>
                <a:gd name="T58" fmla="*/ 160 w 191"/>
                <a:gd name="T59" fmla="*/ 75 h 211"/>
                <a:gd name="T60" fmla="*/ 164 w 191"/>
                <a:gd name="T61" fmla="*/ 76 h 211"/>
                <a:gd name="T62" fmla="*/ 166 w 191"/>
                <a:gd name="T63" fmla="*/ 69 h 211"/>
                <a:gd name="T64" fmla="*/ 170 w 191"/>
                <a:gd name="T65" fmla="*/ 69 h 211"/>
                <a:gd name="T66" fmla="*/ 171 w 191"/>
                <a:gd name="T67" fmla="*/ 63 h 211"/>
                <a:gd name="T68" fmla="*/ 175 w 191"/>
                <a:gd name="T69" fmla="*/ 62 h 211"/>
                <a:gd name="T70" fmla="*/ 175 w 191"/>
                <a:gd name="T71" fmla="*/ 56 h 211"/>
                <a:gd name="T72" fmla="*/ 179 w 191"/>
                <a:gd name="T73" fmla="*/ 55 h 211"/>
                <a:gd name="T74" fmla="*/ 179 w 191"/>
                <a:gd name="T75" fmla="*/ 50 h 211"/>
                <a:gd name="T76" fmla="*/ 182 w 191"/>
                <a:gd name="T77" fmla="*/ 47 h 211"/>
                <a:gd name="T78" fmla="*/ 182 w 191"/>
                <a:gd name="T79" fmla="*/ 42 h 211"/>
                <a:gd name="T80" fmla="*/ 186 w 191"/>
                <a:gd name="T81" fmla="*/ 41 h 211"/>
                <a:gd name="T82" fmla="*/ 185 w 191"/>
                <a:gd name="T83" fmla="*/ 36 h 211"/>
                <a:gd name="T84" fmla="*/ 189 w 191"/>
                <a:gd name="T85" fmla="*/ 33 h 211"/>
                <a:gd name="T86" fmla="*/ 186 w 191"/>
                <a:gd name="T87" fmla="*/ 29 h 211"/>
                <a:gd name="T88" fmla="*/ 190 w 191"/>
                <a:gd name="T89" fmla="*/ 26 h 211"/>
                <a:gd name="T90" fmla="*/ 188 w 191"/>
                <a:gd name="T91" fmla="*/ 22 h 211"/>
                <a:gd name="T92" fmla="*/ 191 w 191"/>
                <a:gd name="T93" fmla="*/ 19 h 211"/>
                <a:gd name="T94" fmla="*/ 188 w 191"/>
                <a:gd name="T95" fmla="*/ 14 h 211"/>
                <a:gd name="T96" fmla="*/ 191 w 191"/>
                <a:gd name="T97" fmla="*/ 12 h 211"/>
                <a:gd name="T98" fmla="*/ 188 w 191"/>
                <a:gd name="T99" fmla="*/ 8 h 211"/>
                <a:gd name="T100" fmla="*/ 190 w 191"/>
                <a:gd name="T101" fmla="*/ 5 h 211"/>
                <a:gd name="T102" fmla="*/ 188 w 191"/>
                <a:gd name="T103" fmla="*/ 4 h 211"/>
                <a:gd name="T104" fmla="*/ 188 w 191"/>
                <a:gd name="T105" fmla="*/ 0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91" h="211">
                  <a:moveTo>
                    <a:pt x="188" y="0"/>
                  </a:moveTo>
                  <a:cubicBezTo>
                    <a:pt x="185" y="3"/>
                    <a:pt x="185" y="3"/>
                    <a:pt x="185" y="3"/>
                  </a:cubicBezTo>
                  <a:cubicBezTo>
                    <a:pt x="69" y="128"/>
                    <a:pt x="69" y="128"/>
                    <a:pt x="69" y="128"/>
                  </a:cubicBezTo>
                  <a:cubicBezTo>
                    <a:pt x="58" y="140"/>
                    <a:pt x="58" y="140"/>
                    <a:pt x="58" y="140"/>
                  </a:cubicBezTo>
                  <a:cubicBezTo>
                    <a:pt x="8" y="194"/>
                    <a:pt x="8" y="194"/>
                    <a:pt x="8" y="194"/>
                  </a:cubicBezTo>
                  <a:cubicBezTo>
                    <a:pt x="0" y="202"/>
                    <a:pt x="2" y="211"/>
                    <a:pt x="9" y="211"/>
                  </a:cubicBezTo>
                  <a:cubicBezTo>
                    <a:pt x="14" y="211"/>
                    <a:pt x="20" y="209"/>
                    <a:pt x="26" y="202"/>
                  </a:cubicBezTo>
                  <a:cubicBezTo>
                    <a:pt x="35" y="193"/>
                    <a:pt x="53" y="173"/>
                    <a:pt x="71" y="153"/>
                  </a:cubicBezTo>
                  <a:cubicBezTo>
                    <a:pt x="75" y="149"/>
                    <a:pt x="79" y="144"/>
                    <a:pt x="83" y="140"/>
                  </a:cubicBezTo>
                  <a:cubicBezTo>
                    <a:pt x="98" y="122"/>
                    <a:pt x="111" y="108"/>
                    <a:pt x="111" y="108"/>
                  </a:cubicBezTo>
                  <a:cubicBezTo>
                    <a:pt x="123" y="122"/>
                    <a:pt x="123" y="122"/>
                    <a:pt x="123" y="122"/>
                  </a:cubicBezTo>
                  <a:cubicBezTo>
                    <a:pt x="124" y="122"/>
                    <a:pt x="124" y="122"/>
                    <a:pt x="124" y="122"/>
                  </a:cubicBezTo>
                  <a:cubicBezTo>
                    <a:pt x="125" y="122"/>
                    <a:pt x="124" y="120"/>
                    <a:pt x="125" y="118"/>
                  </a:cubicBezTo>
                  <a:cubicBezTo>
                    <a:pt x="125" y="116"/>
                    <a:pt x="125" y="116"/>
                    <a:pt x="125" y="116"/>
                  </a:cubicBezTo>
                  <a:cubicBezTo>
                    <a:pt x="128" y="118"/>
                    <a:pt x="128" y="118"/>
                    <a:pt x="128" y="118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3" y="113"/>
                    <a:pt x="133" y="113"/>
                    <a:pt x="133" y="113"/>
                  </a:cubicBezTo>
                  <a:cubicBezTo>
                    <a:pt x="133" y="106"/>
                    <a:pt x="133" y="106"/>
                    <a:pt x="133" y="106"/>
                  </a:cubicBezTo>
                  <a:cubicBezTo>
                    <a:pt x="138" y="107"/>
                    <a:pt x="138" y="107"/>
                    <a:pt x="138" y="107"/>
                  </a:cubicBezTo>
                  <a:cubicBezTo>
                    <a:pt x="137" y="101"/>
                    <a:pt x="137" y="101"/>
                    <a:pt x="137" y="101"/>
                  </a:cubicBezTo>
                  <a:cubicBezTo>
                    <a:pt x="142" y="102"/>
                    <a:pt x="142" y="102"/>
                    <a:pt x="142" y="102"/>
                  </a:cubicBezTo>
                  <a:cubicBezTo>
                    <a:pt x="142" y="96"/>
                    <a:pt x="142" y="96"/>
                    <a:pt x="142" y="96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7" y="91"/>
                    <a:pt x="147" y="91"/>
                    <a:pt x="147" y="91"/>
                  </a:cubicBezTo>
                  <a:cubicBezTo>
                    <a:pt x="151" y="93"/>
                    <a:pt x="151" y="93"/>
                    <a:pt x="151" y="93"/>
                  </a:cubicBezTo>
                  <a:cubicBezTo>
                    <a:pt x="151" y="87"/>
                    <a:pt x="151" y="87"/>
                    <a:pt x="151" y="87"/>
                  </a:cubicBezTo>
                  <a:cubicBezTo>
                    <a:pt x="155" y="87"/>
                    <a:pt x="155" y="87"/>
                    <a:pt x="155" y="87"/>
                  </a:cubicBezTo>
                  <a:cubicBezTo>
                    <a:pt x="155" y="81"/>
                    <a:pt x="155" y="81"/>
                    <a:pt x="155" y="81"/>
                  </a:cubicBezTo>
                  <a:cubicBezTo>
                    <a:pt x="159" y="82"/>
                    <a:pt x="159" y="82"/>
                    <a:pt x="159" y="82"/>
                  </a:cubicBezTo>
                  <a:cubicBezTo>
                    <a:pt x="160" y="75"/>
                    <a:pt x="160" y="75"/>
                    <a:pt x="160" y="75"/>
                  </a:cubicBezTo>
                  <a:cubicBezTo>
                    <a:pt x="164" y="76"/>
                    <a:pt x="164" y="76"/>
                    <a:pt x="164" y="76"/>
                  </a:cubicBezTo>
                  <a:cubicBezTo>
                    <a:pt x="166" y="69"/>
                    <a:pt x="166" y="69"/>
                    <a:pt x="166" y="69"/>
                  </a:cubicBezTo>
                  <a:cubicBezTo>
                    <a:pt x="170" y="69"/>
                    <a:pt x="170" y="69"/>
                    <a:pt x="170" y="69"/>
                  </a:cubicBezTo>
                  <a:cubicBezTo>
                    <a:pt x="171" y="63"/>
                    <a:pt x="171" y="63"/>
                    <a:pt x="171" y="63"/>
                  </a:cubicBezTo>
                  <a:cubicBezTo>
                    <a:pt x="175" y="62"/>
                    <a:pt x="175" y="62"/>
                    <a:pt x="175" y="62"/>
                  </a:cubicBezTo>
                  <a:cubicBezTo>
                    <a:pt x="175" y="56"/>
                    <a:pt x="175" y="56"/>
                    <a:pt x="175" y="56"/>
                  </a:cubicBezTo>
                  <a:cubicBezTo>
                    <a:pt x="179" y="55"/>
                    <a:pt x="179" y="55"/>
                    <a:pt x="179" y="55"/>
                  </a:cubicBezTo>
                  <a:cubicBezTo>
                    <a:pt x="179" y="50"/>
                    <a:pt x="179" y="50"/>
                    <a:pt x="179" y="50"/>
                  </a:cubicBezTo>
                  <a:cubicBezTo>
                    <a:pt x="182" y="47"/>
                    <a:pt x="182" y="47"/>
                    <a:pt x="182" y="47"/>
                  </a:cubicBezTo>
                  <a:cubicBezTo>
                    <a:pt x="182" y="42"/>
                    <a:pt x="182" y="42"/>
                    <a:pt x="182" y="42"/>
                  </a:cubicBezTo>
                  <a:cubicBezTo>
                    <a:pt x="186" y="41"/>
                    <a:pt x="186" y="41"/>
                    <a:pt x="186" y="41"/>
                  </a:cubicBezTo>
                  <a:cubicBezTo>
                    <a:pt x="185" y="36"/>
                    <a:pt x="185" y="36"/>
                    <a:pt x="185" y="36"/>
                  </a:cubicBezTo>
                  <a:cubicBezTo>
                    <a:pt x="189" y="33"/>
                    <a:pt x="189" y="33"/>
                    <a:pt x="189" y="33"/>
                  </a:cubicBezTo>
                  <a:cubicBezTo>
                    <a:pt x="186" y="29"/>
                    <a:pt x="186" y="29"/>
                    <a:pt x="186" y="29"/>
                  </a:cubicBezTo>
                  <a:cubicBezTo>
                    <a:pt x="190" y="26"/>
                    <a:pt x="190" y="26"/>
                    <a:pt x="190" y="26"/>
                  </a:cubicBezTo>
                  <a:cubicBezTo>
                    <a:pt x="188" y="22"/>
                    <a:pt x="188" y="22"/>
                    <a:pt x="188" y="22"/>
                  </a:cubicBezTo>
                  <a:cubicBezTo>
                    <a:pt x="191" y="19"/>
                    <a:pt x="191" y="19"/>
                    <a:pt x="191" y="19"/>
                  </a:cubicBezTo>
                  <a:cubicBezTo>
                    <a:pt x="188" y="14"/>
                    <a:pt x="188" y="14"/>
                    <a:pt x="188" y="14"/>
                  </a:cubicBezTo>
                  <a:cubicBezTo>
                    <a:pt x="191" y="12"/>
                    <a:pt x="191" y="12"/>
                    <a:pt x="191" y="12"/>
                  </a:cubicBezTo>
                  <a:cubicBezTo>
                    <a:pt x="188" y="8"/>
                    <a:pt x="188" y="8"/>
                    <a:pt x="188" y="8"/>
                  </a:cubicBezTo>
                  <a:cubicBezTo>
                    <a:pt x="190" y="5"/>
                    <a:pt x="190" y="5"/>
                    <a:pt x="190" y="5"/>
                  </a:cubicBezTo>
                  <a:cubicBezTo>
                    <a:pt x="188" y="4"/>
                    <a:pt x="188" y="4"/>
                    <a:pt x="188" y="4"/>
                  </a:cubicBezTo>
                  <a:cubicBezTo>
                    <a:pt x="188" y="0"/>
                    <a:pt x="188" y="0"/>
                    <a:pt x="188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1" name="Freeform 117">
              <a:extLst>
                <a:ext uri="{FF2B5EF4-FFF2-40B4-BE49-F238E27FC236}">
                  <a16:creationId xmlns:a16="http://schemas.microsoft.com/office/drawing/2014/main" id="{F7166195-494D-4A73-88C8-D037D95E432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815638" y="1098551"/>
              <a:ext cx="228600" cy="444500"/>
            </a:xfrm>
            <a:custGeom>
              <a:avLst/>
              <a:gdLst>
                <a:gd name="T0" fmla="*/ 57 w 63"/>
                <a:gd name="T1" fmla="*/ 82 h 123"/>
                <a:gd name="T2" fmla="*/ 29 w 63"/>
                <a:gd name="T3" fmla="*/ 105 h 123"/>
                <a:gd name="T4" fmla="*/ 33 w 63"/>
                <a:gd name="T5" fmla="*/ 104 h 123"/>
                <a:gd name="T6" fmla="*/ 49 w 63"/>
                <a:gd name="T7" fmla="*/ 101 h 123"/>
                <a:gd name="T8" fmla="*/ 60 w 63"/>
                <a:gd name="T9" fmla="*/ 77 h 123"/>
                <a:gd name="T10" fmla="*/ 5 w 63"/>
                <a:gd name="T11" fmla="*/ 72 h 123"/>
                <a:gd name="T12" fmla="*/ 20 w 63"/>
                <a:gd name="T13" fmla="*/ 95 h 123"/>
                <a:gd name="T14" fmla="*/ 24 w 63"/>
                <a:gd name="T15" fmla="*/ 94 h 123"/>
                <a:gd name="T16" fmla="*/ 3 w 63"/>
                <a:gd name="T17" fmla="*/ 69 h 123"/>
                <a:gd name="T18" fmla="*/ 62 w 63"/>
                <a:gd name="T19" fmla="*/ 55 h 123"/>
                <a:gd name="T20" fmla="*/ 39 w 63"/>
                <a:gd name="T21" fmla="*/ 77 h 123"/>
                <a:gd name="T22" fmla="*/ 38 w 63"/>
                <a:gd name="T23" fmla="*/ 81 h 123"/>
                <a:gd name="T24" fmla="*/ 44 w 63"/>
                <a:gd name="T25" fmla="*/ 82 h 123"/>
                <a:gd name="T26" fmla="*/ 62 w 63"/>
                <a:gd name="T27" fmla="*/ 57 h 123"/>
                <a:gd name="T28" fmla="*/ 5 w 63"/>
                <a:gd name="T29" fmla="*/ 54 h 123"/>
                <a:gd name="T30" fmla="*/ 25 w 63"/>
                <a:gd name="T31" fmla="*/ 74 h 123"/>
                <a:gd name="T32" fmla="*/ 30 w 63"/>
                <a:gd name="T33" fmla="*/ 76 h 123"/>
                <a:gd name="T34" fmla="*/ 13 w 63"/>
                <a:gd name="T35" fmla="*/ 55 h 123"/>
                <a:gd name="T36" fmla="*/ 10 w 63"/>
                <a:gd name="T37" fmla="*/ 36 h 123"/>
                <a:gd name="T38" fmla="*/ 17 w 63"/>
                <a:gd name="T39" fmla="*/ 45 h 123"/>
                <a:gd name="T40" fmla="*/ 29 w 63"/>
                <a:gd name="T41" fmla="*/ 54 h 123"/>
                <a:gd name="T42" fmla="*/ 27 w 63"/>
                <a:gd name="T43" fmla="*/ 42 h 123"/>
                <a:gd name="T44" fmla="*/ 10 w 63"/>
                <a:gd name="T45" fmla="*/ 36 h 123"/>
                <a:gd name="T46" fmla="*/ 6 w 63"/>
                <a:gd name="T47" fmla="*/ 24 h 123"/>
                <a:gd name="T48" fmla="*/ 15 w 63"/>
                <a:gd name="T49" fmla="*/ 30 h 123"/>
                <a:gd name="T50" fmla="*/ 28 w 63"/>
                <a:gd name="T51" fmla="*/ 35 h 123"/>
                <a:gd name="T52" fmla="*/ 24 w 63"/>
                <a:gd name="T53" fmla="*/ 25 h 123"/>
                <a:gd name="T54" fmla="*/ 13 w 63"/>
                <a:gd name="T55" fmla="*/ 23 h 123"/>
                <a:gd name="T56" fmla="*/ 13 w 63"/>
                <a:gd name="T57" fmla="*/ 1 h 123"/>
                <a:gd name="T58" fmla="*/ 18 w 63"/>
                <a:gd name="T59" fmla="*/ 10 h 123"/>
                <a:gd name="T60" fmla="*/ 26 w 63"/>
                <a:gd name="T61" fmla="*/ 19 h 123"/>
                <a:gd name="T62" fmla="*/ 18 w 63"/>
                <a:gd name="T63" fmla="*/ 119 h 123"/>
                <a:gd name="T64" fmla="*/ 37 w 63"/>
                <a:gd name="T65" fmla="*/ 61 h 123"/>
                <a:gd name="T66" fmla="*/ 41 w 63"/>
                <a:gd name="T67" fmla="*/ 60 h 123"/>
                <a:gd name="T68" fmla="*/ 52 w 63"/>
                <a:gd name="T69" fmla="*/ 56 h 123"/>
                <a:gd name="T70" fmla="*/ 58 w 63"/>
                <a:gd name="T71" fmla="*/ 35 h 123"/>
                <a:gd name="T72" fmla="*/ 49 w 63"/>
                <a:gd name="T73" fmla="*/ 44 h 123"/>
                <a:gd name="T74" fmla="*/ 36 w 63"/>
                <a:gd name="T75" fmla="*/ 43 h 123"/>
                <a:gd name="T76" fmla="*/ 39 w 63"/>
                <a:gd name="T77" fmla="*/ 41 h 123"/>
                <a:gd name="T78" fmla="*/ 49 w 63"/>
                <a:gd name="T79" fmla="*/ 36 h 123"/>
                <a:gd name="T80" fmla="*/ 52 w 63"/>
                <a:gd name="T81" fmla="*/ 16 h 123"/>
                <a:gd name="T82" fmla="*/ 45 w 63"/>
                <a:gd name="T83" fmla="*/ 26 h 123"/>
                <a:gd name="T84" fmla="*/ 30 w 63"/>
                <a:gd name="T85" fmla="*/ 21 h 123"/>
                <a:gd name="T86" fmla="*/ 28 w 63"/>
                <a:gd name="T87" fmla="*/ 19 h 123"/>
                <a:gd name="T88" fmla="*/ 14 w 63"/>
                <a:gd name="T89" fmla="*/ 1 h 123"/>
                <a:gd name="T90" fmla="*/ 39 w 63"/>
                <a:gd name="T91" fmla="*/ 0 h 123"/>
                <a:gd name="T92" fmla="*/ 32 w 63"/>
                <a:gd name="T93" fmla="*/ 22 h 123"/>
                <a:gd name="T94" fmla="*/ 34 w 63"/>
                <a:gd name="T95" fmla="*/ 25 h 123"/>
                <a:gd name="T96" fmla="*/ 40 w 63"/>
                <a:gd name="T97" fmla="*/ 2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3" h="123">
                  <a:moveTo>
                    <a:pt x="60" y="77"/>
                  </a:moveTo>
                  <a:cubicBezTo>
                    <a:pt x="60" y="77"/>
                    <a:pt x="60" y="77"/>
                    <a:pt x="60" y="77"/>
                  </a:cubicBezTo>
                  <a:cubicBezTo>
                    <a:pt x="60" y="77"/>
                    <a:pt x="59" y="79"/>
                    <a:pt x="57" y="82"/>
                  </a:cubicBezTo>
                  <a:cubicBezTo>
                    <a:pt x="56" y="85"/>
                    <a:pt x="52" y="86"/>
                    <a:pt x="47" y="86"/>
                  </a:cubicBezTo>
                  <a:cubicBezTo>
                    <a:pt x="37" y="88"/>
                    <a:pt x="32" y="96"/>
                    <a:pt x="33" y="100"/>
                  </a:cubicBezTo>
                  <a:cubicBezTo>
                    <a:pt x="33" y="103"/>
                    <a:pt x="32" y="103"/>
                    <a:pt x="29" y="105"/>
                  </a:cubicBezTo>
                  <a:cubicBezTo>
                    <a:pt x="29" y="105"/>
                    <a:pt x="30" y="105"/>
                    <a:pt x="30" y="105"/>
                  </a:cubicBezTo>
                  <a:cubicBezTo>
                    <a:pt x="30" y="105"/>
                    <a:pt x="31" y="105"/>
                    <a:pt x="32" y="105"/>
                  </a:cubicBezTo>
                  <a:cubicBezTo>
                    <a:pt x="32" y="104"/>
                    <a:pt x="33" y="104"/>
                    <a:pt x="33" y="104"/>
                  </a:cubicBezTo>
                  <a:cubicBezTo>
                    <a:pt x="33" y="104"/>
                    <a:pt x="34" y="104"/>
                    <a:pt x="34" y="104"/>
                  </a:cubicBezTo>
                  <a:cubicBezTo>
                    <a:pt x="35" y="105"/>
                    <a:pt x="37" y="105"/>
                    <a:pt x="38" y="105"/>
                  </a:cubicBezTo>
                  <a:cubicBezTo>
                    <a:pt x="41" y="105"/>
                    <a:pt x="45" y="104"/>
                    <a:pt x="49" y="101"/>
                  </a:cubicBezTo>
                  <a:cubicBezTo>
                    <a:pt x="55" y="96"/>
                    <a:pt x="57" y="89"/>
                    <a:pt x="58" y="86"/>
                  </a:cubicBezTo>
                  <a:cubicBezTo>
                    <a:pt x="59" y="84"/>
                    <a:pt x="60" y="82"/>
                    <a:pt x="60" y="80"/>
                  </a:cubicBezTo>
                  <a:cubicBezTo>
                    <a:pt x="61" y="78"/>
                    <a:pt x="60" y="77"/>
                    <a:pt x="60" y="77"/>
                  </a:cubicBezTo>
                  <a:moveTo>
                    <a:pt x="1" y="69"/>
                  </a:moveTo>
                  <a:cubicBezTo>
                    <a:pt x="0" y="69"/>
                    <a:pt x="0" y="69"/>
                    <a:pt x="1" y="70"/>
                  </a:cubicBezTo>
                  <a:cubicBezTo>
                    <a:pt x="1" y="70"/>
                    <a:pt x="3" y="71"/>
                    <a:pt x="5" y="72"/>
                  </a:cubicBezTo>
                  <a:cubicBezTo>
                    <a:pt x="8" y="73"/>
                    <a:pt x="8" y="77"/>
                    <a:pt x="9" y="82"/>
                  </a:cubicBezTo>
                  <a:cubicBezTo>
                    <a:pt x="9" y="90"/>
                    <a:pt x="17" y="95"/>
                    <a:pt x="20" y="95"/>
                  </a:cubicBezTo>
                  <a:cubicBezTo>
                    <a:pt x="20" y="95"/>
                    <a:pt x="20" y="95"/>
                    <a:pt x="20" y="95"/>
                  </a:cubicBezTo>
                  <a:cubicBezTo>
                    <a:pt x="21" y="95"/>
                    <a:pt x="21" y="95"/>
                    <a:pt x="21" y="95"/>
                  </a:cubicBezTo>
                  <a:cubicBezTo>
                    <a:pt x="23" y="95"/>
                    <a:pt x="23" y="96"/>
                    <a:pt x="25" y="98"/>
                  </a:cubicBezTo>
                  <a:cubicBezTo>
                    <a:pt x="27" y="98"/>
                    <a:pt x="24" y="95"/>
                    <a:pt x="24" y="94"/>
                  </a:cubicBezTo>
                  <a:cubicBezTo>
                    <a:pt x="26" y="91"/>
                    <a:pt x="26" y="86"/>
                    <a:pt x="22" y="80"/>
                  </a:cubicBezTo>
                  <a:cubicBezTo>
                    <a:pt x="17" y="74"/>
                    <a:pt x="11" y="73"/>
                    <a:pt x="9" y="72"/>
                  </a:cubicBezTo>
                  <a:cubicBezTo>
                    <a:pt x="7" y="71"/>
                    <a:pt x="5" y="70"/>
                    <a:pt x="3" y="69"/>
                  </a:cubicBezTo>
                  <a:cubicBezTo>
                    <a:pt x="2" y="69"/>
                    <a:pt x="2" y="69"/>
                    <a:pt x="1" y="69"/>
                  </a:cubicBezTo>
                  <a:moveTo>
                    <a:pt x="62" y="55"/>
                  </a:moveTo>
                  <a:cubicBezTo>
                    <a:pt x="62" y="55"/>
                    <a:pt x="62" y="55"/>
                    <a:pt x="62" y="55"/>
                  </a:cubicBezTo>
                  <a:cubicBezTo>
                    <a:pt x="62" y="55"/>
                    <a:pt x="61" y="57"/>
                    <a:pt x="60" y="60"/>
                  </a:cubicBezTo>
                  <a:cubicBezTo>
                    <a:pt x="59" y="63"/>
                    <a:pt x="55" y="63"/>
                    <a:pt x="51" y="64"/>
                  </a:cubicBezTo>
                  <a:cubicBezTo>
                    <a:pt x="42" y="66"/>
                    <a:pt x="38" y="74"/>
                    <a:pt x="39" y="77"/>
                  </a:cubicBezTo>
                  <a:cubicBezTo>
                    <a:pt x="39" y="80"/>
                    <a:pt x="38" y="80"/>
                    <a:pt x="36" y="81"/>
                  </a:cubicBezTo>
                  <a:cubicBezTo>
                    <a:pt x="36" y="82"/>
                    <a:pt x="36" y="82"/>
                    <a:pt x="37" y="82"/>
                  </a:cubicBezTo>
                  <a:cubicBezTo>
                    <a:pt x="37" y="82"/>
                    <a:pt x="37" y="82"/>
                    <a:pt x="38" y="81"/>
                  </a:cubicBezTo>
                  <a:cubicBezTo>
                    <a:pt x="39" y="81"/>
                    <a:pt x="39" y="81"/>
                    <a:pt x="40" y="81"/>
                  </a:cubicBezTo>
                  <a:cubicBezTo>
                    <a:pt x="40" y="81"/>
                    <a:pt x="40" y="81"/>
                    <a:pt x="40" y="81"/>
                  </a:cubicBezTo>
                  <a:cubicBezTo>
                    <a:pt x="41" y="81"/>
                    <a:pt x="42" y="82"/>
                    <a:pt x="44" y="82"/>
                  </a:cubicBezTo>
                  <a:cubicBezTo>
                    <a:pt x="46" y="82"/>
                    <a:pt x="50" y="80"/>
                    <a:pt x="53" y="77"/>
                  </a:cubicBezTo>
                  <a:cubicBezTo>
                    <a:pt x="59" y="72"/>
                    <a:pt x="60" y="66"/>
                    <a:pt x="61" y="63"/>
                  </a:cubicBezTo>
                  <a:cubicBezTo>
                    <a:pt x="61" y="61"/>
                    <a:pt x="62" y="60"/>
                    <a:pt x="62" y="57"/>
                  </a:cubicBezTo>
                  <a:cubicBezTo>
                    <a:pt x="63" y="56"/>
                    <a:pt x="62" y="55"/>
                    <a:pt x="62" y="55"/>
                  </a:cubicBezTo>
                  <a:moveTo>
                    <a:pt x="6" y="53"/>
                  </a:moveTo>
                  <a:cubicBezTo>
                    <a:pt x="5" y="53"/>
                    <a:pt x="4" y="54"/>
                    <a:pt x="5" y="54"/>
                  </a:cubicBezTo>
                  <a:cubicBezTo>
                    <a:pt x="5" y="54"/>
                    <a:pt x="7" y="55"/>
                    <a:pt x="10" y="56"/>
                  </a:cubicBezTo>
                  <a:cubicBezTo>
                    <a:pt x="12" y="56"/>
                    <a:pt x="13" y="60"/>
                    <a:pt x="14" y="64"/>
                  </a:cubicBezTo>
                  <a:cubicBezTo>
                    <a:pt x="15" y="71"/>
                    <a:pt x="22" y="74"/>
                    <a:pt x="25" y="74"/>
                  </a:cubicBezTo>
                  <a:cubicBezTo>
                    <a:pt x="25" y="74"/>
                    <a:pt x="26" y="74"/>
                    <a:pt x="26" y="74"/>
                  </a:cubicBezTo>
                  <a:cubicBezTo>
                    <a:pt x="26" y="74"/>
                    <a:pt x="27" y="74"/>
                    <a:pt x="27" y="74"/>
                  </a:cubicBezTo>
                  <a:cubicBezTo>
                    <a:pt x="29" y="74"/>
                    <a:pt x="29" y="75"/>
                    <a:pt x="30" y="76"/>
                  </a:cubicBezTo>
                  <a:cubicBezTo>
                    <a:pt x="32" y="76"/>
                    <a:pt x="29" y="74"/>
                    <a:pt x="29" y="73"/>
                  </a:cubicBezTo>
                  <a:cubicBezTo>
                    <a:pt x="30" y="70"/>
                    <a:pt x="30" y="66"/>
                    <a:pt x="25" y="61"/>
                  </a:cubicBezTo>
                  <a:cubicBezTo>
                    <a:pt x="21" y="56"/>
                    <a:pt x="15" y="56"/>
                    <a:pt x="13" y="55"/>
                  </a:cubicBezTo>
                  <a:cubicBezTo>
                    <a:pt x="11" y="54"/>
                    <a:pt x="9" y="54"/>
                    <a:pt x="7" y="54"/>
                  </a:cubicBezTo>
                  <a:cubicBezTo>
                    <a:pt x="7" y="53"/>
                    <a:pt x="6" y="53"/>
                    <a:pt x="6" y="53"/>
                  </a:cubicBezTo>
                  <a:moveTo>
                    <a:pt x="10" y="36"/>
                  </a:moveTo>
                  <a:cubicBezTo>
                    <a:pt x="8" y="36"/>
                    <a:pt x="8" y="37"/>
                    <a:pt x="9" y="37"/>
                  </a:cubicBezTo>
                  <a:cubicBezTo>
                    <a:pt x="9" y="37"/>
                    <a:pt x="10" y="37"/>
                    <a:pt x="13" y="38"/>
                  </a:cubicBezTo>
                  <a:cubicBezTo>
                    <a:pt x="15" y="39"/>
                    <a:pt x="16" y="42"/>
                    <a:pt x="17" y="45"/>
                  </a:cubicBezTo>
                  <a:cubicBezTo>
                    <a:pt x="18" y="51"/>
                    <a:pt x="24" y="54"/>
                    <a:pt x="27" y="54"/>
                  </a:cubicBezTo>
                  <a:cubicBezTo>
                    <a:pt x="27" y="54"/>
                    <a:pt x="27" y="54"/>
                    <a:pt x="28" y="54"/>
                  </a:cubicBezTo>
                  <a:cubicBezTo>
                    <a:pt x="28" y="54"/>
                    <a:pt x="28" y="54"/>
                    <a:pt x="29" y="54"/>
                  </a:cubicBezTo>
                  <a:cubicBezTo>
                    <a:pt x="30" y="54"/>
                    <a:pt x="30" y="55"/>
                    <a:pt x="31" y="56"/>
                  </a:cubicBezTo>
                  <a:cubicBezTo>
                    <a:pt x="33" y="56"/>
                    <a:pt x="30" y="54"/>
                    <a:pt x="31" y="53"/>
                  </a:cubicBezTo>
                  <a:cubicBezTo>
                    <a:pt x="32" y="50"/>
                    <a:pt x="31" y="47"/>
                    <a:pt x="27" y="42"/>
                  </a:cubicBezTo>
                  <a:cubicBezTo>
                    <a:pt x="23" y="38"/>
                    <a:pt x="18" y="38"/>
                    <a:pt x="15" y="37"/>
                  </a:cubicBezTo>
                  <a:cubicBezTo>
                    <a:pt x="14" y="37"/>
                    <a:pt x="12" y="36"/>
                    <a:pt x="10" y="36"/>
                  </a:cubicBezTo>
                  <a:cubicBezTo>
                    <a:pt x="10" y="36"/>
                    <a:pt x="10" y="36"/>
                    <a:pt x="10" y="36"/>
                  </a:cubicBezTo>
                  <a:moveTo>
                    <a:pt x="10" y="23"/>
                  </a:moveTo>
                  <a:cubicBezTo>
                    <a:pt x="9" y="23"/>
                    <a:pt x="9" y="23"/>
                    <a:pt x="8" y="23"/>
                  </a:cubicBezTo>
                  <a:cubicBezTo>
                    <a:pt x="6" y="23"/>
                    <a:pt x="6" y="24"/>
                    <a:pt x="6" y="24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6" y="24"/>
                    <a:pt x="8" y="24"/>
                    <a:pt x="10" y="24"/>
                  </a:cubicBezTo>
                  <a:cubicBezTo>
                    <a:pt x="12" y="24"/>
                    <a:pt x="14" y="27"/>
                    <a:pt x="15" y="30"/>
                  </a:cubicBezTo>
                  <a:cubicBezTo>
                    <a:pt x="17" y="34"/>
                    <a:pt x="22" y="36"/>
                    <a:pt x="25" y="36"/>
                  </a:cubicBezTo>
                  <a:cubicBezTo>
                    <a:pt x="25" y="36"/>
                    <a:pt x="26" y="36"/>
                    <a:pt x="26" y="35"/>
                  </a:cubicBezTo>
                  <a:cubicBezTo>
                    <a:pt x="27" y="35"/>
                    <a:pt x="27" y="35"/>
                    <a:pt x="28" y="35"/>
                  </a:cubicBezTo>
                  <a:cubicBezTo>
                    <a:pt x="29" y="35"/>
                    <a:pt x="29" y="36"/>
                    <a:pt x="30" y="36"/>
                  </a:cubicBezTo>
                  <a:cubicBezTo>
                    <a:pt x="31" y="36"/>
                    <a:pt x="29" y="35"/>
                    <a:pt x="29" y="34"/>
                  </a:cubicBezTo>
                  <a:cubicBezTo>
                    <a:pt x="29" y="31"/>
                    <a:pt x="28" y="28"/>
                    <a:pt x="24" y="25"/>
                  </a:cubicBezTo>
                  <a:cubicBezTo>
                    <a:pt x="20" y="23"/>
                    <a:pt x="17" y="23"/>
                    <a:pt x="15" y="23"/>
                  </a:cubicBezTo>
                  <a:cubicBezTo>
                    <a:pt x="15" y="23"/>
                    <a:pt x="14" y="23"/>
                    <a:pt x="14" y="23"/>
                  </a:cubicBezTo>
                  <a:cubicBezTo>
                    <a:pt x="14" y="23"/>
                    <a:pt x="13" y="23"/>
                    <a:pt x="13" y="23"/>
                  </a:cubicBezTo>
                  <a:cubicBezTo>
                    <a:pt x="13" y="23"/>
                    <a:pt x="13" y="23"/>
                    <a:pt x="13" y="23"/>
                  </a:cubicBezTo>
                  <a:cubicBezTo>
                    <a:pt x="11" y="23"/>
                    <a:pt x="11" y="23"/>
                    <a:pt x="10" y="23"/>
                  </a:cubicBezTo>
                  <a:moveTo>
                    <a:pt x="13" y="1"/>
                  </a:moveTo>
                  <a:cubicBezTo>
                    <a:pt x="12" y="1"/>
                    <a:pt x="12" y="1"/>
                    <a:pt x="12" y="2"/>
                  </a:cubicBezTo>
                  <a:cubicBezTo>
                    <a:pt x="12" y="2"/>
                    <a:pt x="14" y="2"/>
                    <a:pt x="15" y="3"/>
                  </a:cubicBezTo>
                  <a:cubicBezTo>
                    <a:pt x="17" y="4"/>
                    <a:pt x="17" y="7"/>
                    <a:pt x="18" y="10"/>
                  </a:cubicBezTo>
                  <a:cubicBezTo>
                    <a:pt x="18" y="16"/>
                    <a:pt x="23" y="19"/>
                    <a:pt x="25" y="19"/>
                  </a:cubicBezTo>
                  <a:cubicBezTo>
                    <a:pt x="25" y="19"/>
                    <a:pt x="25" y="19"/>
                    <a:pt x="25" y="19"/>
                  </a:cubicBezTo>
                  <a:cubicBezTo>
                    <a:pt x="26" y="19"/>
                    <a:pt x="26" y="19"/>
                    <a:pt x="26" y="19"/>
                  </a:cubicBezTo>
                  <a:cubicBezTo>
                    <a:pt x="27" y="19"/>
                    <a:pt x="27" y="20"/>
                    <a:pt x="28" y="21"/>
                  </a:cubicBezTo>
                  <a:cubicBezTo>
                    <a:pt x="28" y="21"/>
                    <a:pt x="28" y="22"/>
                    <a:pt x="28" y="24"/>
                  </a:cubicBezTo>
                  <a:cubicBezTo>
                    <a:pt x="30" y="27"/>
                    <a:pt x="44" y="67"/>
                    <a:pt x="18" y="119"/>
                  </a:cubicBezTo>
                  <a:cubicBezTo>
                    <a:pt x="17" y="122"/>
                    <a:pt x="18" y="123"/>
                    <a:pt x="19" y="123"/>
                  </a:cubicBezTo>
                  <a:cubicBezTo>
                    <a:pt x="20" y="123"/>
                    <a:pt x="21" y="122"/>
                    <a:pt x="22" y="121"/>
                  </a:cubicBezTo>
                  <a:cubicBezTo>
                    <a:pt x="25" y="116"/>
                    <a:pt x="36" y="90"/>
                    <a:pt x="37" y="61"/>
                  </a:cubicBezTo>
                  <a:cubicBezTo>
                    <a:pt x="38" y="62"/>
                    <a:pt x="38" y="62"/>
                    <a:pt x="38" y="62"/>
                  </a:cubicBezTo>
                  <a:cubicBezTo>
                    <a:pt x="38" y="62"/>
                    <a:pt x="39" y="61"/>
                    <a:pt x="39" y="61"/>
                  </a:cubicBezTo>
                  <a:cubicBezTo>
                    <a:pt x="40" y="61"/>
                    <a:pt x="40" y="60"/>
                    <a:pt x="41" y="60"/>
                  </a:cubicBezTo>
                  <a:cubicBezTo>
                    <a:pt x="41" y="60"/>
                    <a:pt x="41" y="60"/>
                    <a:pt x="41" y="60"/>
                  </a:cubicBezTo>
                  <a:cubicBezTo>
                    <a:pt x="41" y="61"/>
                    <a:pt x="42" y="61"/>
                    <a:pt x="43" y="61"/>
                  </a:cubicBezTo>
                  <a:cubicBezTo>
                    <a:pt x="46" y="61"/>
                    <a:pt x="49" y="60"/>
                    <a:pt x="52" y="56"/>
                  </a:cubicBezTo>
                  <a:cubicBezTo>
                    <a:pt x="57" y="50"/>
                    <a:pt x="57" y="45"/>
                    <a:pt x="57" y="43"/>
                  </a:cubicBezTo>
                  <a:cubicBezTo>
                    <a:pt x="58" y="40"/>
                    <a:pt x="58" y="39"/>
                    <a:pt x="58" y="37"/>
                  </a:cubicBezTo>
                  <a:cubicBezTo>
                    <a:pt x="58" y="35"/>
                    <a:pt x="58" y="35"/>
                    <a:pt x="58" y="35"/>
                  </a:cubicBezTo>
                  <a:cubicBezTo>
                    <a:pt x="58" y="35"/>
                    <a:pt x="58" y="35"/>
                    <a:pt x="58" y="35"/>
                  </a:cubicBezTo>
                  <a:cubicBezTo>
                    <a:pt x="58" y="35"/>
                    <a:pt x="57" y="37"/>
                    <a:pt x="56" y="39"/>
                  </a:cubicBezTo>
                  <a:cubicBezTo>
                    <a:pt x="56" y="42"/>
                    <a:pt x="52" y="43"/>
                    <a:pt x="49" y="44"/>
                  </a:cubicBezTo>
                  <a:cubicBezTo>
                    <a:pt x="41" y="47"/>
                    <a:pt x="38" y="54"/>
                    <a:pt x="39" y="57"/>
                  </a:cubicBezTo>
                  <a:cubicBezTo>
                    <a:pt x="40" y="60"/>
                    <a:pt x="39" y="60"/>
                    <a:pt x="37" y="61"/>
                  </a:cubicBezTo>
                  <a:cubicBezTo>
                    <a:pt x="38" y="55"/>
                    <a:pt x="37" y="49"/>
                    <a:pt x="36" y="43"/>
                  </a:cubicBezTo>
                  <a:cubicBezTo>
                    <a:pt x="37" y="43"/>
                    <a:pt x="37" y="43"/>
                    <a:pt x="37" y="43"/>
                  </a:cubicBezTo>
                  <a:cubicBezTo>
                    <a:pt x="37" y="43"/>
                    <a:pt x="38" y="43"/>
                    <a:pt x="38" y="42"/>
                  </a:cubicBezTo>
                  <a:cubicBezTo>
                    <a:pt x="38" y="42"/>
                    <a:pt x="39" y="41"/>
                    <a:pt x="39" y="41"/>
                  </a:cubicBezTo>
                  <a:cubicBezTo>
                    <a:pt x="39" y="41"/>
                    <a:pt x="39" y="41"/>
                    <a:pt x="39" y="41"/>
                  </a:cubicBezTo>
                  <a:cubicBezTo>
                    <a:pt x="40" y="41"/>
                    <a:pt x="40" y="41"/>
                    <a:pt x="40" y="41"/>
                  </a:cubicBezTo>
                  <a:cubicBezTo>
                    <a:pt x="43" y="41"/>
                    <a:pt x="46" y="40"/>
                    <a:pt x="49" y="36"/>
                  </a:cubicBezTo>
                  <a:cubicBezTo>
                    <a:pt x="53" y="31"/>
                    <a:pt x="52" y="26"/>
                    <a:pt x="52" y="24"/>
                  </a:cubicBezTo>
                  <a:cubicBezTo>
                    <a:pt x="52" y="22"/>
                    <a:pt x="52" y="20"/>
                    <a:pt x="52" y="18"/>
                  </a:cubicBezTo>
                  <a:cubicBezTo>
                    <a:pt x="52" y="17"/>
                    <a:pt x="52" y="16"/>
                    <a:pt x="52" y="16"/>
                  </a:cubicBezTo>
                  <a:cubicBezTo>
                    <a:pt x="51" y="16"/>
                    <a:pt x="51" y="16"/>
                    <a:pt x="51" y="17"/>
                  </a:cubicBezTo>
                  <a:cubicBezTo>
                    <a:pt x="51" y="17"/>
                    <a:pt x="51" y="18"/>
                    <a:pt x="51" y="21"/>
                  </a:cubicBezTo>
                  <a:cubicBezTo>
                    <a:pt x="51" y="23"/>
                    <a:pt x="48" y="25"/>
                    <a:pt x="45" y="26"/>
                  </a:cubicBezTo>
                  <a:cubicBezTo>
                    <a:pt x="38" y="29"/>
                    <a:pt x="37" y="36"/>
                    <a:pt x="38" y="38"/>
                  </a:cubicBezTo>
                  <a:cubicBezTo>
                    <a:pt x="39" y="41"/>
                    <a:pt x="38" y="41"/>
                    <a:pt x="36" y="43"/>
                  </a:cubicBezTo>
                  <a:cubicBezTo>
                    <a:pt x="35" y="35"/>
                    <a:pt x="33" y="28"/>
                    <a:pt x="30" y="21"/>
                  </a:cubicBezTo>
                  <a:cubicBezTo>
                    <a:pt x="30" y="21"/>
                    <a:pt x="29" y="20"/>
                    <a:pt x="29" y="20"/>
                  </a:cubicBezTo>
                  <a:cubicBezTo>
                    <a:pt x="29" y="20"/>
                    <a:pt x="29" y="20"/>
                    <a:pt x="29" y="20"/>
                  </a:cubicBezTo>
                  <a:cubicBezTo>
                    <a:pt x="28" y="20"/>
                    <a:pt x="28" y="19"/>
                    <a:pt x="28" y="19"/>
                  </a:cubicBezTo>
                  <a:cubicBezTo>
                    <a:pt x="29" y="17"/>
                    <a:pt x="30" y="13"/>
                    <a:pt x="27" y="9"/>
                  </a:cubicBezTo>
                  <a:cubicBezTo>
                    <a:pt x="24" y="5"/>
                    <a:pt x="20" y="4"/>
                    <a:pt x="18" y="3"/>
                  </a:cubicBezTo>
                  <a:cubicBezTo>
                    <a:pt x="16" y="2"/>
                    <a:pt x="15" y="2"/>
                    <a:pt x="14" y="1"/>
                  </a:cubicBezTo>
                  <a:cubicBezTo>
                    <a:pt x="13" y="1"/>
                    <a:pt x="13" y="1"/>
                    <a:pt x="13" y="1"/>
                  </a:cubicBezTo>
                  <a:moveTo>
                    <a:pt x="39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39" y="0"/>
                    <a:pt x="39" y="2"/>
                    <a:pt x="39" y="4"/>
                  </a:cubicBezTo>
                  <a:cubicBezTo>
                    <a:pt x="40" y="6"/>
                    <a:pt x="37" y="8"/>
                    <a:pt x="35" y="10"/>
                  </a:cubicBezTo>
                  <a:cubicBezTo>
                    <a:pt x="30" y="14"/>
                    <a:pt x="31" y="21"/>
                    <a:pt x="32" y="22"/>
                  </a:cubicBezTo>
                  <a:cubicBezTo>
                    <a:pt x="34" y="24"/>
                    <a:pt x="33" y="24"/>
                    <a:pt x="32" y="26"/>
                  </a:cubicBezTo>
                  <a:cubicBezTo>
                    <a:pt x="32" y="27"/>
                    <a:pt x="32" y="27"/>
                    <a:pt x="33" y="27"/>
                  </a:cubicBezTo>
                  <a:cubicBezTo>
                    <a:pt x="33" y="27"/>
                    <a:pt x="34" y="25"/>
                    <a:pt x="34" y="25"/>
                  </a:cubicBezTo>
                  <a:cubicBezTo>
                    <a:pt x="37" y="24"/>
                    <a:pt x="40" y="23"/>
                    <a:pt x="41" y="17"/>
                  </a:cubicBezTo>
                  <a:cubicBezTo>
                    <a:pt x="43" y="12"/>
                    <a:pt x="41" y="8"/>
                    <a:pt x="41" y="6"/>
                  </a:cubicBezTo>
                  <a:cubicBezTo>
                    <a:pt x="41" y="4"/>
                    <a:pt x="40" y="3"/>
                    <a:pt x="40" y="2"/>
                  </a:cubicBezTo>
                  <a:cubicBezTo>
                    <a:pt x="40" y="0"/>
                    <a:pt x="39" y="0"/>
                    <a:pt x="39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2" name="Freeform 118">
              <a:extLst>
                <a:ext uri="{FF2B5EF4-FFF2-40B4-BE49-F238E27FC236}">
                  <a16:creationId xmlns:a16="http://schemas.microsoft.com/office/drawing/2014/main" id="{BB144D0A-51AE-4892-95C5-C64BD6FD541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877425" y="1098551"/>
              <a:ext cx="228600" cy="444500"/>
            </a:xfrm>
            <a:custGeom>
              <a:avLst/>
              <a:gdLst>
                <a:gd name="T0" fmla="*/ 5 w 63"/>
                <a:gd name="T1" fmla="*/ 86 h 123"/>
                <a:gd name="T2" fmla="*/ 30 w 63"/>
                <a:gd name="T3" fmla="*/ 104 h 123"/>
                <a:gd name="T4" fmla="*/ 33 w 63"/>
                <a:gd name="T5" fmla="*/ 105 h 123"/>
                <a:gd name="T6" fmla="*/ 16 w 63"/>
                <a:gd name="T7" fmla="*/ 86 h 123"/>
                <a:gd name="T8" fmla="*/ 3 w 63"/>
                <a:gd name="T9" fmla="*/ 77 h 123"/>
                <a:gd name="T10" fmla="*/ 54 w 63"/>
                <a:gd name="T11" fmla="*/ 72 h 123"/>
                <a:gd name="T12" fmla="*/ 39 w 63"/>
                <a:gd name="T13" fmla="*/ 98 h 123"/>
                <a:gd name="T14" fmla="*/ 43 w 63"/>
                <a:gd name="T15" fmla="*/ 95 h 123"/>
                <a:gd name="T16" fmla="*/ 63 w 63"/>
                <a:gd name="T17" fmla="*/ 70 h 123"/>
                <a:gd name="T18" fmla="*/ 1 w 63"/>
                <a:gd name="T19" fmla="*/ 57 h 123"/>
                <a:gd name="T20" fmla="*/ 20 w 63"/>
                <a:gd name="T21" fmla="*/ 82 h 123"/>
                <a:gd name="T22" fmla="*/ 25 w 63"/>
                <a:gd name="T23" fmla="*/ 81 h 123"/>
                <a:gd name="T24" fmla="*/ 25 w 63"/>
                <a:gd name="T25" fmla="*/ 77 h 123"/>
                <a:gd name="T26" fmla="*/ 2 w 63"/>
                <a:gd name="T27" fmla="*/ 55 h 123"/>
                <a:gd name="T28" fmla="*/ 56 w 63"/>
                <a:gd name="T29" fmla="*/ 54 h 123"/>
                <a:gd name="T30" fmla="*/ 34 w 63"/>
                <a:gd name="T31" fmla="*/ 73 h 123"/>
                <a:gd name="T32" fmla="*/ 37 w 63"/>
                <a:gd name="T33" fmla="*/ 74 h 123"/>
                <a:gd name="T34" fmla="*/ 54 w 63"/>
                <a:gd name="T35" fmla="*/ 56 h 123"/>
                <a:gd name="T36" fmla="*/ 54 w 63"/>
                <a:gd name="T37" fmla="*/ 36 h 123"/>
                <a:gd name="T38" fmla="*/ 36 w 63"/>
                <a:gd name="T39" fmla="*/ 42 h 123"/>
                <a:gd name="T40" fmla="*/ 34 w 63"/>
                <a:gd name="T41" fmla="*/ 54 h 123"/>
                <a:gd name="T42" fmla="*/ 47 w 63"/>
                <a:gd name="T43" fmla="*/ 45 h 123"/>
                <a:gd name="T44" fmla="*/ 54 w 63"/>
                <a:gd name="T45" fmla="*/ 36 h 123"/>
                <a:gd name="T46" fmla="*/ 50 w 63"/>
                <a:gd name="T47" fmla="*/ 23 h 123"/>
                <a:gd name="T48" fmla="*/ 40 w 63"/>
                <a:gd name="T49" fmla="*/ 25 h 123"/>
                <a:gd name="T50" fmla="*/ 35 w 63"/>
                <a:gd name="T51" fmla="*/ 35 h 123"/>
                <a:gd name="T52" fmla="*/ 48 w 63"/>
                <a:gd name="T53" fmla="*/ 30 h 123"/>
                <a:gd name="T54" fmla="*/ 57 w 63"/>
                <a:gd name="T55" fmla="*/ 24 h 123"/>
                <a:gd name="T56" fmla="*/ 50 w 63"/>
                <a:gd name="T57" fmla="*/ 1 h 123"/>
                <a:gd name="T58" fmla="*/ 36 w 63"/>
                <a:gd name="T59" fmla="*/ 9 h 123"/>
                <a:gd name="T60" fmla="*/ 35 w 63"/>
                <a:gd name="T61" fmla="*/ 20 h 123"/>
                <a:gd name="T62" fmla="*/ 26 w 63"/>
                <a:gd name="T63" fmla="*/ 38 h 123"/>
                <a:gd name="T64" fmla="*/ 12 w 63"/>
                <a:gd name="T65" fmla="*/ 17 h 123"/>
                <a:gd name="T66" fmla="*/ 11 w 63"/>
                <a:gd name="T67" fmla="*/ 24 h 123"/>
                <a:gd name="T68" fmla="*/ 24 w 63"/>
                <a:gd name="T69" fmla="*/ 41 h 123"/>
                <a:gd name="T70" fmla="*/ 26 w 63"/>
                <a:gd name="T71" fmla="*/ 43 h 123"/>
                <a:gd name="T72" fmla="*/ 24 w 63"/>
                <a:gd name="T73" fmla="*/ 57 h 123"/>
                <a:gd name="T74" fmla="*/ 6 w 63"/>
                <a:gd name="T75" fmla="*/ 35 h 123"/>
                <a:gd name="T76" fmla="*/ 6 w 63"/>
                <a:gd name="T77" fmla="*/ 43 h 123"/>
                <a:gd name="T78" fmla="*/ 22 w 63"/>
                <a:gd name="T79" fmla="*/ 60 h 123"/>
                <a:gd name="T80" fmla="*/ 25 w 63"/>
                <a:gd name="T81" fmla="*/ 62 h 123"/>
                <a:gd name="T82" fmla="*/ 44 w 63"/>
                <a:gd name="T83" fmla="*/ 123 h 123"/>
                <a:gd name="T84" fmla="*/ 35 w 63"/>
                <a:gd name="T85" fmla="*/ 21 h 123"/>
                <a:gd name="T86" fmla="*/ 38 w 63"/>
                <a:gd name="T87" fmla="*/ 19 h 123"/>
                <a:gd name="T88" fmla="*/ 51 w 63"/>
                <a:gd name="T89" fmla="*/ 2 h 123"/>
                <a:gd name="T90" fmla="*/ 23 w 63"/>
                <a:gd name="T91" fmla="*/ 2 h 123"/>
                <a:gd name="T92" fmla="*/ 29 w 63"/>
                <a:gd name="T93" fmla="*/ 25 h 123"/>
                <a:gd name="T94" fmla="*/ 31 w 63"/>
                <a:gd name="T95" fmla="*/ 22 h 123"/>
                <a:gd name="T96" fmla="*/ 25 w 63"/>
                <a:gd name="T97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3" h="123">
                  <a:moveTo>
                    <a:pt x="3" y="77"/>
                  </a:moveTo>
                  <a:cubicBezTo>
                    <a:pt x="3" y="77"/>
                    <a:pt x="2" y="78"/>
                    <a:pt x="3" y="80"/>
                  </a:cubicBezTo>
                  <a:cubicBezTo>
                    <a:pt x="4" y="82"/>
                    <a:pt x="4" y="84"/>
                    <a:pt x="5" y="86"/>
                  </a:cubicBezTo>
                  <a:cubicBezTo>
                    <a:pt x="7" y="89"/>
                    <a:pt x="8" y="96"/>
                    <a:pt x="14" y="101"/>
                  </a:cubicBezTo>
                  <a:cubicBezTo>
                    <a:pt x="18" y="104"/>
                    <a:pt x="22" y="105"/>
                    <a:pt x="25" y="105"/>
                  </a:cubicBezTo>
                  <a:cubicBezTo>
                    <a:pt x="27" y="105"/>
                    <a:pt x="28" y="105"/>
                    <a:pt x="30" y="104"/>
                  </a:cubicBezTo>
                  <a:cubicBezTo>
                    <a:pt x="30" y="104"/>
                    <a:pt x="30" y="104"/>
                    <a:pt x="30" y="104"/>
                  </a:cubicBezTo>
                  <a:cubicBezTo>
                    <a:pt x="30" y="104"/>
                    <a:pt x="31" y="104"/>
                    <a:pt x="32" y="105"/>
                  </a:cubicBezTo>
                  <a:cubicBezTo>
                    <a:pt x="32" y="105"/>
                    <a:pt x="33" y="105"/>
                    <a:pt x="33" y="105"/>
                  </a:cubicBezTo>
                  <a:cubicBezTo>
                    <a:pt x="34" y="105"/>
                    <a:pt x="34" y="105"/>
                    <a:pt x="34" y="105"/>
                  </a:cubicBezTo>
                  <a:cubicBezTo>
                    <a:pt x="32" y="103"/>
                    <a:pt x="30" y="103"/>
                    <a:pt x="31" y="100"/>
                  </a:cubicBezTo>
                  <a:cubicBezTo>
                    <a:pt x="31" y="96"/>
                    <a:pt x="26" y="88"/>
                    <a:pt x="16" y="86"/>
                  </a:cubicBezTo>
                  <a:cubicBezTo>
                    <a:pt x="12" y="86"/>
                    <a:pt x="7" y="85"/>
                    <a:pt x="6" y="82"/>
                  </a:cubicBezTo>
                  <a:cubicBezTo>
                    <a:pt x="4" y="79"/>
                    <a:pt x="3" y="77"/>
                    <a:pt x="3" y="77"/>
                  </a:cubicBezTo>
                  <a:cubicBezTo>
                    <a:pt x="3" y="77"/>
                    <a:pt x="3" y="77"/>
                    <a:pt x="3" y="77"/>
                  </a:cubicBezTo>
                  <a:moveTo>
                    <a:pt x="62" y="69"/>
                  </a:moveTo>
                  <a:cubicBezTo>
                    <a:pt x="61" y="69"/>
                    <a:pt x="61" y="69"/>
                    <a:pt x="60" y="69"/>
                  </a:cubicBezTo>
                  <a:cubicBezTo>
                    <a:pt x="58" y="70"/>
                    <a:pt x="57" y="71"/>
                    <a:pt x="54" y="72"/>
                  </a:cubicBezTo>
                  <a:cubicBezTo>
                    <a:pt x="52" y="73"/>
                    <a:pt x="46" y="74"/>
                    <a:pt x="41" y="80"/>
                  </a:cubicBezTo>
                  <a:cubicBezTo>
                    <a:pt x="37" y="86"/>
                    <a:pt x="37" y="91"/>
                    <a:pt x="39" y="94"/>
                  </a:cubicBezTo>
                  <a:cubicBezTo>
                    <a:pt x="39" y="95"/>
                    <a:pt x="37" y="98"/>
                    <a:pt x="39" y="98"/>
                  </a:cubicBezTo>
                  <a:cubicBezTo>
                    <a:pt x="40" y="96"/>
                    <a:pt x="40" y="95"/>
                    <a:pt x="42" y="95"/>
                  </a:cubicBezTo>
                  <a:cubicBezTo>
                    <a:pt x="42" y="95"/>
                    <a:pt x="43" y="95"/>
                    <a:pt x="43" y="95"/>
                  </a:cubicBezTo>
                  <a:cubicBezTo>
                    <a:pt x="43" y="95"/>
                    <a:pt x="43" y="95"/>
                    <a:pt x="43" y="95"/>
                  </a:cubicBezTo>
                  <a:cubicBezTo>
                    <a:pt x="47" y="95"/>
                    <a:pt x="54" y="90"/>
                    <a:pt x="54" y="82"/>
                  </a:cubicBezTo>
                  <a:cubicBezTo>
                    <a:pt x="55" y="77"/>
                    <a:pt x="55" y="73"/>
                    <a:pt x="58" y="72"/>
                  </a:cubicBezTo>
                  <a:cubicBezTo>
                    <a:pt x="61" y="71"/>
                    <a:pt x="63" y="70"/>
                    <a:pt x="63" y="70"/>
                  </a:cubicBezTo>
                  <a:cubicBezTo>
                    <a:pt x="63" y="69"/>
                    <a:pt x="63" y="69"/>
                    <a:pt x="62" y="69"/>
                  </a:cubicBezTo>
                  <a:moveTo>
                    <a:pt x="1" y="55"/>
                  </a:moveTo>
                  <a:cubicBezTo>
                    <a:pt x="1" y="55"/>
                    <a:pt x="0" y="56"/>
                    <a:pt x="1" y="57"/>
                  </a:cubicBezTo>
                  <a:cubicBezTo>
                    <a:pt x="1" y="60"/>
                    <a:pt x="2" y="61"/>
                    <a:pt x="3" y="63"/>
                  </a:cubicBezTo>
                  <a:cubicBezTo>
                    <a:pt x="4" y="66"/>
                    <a:pt x="4" y="72"/>
                    <a:pt x="10" y="77"/>
                  </a:cubicBezTo>
                  <a:cubicBezTo>
                    <a:pt x="14" y="80"/>
                    <a:pt x="17" y="82"/>
                    <a:pt x="20" y="82"/>
                  </a:cubicBezTo>
                  <a:cubicBezTo>
                    <a:pt x="21" y="82"/>
                    <a:pt x="22" y="81"/>
                    <a:pt x="23" y="81"/>
                  </a:cubicBezTo>
                  <a:cubicBezTo>
                    <a:pt x="23" y="81"/>
                    <a:pt x="24" y="81"/>
                    <a:pt x="24" y="81"/>
                  </a:cubicBezTo>
                  <a:cubicBezTo>
                    <a:pt x="24" y="81"/>
                    <a:pt x="25" y="81"/>
                    <a:pt x="25" y="81"/>
                  </a:cubicBezTo>
                  <a:cubicBezTo>
                    <a:pt x="26" y="82"/>
                    <a:pt x="26" y="82"/>
                    <a:pt x="27" y="82"/>
                  </a:cubicBezTo>
                  <a:cubicBezTo>
                    <a:pt x="27" y="82"/>
                    <a:pt x="27" y="82"/>
                    <a:pt x="27" y="81"/>
                  </a:cubicBezTo>
                  <a:cubicBezTo>
                    <a:pt x="25" y="80"/>
                    <a:pt x="24" y="80"/>
                    <a:pt x="25" y="77"/>
                  </a:cubicBezTo>
                  <a:cubicBezTo>
                    <a:pt x="25" y="74"/>
                    <a:pt x="21" y="66"/>
                    <a:pt x="13" y="64"/>
                  </a:cubicBezTo>
                  <a:cubicBezTo>
                    <a:pt x="8" y="63"/>
                    <a:pt x="4" y="63"/>
                    <a:pt x="3" y="60"/>
                  </a:cubicBezTo>
                  <a:cubicBezTo>
                    <a:pt x="2" y="57"/>
                    <a:pt x="2" y="55"/>
                    <a:pt x="2" y="55"/>
                  </a:cubicBezTo>
                  <a:cubicBezTo>
                    <a:pt x="1" y="55"/>
                    <a:pt x="1" y="55"/>
                    <a:pt x="1" y="55"/>
                  </a:cubicBezTo>
                  <a:moveTo>
                    <a:pt x="57" y="53"/>
                  </a:moveTo>
                  <a:cubicBezTo>
                    <a:pt x="57" y="53"/>
                    <a:pt x="56" y="53"/>
                    <a:pt x="56" y="54"/>
                  </a:cubicBezTo>
                  <a:cubicBezTo>
                    <a:pt x="54" y="54"/>
                    <a:pt x="53" y="54"/>
                    <a:pt x="51" y="55"/>
                  </a:cubicBezTo>
                  <a:cubicBezTo>
                    <a:pt x="48" y="56"/>
                    <a:pt x="43" y="56"/>
                    <a:pt x="38" y="61"/>
                  </a:cubicBezTo>
                  <a:cubicBezTo>
                    <a:pt x="33" y="66"/>
                    <a:pt x="33" y="70"/>
                    <a:pt x="34" y="73"/>
                  </a:cubicBezTo>
                  <a:cubicBezTo>
                    <a:pt x="34" y="74"/>
                    <a:pt x="31" y="76"/>
                    <a:pt x="33" y="76"/>
                  </a:cubicBezTo>
                  <a:cubicBezTo>
                    <a:pt x="34" y="75"/>
                    <a:pt x="35" y="74"/>
                    <a:pt x="36" y="74"/>
                  </a:cubicBezTo>
                  <a:cubicBezTo>
                    <a:pt x="36" y="74"/>
                    <a:pt x="37" y="74"/>
                    <a:pt x="37" y="74"/>
                  </a:cubicBezTo>
                  <a:cubicBezTo>
                    <a:pt x="38" y="74"/>
                    <a:pt x="38" y="74"/>
                    <a:pt x="38" y="74"/>
                  </a:cubicBezTo>
                  <a:cubicBezTo>
                    <a:pt x="41" y="74"/>
                    <a:pt x="48" y="71"/>
                    <a:pt x="49" y="64"/>
                  </a:cubicBezTo>
                  <a:cubicBezTo>
                    <a:pt x="50" y="60"/>
                    <a:pt x="51" y="56"/>
                    <a:pt x="54" y="56"/>
                  </a:cubicBezTo>
                  <a:cubicBezTo>
                    <a:pt x="56" y="55"/>
                    <a:pt x="58" y="54"/>
                    <a:pt x="58" y="54"/>
                  </a:cubicBezTo>
                  <a:cubicBezTo>
                    <a:pt x="59" y="54"/>
                    <a:pt x="58" y="53"/>
                    <a:pt x="57" y="53"/>
                  </a:cubicBezTo>
                  <a:moveTo>
                    <a:pt x="54" y="36"/>
                  </a:moveTo>
                  <a:cubicBezTo>
                    <a:pt x="53" y="36"/>
                    <a:pt x="53" y="36"/>
                    <a:pt x="53" y="36"/>
                  </a:cubicBezTo>
                  <a:cubicBezTo>
                    <a:pt x="51" y="36"/>
                    <a:pt x="50" y="37"/>
                    <a:pt x="48" y="37"/>
                  </a:cubicBezTo>
                  <a:cubicBezTo>
                    <a:pt x="46" y="38"/>
                    <a:pt x="41" y="38"/>
                    <a:pt x="36" y="42"/>
                  </a:cubicBezTo>
                  <a:cubicBezTo>
                    <a:pt x="32" y="47"/>
                    <a:pt x="32" y="50"/>
                    <a:pt x="32" y="53"/>
                  </a:cubicBezTo>
                  <a:cubicBezTo>
                    <a:pt x="33" y="54"/>
                    <a:pt x="30" y="56"/>
                    <a:pt x="32" y="56"/>
                  </a:cubicBezTo>
                  <a:cubicBezTo>
                    <a:pt x="33" y="55"/>
                    <a:pt x="33" y="54"/>
                    <a:pt x="34" y="54"/>
                  </a:cubicBezTo>
                  <a:cubicBezTo>
                    <a:pt x="35" y="54"/>
                    <a:pt x="35" y="54"/>
                    <a:pt x="36" y="54"/>
                  </a:cubicBezTo>
                  <a:cubicBezTo>
                    <a:pt x="36" y="54"/>
                    <a:pt x="36" y="54"/>
                    <a:pt x="37" y="54"/>
                  </a:cubicBezTo>
                  <a:cubicBezTo>
                    <a:pt x="39" y="54"/>
                    <a:pt x="45" y="51"/>
                    <a:pt x="47" y="45"/>
                  </a:cubicBezTo>
                  <a:cubicBezTo>
                    <a:pt x="48" y="42"/>
                    <a:pt x="48" y="39"/>
                    <a:pt x="51" y="38"/>
                  </a:cubicBezTo>
                  <a:cubicBezTo>
                    <a:pt x="53" y="37"/>
                    <a:pt x="55" y="37"/>
                    <a:pt x="55" y="37"/>
                  </a:cubicBezTo>
                  <a:cubicBezTo>
                    <a:pt x="55" y="37"/>
                    <a:pt x="55" y="36"/>
                    <a:pt x="54" y="36"/>
                  </a:cubicBezTo>
                  <a:moveTo>
                    <a:pt x="53" y="23"/>
                  </a:moveTo>
                  <a:cubicBezTo>
                    <a:pt x="53" y="23"/>
                    <a:pt x="52" y="23"/>
                    <a:pt x="51" y="23"/>
                  </a:cubicBezTo>
                  <a:cubicBezTo>
                    <a:pt x="51" y="23"/>
                    <a:pt x="50" y="23"/>
                    <a:pt x="50" y="23"/>
                  </a:cubicBezTo>
                  <a:cubicBezTo>
                    <a:pt x="50" y="23"/>
                    <a:pt x="50" y="23"/>
                    <a:pt x="49" y="23"/>
                  </a:cubicBezTo>
                  <a:cubicBezTo>
                    <a:pt x="49" y="23"/>
                    <a:pt x="49" y="23"/>
                    <a:pt x="48" y="23"/>
                  </a:cubicBezTo>
                  <a:cubicBezTo>
                    <a:pt x="46" y="23"/>
                    <a:pt x="43" y="23"/>
                    <a:pt x="40" y="25"/>
                  </a:cubicBezTo>
                  <a:cubicBezTo>
                    <a:pt x="35" y="28"/>
                    <a:pt x="34" y="31"/>
                    <a:pt x="34" y="34"/>
                  </a:cubicBezTo>
                  <a:cubicBezTo>
                    <a:pt x="34" y="35"/>
                    <a:pt x="32" y="36"/>
                    <a:pt x="33" y="36"/>
                  </a:cubicBezTo>
                  <a:cubicBezTo>
                    <a:pt x="34" y="36"/>
                    <a:pt x="35" y="35"/>
                    <a:pt x="35" y="35"/>
                  </a:cubicBezTo>
                  <a:cubicBezTo>
                    <a:pt x="36" y="35"/>
                    <a:pt x="36" y="35"/>
                    <a:pt x="37" y="35"/>
                  </a:cubicBezTo>
                  <a:cubicBezTo>
                    <a:pt x="37" y="36"/>
                    <a:pt x="38" y="36"/>
                    <a:pt x="39" y="36"/>
                  </a:cubicBezTo>
                  <a:cubicBezTo>
                    <a:pt x="41" y="36"/>
                    <a:pt x="46" y="34"/>
                    <a:pt x="48" y="30"/>
                  </a:cubicBezTo>
                  <a:cubicBezTo>
                    <a:pt x="50" y="27"/>
                    <a:pt x="51" y="24"/>
                    <a:pt x="53" y="24"/>
                  </a:cubicBezTo>
                  <a:cubicBezTo>
                    <a:pt x="55" y="24"/>
                    <a:pt x="57" y="24"/>
                    <a:pt x="57" y="24"/>
                  </a:cubicBezTo>
                  <a:cubicBezTo>
                    <a:pt x="57" y="24"/>
                    <a:pt x="57" y="24"/>
                    <a:pt x="57" y="24"/>
                  </a:cubicBezTo>
                  <a:cubicBezTo>
                    <a:pt x="57" y="24"/>
                    <a:pt x="57" y="23"/>
                    <a:pt x="55" y="23"/>
                  </a:cubicBezTo>
                  <a:cubicBezTo>
                    <a:pt x="55" y="23"/>
                    <a:pt x="54" y="23"/>
                    <a:pt x="53" y="23"/>
                  </a:cubicBezTo>
                  <a:moveTo>
                    <a:pt x="50" y="1"/>
                  </a:moveTo>
                  <a:cubicBezTo>
                    <a:pt x="50" y="1"/>
                    <a:pt x="50" y="1"/>
                    <a:pt x="49" y="1"/>
                  </a:cubicBezTo>
                  <a:cubicBezTo>
                    <a:pt x="48" y="2"/>
                    <a:pt x="47" y="2"/>
                    <a:pt x="45" y="3"/>
                  </a:cubicBezTo>
                  <a:cubicBezTo>
                    <a:pt x="44" y="4"/>
                    <a:pt x="39" y="5"/>
                    <a:pt x="36" y="9"/>
                  </a:cubicBezTo>
                  <a:cubicBezTo>
                    <a:pt x="33" y="13"/>
                    <a:pt x="34" y="17"/>
                    <a:pt x="35" y="19"/>
                  </a:cubicBezTo>
                  <a:cubicBezTo>
                    <a:pt x="35" y="19"/>
                    <a:pt x="35" y="20"/>
                    <a:pt x="35" y="20"/>
                  </a:cubicBezTo>
                  <a:cubicBezTo>
                    <a:pt x="35" y="20"/>
                    <a:pt x="35" y="20"/>
                    <a:pt x="35" y="20"/>
                  </a:cubicBezTo>
                  <a:cubicBezTo>
                    <a:pt x="34" y="20"/>
                    <a:pt x="34" y="21"/>
                    <a:pt x="33" y="21"/>
                  </a:cubicBezTo>
                  <a:cubicBezTo>
                    <a:pt x="30" y="28"/>
                    <a:pt x="28" y="35"/>
                    <a:pt x="27" y="43"/>
                  </a:cubicBezTo>
                  <a:cubicBezTo>
                    <a:pt x="26" y="41"/>
                    <a:pt x="25" y="41"/>
                    <a:pt x="26" y="38"/>
                  </a:cubicBezTo>
                  <a:cubicBezTo>
                    <a:pt x="27" y="36"/>
                    <a:pt x="25" y="29"/>
                    <a:pt x="19" y="26"/>
                  </a:cubicBezTo>
                  <a:cubicBezTo>
                    <a:pt x="16" y="25"/>
                    <a:pt x="13" y="23"/>
                    <a:pt x="12" y="21"/>
                  </a:cubicBezTo>
                  <a:cubicBezTo>
                    <a:pt x="12" y="18"/>
                    <a:pt x="12" y="17"/>
                    <a:pt x="12" y="17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1" y="16"/>
                    <a:pt x="11" y="17"/>
                    <a:pt x="11" y="18"/>
                  </a:cubicBezTo>
                  <a:cubicBezTo>
                    <a:pt x="11" y="20"/>
                    <a:pt x="11" y="22"/>
                    <a:pt x="11" y="24"/>
                  </a:cubicBezTo>
                  <a:cubicBezTo>
                    <a:pt x="11" y="26"/>
                    <a:pt x="11" y="31"/>
                    <a:pt x="14" y="36"/>
                  </a:cubicBezTo>
                  <a:cubicBezTo>
                    <a:pt x="17" y="40"/>
                    <a:pt x="20" y="41"/>
                    <a:pt x="23" y="41"/>
                  </a:cubicBezTo>
                  <a:cubicBezTo>
                    <a:pt x="23" y="41"/>
                    <a:pt x="24" y="41"/>
                    <a:pt x="24" y="41"/>
                  </a:cubicBezTo>
                  <a:cubicBezTo>
                    <a:pt x="24" y="41"/>
                    <a:pt x="24" y="41"/>
                    <a:pt x="24" y="41"/>
                  </a:cubicBezTo>
                  <a:cubicBezTo>
                    <a:pt x="24" y="41"/>
                    <a:pt x="25" y="42"/>
                    <a:pt x="25" y="42"/>
                  </a:cubicBezTo>
                  <a:cubicBezTo>
                    <a:pt x="26" y="43"/>
                    <a:pt x="26" y="43"/>
                    <a:pt x="26" y="43"/>
                  </a:cubicBezTo>
                  <a:cubicBezTo>
                    <a:pt x="27" y="43"/>
                    <a:pt x="27" y="43"/>
                    <a:pt x="27" y="43"/>
                  </a:cubicBezTo>
                  <a:cubicBezTo>
                    <a:pt x="26" y="49"/>
                    <a:pt x="26" y="55"/>
                    <a:pt x="26" y="61"/>
                  </a:cubicBezTo>
                  <a:cubicBezTo>
                    <a:pt x="24" y="60"/>
                    <a:pt x="23" y="60"/>
                    <a:pt x="24" y="57"/>
                  </a:cubicBezTo>
                  <a:cubicBezTo>
                    <a:pt x="25" y="54"/>
                    <a:pt x="22" y="47"/>
                    <a:pt x="15" y="44"/>
                  </a:cubicBezTo>
                  <a:cubicBezTo>
                    <a:pt x="11" y="43"/>
                    <a:pt x="7" y="42"/>
                    <a:pt x="7" y="39"/>
                  </a:cubicBezTo>
                  <a:cubicBezTo>
                    <a:pt x="6" y="37"/>
                    <a:pt x="6" y="35"/>
                    <a:pt x="6" y="35"/>
                  </a:cubicBezTo>
                  <a:cubicBezTo>
                    <a:pt x="6" y="35"/>
                    <a:pt x="6" y="35"/>
                    <a:pt x="5" y="35"/>
                  </a:cubicBezTo>
                  <a:cubicBezTo>
                    <a:pt x="5" y="35"/>
                    <a:pt x="5" y="35"/>
                    <a:pt x="5" y="37"/>
                  </a:cubicBezTo>
                  <a:cubicBezTo>
                    <a:pt x="5" y="39"/>
                    <a:pt x="5" y="40"/>
                    <a:pt x="6" y="43"/>
                  </a:cubicBezTo>
                  <a:cubicBezTo>
                    <a:pt x="6" y="45"/>
                    <a:pt x="6" y="50"/>
                    <a:pt x="11" y="56"/>
                  </a:cubicBezTo>
                  <a:cubicBezTo>
                    <a:pt x="14" y="60"/>
                    <a:pt x="18" y="61"/>
                    <a:pt x="20" y="61"/>
                  </a:cubicBezTo>
                  <a:cubicBezTo>
                    <a:pt x="21" y="61"/>
                    <a:pt x="22" y="61"/>
                    <a:pt x="22" y="60"/>
                  </a:cubicBezTo>
                  <a:cubicBezTo>
                    <a:pt x="23" y="60"/>
                    <a:pt x="23" y="60"/>
                    <a:pt x="23" y="60"/>
                  </a:cubicBezTo>
                  <a:cubicBezTo>
                    <a:pt x="23" y="60"/>
                    <a:pt x="24" y="61"/>
                    <a:pt x="24" y="61"/>
                  </a:cubicBezTo>
                  <a:cubicBezTo>
                    <a:pt x="24" y="61"/>
                    <a:pt x="25" y="62"/>
                    <a:pt x="25" y="62"/>
                  </a:cubicBezTo>
                  <a:cubicBezTo>
                    <a:pt x="26" y="62"/>
                    <a:pt x="26" y="62"/>
                    <a:pt x="26" y="61"/>
                  </a:cubicBezTo>
                  <a:cubicBezTo>
                    <a:pt x="27" y="90"/>
                    <a:pt x="39" y="116"/>
                    <a:pt x="41" y="121"/>
                  </a:cubicBezTo>
                  <a:cubicBezTo>
                    <a:pt x="42" y="122"/>
                    <a:pt x="43" y="123"/>
                    <a:pt x="44" y="123"/>
                  </a:cubicBezTo>
                  <a:cubicBezTo>
                    <a:pt x="45" y="123"/>
                    <a:pt x="46" y="122"/>
                    <a:pt x="45" y="119"/>
                  </a:cubicBezTo>
                  <a:cubicBezTo>
                    <a:pt x="20" y="67"/>
                    <a:pt x="33" y="27"/>
                    <a:pt x="35" y="24"/>
                  </a:cubicBezTo>
                  <a:cubicBezTo>
                    <a:pt x="36" y="22"/>
                    <a:pt x="36" y="21"/>
                    <a:pt x="35" y="21"/>
                  </a:cubicBezTo>
                  <a:cubicBezTo>
                    <a:pt x="36" y="20"/>
                    <a:pt x="36" y="19"/>
                    <a:pt x="37" y="19"/>
                  </a:cubicBezTo>
                  <a:cubicBezTo>
                    <a:pt x="38" y="19"/>
                    <a:pt x="38" y="19"/>
                    <a:pt x="38" y="19"/>
                  </a:cubicBezTo>
                  <a:cubicBezTo>
                    <a:pt x="38" y="19"/>
                    <a:pt x="38" y="19"/>
                    <a:pt x="38" y="19"/>
                  </a:cubicBezTo>
                  <a:cubicBezTo>
                    <a:pt x="40" y="19"/>
                    <a:pt x="45" y="16"/>
                    <a:pt x="46" y="10"/>
                  </a:cubicBezTo>
                  <a:cubicBezTo>
                    <a:pt x="46" y="7"/>
                    <a:pt x="46" y="4"/>
                    <a:pt x="48" y="3"/>
                  </a:cubicBezTo>
                  <a:cubicBezTo>
                    <a:pt x="50" y="2"/>
                    <a:pt x="51" y="2"/>
                    <a:pt x="51" y="2"/>
                  </a:cubicBezTo>
                  <a:cubicBezTo>
                    <a:pt x="51" y="1"/>
                    <a:pt x="51" y="1"/>
                    <a:pt x="50" y="1"/>
                  </a:cubicBezTo>
                  <a:moveTo>
                    <a:pt x="24" y="0"/>
                  </a:moveTo>
                  <a:cubicBezTo>
                    <a:pt x="24" y="0"/>
                    <a:pt x="24" y="0"/>
                    <a:pt x="23" y="2"/>
                  </a:cubicBezTo>
                  <a:cubicBezTo>
                    <a:pt x="23" y="3"/>
                    <a:pt x="22" y="4"/>
                    <a:pt x="22" y="6"/>
                  </a:cubicBezTo>
                  <a:cubicBezTo>
                    <a:pt x="22" y="8"/>
                    <a:pt x="20" y="12"/>
                    <a:pt x="22" y="17"/>
                  </a:cubicBezTo>
                  <a:cubicBezTo>
                    <a:pt x="23" y="23"/>
                    <a:pt x="26" y="24"/>
                    <a:pt x="29" y="25"/>
                  </a:cubicBezTo>
                  <a:cubicBezTo>
                    <a:pt x="30" y="25"/>
                    <a:pt x="30" y="27"/>
                    <a:pt x="31" y="27"/>
                  </a:cubicBezTo>
                  <a:cubicBezTo>
                    <a:pt x="31" y="27"/>
                    <a:pt x="31" y="27"/>
                    <a:pt x="31" y="26"/>
                  </a:cubicBezTo>
                  <a:cubicBezTo>
                    <a:pt x="30" y="24"/>
                    <a:pt x="30" y="24"/>
                    <a:pt x="31" y="22"/>
                  </a:cubicBezTo>
                  <a:cubicBezTo>
                    <a:pt x="33" y="21"/>
                    <a:pt x="33" y="14"/>
                    <a:pt x="28" y="10"/>
                  </a:cubicBezTo>
                  <a:cubicBezTo>
                    <a:pt x="26" y="8"/>
                    <a:pt x="24" y="6"/>
                    <a:pt x="24" y="4"/>
                  </a:cubicBezTo>
                  <a:cubicBezTo>
                    <a:pt x="24" y="2"/>
                    <a:pt x="25" y="0"/>
                    <a:pt x="25" y="0"/>
                  </a:cubicBezTo>
                  <a:cubicBezTo>
                    <a:pt x="25" y="0"/>
                    <a:pt x="25" y="0"/>
                    <a:pt x="24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59" name="Rectangle 58">
            <a:extLst>
              <a:ext uri="{FF2B5EF4-FFF2-40B4-BE49-F238E27FC236}">
                <a16:creationId xmlns:a16="http://schemas.microsoft.com/office/drawing/2014/main" id="{0E151CE1-53E4-4756-8AA5-F4F9B7A114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85658" y="1130863"/>
            <a:ext cx="4073944" cy="5294774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0" name="Rectangle 59">
            <a:extLst>
              <a:ext uri="{FF2B5EF4-FFF2-40B4-BE49-F238E27FC236}">
                <a16:creationId xmlns:a16="http://schemas.microsoft.com/office/drawing/2014/main" id="{40E7A032-2B9C-44D9-A40B-90CA529909C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85658" y="1130863"/>
            <a:ext cx="3275012" cy="815442"/>
          </a:xfrm>
          <a:prstGeom prst="rect">
            <a:avLst/>
          </a:prstGeom>
          <a:solidFill>
            <a:srgbClr val="9BC13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1" name="Line 60">
            <a:extLst>
              <a:ext uri="{FF2B5EF4-FFF2-40B4-BE49-F238E27FC236}">
                <a16:creationId xmlns:a16="http://schemas.microsoft.com/office/drawing/2014/main" id="{066C0ED6-890E-4066-8CE2-B5605F31F8B6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4618987" y="1711747"/>
            <a:ext cx="1851662" cy="18195"/>
          </a:xfrm>
          <a:prstGeom prst="line">
            <a:avLst/>
          </a:prstGeom>
          <a:noFill/>
          <a:ln w="22225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413D3D89-2D24-4F5C-A725-5B158FE005FD}"/>
              </a:ext>
            </a:extLst>
          </p:cNvPr>
          <p:cNvGrpSpPr/>
          <p:nvPr/>
        </p:nvGrpSpPr>
        <p:grpSpPr>
          <a:xfrm>
            <a:off x="3961393" y="2353372"/>
            <a:ext cx="2775585" cy="3590085"/>
            <a:chOff x="3917851" y="2353372"/>
            <a:chExt cx="2775585" cy="3590085"/>
          </a:xfrm>
        </p:grpSpPr>
        <p:sp>
          <p:nvSpPr>
            <p:cNvPr id="366" name="TextBox 365">
              <a:extLst>
                <a:ext uri="{FF2B5EF4-FFF2-40B4-BE49-F238E27FC236}">
                  <a16:creationId xmlns:a16="http://schemas.microsoft.com/office/drawing/2014/main" id="{CAA8E3CA-9653-4952-81BC-CCDE2BBC33B1}"/>
                </a:ext>
              </a:extLst>
            </p:cNvPr>
            <p:cNvSpPr txBox="1"/>
            <p:nvPr/>
          </p:nvSpPr>
          <p:spPr>
            <a:xfrm>
              <a:off x="3917851" y="2361441"/>
              <a:ext cx="117062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>
                  <a:solidFill>
                    <a:sysClr val="windowText" lastClr="000000"/>
                  </a:solidFill>
                  <a:latin typeface="Roboto Slab" pitchFamily="2" charset="0"/>
                  <a:ea typeface="Roboto Slab" pitchFamily="2" charset="0"/>
                </a:rPr>
                <a:t>Product Name</a:t>
              </a:r>
            </a:p>
          </p:txBody>
        </p:sp>
        <p:sp>
          <p:nvSpPr>
            <p:cNvPr id="367" name="TextBox 366">
              <a:extLst>
                <a:ext uri="{FF2B5EF4-FFF2-40B4-BE49-F238E27FC236}">
                  <a16:creationId xmlns:a16="http://schemas.microsoft.com/office/drawing/2014/main" id="{90C9AB1A-1FDD-4F55-B334-979316269BA5}"/>
                </a:ext>
              </a:extLst>
            </p:cNvPr>
            <p:cNvSpPr txBox="1"/>
            <p:nvPr/>
          </p:nvSpPr>
          <p:spPr>
            <a:xfrm>
              <a:off x="6144162" y="2353372"/>
              <a:ext cx="54927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000" dirty="0">
                  <a:solidFill>
                    <a:sysClr val="windowText" lastClr="000000"/>
                  </a:solidFill>
                  <a:latin typeface="Roboto Slab" pitchFamily="2" charset="0"/>
                  <a:ea typeface="Roboto Slab" pitchFamily="2" charset="0"/>
                </a:rPr>
                <a:t>$13.00</a:t>
              </a:r>
            </a:p>
          </p:txBody>
        </p:sp>
        <p:sp>
          <p:nvSpPr>
            <p:cNvPr id="368" name="TextBox 367">
              <a:extLst>
                <a:ext uri="{FF2B5EF4-FFF2-40B4-BE49-F238E27FC236}">
                  <a16:creationId xmlns:a16="http://schemas.microsoft.com/office/drawing/2014/main" id="{B5A89529-BC24-4B93-B3A0-86D7CC65272A}"/>
                </a:ext>
              </a:extLst>
            </p:cNvPr>
            <p:cNvSpPr txBox="1"/>
            <p:nvPr/>
          </p:nvSpPr>
          <p:spPr>
            <a:xfrm>
              <a:off x="3936901" y="2634370"/>
              <a:ext cx="1490662" cy="3388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000"/>
                </a:lnSpc>
              </a:pPr>
              <a:r>
                <a:rPr lang="en-US" sz="700" dirty="0">
                  <a:solidFill>
                    <a:sysClr val="windowText" lastClr="000000"/>
                  </a:solidFill>
                  <a:latin typeface="Roboto Slab" pitchFamily="2" charset="0"/>
                  <a:ea typeface="Roboto Slab" pitchFamily="2" charset="0"/>
                </a:rPr>
                <a:t>Details of product is here, with</a:t>
              </a:r>
            </a:p>
            <a:p>
              <a:pPr>
                <a:lnSpc>
                  <a:spcPts val="1000"/>
                </a:lnSpc>
              </a:pPr>
              <a:r>
                <a:rPr lang="en-US" sz="700" dirty="0">
                  <a:solidFill>
                    <a:sysClr val="windowText" lastClr="000000"/>
                  </a:solidFill>
                  <a:latin typeface="Roboto Slab" pitchFamily="2" charset="0"/>
                  <a:ea typeface="Roboto Slab" pitchFamily="2" charset="0"/>
                </a:rPr>
                <a:t>short text example.</a:t>
              </a:r>
            </a:p>
          </p:txBody>
        </p:sp>
        <p:grpSp>
          <p:nvGrpSpPr>
            <p:cNvPr id="376" name="Group 375">
              <a:extLst>
                <a:ext uri="{FF2B5EF4-FFF2-40B4-BE49-F238E27FC236}">
                  <a16:creationId xmlns:a16="http://schemas.microsoft.com/office/drawing/2014/main" id="{1A30F907-A09E-43AD-9E38-8D621D875EC4}"/>
                </a:ext>
              </a:extLst>
            </p:cNvPr>
            <p:cNvGrpSpPr/>
            <p:nvPr/>
          </p:nvGrpSpPr>
          <p:grpSpPr>
            <a:xfrm>
              <a:off x="4022459" y="2607662"/>
              <a:ext cx="2590800" cy="2970212"/>
              <a:chOff x="-3602038" y="2805113"/>
              <a:chExt cx="2590800" cy="2970212"/>
            </a:xfrm>
          </p:grpSpPr>
          <p:sp>
            <p:nvSpPr>
              <p:cNvPr id="372" name="Rectangle 64">
                <a:extLst>
                  <a:ext uri="{FF2B5EF4-FFF2-40B4-BE49-F238E27FC236}">
                    <a16:creationId xmlns:a16="http://schemas.microsoft.com/office/drawing/2014/main" id="{3647D358-858D-4721-BFB7-03725397525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3602038" y="2805113"/>
                <a:ext cx="2590800" cy="3175"/>
              </a:xfrm>
              <a:prstGeom prst="rect">
                <a:avLst/>
              </a:prstGeom>
              <a:solidFill>
                <a:srgbClr val="BCBE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3" name="Rectangle 65">
                <a:extLst>
                  <a:ext uri="{FF2B5EF4-FFF2-40B4-BE49-F238E27FC236}">
                    <a16:creationId xmlns:a16="http://schemas.microsoft.com/office/drawing/2014/main" id="{D30715B5-2219-4E98-B78F-85153AC7EA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3602038" y="3794125"/>
                <a:ext cx="2590800" cy="3175"/>
              </a:xfrm>
              <a:prstGeom prst="rect">
                <a:avLst/>
              </a:prstGeom>
              <a:solidFill>
                <a:srgbClr val="BCBE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4" name="Rectangle 66">
                <a:extLst>
                  <a:ext uri="{FF2B5EF4-FFF2-40B4-BE49-F238E27FC236}">
                    <a16:creationId xmlns:a16="http://schemas.microsoft.com/office/drawing/2014/main" id="{F804BA7B-9A72-4189-9D32-202EADE96E1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3602038" y="4783138"/>
                <a:ext cx="2590800" cy="3175"/>
              </a:xfrm>
              <a:prstGeom prst="rect">
                <a:avLst/>
              </a:prstGeom>
              <a:solidFill>
                <a:srgbClr val="BCBE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5" name="Rectangle 67">
                <a:extLst>
                  <a:ext uri="{FF2B5EF4-FFF2-40B4-BE49-F238E27FC236}">
                    <a16:creationId xmlns:a16="http://schemas.microsoft.com/office/drawing/2014/main" id="{3F4B8A9D-B5CC-4091-A6EE-36A3A011160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3602038" y="5770563"/>
                <a:ext cx="2590800" cy="4762"/>
              </a:xfrm>
              <a:prstGeom prst="rect">
                <a:avLst/>
              </a:prstGeom>
              <a:solidFill>
                <a:srgbClr val="BCBE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377" name="TextBox 376">
              <a:extLst>
                <a:ext uri="{FF2B5EF4-FFF2-40B4-BE49-F238E27FC236}">
                  <a16:creationId xmlns:a16="http://schemas.microsoft.com/office/drawing/2014/main" id="{45305E7D-FE8D-46CA-A8B5-04F6E211CB06}"/>
                </a:ext>
              </a:extLst>
            </p:cNvPr>
            <p:cNvSpPr txBox="1"/>
            <p:nvPr/>
          </p:nvSpPr>
          <p:spPr>
            <a:xfrm>
              <a:off x="3917851" y="3353628"/>
              <a:ext cx="117062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>
                  <a:solidFill>
                    <a:sysClr val="windowText" lastClr="000000"/>
                  </a:solidFill>
                  <a:latin typeface="Roboto Slab" pitchFamily="2" charset="0"/>
                  <a:ea typeface="Roboto Slab" pitchFamily="2" charset="0"/>
                </a:rPr>
                <a:t>Second Product</a:t>
              </a:r>
            </a:p>
          </p:txBody>
        </p:sp>
        <p:sp>
          <p:nvSpPr>
            <p:cNvPr id="378" name="TextBox 377">
              <a:extLst>
                <a:ext uri="{FF2B5EF4-FFF2-40B4-BE49-F238E27FC236}">
                  <a16:creationId xmlns:a16="http://schemas.microsoft.com/office/drawing/2014/main" id="{A332B45E-BB79-43E6-B6E7-5F2D0F520A27}"/>
                </a:ext>
              </a:extLst>
            </p:cNvPr>
            <p:cNvSpPr txBox="1"/>
            <p:nvPr/>
          </p:nvSpPr>
          <p:spPr>
            <a:xfrm>
              <a:off x="6144162" y="3345559"/>
              <a:ext cx="51117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000" dirty="0">
                  <a:solidFill>
                    <a:sysClr val="windowText" lastClr="000000"/>
                  </a:solidFill>
                  <a:latin typeface="Roboto Slab" pitchFamily="2" charset="0"/>
                  <a:ea typeface="Roboto Slab" pitchFamily="2" charset="0"/>
                </a:rPr>
                <a:t>$9.00</a:t>
              </a:r>
            </a:p>
          </p:txBody>
        </p:sp>
        <p:sp>
          <p:nvSpPr>
            <p:cNvPr id="379" name="TextBox 378">
              <a:extLst>
                <a:ext uri="{FF2B5EF4-FFF2-40B4-BE49-F238E27FC236}">
                  <a16:creationId xmlns:a16="http://schemas.microsoft.com/office/drawing/2014/main" id="{92129DDF-4C7B-47CE-B82E-0BD9376B6D1C}"/>
                </a:ext>
              </a:extLst>
            </p:cNvPr>
            <p:cNvSpPr txBox="1"/>
            <p:nvPr/>
          </p:nvSpPr>
          <p:spPr>
            <a:xfrm>
              <a:off x="3936901" y="3626557"/>
              <a:ext cx="1490662" cy="3388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000"/>
                </a:lnSpc>
              </a:pPr>
              <a:r>
                <a:rPr lang="en-US" sz="700" dirty="0">
                  <a:solidFill>
                    <a:sysClr val="windowText" lastClr="000000"/>
                  </a:solidFill>
                  <a:latin typeface="Roboto Slab" pitchFamily="2" charset="0"/>
                  <a:ea typeface="Roboto Slab" pitchFamily="2" charset="0"/>
                </a:rPr>
                <a:t>Details of product is here, with</a:t>
              </a:r>
            </a:p>
            <a:p>
              <a:pPr>
                <a:lnSpc>
                  <a:spcPts val="1000"/>
                </a:lnSpc>
              </a:pPr>
              <a:r>
                <a:rPr lang="en-US" sz="700" dirty="0">
                  <a:solidFill>
                    <a:sysClr val="windowText" lastClr="000000"/>
                  </a:solidFill>
                  <a:latin typeface="Roboto Slab" pitchFamily="2" charset="0"/>
                  <a:ea typeface="Roboto Slab" pitchFamily="2" charset="0"/>
                </a:rPr>
                <a:t>short text example.</a:t>
              </a:r>
            </a:p>
          </p:txBody>
        </p:sp>
        <p:sp>
          <p:nvSpPr>
            <p:cNvPr id="380" name="TextBox 379">
              <a:extLst>
                <a:ext uri="{FF2B5EF4-FFF2-40B4-BE49-F238E27FC236}">
                  <a16:creationId xmlns:a16="http://schemas.microsoft.com/office/drawing/2014/main" id="{C8CB71C7-2817-45B4-8E11-BC1FA13E5E83}"/>
                </a:ext>
              </a:extLst>
            </p:cNvPr>
            <p:cNvSpPr txBox="1"/>
            <p:nvPr/>
          </p:nvSpPr>
          <p:spPr>
            <a:xfrm>
              <a:off x="3936901" y="4338070"/>
              <a:ext cx="117062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>
                  <a:solidFill>
                    <a:sysClr val="windowText" lastClr="000000"/>
                  </a:solidFill>
                  <a:latin typeface="Roboto Slab" pitchFamily="2" charset="0"/>
                  <a:ea typeface="Roboto Slab" pitchFamily="2" charset="0"/>
                </a:rPr>
                <a:t>Third Product</a:t>
              </a:r>
            </a:p>
          </p:txBody>
        </p:sp>
        <p:sp>
          <p:nvSpPr>
            <p:cNvPr id="381" name="TextBox 380">
              <a:extLst>
                <a:ext uri="{FF2B5EF4-FFF2-40B4-BE49-F238E27FC236}">
                  <a16:creationId xmlns:a16="http://schemas.microsoft.com/office/drawing/2014/main" id="{4B7499D1-8627-48CD-BC44-1DEE13B023D5}"/>
                </a:ext>
              </a:extLst>
            </p:cNvPr>
            <p:cNvSpPr txBox="1"/>
            <p:nvPr/>
          </p:nvSpPr>
          <p:spPr>
            <a:xfrm>
              <a:off x="6144162" y="4330001"/>
              <a:ext cx="54927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000" dirty="0">
                  <a:solidFill>
                    <a:sysClr val="windowText" lastClr="000000"/>
                  </a:solidFill>
                  <a:latin typeface="Roboto Slab" pitchFamily="2" charset="0"/>
                  <a:ea typeface="Roboto Slab" pitchFamily="2" charset="0"/>
                </a:rPr>
                <a:t>$13.00</a:t>
              </a:r>
            </a:p>
          </p:txBody>
        </p:sp>
        <p:sp>
          <p:nvSpPr>
            <p:cNvPr id="382" name="TextBox 381">
              <a:extLst>
                <a:ext uri="{FF2B5EF4-FFF2-40B4-BE49-F238E27FC236}">
                  <a16:creationId xmlns:a16="http://schemas.microsoft.com/office/drawing/2014/main" id="{15AD55C6-684A-4823-9758-FD99AFD53724}"/>
                </a:ext>
              </a:extLst>
            </p:cNvPr>
            <p:cNvSpPr txBox="1"/>
            <p:nvPr/>
          </p:nvSpPr>
          <p:spPr>
            <a:xfrm>
              <a:off x="3955951" y="4610999"/>
              <a:ext cx="1490662" cy="3388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000"/>
                </a:lnSpc>
              </a:pPr>
              <a:r>
                <a:rPr lang="en-US" sz="700" dirty="0">
                  <a:solidFill>
                    <a:sysClr val="windowText" lastClr="000000"/>
                  </a:solidFill>
                  <a:latin typeface="Roboto Slab" pitchFamily="2" charset="0"/>
                  <a:ea typeface="Roboto Slab" pitchFamily="2" charset="0"/>
                </a:rPr>
                <a:t>Details of product is here, with</a:t>
              </a:r>
            </a:p>
            <a:p>
              <a:pPr>
                <a:lnSpc>
                  <a:spcPts val="1000"/>
                </a:lnSpc>
              </a:pPr>
              <a:r>
                <a:rPr lang="en-US" sz="700" dirty="0">
                  <a:solidFill>
                    <a:sysClr val="windowText" lastClr="000000"/>
                  </a:solidFill>
                  <a:latin typeface="Roboto Slab" pitchFamily="2" charset="0"/>
                  <a:ea typeface="Roboto Slab" pitchFamily="2" charset="0"/>
                </a:rPr>
                <a:t>short text example.</a:t>
              </a:r>
            </a:p>
          </p:txBody>
        </p:sp>
        <p:sp>
          <p:nvSpPr>
            <p:cNvPr id="383" name="TextBox 382">
              <a:extLst>
                <a:ext uri="{FF2B5EF4-FFF2-40B4-BE49-F238E27FC236}">
                  <a16:creationId xmlns:a16="http://schemas.microsoft.com/office/drawing/2014/main" id="{FA9B6F49-CBE9-40B7-A59E-3F60A6894AD1}"/>
                </a:ext>
              </a:extLst>
            </p:cNvPr>
            <p:cNvSpPr txBox="1"/>
            <p:nvPr/>
          </p:nvSpPr>
          <p:spPr>
            <a:xfrm>
              <a:off x="3955951" y="5331653"/>
              <a:ext cx="117062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>
                  <a:solidFill>
                    <a:sysClr val="windowText" lastClr="000000"/>
                  </a:solidFill>
                  <a:latin typeface="Roboto Slab" pitchFamily="2" charset="0"/>
                  <a:ea typeface="Roboto Slab" pitchFamily="2" charset="0"/>
                </a:rPr>
                <a:t>Fourth Product</a:t>
              </a:r>
            </a:p>
          </p:txBody>
        </p:sp>
        <p:sp>
          <p:nvSpPr>
            <p:cNvPr id="384" name="TextBox 383">
              <a:extLst>
                <a:ext uri="{FF2B5EF4-FFF2-40B4-BE49-F238E27FC236}">
                  <a16:creationId xmlns:a16="http://schemas.microsoft.com/office/drawing/2014/main" id="{CCE282D4-CB6D-4B7C-A642-72A95471DC82}"/>
                </a:ext>
              </a:extLst>
            </p:cNvPr>
            <p:cNvSpPr txBox="1"/>
            <p:nvPr/>
          </p:nvSpPr>
          <p:spPr>
            <a:xfrm>
              <a:off x="6144162" y="5323584"/>
              <a:ext cx="51117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000" dirty="0">
                  <a:solidFill>
                    <a:sysClr val="windowText" lastClr="000000"/>
                  </a:solidFill>
                  <a:latin typeface="Roboto Slab" pitchFamily="2" charset="0"/>
                  <a:ea typeface="Roboto Slab" pitchFamily="2" charset="0"/>
                </a:rPr>
                <a:t>$9.00</a:t>
              </a:r>
            </a:p>
          </p:txBody>
        </p:sp>
        <p:sp>
          <p:nvSpPr>
            <p:cNvPr id="385" name="TextBox 384">
              <a:extLst>
                <a:ext uri="{FF2B5EF4-FFF2-40B4-BE49-F238E27FC236}">
                  <a16:creationId xmlns:a16="http://schemas.microsoft.com/office/drawing/2014/main" id="{9D7DF154-CBF9-415F-BDEA-1688CE1A8793}"/>
                </a:ext>
              </a:extLst>
            </p:cNvPr>
            <p:cNvSpPr txBox="1"/>
            <p:nvPr/>
          </p:nvSpPr>
          <p:spPr>
            <a:xfrm>
              <a:off x="3975001" y="5604582"/>
              <a:ext cx="1490662" cy="3388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000"/>
                </a:lnSpc>
              </a:pPr>
              <a:r>
                <a:rPr lang="en-US" sz="700" dirty="0">
                  <a:solidFill>
                    <a:sysClr val="windowText" lastClr="000000"/>
                  </a:solidFill>
                  <a:latin typeface="Roboto Slab" pitchFamily="2" charset="0"/>
                  <a:ea typeface="Roboto Slab" pitchFamily="2" charset="0"/>
                </a:rPr>
                <a:t>Details of product is here, with</a:t>
              </a:r>
            </a:p>
            <a:p>
              <a:pPr>
                <a:lnSpc>
                  <a:spcPts val="1000"/>
                </a:lnSpc>
              </a:pPr>
              <a:r>
                <a:rPr lang="en-US" sz="700" dirty="0">
                  <a:solidFill>
                    <a:sysClr val="windowText" lastClr="000000"/>
                  </a:solidFill>
                  <a:latin typeface="Roboto Slab" pitchFamily="2" charset="0"/>
                  <a:ea typeface="Roboto Slab" pitchFamily="2" charset="0"/>
                </a:rPr>
                <a:t>short text example.</a:t>
              </a:r>
            </a:p>
          </p:txBody>
        </p:sp>
      </p:grpSp>
      <p:sp>
        <p:nvSpPr>
          <p:cNvPr id="386" name="TextBox 385">
            <a:extLst>
              <a:ext uri="{FF2B5EF4-FFF2-40B4-BE49-F238E27FC236}">
                <a16:creationId xmlns:a16="http://schemas.microsoft.com/office/drawing/2014/main" id="{E86ACE6C-8EE2-4372-AB09-14B75BFF3D3C}"/>
              </a:ext>
            </a:extLst>
          </p:cNvPr>
          <p:cNvSpPr txBox="1"/>
          <p:nvPr/>
        </p:nvSpPr>
        <p:spPr>
          <a:xfrm>
            <a:off x="4511626" y="1311639"/>
            <a:ext cx="21653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spc="2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MORE.FOODS</a:t>
            </a:r>
          </a:p>
        </p:txBody>
      </p:sp>
    </p:spTree>
    <p:extLst>
      <p:ext uri="{BB962C8B-B14F-4D97-AF65-F5344CB8AC3E}">
        <p14:creationId xmlns:p14="http://schemas.microsoft.com/office/powerpoint/2010/main" val="12892130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F7F78D03-615D-433D-B97B-57CAA3A9C761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50" t="3594" r="25050" b="226"/>
          <a:stretch/>
        </p:blipFill>
        <p:spPr>
          <a:xfrm>
            <a:off x="1" y="-3175"/>
            <a:ext cx="7559674" cy="7562850"/>
          </a:xfrm>
        </p:spPr>
      </p:pic>
      <p:grpSp>
        <p:nvGrpSpPr>
          <p:cNvPr id="209" name="Group 208">
            <a:extLst>
              <a:ext uri="{FF2B5EF4-FFF2-40B4-BE49-F238E27FC236}">
                <a16:creationId xmlns:a16="http://schemas.microsoft.com/office/drawing/2014/main" id="{0D2EDC4C-748F-40DA-931F-D34D23EEF165}"/>
              </a:ext>
            </a:extLst>
          </p:cNvPr>
          <p:cNvGrpSpPr/>
          <p:nvPr/>
        </p:nvGrpSpPr>
        <p:grpSpPr>
          <a:xfrm>
            <a:off x="5963997" y="486003"/>
            <a:ext cx="835186" cy="852487"/>
            <a:chOff x="9620250" y="385763"/>
            <a:chExt cx="1685926" cy="1720850"/>
          </a:xfrm>
          <a:solidFill>
            <a:schemeClr val="bg1"/>
          </a:solidFill>
        </p:grpSpPr>
        <p:sp>
          <p:nvSpPr>
            <p:cNvPr id="210" name="Freeform 10">
              <a:extLst>
                <a:ext uri="{FF2B5EF4-FFF2-40B4-BE49-F238E27FC236}">
                  <a16:creationId xmlns:a16="http://schemas.microsoft.com/office/drawing/2014/main" id="{F50D327C-079D-4843-BC1C-AC4AAA0B402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23513" y="692151"/>
              <a:ext cx="50800" cy="73025"/>
            </a:xfrm>
            <a:custGeom>
              <a:avLst/>
              <a:gdLst>
                <a:gd name="T0" fmla="*/ 7 w 14"/>
                <a:gd name="T1" fmla="*/ 0 h 20"/>
                <a:gd name="T2" fmla="*/ 2 w 14"/>
                <a:gd name="T3" fmla="*/ 1 h 20"/>
                <a:gd name="T4" fmla="*/ 0 w 14"/>
                <a:gd name="T5" fmla="*/ 5 h 20"/>
                <a:gd name="T6" fmla="*/ 2 w 14"/>
                <a:gd name="T7" fmla="*/ 9 h 20"/>
                <a:gd name="T8" fmla="*/ 6 w 14"/>
                <a:gd name="T9" fmla="*/ 11 h 20"/>
                <a:gd name="T10" fmla="*/ 10 w 14"/>
                <a:gd name="T11" fmla="*/ 13 h 20"/>
                <a:gd name="T12" fmla="*/ 11 w 14"/>
                <a:gd name="T13" fmla="*/ 15 h 20"/>
                <a:gd name="T14" fmla="*/ 10 w 14"/>
                <a:gd name="T15" fmla="*/ 17 h 20"/>
                <a:gd name="T16" fmla="*/ 7 w 14"/>
                <a:gd name="T17" fmla="*/ 18 h 20"/>
                <a:gd name="T18" fmla="*/ 4 w 14"/>
                <a:gd name="T19" fmla="*/ 18 h 20"/>
                <a:gd name="T20" fmla="*/ 2 w 14"/>
                <a:gd name="T21" fmla="*/ 17 h 20"/>
                <a:gd name="T22" fmla="*/ 2 w 14"/>
                <a:gd name="T23" fmla="*/ 14 h 20"/>
                <a:gd name="T24" fmla="*/ 0 w 14"/>
                <a:gd name="T25" fmla="*/ 14 h 20"/>
                <a:gd name="T26" fmla="*/ 0 w 14"/>
                <a:gd name="T27" fmla="*/ 17 h 20"/>
                <a:gd name="T28" fmla="*/ 3 w 14"/>
                <a:gd name="T29" fmla="*/ 19 h 20"/>
                <a:gd name="T30" fmla="*/ 7 w 14"/>
                <a:gd name="T31" fmla="*/ 20 h 20"/>
                <a:gd name="T32" fmla="*/ 12 w 14"/>
                <a:gd name="T33" fmla="*/ 19 h 20"/>
                <a:gd name="T34" fmla="*/ 14 w 14"/>
                <a:gd name="T35" fmla="*/ 15 h 20"/>
                <a:gd name="T36" fmla="*/ 12 w 14"/>
                <a:gd name="T37" fmla="*/ 11 h 20"/>
                <a:gd name="T38" fmla="*/ 7 w 14"/>
                <a:gd name="T39" fmla="*/ 9 h 20"/>
                <a:gd name="T40" fmla="*/ 4 w 14"/>
                <a:gd name="T41" fmla="*/ 7 h 20"/>
                <a:gd name="T42" fmla="*/ 3 w 14"/>
                <a:gd name="T43" fmla="*/ 5 h 20"/>
                <a:gd name="T44" fmla="*/ 4 w 14"/>
                <a:gd name="T45" fmla="*/ 3 h 20"/>
                <a:gd name="T46" fmla="*/ 7 w 14"/>
                <a:gd name="T47" fmla="*/ 2 h 20"/>
                <a:gd name="T48" fmla="*/ 9 w 14"/>
                <a:gd name="T49" fmla="*/ 2 h 20"/>
                <a:gd name="T50" fmla="*/ 11 w 14"/>
                <a:gd name="T51" fmla="*/ 3 h 20"/>
                <a:gd name="T52" fmla="*/ 11 w 14"/>
                <a:gd name="T53" fmla="*/ 6 h 20"/>
                <a:gd name="T54" fmla="*/ 13 w 14"/>
                <a:gd name="T55" fmla="*/ 6 h 20"/>
                <a:gd name="T56" fmla="*/ 13 w 14"/>
                <a:gd name="T57" fmla="*/ 2 h 20"/>
                <a:gd name="T58" fmla="*/ 11 w 14"/>
                <a:gd name="T59" fmla="*/ 1 h 20"/>
                <a:gd name="T60" fmla="*/ 7 w 14"/>
                <a:gd name="T61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4" h="20">
                  <a:moveTo>
                    <a:pt x="7" y="0"/>
                  </a:moveTo>
                  <a:cubicBezTo>
                    <a:pt x="5" y="0"/>
                    <a:pt x="3" y="0"/>
                    <a:pt x="2" y="1"/>
                  </a:cubicBezTo>
                  <a:cubicBezTo>
                    <a:pt x="1" y="2"/>
                    <a:pt x="0" y="4"/>
                    <a:pt x="0" y="5"/>
                  </a:cubicBezTo>
                  <a:cubicBezTo>
                    <a:pt x="0" y="7"/>
                    <a:pt x="0" y="8"/>
                    <a:pt x="2" y="9"/>
                  </a:cubicBezTo>
                  <a:cubicBezTo>
                    <a:pt x="3" y="10"/>
                    <a:pt x="4" y="11"/>
                    <a:pt x="6" y="11"/>
                  </a:cubicBezTo>
                  <a:cubicBezTo>
                    <a:pt x="8" y="11"/>
                    <a:pt x="9" y="12"/>
                    <a:pt x="10" y="13"/>
                  </a:cubicBezTo>
                  <a:cubicBezTo>
                    <a:pt x="11" y="13"/>
                    <a:pt x="11" y="14"/>
                    <a:pt x="11" y="15"/>
                  </a:cubicBezTo>
                  <a:cubicBezTo>
                    <a:pt x="11" y="16"/>
                    <a:pt x="11" y="17"/>
                    <a:pt x="10" y="17"/>
                  </a:cubicBezTo>
                  <a:cubicBezTo>
                    <a:pt x="9" y="18"/>
                    <a:pt x="8" y="18"/>
                    <a:pt x="7" y="18"/>
                  </a:cubicBezTo>
                  <a:cubicBezTo>
                    <a:pt x="6" y="18"/>
                    <a:pt x="5" y="18"/>
                    <a:pt x="4" y="18"/>
                  </a:cubicBezTo>
                  <a:cubicBezTo>
                    <a:pt x="3" y="17"/>
                    <a:pt x="3" y="17"/>
                    <a:pt x="2" y="17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1" y="18"/>
                    <a:pt x="2" y="19"/>
                    <a:pt x="3" y="19"/>
                  </a:cubicBezTo>
                  <a:cubicBezTo>
                    <a:pt x="4" y="20"/>
                    <a:pt x="5" y="20"/>
                    <a:pt x="7" y="20"/>
                  </a:cubicBezTo>
                  <a:cubicBezTo>
                    <a:pt x="9" y="20"/>
                    <a:pt x="10" y="20"/>
                    <a:pt x="12" y="19"/>
                  </a:cubicBezTo>
                  <a:cubicBezTo>
                    <a:pt x="13" y="18"/>
                    <a:pt x="14" y="16"/>
                    <a:pt x="14" y="15"/>
                  </a:cubicBezTo>
                  <a:cubicBezTo>
                    <a:pt x="14" y="13"/>
                    <a:pt x="13" y="12"/>
                    <a:pt x="12" y="11"/>
                  </a:cubicBezTo>
                  <a:cubicBezTo>
                    <a:pt x="11" y="10"/>
                    <a:pt x="9" y="9"/>
                    <a:pt x="7" y="9"/>
                  </a:cubicBezTo>
                  <a:cubicBezTo>
                    <a:pt x="6" y="8"/>
                    <a:pt x="4" y="8"/>
                    <a:pt x="4" y="7"/>
                  </a:cubicBezTo>
                  <a:cubicBezTo>
                    <a:pt x="3" y="7"/>
                    <a:pt x="3" y="6"/>
                    <a:pt x="3" y="5"/>
                  </a:cubicBezTo>
                  <a:cubicBezTo>
                    <a:pt x="3" y="4"/>
                    <a:pt x="3" y="3"/>
                    <a:pt x="4" y="3"/>
                  </a:cubicBezTo>
                  <a:cubicBezTo>
                    <a:pt x="4" y="2"/>
                    <a:pt x="5" y="2"/>
                    <a:pt x="7" y="2"/>
                  </a:cubicBezTo>
                  <a:cubicBezTo>
                    <a:pt x="8" y="2"/>
                    <a:pt x="9" y="2"/>
                    <a:pt x="9" y="2"/>
                  </a:cubicBezTo>
                  <a:cubicBezTo>
                    <a:pt x="10" y="3"/>
                    <a:pt x="10" y="3"/>
                    <a:pt x="11" y="3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2"/>
                    <a:pt x="12" y="1"/>
                    <a:pt x="11" y="1"/>
                  </a:cubicBezTo>
                  <a:cubicBezTo>
                    <a:pt x="9" y="0"/>
                    <a:pt x="8" y="0"/>
                    <a:pt x="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2" name="Freeform 11">
              <a:extLst>
                <a:ext uri="{FF2B5EF4-FFF2-40B4-BE49-F238E27FC236}">
                  <a16:creationId xmlns:a16="http://schemas.microsoft.com/office/drawing/2014/main" id="{F0B78CBB-070C-44DD-AD1D-AAFE07924AB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80663" y="688976"/>
              <a:ext cx="25400" cy="76200"/>
            </a:xfrm>
            <a:custGeom>
              <a:avLst/>
              <a:gdLst>
                <a:gd name="T0" fmla="*/ 12 w 16"/>
                <a:gd name="T1" fmla="*/ 14 h 48"/>
                <a:gd name="T2" fmla="*/ 0 w 16"/>
                <a:gd name="T3" fmla="*/ 14 h 48"/>
                <a:gd name="T4" fmla="*/ 0 w 16"/>
                <a:gd name="T5" fmla="*/ 18 h 48"/>
                <a:gd name="T6" fmla="*/ 5 w 16"/>
                <a:gd name="T7" fmla="*/ 18 h 48"/>
                <a:gd name="T8" fmla="*/ 5 w 16"/>
                <a:gd name="T9" fmla="*/ 43 h 48"/>
                <a:gd name="T10" fmla="*/ 0 w 16"/>
                <a:gd name="T11" fmla="*/ 43 h 48"/>
                <a:gd name="T12" fmla="*/ 0 w 16"/>
                <a:gd name="T13" fmla="*/ 48 h 48"/>
                <a:gd name="T14" fmla="*/ 16 w 16"/>
                <a:gd name="T15" fmla="*/ 48 h 48"/>
                <a:gd name="T16" fmla="*/ 16 w 16"/>
                <a:gd name="T17" fmla="*/ 43 h 48"/>
                <a:gd name="T18" fmla="*/ 12 w 16"/>
                <a:gd name="T19" fmla="*/ 43 h 48"/>
                <a:gd name="T20" fmla="*/ 12 w 16"/>
                <a:gd name="T21" fmla="*/ 14 h 48"/>
                <a:gd name="T22" fmla="*/ 12 w 16"/>
                <a:gd name="T23" fmla="*/ 0 h 48"/>
                <a:gd name="T24" fmla="*/ 5 w 16"/>
                <a:gd name="T25" fmla="*/ 0 h 48"/>
                <a:gd name="T26" fmla="*/ 5 w 16"/>
                <a:gd name="T27" fmla="*/ 7 h 48"/>
                <a:gd name="T28" fmla="*/ 12 w 16"/>
                <a:gd name="T29" fmla="*/ 7 h 48"/>
                <a:gd name="T30" fmla="*/ 12 w 16"/>
                <a:gd name="T31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6" h="48">
                  <a:moveTo>
                    <a:pt x="12" y="14"/>
                  </a:moveTo>
                  <a:lnTo>
                    <a:pt x="0" y="14"/>
                  </a:lnTo>
                  <a:lnTo>
                    <a:pt x="0" y="18"/>
                  </a:lnTo>
                  <a:lnTo>
                    <a:pt x="5" y="18"/>
                  </a:lnTo>
                  <a:lnTo>
                    <a:pt x="5" y="43"/>
                  </a:lnTo>
                  <a:lnTo>
                    <a:pt x="0" y="43"/>
                  </a:lnTo>
                  <a:lnTo>
                    <a:pt x="0" y="48"/>
                  </a:lnTo>
                  <a:lnTo>
                    <a:pt x="16" y="48"/>
                  </a:lnTo>
                  <a:lnTo>
                    <a:pt x="16" y="43"/>
                  </a:lnTo>
                  <a:lnTo>
                    <a:pt x="12" y="43"/>
                  </a:lnTo>
                  <a:lnTo>
                    <a:pt x="12" y="14"/>
                  </a:lnTo>
                  <a:close/>
                  <a:moveTo>
                    <a:pt x="12" y="0"/>
                  </a:moveTo>
                  <a:lnTo>
                    <a:pt x="5" y="0"/>
                  </a:lnTo>
                  <a:lnTo>
                    <a:pt x="5" y="7"/>
                  </a:lnTo>
                  <a:lnTo>
                    <a:pt x="12" y="7"/>
                  </a:lnTo>
                  <a:lnTo>
                    <a:pt x="1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3" name="Freeform 12">
              <a:extLst>
                <a:ext uri="{FF2B5EF4-FFF2-40B4-BE49-F238E27FC236}">
                  <a16:creationId xmlns:a16="http://schemas.microsoft.com/office/drawing/2014/main" id="{621C0555-B4A5-46FF-8D74-CEA6BA45C47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80663" y="688976"/>
              <a:ext cx="25400" cy="76200"/>
            </a:xfrm>
            <a:custGeom>
              <a:avLst/>
              <a:gdLst>
                <a:gd name="T0" fmla="*/ 12 w 16"/>
                <a:gd name="T1" fmla="*/ 14 h 48"/>
                <a:gd name="T2" fmla="*/ 0 w 16"/>
                <a:gd name="T3" fmla="*/ 14 h 48"/>
                <a:gd name="T4" fmla="*/ 0 w 16"/>
                <a:gd name="T5" fmla="*/ 18 h 48"/>
                <a:gd name="T6" fmla="*/ 5 w 16"/>
                <a:gd name="T7" fmla="*/ 18 h 48"/>
                <a:gd name="T8" fmla="*/ 5 w 16"/>
                <a:gd name="T9" fmla="*/ 43 h 48"/>
                <a:gd name="T10" fmla="*/ 0 w 16"/>
                <a:gd name="T11" fmla="*/ 43 h 48"/>
                <a:gd name="T12" fmla="*/ 0 w 16"/>
                <a:gd name="T13" fmla="*/ 48 h 48"/>
                <a:gd name="T14" fmla="*/ 16 w 16"/>
                <a:gd name="T15" fmla="*/ 48 h 48"/>
                <a:gd name="T16" fmla="*/ 16 w 16"/>
                <a:gd name="T17" fmla="*/ 43 h 48"/>
                <a:gd name="T18" fmla="*/ 12 w 16"/>
                <a:gd name="T19" fmla="*/ 43 h 48"/>
                <a:gd name="T20" fmla="*/ 12 w 16"/>
                <a:gd name="T21" fmla="*/ 14 h 48"/>
                <a:gd name="T22" fmla="*/ 12 w 16"/>
                <a:gd name="T23" fmla="*/ 0 h 48"/>
                <a:gd name="T24" fmla="*/ 5 w 16"/>
                <a:gd name="T25" fmla="*/ 0 h 48"/>
                <a:gd name="T26" fmla="*/ 5 w 16"/>
                <a:gd name="T27" fmla="*/ 7 h 48"/>
                <a:gd name="T28" fmla="*/ 12 w 16"/>
                <a:gd name="T29" fmla="*/ 7 h 48"/>
                <a:gd name="T30" fmla="*/ 12 w 16"/>
                <a:gd name="T31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6" h="48">
                  <a:moveTo>
                    <a:pt x="12" y="14"/>
                  </a:moveTo>
                  <a:lnTo>
                    <a:pt x="0" y="14"/>
                  </a:lnTo>
                  <a:lnTo>
                    <a:pt x="0" y="18"/>
                  </a:lnTo>
                  <a:lnTo>
                    <a:pt x="5" y="18"/>
                  </a:lnTo>
                  <a:lnTo>
                    <a:pt x="5" y="43"/>
                  </a:lnTo>
                  <a:lnTo>
                    <a:pt x="0" y="43"/>
                  </a:lnTo>
                  <a:lnTo>
                    <a:pt x="0" y="48"/>
                  </a:lnTo>
                  <a:lnTo>
                    <a:pt x="16" y="48"/>
                  </a:lnTo>
                  <a:lnTo>
                    <a:pt x="16" y="43"/>
                  </a:lnTo>
                  <a:lnTo>
                    <a:pt x="12" y="43"/>
                  </a:lnTo>
                  <a:lnTo>
                    <a:pt x="12" y="14"/>
                  </a:lnTo>
                  <a:moveTo>
                    <a:pt x="12" y="0"/>
                  </a:moveTo>
                  <a:lnTo>
                    <a:pt x="5" y="0"/>
                  </a:lnTo>
                  <a:lnTo>
                    <a:pt x="5" y="7"/>
                  </a:lnTo>
                  <a:lnTo>
                    <a:pt x="12" y="7"/>
                  </a:lnTo>
                  <a:lnTo>
                    <a:pt x="12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4" name="Freeform 13">
              <a:extLst>
                <a:ext uri="{FF2B5EF4-FFF2-40B4-BE49-F238E27FC236}">
                  <a16:creationId xmlns:a16="http://schemas.microsoft.com/office/drawing/2014/main" id="{F9EE4404-6FBB-4EE2-A6FE-0EDA2AEC35E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14000" y="711201"/>
              <a:ext cx="57150" cy="53975"/>
            </a:xfrm>
            <a:custGeom>
              <a:avLst/>
              <a:gdLst>
                <a:gd name="T0" fmla="*/ 9 w 16"/>
                <a:gd name="T1" fmla="*/ 0 h 15"/>
                <a:gd name="T2" fmla="*/ 6 w 16"/>
                <a:gd name="T3" fmla="*/ 1 h 15"/>
                <a:gd name="T4" fmla="*/ 5 w 16"/>
                <a:gd name="T5" fmla="*/ 2 h 15"/>
                <a:gd name="T6" fmla="*/ 4 w 16"/>
                <a:gd name="T7" fmla="*/ 0 h 15"/>
                <a:gd name="T8" fmla="*/ 0 w 16"/>
                <a:gd name="T9" fmla="*/ 0 h 15"/>
                <a:gd name="T10" fmla="*/ 0 w 16"/>
                <a:gd name="T11" fmla="*/ 2 h 15"/>
                <a:gd name="T12" fmla="*/ 2 w 16"/>
                <a:gd name="T13" fmla="*/ 2 h 15"/>
                <a:gd name="T14" fmla="*/ 2 w 16"/>
                <a:gd name="T15" fmla="*/ 13 h 15"/>
                <a:gd name="T16" fmla="*/ 0 w 16"/>
                <a:gd name="T17" fmla="*/ 13 h 15"/>
                <a:gd name="T18" fmla="*/ 0 w 16"/>
                <a:gd name="T19" fmla="*/ 15 h 15"/>
                <a:gd name="T20" fmla="*/ 7 w 16"/>
                <a:gd name="T21" fmla="*/ 15 h 15"/>
                <a:gd name="T22" fmla="*/ 7 w 16"/>
                <a:gd name="T23" fmla="*/ 13 h 15"/>
                <a:gd name="T24" fmla="*/ 5 w 16"/>
                <a:gd name="T25" fmla="*/ 13 h 15"/>
                <a:gd name="T26" fmla="*/ 5 w 16"/>
                <a:gd name="T27" fmla="*/ 4 h 15"/>
                <a:gd name="T28" fmla="*/ 6 w 16"/>
                <a:gd name="T29" fmla="*/ 3 h 15"/>
                <a:gd name="T30" fmla="*/ 8 w 16"/>
                <a:gd name="T31" fmla="*/ 2 h 15"/>
                <a:gd name="T32" fmla="*/ 10 w 16"/>
                <a:gd name="T33" fmla="*/ 3 h 15"/>
                <a:gd name="T34" fmla="*/ 11 w 16"/>
                <a:gd name="T35" fmla="*/ 6 h 15"/>
                <a:gd name="T36" fmla="*/ 11 w 16"/>
                <a:gd name="T37" fmla="*/ 13 h 15"/>
                <a:gd name="T38" fmla="*/ 9 w 16"/>
                <a:gd name="T39" fmla="*/ 13 h 15"/>
                <a:gd name="T40" fmla="*/ 9 w 16"/>
                <a:gd name="T41" fmla="*/ 15 h 15"/>
                <a:gd name="T42" fmla="*/ 16 w 16"/>
                <a:gd name="T43" fmla="*/ 15 h 15"/>
                <a:gd name="T44" fmla="*/ 16 w 16"/>
                <a:gd name="T45" fmla="*/ 13 h 15"/>
                <a:gd name="T46" fmla="*/ 14 w 16"/>
                <a:gd name="T47" fmla="*/ 13 h 15"/>
                <a:gd name="T48" fmla="*/ 14 w 16"/>
                <a:gd name="T49" fmla="*/ 6 h 15"/>
                <a:gd name="T50" fmla="*/ 12 w 16"/>
                <a:gd name="T51" fmla="*/ 1 h 15"/>
                <a:gd name="T52" fmla="*/ 9 w 16"/>
                <a:gd name="T53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6" h="15">
                  <a:moveTo>
                    <a:pt x="9" y="0"/>
                  </a:moveTo>
                  <a:cubicBezTo>
                    <a:pt x="8" y="0"/>
                    <a:pt x="7" y="0"/>
                    <a:pt x="6" y="1"/>
                  </a:cubicBezTo>
                  <a:cubicBezTo>
                    <a:pt x="6" y="1"/>
                    <a:pt x="5" y="2"/>
                    <a:pt x="5" y="2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3"/>
                    <a:pt x="6" y="3"/>
                  </a:cubicBezTo>
                  <a:cubicBezTo>
                    <a:pt x="7" y="2"/>
                    <a:pt x="7" y="2"/>
                    <a:pt x="8" y="2"/>
                  </a:cubicBezTo>
                  <a:cubicBezTo>
                    <a:pt x="9" y="2"/>
                    <a:pt x="10" y="2"/>
                    <a:pt x="10" y="3"/>
                  </a:cubicBezTo>
                  <a:cubicBezTo>
                    <a:pt x="11" y="3"/>
                    <a:pt x="11" y="4"/>
                    <a:pt x="11" y="6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16" y="15"/>
                    <a:pt x="16" y="15"/>
                    <a:pt x="16" y="15"/>
                  </a:cubicBezTo>
                  <a:cubicBezTo>
                    <a:pt x="16" y="13"/>
                    <a:pt x="16" y="13"/>
                    <a:pt x="16" y="13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4" y="4"/>
                    <a:pt x="13" y="2"/>
                    <a:pt x="12" y="1"/>
                  </a:cubicBezTo>
                  <a:cubicBezTo>
                    <a:pt x="12" y="0"/>
                    <a:pt x="10" y="0"/>
                    <a:pt x="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" name="Freeform 14">
              <a:extLst>
                <a:ext uri="{FF2B5EF4-FFF2-40B4-BE49-F238E27FC236}">
                  <a16:creationId xmlns:a16="http://schemas.microsoft.com/office/drawing/2014/main" id="{EE310170-5A89-40F1-9A99-EDADBCAF2D6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79088" y="711201"/>
              <a:ext cx="42863" cy="53975"/>
            </a:xfrm>
            <a:custGeom>
              <a:avLst/>
              <a:gdLst>
                <a:gd name="T0" fmla="*/ 6 w 12"/>
                <a:gd name="T1" fmla="*/ 0 h 15"/>
                <a:gd name="T2" fmla="*/ 1 w 12"/>
                <a:gd name="T3" fmla="*/ 2 h 15"/>
                <a:gd name="T4" fmla="*/ 0 w 12"/>
                <a:gd name="T5" fmla="*/ 7 h 15"/>
                <a:gd name="T6" fmla="*/ 0 w 12"/>
                <a:gd name="T7" fmla="*/ 8 h 15"/>
                <a:gd name="T8" fmla="*/ 1 w 12"/>
                <a:gd name="T9" fmla="*/ 13 h 15"/>
                <a:gd name="T10" fmla="*/ 6 w 12"/>
                <a:gd name="T11" fmla="*/ 15 h 15"/>
                <a:gd name="T12" fmla="*/ 10 w 12"/>
                <a:gd name="T13" fmla="*/ 14 h 15"/>
                <a:gd name="T14" fmla="*/ 12 w 12"/>
                <a:gd name="T15" fmla="*/ 10 h 15"/>
                <a:gd name="T16" fmla="*/ 12 w 12"/>
                <a:gd name="T17" fmla="*/ 10 h 15"/>
                <a:gd name="T18" fmla="*/ 10 w 12"/>
                <a:gd name="T19" fmla="*/ 10 h 15"/>
                <a:gd name="T20" fmla="*/ 9 w 12"/>
                <a:gd name="T21" fmla="*/ 12 h 15"/>
                <a:gd name="T22" fmla="*/ 6 w 12"/>
                <a:gd name="T23" fmla="*/ 13 h 15"/>
                <a:gd name="T24" fmla="*/ 3 w 12"/>
                <a:gd name="T25" fmla="*/ 11 h 15"/>
                <a:gd name="T26" fmla="*/ 2 w 12"/>
                <a:gd name="T27" fmla="*/ 8 h 15"/>
                <a:gd name="T28" fmla="*/ 2 w 12"/>
                <a:gd name="T29" fmla="*/ 7 h 15"/>
                <a:gd name="T30" fmla="*/ 3 w 12"/>
                <a:gd name="T31" fmla="*/ 4 h 15"/>
                <a:gd name="T32" fmla="*/ 6 w 12"/>
                <a:gd name="T33" fmla="*/ 2 h 15"/>
                <a:gd name="T34" fmla="*/ 8 w 12"/>
                <a:gd name="T35" fmla="*/ 2 h 15"/>
                <a:gd name="T36" fmla="*/ 9 w 12"/>
                <a:gd name="T37" fmla="*/ 3 h 15"/>
                <a:gd name="T38" fmla="*/ 10 w 12"/>
                <a:gd name="T39" fmla="*/ 5 h 15"/>
                <a:gd name="T40" fmla="*/ 12 w 12"/>
                <a:gd name="T41" fmla="*/ 5 h 15"/>
                <a:gd name="T42" fmla="*/ 12 w 12"/>
                <a:gd name="T43" fmla="*/ 2 h 15"/>
                <a:gd name="T44" fmla="*/ 9 w 12"/>
                <a:gd name="T45" fmla="*/ 1 h 15"/>
                <a:gd name="T46" fmla="*/ 6 w 12"/>
                <a:gd name="T47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2" h="15">
                  <a:moveTo>
                    <a:pt x="6" y="0"/>
                  </a:moveTo>
                  <a:cubicBezTo>
                    <a:pt x="4" y="0"/>
                    <a:pt x="3" y="1"/>
                    <a:pt x="1" y="2"/>
                  </a:cubicBezTo>
                  <a:cubicBezTo>
                    <a:pt x="0" y="3"/>
                    <a:pt x="0" y="5"/>
                    <a:pt x="0" y="7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10"/>
                    <a:pt x="0" y="12"/>
                    <a:pt x="1" y="13"/>
                  </a:cubicBezTo>
                  <a:cubicBezTo>
                    <a:pt x="3" y="14"/>
                    <a:pt x="4" y="15"/>
                    <a:pt x="6" y="15"/>
                  </a:cubicBezTo>
                  <a:cubicBezTo>
                    <a:pt x="8" y="15"/>
                    <a:pt x="9" y="15"/>
                    <a:pt x="10" y="14"/>
                  </a:cubicBezTo>
                  <a:cubicBezTo>
                    <a:pt x="11" y="13"/>
                    <a:pt x="12" y="11"/>
                    <a:pt x="12" y="10"/>
                  </a:cubicBezTo>
                  <a:cubicBezTo>
                    <a:pt x="12" y="10"/>
                    <a:pt x="12" y="10"/>
                    <a:pt x="12" y="10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0" y="11"/>
                    <a:pt x="9" y="12"/>
                    <a:pt x="9" y="12"/>
                  </a:cubicBezTo>
                  <a:cubicBezTo>
                    <a:pt x="8" y="13"/>
                    <a:pt x="7" y="13"/>
                    <a:pt x="6" y="13"/>
                  </a:cubicBezTo>
                  <a:cubicBezTo>
                    <a:pt x="5" y="13"/>
                    <a:pt x="4" y="12"/>
                    <a:pt x="3" y="11"/>
                  </a:cubicBezTo>
                  <a:cubicBezTo>
                    <a:pt x="3" y="10"/>
                    <a:pt x="2" y="9"/>
                    <a:pt x="2" y="8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6"/>
                    <a:pt x="3" y="5"/>
                    <a:pt x="3" y="4"/>
                  </a:cubicBezTo>
                  <a:cubicBezTo>
                    <a:pt x="4" y="3"/>
                    <a:pt x="5" y="2"/>
                    <a:pt x="6" y="2"/>
                  </a:cubicBezTo>
                  <a:cubicBezTo>
                    <a:pt x="7" y="2"/>
                    <a:pt x="7" y="2"/>
                    <a:pt x="8" y="2"/>
                  </a:cubicBezTo>
                  <a:cubicBezTo>
                    <a:pt x="8" y="3"/>
                    <a:pt x="9" y="3"/>
                    <a:pt x="9" y="3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1" y="1"/>
                    <a:pt x="10" y="1"/>
                    <a:pt x="9" y="1"/>
                  </a:cubicBezTo>
                  <a:cubicBezTo>
                    <a:pt x="8" y="0"/>
                    <a:pt x="7" y="0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6" name="Freeform 15">
              <a:extLst>
                <a:ext uri="{FF2B5EF4-FFF2-40B4-BE49-F238E27FC236}">
                  <a16:creationId xmlns:a16="http://schemas.microsoft.com/office/drawing/2014/main" id="{A1F95DEF-DCBC-42E7-A815-486BE37DD6E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533063" y="711201"/>
              <a:ext cx="44450" cy="53975"/>
            </a:xfrm>
            <a:custGeom>
              <a:avLst/>
              <a:gdLst>
                <a:gd name="T0" fmla="*/ 2 w 12"/>
                <a:gd name="T1" fmla="*/ 6 h 15"/>
                <a:gd name="T2" fmla="*/ 2 w 12"/>
                <a:gd name="T3" fmla="*/ 6 h 15"/>
                <a:gd name="T4" fmla="*/ 4 w 12"/>
                <a:gd name="T5" fmla="*/ 3 h 15"/>
                <a:gd name="T6" fmla="*/ 6 w 12"/>
                <a:gd name="T7" fmla="*/ 2 h 15"/>
                <a:gd name="T8" fmla="*/ 8 w 12"/>
                <a:gd name="T9" fmla="*/ 3 h 15"/>
                <a:gd name="T10" fmla="*/ 9 w 12"/>
                <a:gd name="T11" fmla="*/ 6 h 15"/>
                <a:gd name="T12" fmla="*/ 9 w 12"/>
                <a:gd name="T13" fmla="*/ 6 h 15"/>
                <a:gd name="T14" fmla="*/ 2 w 12"/>
                <a:gd name="T15" fmla="*/ 6 h 15"/>
                <a:gd name="T16" fmla="*/ 6 w 12"/>
                <a:gd name="T17" fmla="*/ 0 h 15"/>
                <a:gd name="T18" fmla="*/ 1 w 12"/>
                <a:gd name="T19" fmla="*/ 2 h 15"/>
                <a:gd name="T20" fmla="*/ 0 w 12"/>
                <a:gd name="T21" fmla="*/ 7 h 15"/>
                <a:gd name="T22" fmla="*/ 0 w 12"/>
                <a:gd name="T23" fmla="*/ 8 h 15"/>
                <a:gd name="T24" fmla="*/ 1 w 12"/>
                <a:gd name="T25" fmla="*/ 13 h 15"/>
                <a:gd name="T26" fmla="*/ 6 w 12"/>
                <a:gd name="T27" fmla="*/ 15 h 15"/>
                <a:gd name="T28" fmla="*/ 9 w 12"/>
                <a:gd name="T29" fmla="*/ 15 h 15"/>
                <a:gd name="T30" fmla="*/ 11 w 12"/>
                <a:gd name="T31" fmla="*/ 13 h 15"/>
                <a:gd name="T32" fmla="*/ 10 w 12"/>
                <a:gd name="T33" fmla="*/ 12 h 15"/>
                <a:gd name="T34" fmla="*/ 9 w 12"/>
                <a:gd name="T35" fmla="*/ 13 h 15"/>
                <a:gd name="T36" fmla="*/ 6 w 12"/>
                <a:gd name="T37" fmla="*/ 13 h 15"/>
                <a:gd name="T38" fmla="*/ 3 w 12"/>
                <a:gd name="T39" fmla="*/ 12 h 15"/>
                <a:gd name="T40" fmla="*/ 2 w 12"/>
                <a:gd name="T41" fmla="*/ 8 h 15"/>
                <a:gd name="T42" fmla="*/ 2 w 12"/>
                <a:gd name="T43" fmla="*/ 8 h 15"/>
                <a:gd name="T44" fmla="*/ 12 w 12"/>
                <a:gd name="T45" fmla="*/ 8 h 15"/>
                <a:gd name="T46" fmla="*/ 12 w 12"/>
                <a:gd name="T47" fmla="*/ 6 h 15"/>
                <a:gd name="T48" fmla="*/ 10 w 12"/>
                <a:gd name="T49" fmla="*/ 2 h 15"/>
                <a:gd name="T50" fmla="*/ 6 w 12"/>
                <a:gd name="T51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2" h="15">
                  <a:moveTo>
                    <a:pt x="2" y="6"/>
                  </a:moveTo>
                  <a:cubicBezTo>
                    <a:pt x="2" y="6"/>
                    <a:pt x="2" y="6"/>
                    <a:pt x="2" y="6"/>
                  </a:cubicBezTo>
                  <a:cubicBezTo>
                    <a:pt x="3" y="5"/>
                    <a:pt x="3" y="4"/>
                    <a:pt x="4" y="3"/>
                  </a:cubicBezTo>
                  <a:cubicBezTo>
                    <a:pt x="4" y="2"/>
                    <a:pt x="5" y="2"/>
                    <a:pt x="6" y="2"/>
                  </a:cubicBezTo>
                  <a:cubicBezTo>
                    <a:pt x="7" y="2"/>
                    <a:pt x="8" y="2"/>
                    <a:pt x="8" y="3"/>
                  </a:cubicBezTo>
                  <a:cubicBezTo>
                    <a:pt x="9" y="4"/>
                    <a:pt x="9" y="5"/>
                    <a:pt x="9" y="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2" y="6"/>
                    <a:pt x="2" y="6"/>
                    <a:pt x="2" y="6"/>
                  </a:cubicBezTo>
                  <a:moveTo>
                    <a:pt x="6" y="0"/>
                  </a:moveTo>
                  <a:cubicBezTo>
                    <a:pt x="4" y="0"/>
                    <a:pt x="3" y="1"/>
                    <a:pt x="1" y="2"/>
                  </a:cubicBezTo>
                  <a:cubicBezTo>
                    <a:pt x="0" y="3"/>
                    <a:pt x="0" y="5"/>
                    <a:pt x="0" y="7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10"/>
                    <a:pt x="0" y="12"/>
                    <a:pt x="1" y="13"/>
                  </a:cubicBezTo>
                  <a:cubicBezTo>
                    <a:pt x="3" y="14"/>
                    <a:pt x="4" y="15"/>
                    <a:pt x="6" y="15"/>
                  </a:cubicBezTo>
                  <a:cubicBezTo>
                    <a:pt x="7" y="15"/>
                    <a:pt x="8" y="15"/>
                    <a:pt x="9" y="15"/>
                  </a:cubicBezTo>
                  <a:cubicBezTo>
                    <a:pt x="10" y="14"/>
                    <a:pt x="11" y="14"/>
                    <a:pt x="11" y="13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10" y="12"/>
                    <a:pt x="9" y="12"/>
                    <a:pt x="9" y="13"/>
                  </a:cubicBezTo>
                  <a:cubicBezTo>
                    <a:pt x="8" y="13"/>
                    <a:pt x="7" y="13"/>
                    <a:pt x="6" y="13"/>
                  </a:cubicBezTo>
                  <a:cubicBezTo>
                    <a:pt x="5" y="13"/>
                    <a:pt x="4" y="13"/>
                    <a:pt x="3" y="12"/>
                  </a:cubicBezTo>
                  <a:cubicBezTo>
                    <a:pt x="3" y="11"/>
                    <a:pt x="2" y="10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2" y="4"/>
                    <a:pt x="11" y="3"/>
                    <a:pt x="10" y="2"/>
                  </a:cubicBezTo>
                  <a:cubicBezTo>
                    <a:pt x="9" y="1"/>
                    <a:pt x="8" y="0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7" name="Freeform 16">
              <a:extLst>
                <a:ext uri="{FF2B5EF4-FFF2-40B4-BE49-F238E27FC236}">
                  <a16:creationId xmlns:a16="http://schemas.microsoft.com/office/drawing/2014/main" id="{B87609D8-1FCA-4B91-9A89-3C464C16C81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52088" y="808038"/>
              <a:ext cx="33338" cy="69850"/>
            </a:xfrm>
            <a:custGeom>
              <a:avLst/>
              <a:gdLst>
                <a:gd name="T0" fmla="*/ 14 w 21"/>
                <a:gd name="T1" fmla="*/ 0 h 44"/>
                <a:gd name="T2" fmla="*/ 0 w 21"/>
                <a:gd name="T3" fmla="*/ 3 h 44"/>
                <a:gd name="T4" fmla="*/ 0 w 21"/>
                <a:gd name="T5" fmla="*/ 7 h 44"/>
                <a:gd name="T6" fmla="*/ 7 w 21"/>
                <a:gd name="T7" fmla="*/ 7 h 44"/>
                <a:gd name="T8" fmla="*/ 7 w 21"/>
                <a:gd name="T9" fmla="*/ 39 h 44"/>
                <a:gd name="T10" fmla="*/ 0 w 21"/>
                <a:gd name="T11" fmla="*/ 41 h 44"/>
                <a:gd name="T12" fmla="*/ 0 w 21"/>
                <a:gd name="T13" fmla="*/ 44 h 44"/>
                <a:gd name="T14" fmla="*/ 21 w 21"/>
                <a:gd name="T15" fmla="*/ 44 h 44"/>
                <a:gd name="T16" fmla="*/ 21 w 21"/>
                <a:gd name="T17" fmla="*/ 41 h 44"/>
                <a:gd name="T18" fmla="*/ 14 w 21"/>
                <a:gd name="T19" fmla="*/ 39 h 44"/>
                <a:gd name="T20" fmla="*/ 14 w 21"/>
                <a:gd name="T21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" h="44">
                  <a:moveTo>
                    <a:pt x="14" y="0"/>
                  </a:moveTo>
                  <a:lnTo>
                    <a:pt x="0" y="3"/>
                  </a:lnTo>
                  <a:lnTo>
                    <a:pt x="0" y="7"/>
                  </a:lnTo>
                  <a:lnTo>
                    <a:pt x="7" y="7"/>
                  </a:lnTo>
                  <a:lnTo>
                    <a:pt x="7" y="39"/>
                  </a:lnTo>
                  <a:lnTo>
                    <a:pt x="0" y="41"/>
                  </a:lnTo>
                  <a:lnTo>
                    <a:pt x="0" y="44"/>
                  </a:lnTo>
                  <a:lnTo>
                    <a:pt x="21" y="44"/>
                  </a:lnTo>
                  <a:lnTo>
                    <a:pt x="21" y="41"/>
                  </a:lnTo>
                  <a:lnTo>
                    <a:pt x="14" y="39"/>
                  </a:lnTo>
                  <a:lnTo>
                    <a:pt x="1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8" name="Freeform 17">
              <a:extLst>
                <a:ext uri="{FF2B5EF4-FFF2-40B4-BE49-F238E27FC236}">
                  <a16:creationId xmlns:a16="http://schemas.microsoft.com/office/drawing/2014/main" id="{9EAEAA4E-85D4-42F7-8AB2-B7BDCE14662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52088" y="808038"/>
              <a:ext cx="33338" cy="69850"/>
            </a:xfrm>
            <a:custGeom>
              <a:avLst/>
              <a:gdLst>
                <a:gd name="T0" fmla="*/ 14 w 21"/>
                <a:gd name="T1" fmla="*/ 0 h 44"/>
                <a:gd name="T2" fmla="*/ 0 w 21"/>
                <a:gd name="T3" fmla="*/ 3 h 44"/>
                <a:gd name="T4" fmla="*/ 0 w 21"/>
                <a:gd name="T5" fmla="*/ 7 h 44"/>
                <a:gd name="T6" fmla="*/ 7 w 21"/>
                <a:gd name="T7" fmla="*/ 7 h 44"/>
                <a:gd name="T8" fmla="*/ 7 w 21"/>
                <a:gd name="T9" fmla="*/ 39 h 44"/>
                <a:gd name="T10" fmla="*/ 0 w 21"/>
                <a:gd name="T11" fmla="*/ 41 h 44"/>
                <a:gd name="T12" fmla="*/ 0 w 21"/>
                <a:gd name="T13" fmla="*/ 44 h 44"/>
                <a:gd name="T14" fmla="*/ 21 w 21"/>
                <a:gd name="T15" fmla="*/ 44 h 44"/>
                <a:gd name="T16" fmla="*/ 21 w 21"/>
                <a:gd name="T17" fmla="*/ 41 h 44"/>
                <a:gd name="T18" fmla="*/ 14 w 21"/>
                <a:gd name="T19" fmla="*/ 39 h 44"/>
                <a:gd name="T20" fmla="*/ 14 w 21"/>
                <a:gd name="T21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" h="44">
                  <a:moveTo>
                    <a:pt x="14" y="0"/>
                  </a:moveTo>
                  <a:lnTo>
                    <a:pt x="0" y="3"/>
                  </a:lnTo>
                  <a:lnTo>
                    <a:pt x="0" y="7"/>
                  </a:lnTo>
                  <a:lnTo>
                    <a:pt x="7" y="7"/>
                  </a:lnTo>
                  <a:lnTo>
                    <a:pt x="7" y="39"/>
                  </a:lnTo>
                  <a:lnTo>
                    <a:pt x="0" y="41"/>
                  </a:lnTo>
                  <a:lnTo>
                    <a:pt x="0" y="44"/>
                  </a:lnTo>
                  <a:lnTo>
                    <a:pt x="21" y="44"/>
                  </a:lnTo>
                  <a:lnTo>
                    <a:pt x="21" y="41"/>
                  </a:lnTo>
                  <a:lnTo>
                    <a:pt x="14" y="39"/>
                  </a:lnTo>
                  <a:lnTo>
                    <a:pt x="14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0" name="Freeform 18">
              <a:extLst>
                <a:ext uri="{FF2B5EF4-FFF2-40B4-BE49-F238E27FC236}">
                  <a16:creationId xmlns:a16="http://schemas.microsoft.com/office/drawing/2014/main" id="{6B29AAF5-D13D-49A6-BDCC-B55BF9CA261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91775" y="808038"/>
              <a:ext cx="42863" cy="73025"/>
            </a:xfrm>
            <a:custGeom>
              <a:avLst/>
              <a:gdLst>
                <a:gd name="T0" fmla="*/ 6 w 12"/>
                <a:gd name="T1" fmla="*/ 11 h 20"/>
                <a:gd name="T2" fmla="*/ 3 w 12"/>
                <a:gd name="T3" fmla="*/ 10 h 20"/>
                <a:gd name="T4" fmla="*/ 2 w 12"/>
                <a:gd name="T5" fmla="*/ 7 h 20"/>
                <a:gd name="T6" fmla="*/ 3 w 12"/>
                <a:gd name="T7" fmla="*/ 3 h 20"/>
                <a:gd name="T8" fmla="*/ 6 w 12"/>
                <a:gd name="T9" fmla="*/ 2 h 20"/>
                <a:gd name="T10" fmla="*/ 9 w 12"/>
                <a:gd name="T11" fmla="*/ 3 h 20"/>
                <a:gd name="T12" fmla="*/ 10 w 12"/>
                <a:gd name="T13" fmla="*/ 7 h 20"/>
                <a:gd name="T14" fmla="*/ 10 w 12"/>
                <a:gd name="T15" fmla="*/ 9 h 20"/>
                <a:gd name="T16" fmla="*/ 8 w 12"/>
                <a:gd name="T17" fmla="*/ 11 h 20"/>
                <a:gd name="T18" fmla="*/ 6 w 12"/>
                <a:gd name="T19" fmla="*/ 11 h 20"/>
                <a:gd name="T20" fmla="*/ 6 w 12"/>
                <a:gd name="T21" fmla="*/ 0 h 20"/>
                <a:gd name="T22" fmla="*/ 2 w 12"/>
                <a:gd name="T23" fmla="*/ 2 h 20"/>
                <a:gd name="T24" fmla="*/ 0 w 12"/>
                <a:gd name="T25" fmla="*/ 7 h 20"/>
                <a:gd name="T26" fmla="*/ 1 w 12"/>
                <a:gd name="T27" fmla="*/ 12 h 20"/>
                <a:gd name="T28" fmla="*/ 6 w 12"/>
                <a:gd name="T29" fmla="*/ 13 h 20"/>
                <a:gd name="T30" fmla="*/ 8 w 12"/>
                <a:gd name="T31" fmla="*/ 13 h 20"/>
                <a:gd name="T32" fmla="*/ 10 w 12"/>
                <a:gd name="T33" fmla="*/ 11 h 20"/>
                <a:gd name="T34" fmla="*/ 10 w 12"/>
                <a:gd name="T35" fmla="*/ 12 h 20"/>
                <a:gd name="T36" fmla="*/ 8 w 12"/>
                <a:gd name="T37" fmla="*/ 16 h 20"/>
                <a:gd name="T38" fmla="*/ 5 w 12"/>
                <a:gd name="T39" fmla="*/ 18 h 20"/>
                <a:gd name="T40" fmla="*/ 4 w 12"/>
                <a:gd name="T41" fmla="*/ 18 h 20"/>
                <a:gd name="T42" fmla="*/ 2 w 12"/>
                <a:gd name="T43" fmla="*/ 17 h 20"/>
                <a:gd name="T44" fmla="*/ 1 w 12"/>
                <a:gd name="T45" fmla="*/ 19 h 20"/>
                <a:gd name="T46" fmla="*/ 3 w 12"/>
                <a:gd name="T47" fmla="*/ 20 h 20"/>
                <a:gd name="T48" fmla="*/ 5 w 12"/>
                <a:gd name="T49" fmla="*/ 20 h 20"/>
                <a:gd name="T50" fmla="*/ 11 w 12"/>
                <a:gd name="T51" fmla="*/ 18 h 20"/>
                <a:gd name="T52" fmla="*/ 12 w 12"/>
                <a:gd name="T53" fmla="*/ 11 h 20"/>
                <a:gd name="T54" fmla="*/ 12 w 12"/>
                <a:gd name="T55" fmla="*/ 7 h 20"/>
                <a:gd name="T56" fmla="*/ 11 w 12"/>
                <a:gd name="T57" fmla="*/ 2 h 20"/>
                <a:gd name="T58" fmla="*/ 6 w 12"/>
                <a:gd name="T59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" h="20">
                  <a:moveTo>
                    <a:pt x="6" y="11"/>
                  </a:moveTo>
                  <a:cubicBezTo>
                    <a:pt x="5" y="11"/>
                    <a:pt x="4" y="11"/>
                    <a:pt x="3" y="10"/>
                  </a:cubicBezTo>
                  <a:cubicBezTo>
                    <a:pt x="3" y="9"/>
                    <a:pt x="2" y="8"/>
                    <a:pt x="2" y="7"/>
                  </a:cubicBezTo>
                  <a:cubicBezTo>
                    <a:pt x="2" y="5"/>
                    <a:pt x="3" y="4"/>
                    <a:pt x="3" y="3"/>
                  </a:cubicBezTo>
                  <a:cubicBezTo>
                    <a:pt x="4" y="2"/>
                    <a:pt x="5" y="2"/>
                    <a:pt x="6" y="2"/>
                  </a:cubicBezTo>
                  <a:cubicBezTo>
                    <a:pt x="7" y="2"/>
                    <a:pt x="8" y="2"/>
                    <a:pt x="9" y="3"/>
                  </a:cubicBezTo>
                  <a:cubicBezTo>
                    <a:pt x="9" y="4"/>
                    <a:pt x="10" y="5"/>
                    <a:pt x="10" y="7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9" y="10"/>
                    <a:pt x="9" y="10"/>
                    <a:pt x="8" y="11"/>
                  </a:cubicBezTo>
                  <a:cubicBezTo>
                    <a:pt x="8" y="11"/>
                    <a:pt x="7" y="11"/>
                    <a:pt x="6" y="11"/>
                  </a:cubicBezTo>
                  <a:moveTo>
                    <a:pt x="6" y="0"/>
                  </a:moveTo>
                  <a:cubicBezTo>
                    <a:pt x="4" y="0"/>
                    <a:pt x="3" y="0"/>
                    <a:pt x="2" y="2"/>
                  </a:cubicBezTo>
                  <a:cubicBezTo>
                    <a:pt x="0" y="3"/>
                    <a:pt x="0" y="5"/>
                    <a:pt x="0" y="7"/>
                  </a:cubicBezTo>
                  <a:cubicBezTo>
                    <a:pt x="0" y="9"/>
                    <a:pt x="0" y="10"/>
                    <a:pt x="1" y="12"/>
                  </a:cubicBezTo>
                  <a:cubicBezTo>
                    <a:pt x="2" y="13"/>
                    <a:pt x="4" y="13"/>
                    <a:pt x="6" y="13"/>
                  </a:cubicBezTo>
                  <a:cubicBezTo>
                    <a:pt x="7" y="13"/>
                    <a:pt x="7" y="13"/>
                    <a:pt x="8" y="13"/>
                  </a:cubicBezTo>
                  <a:cubicBezTo>
                    <a:pt x="9" y="13"/>
                    <a:pt x="9" y="12"/>
                    <a:pt x="10" y="11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10" y="14"/>
                    <a:pt x="9" y="15"/>
                    <a:pt x="8" y="16"/>
                  </a:cubicBezTo>
                  <a:cubicBezTo>
                    <a:pt x="8" y="17"/>
                    <a:pt x="7" y="18"/>
                    <a:pt x="5" y="18"/>
                  </a:cubicBezTo>
                  <a:cubicBezTo>
                    <a:pt x="5" y="18"/>
                    <a:pt x="4" y="18"/>
                    <a:pt x="4" y="18"/>
                  </a:cubicBezTo>
                  <a:cubicBezTo>
                    <a:pt x="3" y="17"/>
                    <a:pt x="2" y="17"/>
                    <a:pt x="2" y="17"/>
                  </a:cubicBezTo>
                  <a:cubicBezTo>
                    <a:pt x="1" y="19"/>
                    <a:pt x="1" y="19"/>
                    <a:pt x="1" y="19"/>
                  </a:cubicBezTo>
                  <a:cubicBezTo>
                    <a:pt x="2" y="19"/>
                    <a:pt x="3" y="19"/>
                    <a:pt x="3" y="20"/>
                  </a:cubicBezTo>
                  <a:cubicBezTo>
                    <a:pt x="4" y="20"/>
                    <a:pt x="5" y="20"/>
                    <a:pt x="5" y="20"/>
                  </a:cubicBezTo>
                  <a:cubicBezTo>
                    <a:pt x="8" y="20"/>
                    <a:pt x="9" y="19"/>
                    <a:pt x="11" y="18"/>
                  </a:cubicBezTo>
                  <a:cubicBezTo>
                    <a:pt x="12" y="16"/>
                    <a:pt x="12" y="14"/>
                    <a:pt x="12" y="11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5"/>
                    <a:pt x="12" y="3"/>
                    <a:pt x="11" y="2"/>
                  </a:cubicBezTo>
                  <a:cubicBezTo>
                    <a:pt x="9" y="0"/>
                    <a:pt x="8" y="0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1" name="Freeform 19">
              <a:extLst>
                <a:ext uri="{FF2B5EF4-FFF2-40B4-BE49-F238E27FC236}">
                  <a16:creationId xmlns:a16="http://schemas.microsoft.com/office/drawing/2014/main" id="{24430404-AED5-4EAF-80D6-DD5856A8BEB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45750" y="808038"/>
              <a:ext cx="47625" cy="69850"/>
            </a:xfrm>
            <a:custGeom>
              <a:avLst/>
              <a:gdLst>
                <a:gd name="T0" fmla="*/ 13 w 13"/>
                <a:gd name="T1" fmla="*/ 0 h 19"/>
                <a:gd name="T2" fmla="*/ 0 w 13"/>
                <a:gd name="T3" fmla="*/ 0 h 19"/>
                <a:gd name="T4" fmla="*/ 0 w 13"/>
                <a:gd name="T5" fmla="*/ 4 h 19"/>
                <a:gd name="T6" fmla="*/ 2 w 13"/>
                <a:gd name="T7" fmla="*/ 4 h 19"/>
                <a:gd name="T8" fmla="*/ 3 w 13"/>
                <a:gd name="T9" fmla="*/ 2 h 19"/>
                <a:gd name="T10" fmla="*/ 11 w 13"/>
                <a:gd name="T11" fmla="*/ 2 h 19"/>
                <a:gd name="T12" fmla="*/ 6 w 13"/>
                <a:gd name="T13" fmla="*/ 9 h 19"/>
                <a:gd name="T14" fmla="*/ 4 w 13"/>
                <a:gd name="T15" fmla="*/ 17 h 19"/>
                <a:gd name="T16" fmla="*/ 4 w 13"/>
                <a:gd name="T17" fmla="*/ 19 h 19"/>
                <a:gd name="T18" fmla="*/ 7 w 13"/>
                <a:gd name="T19" fmla="*/ 19 h 19"/>
                <a:gd name="T20" fmla="*/ 7 w 13"/>
                <a:gd name="T21" fmla="*/ 17 h 19"/>
                <a:gd name="T22" fmla="*/ 9 w 13"/>
                <a:gd name="T23" fmla="*/ 9 h 19"/>
                <a:gd name="T24" fmla="*/ 13 w 13"/>
                <a:gd name="T25" fmla="*/ 2 h 19"/>
                <a:gd name="T26" fmla="*/ 13 w 13"/>
                <a:gd name="T27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" h="19">
                  <a:moveTo>
                    <a:pt x="13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9" y="4"/>
                    <a:pt x="7" y="7"/>
                    <a:pt x="6" y="9"/>
                  </a:cubicBezTo>
                  <a:cubicBezTo>
                    <a:pt x="5" y="12"/>
                    <a:pt x="4" y="14"/>
                    <a:pt x="4" y="17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7" y="14"/>
                    <a:pt x="8" y="12"/>
                    <a:pt x="9" y="9"/>
                  </a:cubicBezTo>
                  <a:cubicBezTo>
                    <a:pt x="9" y="7"/>
                    <a:pt x="11" y="5"/>
                    <a:pt x="13" y="2"/>
                  </a:cubicBezTo>
                  <a:cubicBezTo>
                    <a:pt x="13" y="0"/>
                    <a:pt x="13" y="0"/>
                    <a:pt x="1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2" name="Freeform 20">
              <a:extLst>
                <a:ext uri="{FF2B5EF4-FFF2-40B4-BE49-F238E27FC236}">
                  <a16:creationId xmlns:a16="http://schemas.microsoft.com/office/drawing/2014/main" id="{AA8C09FC-6619-487C-AF17-4C330CAE41F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01313" y="808038"/>
              <a:ext cx="46038" cy="73025"/>
            </a:xfrm>
            <a:custGeom>
              <a:avLst/>
              <a:gdLst>
                <a:gd name="T0" fmla="*/ 6 w 13"/>
                <a:gd name="T1" fmla="*/ 0 h 20"/>
                <a:gd name="T2" fmla="*/ 2 w 13"/>
                <a:gd name="T3" fmla="*/ 1 h 20"/>
                <a:gd name="T4" fmla="*/ 0 w 13"/>
                <a:gd name="T5" fmla="*/ 5 h 20"/>
                <a:gd name="T6" fmla="*/ 0 w 13"/>
                <a:gd name="T7" fmla="*/ 5 h 20"/>
                <a:gd name="T8" fmla="*/ 3 w 13"/>
                <a:gd name="T9" fmla="*/ 5 h 20"/>
                <a:gd name="T10" fmla="*/ 4 w 13"/>
                <a:gd name="T11" fmla="*/ 3 h 20"/>
                <a:gd name="T12" fmla="*/ 6 w 13"/>
                <a:gd name="T13" fmla="*/ 2 h 20"/>
                <a:gd name="T14" fmla="*/ 9 w 13"/>
                <a:gd name="T15" fmla="*/ 3 h 20"/>
                <a:gd name="T16" fmla="*/ 10 w 13"/>
                <a:gd name="T17" fmla="*/ 5 h 20"/>
                <a:gd name="T18" fmla="*/ 9 w 13"/>
                <a:gd name="T19" fmla="*/ 8 h 20"/>
                <a:gd name="T20" fmla="*/ 6 w 13"/>
                <a:gd name="T21" fmla="*/ 8 h 20"/>
                <a:gd name="T22" fmla="*/ 4 w 13"/>
                <a:gd name="T23" fmla="*/ 8 h 20"/>
                <a:gd name="T24" fmla="*/ 4 w 13"/>
                <a:gd name="T25" fmla="*/ 11 h 20"/>
                <a:gd name="T26" fmla="*/ 6 w 13"/>
                <a:gd name="T27" fmla="*/ 11 h 20"/>
                <a:gd name="T28" fmla="*/ 9 w 13"/>
                <a:gd name="T29" fmla="*/ 11 h 20"/>
                <a:gd name="T30" fmla="*/ 10 w 13"/>
                <a:gd name="T31" fmla="*/ 14 h 20"/>
                <a:gd name="T32" fmla="*/ 9 w 13"/>
                <a:gd name="T33" fmla="*/ 17 h 20"/>
                <a:gd name="T34" fmla="*/ 6 w 13"/>
                <a:gd name="T35" fmla="*/ 18 h 20"/>
                <a:gd name="T36" fmla="*/ 4 w 13"/>
                <a:gd name="T37" fmla="*/ 17 h 20"/>
                <a:gd name="T38" fmla="*/ 3 w 13"/>
                <a:gd name="T39" fmla="*/ 14 h 20"/>
                <a:gd name="T40" fmla="*/ 0 w 13"/>
                <a:gd name="T41" fmla="*/ 14 h 20"/>
                <a:gd name="T42" fmla="*/ 0 w 13"/>
                <a:gd name="T43" fmla="*/ 14 h 20"/>
                <a:gd name="T44" fmla="*/ 2 w 13"/>
                <a:gd name="T45" fmla="*/ 18 h 20"/>
                <a:gd name="T46" fmla="*/ 6 w 13"/>
                <a:gd name="T47" fmla="*/ 20 h 20"/>
                <a:gd name="T48" fmla="*/ 11 w 13"/>
                <a:gd name="T49" fmla="*/ 18 h 20"/>
                <a:gd name="T50" fmla="*/ 13 w 13"/>
                <a:gd name="T51" fmla="*/ 14 h 20"/>
                <a:gd name="T52" fmla="*/ 12 w 13"/>
                <a:gd name="T53" fmla="*/ 11 h 20"/>
                <a:gd name="T54" fmla="*/ 9 w 13"/>
                <a:gd name="T55" fmla="*/ 9 h 20"/>
                <a:gd name="T56" fmla="*/ 12 w 13"/>
                <a:gd name="T57" fmla="*/ 8 h 20"/>
                <a:gd name="T58" fmla="*/ 12 w 13"/>
                <a:gd name="T59" fmla="*/ 5 h 20"/>
                <a:gd name="T60" fmla="*/ 11 w 13"/>
                <a:gd name="T61" fmla="*/ 1 h 20"/>
                <a:gd name="T62" fmla="*/ 6 w 13"/>
                <a:gd name="T6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3" h="20">
                  <a:moveTo>
                    <a:pt x="6" y="0"/>
                  </a:moveTo>
                  <a:cubicBezTo>
                    <a:pt x="5" y="0"/>
                    <a:pt x="3" y="0"/>
                    <a:pt x="2" y="1"/>
                  </a:cubicBezTo>
                  <a:cubicBezTo>
                    <a:pt x="1" y="2"/>
                    <a:pt x="0" y="3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4"/>
                    <a:pt x="3" y="3"/>
                    <a:pt x="4" y="3"/>
                  </a:cubicBezTo>
                  <a:cubicBezTo>
                    <a:pt x="5" y="2"/>
                    <a:pt x="5" y="2"/>
                    <a:pt x="6" y="2"/>
                  </a:cubicBezTo>
                  <a:cubicBezTo>
                    <a:pt x="7" y="2"/>
                    <a:pt x="8" y="2"/>
                    <a:pt x="9" y="3"/>
                  </a:cubicBezTo>
                  <a:cubicBezTo>
                    <a:pt x="9" y="3"/>
                    <a:pt x="10" y="4"/>
                    <a:pt x="10" y="5"/>
                  </a:cubicBezTo>
                  <a:cubicBezTo>
                    <a:pt x="10" y="6"/>
                    <a:pt x="9" y="7"/>
                    <a:pt x="9" y="8"/>
                  </a:cubicBezTo>
                  <a:cubicBezTo>
                    <a:pt x="8" y="8"/>
                    <a:pt x="8" y="8"/>
                    <a:pt x="6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8" y="11"/>
                    <a:pt x="9" y="11"/>
                    <a:pt x="9" y="11"/>
                  </a:cubicBezTo>
                  <a:cubicBezTo>
                    <a:pt x="10" y="12"/>
                    <a:pt x="10" y="13"/>
                    <a:pt x="10" y="14"/>
                  </a:cubicBezTo>
                  <a:cubicBezTo>
                    <a:pt x="10" y="15"/>
                    <a:pt x="10" y="16"/>
                    <a:pt x="9" y="17"/>
                  </a:cubicBezTo>
                  <a:cubicBezTo>
                    <a:pt x="8" y="17"/>
                    <a:pt x="7" y="18"/>
                    <a:pt x="6" y="18"/>
                  </a:cubicBezTo>
                  <a:cubicBezTo>
                    <a:pt x="5" y="18"/>
                    <a:pt x="4" y="17"/>
                    <a:pt x="4" y="17"/>
                  </a:cubicBezTo>
                  <a:cubicBezTo>
                    <a:pt x="3" y="16"/>
                    <a:pt x="3" y="15"/>
                    <a:pt x="3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6"/>
                    <a:pt x="1" y="17"/>
                    <a:pt x="2" y="18"/>
                  </a:cubicBezTo>
                  <a:cubicBezTo>
                    <a:pt x="3" y="19"/>
                    <a:pt x="5" y="20"/>
                    <a:pt x="6" y="20"/>
                  </a:cubicBezTo>
                  <a:cubicBezTo>
                    <a:pt x="8" y="20"/>
                    <a:pt x="10" y="19"/>
                    <a:pt x="11" y="18"/>
                  </a:cubicBezTo>
                  <a:cubicBezTo>
                    <a:pt x="12" y="17"/>
                    <a:pt x="13" y="16"/>
                    <a:pt x="13" y="14"/>
                  </a:cubicBezTo>
                  <a:cubicBezTo>
                    <a:pt x="13" y="13"/>
                    <a:pt x="12" y="12"/>
                    <a:pt x="12" y="11"/>
                  </a:cubicBezTo>
                  <a:cubicBezTo>
                    <a:pt x="11" y="10"/>
                    <a:pt x="11" y="10"/>
                    <a:pt x="9" y="9"/>
                  </a:cubicBezTo>
                  <a:cubicBezTo>
                    <a:pt x="10" y="9"/>
                    <a:pt x="11" y="8"/>
                    <a:pt x="12" y="8"/>
                  </a:cubicBezTo>
                  <a:cubicBezTo>
                    <a:pt x="12" y="7"/>
                    <a:pt x="12" y="6"/>
                    <a:pt x="12" y="5"/>
                  </a:cubicBezTo>
                  <a:cubicBezTo>
                    <a:pt x="12" y="3"/>
                    <a:pt x="12" y="2"/>
                    <a:pt x="11" y="1"/>
                  </a:cubicBezTo>
                  <a:cubicBezTo>
                    <a:pt x="10" y="0"/>
                    <a:pt x="8" y="0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3" name="Freeform 21">
              <a:extLst>
                <a:ext uri="{FF2B5EF4-FFF2-40B4-BE49-F238E27FC236}">
                  <a16:creationId xmlns:a16="http://schemas.microsoft.com/office/drawing/2014/main" id="{CEA2A97E-F714-4A59-B2AA-67A332E7A05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106025" y="1614488"/>
              <a:ext cx="65088" cy="76200"/>
            </a:xfrm>
            <a:custGeom>
              <a:avLst/>
              <a:gdLst>
                <a:gd name="T0" fmla="*/ 9 w 18"/>
                <a:gd name="T1" fmla="*/ 18 h 21"/>
                <a:gd name="T2" fmla="*/ 4 w 18"/>
                <a:gd name="T3" fmla="*/ 16 h 21"/>
                <a:gd name="T4" fmla="*/ 3 w 18"/>
                <a:gd name="T5" fmla="*/ 11 h 21"/>
                <a:gd name="T6" fmla="*/ 3 w 18"/>
                <a:gd name="T7" fmla="*/ 10 h 21"/>
                <a:gd name="T8" fmla="*/ 4 w 18"/>
                <a:gd name="T9" fmla="*/ 5 h 21"/>
                <a:gd name="T10" fmla="*/ 9 w 18"/>
                <a:gd name="T11" fmla="*/ 3 h 21"/>
                <a:gd name="T12" fmla="*/ 13 w 18"/>
                <a:gd name="T13" fmla="*/ 5 h 21"/>
                <a:gd name="T14" fmla="*/ 15 w 18"/>
                <a:gd name="T15" fmla="*/ 10 h 21"/>
                <a:gd name="T16" fmla="*/ 15 w 18"/>
                <a:gd name="T17" fmla="*/ 11 h 21"/>
                <a:gd name="T18" fmla="*/ 13 w 18"/>
                <a:gd name="T19" fmla="*/ 16 h 21"/>
                <a:gd name="T20" fmla="*/ 9 w 18"/>
                <a:gd name="T21" fmla="*/ 18 h 21"/>
                <a:gd name="T22" fmla="*/ 9 w 18"/>
                <a:gd name="T23" fmla="*/ 0 h 21"/>
                <a:gd name="T24" fmla="*/ 3 w 18"/>
                <a:gd name="T25" fmla="*/ 3 h 21"/>
                <a:gd name="T26" fmla="*/ 0 w 18"/>
                <a:gd name="T27" fmla="*/ 10 h 21"/>
                <a:gd name="T28" fmla="*/ 0 w 18"/>
                <a:gd name="T29" fmla="*/ 11 h 21"/>
                <a:gd name="T30" fmla="*/ 3 w 18"/>
                <a:gd name="T31" fmla="*/ 18 h 21"/>
                <a:gd name="T32" fmla="*/ 9 w 18"/>
                <a:gd name="T33" fmla="*/ 21 h 21"/>
                <a:gd name="T34" fmla="*/ 15 w 18"/>
                <a:gd name="T35" fmla="*/ 18 h 21"/>
                <a:gd name="T36" fmla="*/ 18 w 18"/>
                <a:gd name="T37" fmla="*/ 11 h 21"/>
                <a:gd name="T38" fmla="*/ 18 w 18"/>
                <a:gd name="T39" fmla="*/ 10 h 21"/>
                <a:gd name="T40" fmla="*/ 15 w 18"/>
                <a:gd name="T41" fmla="*/ 3 h 21"/>
                <a:gd name="T42" fmla="*/ 9 w 18"/>
                <a:gd name="T43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" h="21">
                  <a:moveTo>
                    <a:pt x="9" y="18"/>
                  </a:moveTo>
                  <a:cubicBezTo>
                    <a:pt x="7" y="18"/>
                    <a:pt x="6" y="18"/>
                    <a:pt x="4" y="16"/>
                  </a:cubicBezTo>
                  <a:cubicBezTo>
                    <a:pt x="3" y="15"/>
                    <a:pt x="3" y="13"/>
                    <a:pt x="3" y="11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8"/>
                    <a:pt x="3" y="6"/>
                    <a:pt x="4" y="5"/>
                  </a:cubicBezTo>
                  <a:cubicBezTo>
                    <a:pt x="6" y="3"/>
                    <a:pt x="7" y="3"/>
                    <a:pt x="9" y="3"/>
                  </a:cubicBezTo>
                  <a:cubicBezTo>
                    <a:pt x="11" y="3"/>
                    <a:pt x="12" y="3"/>
                    <a:pt x="13" y="5"/>
                  </a:cubicBezTo>
                  <a:cubicBezTo>
                    <a:pt x="14" y="6"/>
                    <a:pt x="15" y="8"/>
                    <a:pt x="15" y="10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15" y="13"/>
                    <a:pt x="14" y="15"/>
                    <a:pt x="13" y="16"/>
                  </a:cubicBezTo>
                  <a:cubicBezTo>
                    <a:pt x="12" y="18"/>
                    <a:pt x="11" y="18"/>
                    <a:pt x="9" y="18"/>
                  </a:cubicBezTo>
                  <a:moveTo>
                    <a:pt x="9" y="0"/>
                  </a:moveTo>
                  <a:cubicBezTo>
                    <a:pt x="6" y="0"/>
                    <a:pt x="4" y="1"/>
                    <a:pt x="3" y="3"/>
                  </a:cubicBezTo>
                  <a:cubicBezTo>
                    <a:pt x="1" y="5"/>
                    <a:pt x="0" y="8"/>
                    <a:pt x="0" y="10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4"/>
                    <a:pt x="1" y="16"/>
                    <a:pt x="3" y="18"/>
                  </a:cubicBezTo>
                  <a:cubicBezTo>
                    <a:pt x="4" y="20"/>
                    <a:pt x="6" y="21"/>
                    <a:pt x="9" y="21"/>
                  </a:cubicBezTo>
                  <a:cubicBezTo>
                    <a:pt x="11" y="21"/>
                    <a:pt x="14" y="20"/>
                    <a:pt x="15" y="18"/>
                  </a:cubicBezTo>
                  <a:cubicBezTo>
                    <a:pt x="17" y="16"/>
                    <a:pt x="18" y="14"/>
                    <a:pt x="18" y="11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8" y="8"/>
                    <a:pt x="17" y="5"/>
                    <a:pt x="15" y="3"/>
                  </a:cubicBezTo>
                  <a:cubicBezTo>
                    <a:pt x="14" y="1"/>
                    <a:pt x="11" y="0"/>
                    <a:pt x="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6" name="Freeform 22">
              <a:extLst>
                <a:ext uri="{FF2B5EF4-FFF2-40B4-BE49-F238E27FC236}">
                  <a16:creationId xmlns:a16="http://schemas.microsoft.com/office/drawing/2014/main" id="{B20B6E9B-2E3F-445B-9A7C-74BF4912A6A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77463" y="1633538"/>
              <a:ext cx="33338" cy="53975"/>
            </a:xfrm>
            <a:custGeom>
              <a:avLst/>
              <a:gdLst>
                <a:gd name="T0" fmla="*/ 8 w 9"/>
                <a:gd name="T1" fmla="*/ 0 h 15"/>
                <a:gd name="T2" fmla="*/ 6 w 9"/>
                <a:gd name="T3" fmla="*/ 1 h 15"/>
                <a:gd name="T4" fmla="*/ 5 w 9"/>
                <a:gd name="T5" fmla="*/ 3 h 15"/>
                <a:gd name="T6" fmla="*/ 4 w 9"/>
                <a:gd name="T7" fmla="*/ 1 h 15"/>
                <a:gd name="T8" fmla="*/ 0 w 9"/>
                <a:gd name="T9" fmla="*/ 1 h 15"/>
                <a:gd name="T10" fmla="*/ 0 w 9"/>
                <a:gd name="T11" fmla="*/ 2 h 15"/>
                <a:gd name="T12" fmla="*/ 2 w 9"/>
                <a:gd name="T13" fmla="*/ 3 h 15"/>
                <a:gd name="T14" fmla="*/ 2 w 9"/>
                <a:gd name="T15" fmla="*/ 13 h 15"/>
                <a:gd name="T16" fmla="*/ 0 w 9"/>
                <a:gd name="T17" fmla="*/ 14 h 15"/>
                <a:gd name="T18" fmla="*/ 0 w 9"/>
                <a:gd name="T19" fmla="*/ 15 h 15"/>
                <a:gd name="T20" fmla="*/ 7 w 9"/>
                <a:gd name="T21" fmla="*/ 15 h 15"/>
                <a:gd name="T22" fmla="*/ 7 w 9"/>
                <a:gd name="T23" fmla="*/ 14 h 15"/>
                <a:gd name="T24" fmla="*/ 5 w 9"/>
                <a:gd name="T25" fmla="*/ 13 h 15"/>
                <a:gd name="T26" fmla="*/ 5 w 9"/>
                <a:gd name="T27" fmla="*/ 5 h 15"/>
                <a:gd name="T28" fmla="*/ 6 w 9"/>
                <a:gd name="T29" fmla="*/ 4 h 15"/>
                <a:gd name="T30" fmla="*/ 8 w 9"/>
                <a:gd name="T31" fmla="*/ 3 h 15"/>
                <a:gd name="T32" fmla="*/ 9 w 9"/>
                <a:gd name="T33" fmla="*/ 3 h 15"/>
                <a:gd name="T34" fmla="*/ 9 w 9"/>
                <a:gd name="T35" fmla="*/ 1 h 15"/>
                <a:gd name="T36" fmla="*/ 9 w 9"/>
                <a:gd name="T37" fmla="*/ 1 h 15"/>
                <a:gd name="T38" fmla="*/ 8 w 9"/>
                <a:gd name="T3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" h="15">
                  <a:moveTo>
                    <a:pt x="8" y="0"/>
                  </a:moveTo>
                  <a:cubicBezTo>
                    <a:pt x="7" y="0"/>
                    <a:pt x="7" y="1"/>
                    <a:pt x="6" y="1"/>
                  </a:cubicBezTo>
                  <a:cubicBezTo>
                    <a:pt x="6" y="2"/>
                    <a:pt x="5" y="2"/>
                    <a:pt x="5" y="3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4"/>
                    <a:pt x="5" y="4"/>
                    <a:pt x="6" y="4"/>
                  </a:cubicBezTo>
                  <a:cubicBezTo>
                    <a:pt x="6" y="3"/>
                    <a:pt x="7" y="3"/>
                    <a:pt x="8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8" y="0"/>
                    <a:pt x="8" y="0"/>
                    <a:pt x="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7" name="Freeform 23">
              <a:extLst>
                <a:ext uri="{FF2B5EF4-FFF2-40B4-BE49-F238E27FC236}">
                  <a16:creationId xmlns:a16="http://schemas.microsoft.com/office/drawing/2014/main" id="{3A9EE3EC-2685-4BEC-A8C3-2570460DE82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217150" y="1611313"/>
              <a:ext cx="25400" cy="76200"/>
            </a:xfrm>
            <a:custGeom>
              <a:avLst/>
              <a:gdLst>
                <a:gd name="T0" fmla="*/ 12 w 16"/>
                <a:gd name="T1" fmla="*/ 16 h 48"/>
                <a:gd name="T2" fmla="*/ 0 w 16"/>
                <a:gd name="T3" fmla="*/ 16 h 48"/>
                <a:gd name="T4" fmla="*/ 0 w 16"/>
                <a:gd name="T5" fmla="*/ 18 h 48"/>
                <a:gd name="T6" fmla="*/ 5 w 16"/>
                <a:gd name="T7" fmla="*/ 21 h 48"/>
                <a:gd name="T8" fmla="*/ 5 w 16"/>
                <a:gd name="T9" fmla="*/ 43 h 48"/>
                <a:gd name="T10" fmla="*/ 0 w 16"/>
                <a:gd name="T11" fmla="*/ 46 h 48"/>
                <a:gd name="T12" fmla="*/ 0 w 16"/>
                <a:gd name="T13" fmla="*/ 48 h 48"/>
                <a:gd name="T14" fmla="*/ 16 w 16"/>
                <a:gd name="T15" fmla="*/ 48 h 48"/>
                <a:gd name="T16" fmla="*/ 16 w 16"/>
                <a:gd name="T17" fmla="*/ 46 h 48"/>
                <a:gd name="T18" fmla="*/ 12 w 16"/>
                <a:gd name="T19" fmla="*/ 43 h 48"/>
                <a:gd name="T20" fmla="*/ 12 w 16"/>
                <a:gd name="T21" fmla="*/ 16 h 48"/>
                <a:gd name="T22" fmla="*/ 12 w 16"/>
                <a:gd name="T23" fmla="*/ 0 h 48"/>
                <a:gd name="T24" fmla="*/ 5 w 16"/>
                <a:gd name="T25" fmla="*/ 0 h 48"/>
                <a:gd name="T26" fmla="*/ 5 w 16"/>
                <a:gd name="T27" fmla="*/ 7 h 48"/>
                <a:gd name="T28" fmla="*/ 12 w 16"/>
                <a:gd name="T29" fmla="*/ 7 h 48"/>
                <a:gd name="T30" fmla="*/ 12 w 16"/>
                <a:gd name="T31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6" h="48">
                  <a:moveTo>
                    <a:pt x="12" y="16"/>
                  </a:moveTo>
                  <a:lnTo>
                    <a:pt x="0" y="16"/>
                  </a:lnTo>
                  <a:lnTo>
                    <a:pt x="0" y="18"/>
                  </a:lnTo>
                  <a:lnTo>
                    <a:pt x="5" y="21"/>
                  </a:lnTo>
                  <a:lnTo>
                    <a:pt x="5" y="43"/>
                  </a:lnTo>
                  <a:lnTo>
                    <a:pt x="0" y="46"/>
                  </a:lnTo>
                  <a:lnTo>
                    <a:pt x="0" y="48"/>
                  </a:lnTo>
                  <a:lnTo>
                    <a:pt x="16" y="48"/>
                  </a:lnTo>
                  <a:lnTo>
                    <a:pt x="16" y="46"/>
                  </a:lnTo>
                  <a:lnTo>
                    <a:pt x="12" y="43"/>
                  </a:lnTo>
                  <a:lnTo>
                    <a:pt x="12" y="16"/>
                  </a:lnTo>
                  <a:close/>
                  <a:moveTo>
                    <a:pt x="12" y="0"/>
                  </a:moveTo>
                  <a:lnTo>
                    <a:pt x="5" y="0"/>
                  </a:lnTo>
                  <a:lnTo>
                    <a:pt x="5" y="7"/>
                  </a:lnTo>
                  <a:lnTo>
                    <a:pt x="12" y="7"/>
                  </a:lnTo>
                  <a:lnTo>
                    <a:pt x="1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8" name="Freeform 24">
              <a:extLst>
                <a:ext uri="{FF2B5EF4-FFF2-40B4-BE49-F238E27FC236}">
                  <a16:creationId xmlns:a16="http://schemas.microsoft.com/office/drawing/2014/main" id="{6F2CEA99-C47E-495C-87E0-8B16AE0D838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217150" y="1611313"/>
              <a:ext cx="25400" cy="76200"/>
            </a:xfrm>
            <a:custGeom>
              <a:avLst/>
              <a:gdLst>
                <a:gd name="T0" fmla="*/ 12 w 16"/>
                <a:gd name="T1" fmla="*/ 16 h 48"/>
                <a:gd name="T2" fmla="*/ 0 w 16"/>
                <a:gd name="T3" fmla="*/ 16 h 48"/>
                <a:gd name="T4" fmla="*/ 0 w 16"/>
                <a:gd name="T5" fmla="*/ 18 h 48"/>
                <a:gd name="T6" fmla="*/ 5 w 16"/>
                <a:gd name="T7" fmla="*/ 21 h 48"/>
                <a:gd name="T8" fmla="*/ 5 w 16"/>
                <a:gd name="T9" fmla="*/ 43 h 48"/>
                <a:gd name="T10" fmla="*/ 0 w 16"/>
                <a:gd name="T11" fmla="*/ 46 h 48"/>
                <a:gd name="T12" fmla="*/ 0 w 16"/>
                <a:gd name="T13" fmla="*/ 48 h 48"/>
                <a:gd name="T14" fmla="*/ 16 w 16"/>
                <a:gd name="T15" fmla="*/ 48 h 48"/>
                <a:gd name="T16" fmla="*/ 16 w 16"/>
                <a:gd name="T17" fmla="*/ 46 h 48"/>
                <a:gd name="T18" fmla="*/ 12 w 16"/>
                <a:gd name="T19" fmla="*/ 43 h 48"/>
                <a:gd name="T20" fmla="*/ 12 w 16"/>
                <a:gd name="T21" fmla="*/ 16 h 48"/>
                <a:gd name="T22" fmla="*/ 12 w 16"/>
                <a:gd name="T23" fmla="*/ 0 h 48"/>
                <a:gd name="T24" fmla="*/ 5 w 16"/>
                <a:gd name="T25" fmla="*/ 0 h 48"/>
                <a:gd name="T26" fmla="*/ 5 w 16"/>
                <a:gd name="T27" fmla="*/ 7 h 48"/>
                <a:gd name="T28" fmla="*/ 12 w 16"/>
                <a:gd name="T29" fmla="*/ 7 h 48"/>
                <a:gd name="T30" fmla="*/ 12 w 16"/>
                <a:gd name="T31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6" h="48">
                  <a:moveTo>
                    <a:pt x="12" y="16"/>
                  </a:moveTo>
                  <a:lnTo>
                    <a:pt x="0" y="16"/>
                  </a:lnTo>
                  <a:lnTo>
                    <a:pt x="0" y="18"/>
                  </a:lnTo>
                  <a:lnTo>
                    <a:pt x="5" y="21"/>
                  </a:lnTo>
                  <a:lnTo>
                    <a:pt x="5" y="43"/>
                  </a:lnTo>
                  <a:lnTo>
                    <a:pt x="0" y="46"/>
                  </a:lnTo>
                  <a:lnTo>
                    <a:pt x="0" y="48"/>
                  </a:lnTo>
                  <a:lnTo>
                    <a:pt x="16" y="48"/>
                  </a:lnTo>
                  <a:lnTo>
                    <a:pt x="16" y="46"/>
                  </a:lnTo>
                  <a:lnTo>
                    <a:pt x="12" y="43"/>
                  </a:lnTo>
                  <a:lnTo>
                    <a:pt x="12" y="16"/>
                  </a:lnTo>
                  <a:moveTo>
                    <a:pt x="12" y="0"/>
                  </a:moveTo>
                  <a:lnTo>
                    <a:pt x="5" y="0"/>
                  </a:lnTo>
                  <a:lnTo>
                    <a:pt x="5" y="7"/>
                  </a:lnTo>
                  <a:lnTo>
                    <a:pt x="12" y="7"/>
                  </a:lnTo>
                  <a:lnTo>
                    <a:pt x="12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9" name="Freeform 25">
              <a:extLst>
                <a:ext uri="{FF2B5EF4-FFF2-40B4-BE49-F238E27FC236}">
                  <a16:creationId xmlns:a16="http://schemas.microsoft.com/office/drawing/2014/main" id="{0715D9CC-B643-4F1C-BE32-16B107D442E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250488" y="1633538"/>
              <a:ext cx="47625" cy="76200"/>
            </a:xfrm>
            <a:custGeom>
              <a:avLst/>
              <a:gdLst>
                <a:gd name="T0" fmla="*/ 7 w 13"/>
                <a:gd name="T1" fmla="*/ 13 h 21"/>
                <a:gd name="T2" fmla="*/ 4 w 13"/>
                <a:gd name="T3" fmla="*/ 12 h 21"/>
                <a:gd name="T4" fmla="*/ 3 w 13"/>
                <a:gd name="T5" fmla="*/ 9 h 21"/>
                <a:gd name="T6" fmla="*/ 3 w 13"/>
                <a:gd name="T7" fmla="*/ 8 h 21"/>
                <a:gd name="T8" fmla="*/ 4 w 13"/>
                <a:gd name="T9" fmla="*/ 4 h 21"/>
                <a:gd name="T10" fmla="*/ 7 w 13"/>
                <a:gd name="T11" fmla="*/ 3 h 21"/>
                <a:gd name="T12" fmla="*/ 9 w 13"/>
                <a:gd name="T13" fmla="*/ 3 h 21"/>
                <a:gd name="T14" fmla="*/ 10 w 13"/>
                <a:gd name="T15" fmla="*/ 5 h 21"/>
                <a:gd name="T16" fmla="*/ 10 w 13"/>
                <a:gd name="T17" fmla="*/ 11 h 21"/>
                <a:gd name="T18" fmla="*/ 9 w 13"/>
                <a:gd name="T19" fmla="*/ 13 h 21"/>
                <a:gd name="T20" fmla="*/ 7 w 13"/>
                <a:gd name="T21" fmla="*/ 13 h 21"/>
                <a:gd name="T22" fmla="*/ 6 w 13"/>
                <a:gd name="T23" fmla="*/ 0 h 21"/>
                <a:gd name="T24" fmla="*/ 2 w 13"/>
                <a:gd name="T25" fmla="*/ 3 h 21"/>
                <a:gd name="T26" fmla="*/ 0 w 13"/>
                <a:gd name="T27" fmla="*/ 8 h 21"/>
                <a:gd name="T28" fmla="*/ 0 w 13"/>
                <a:gd name="T29" fmla="*/ 9 h 21"/>
                <a:gd name="T30" fmla="*/ 2 w 13"/>
                <a:gd name="T31" fmla="*/ 14 h 21"/>
                <a:gd name="T32" fmla="*/ 6 w 13"/>
                <a:gd name="T33" fmla="*/ 16 h 21"/>
                <a:gd name="T34" fmla="*/ 8 w 13"/>
                <a:gd name="T35" fmla="*/ 15 h 21"/>
                <a:gd name="T36" fmla="*/ 10 w 13"/>
                <a:gd name="T37" fmla="*/ 14 h 21"/>
                <a:gd name="T38" fmla="*/ 10 w 13"/>
                <a:gd name="T39" fmla="*/ 15 h 21"/>
                <a:gd name="T40" fmla="*/ 9 w 13"/>
                <a:gd name="T41" fmla="*/ 18 h 21"/>
                <a:gd name="T42" fmla="*/ 7 w 13"/>
                <a:gd name="T43" fmla="*/ 19 h 21"/>
                <a:gd name="T44" fmla="*/ 5 w 13"/>
                <a:gd name="T45" fmla="*/ 19 h 21"/>
                <a:gd name="T46" fmla="*/ 3 w 13"/>
                <a:gd name="T47" fmla="*/ 18 h 21"/>
                <a:gd name="T48" fmla="*/ 2 w 13"/>
                <a:gd name="T49" fmla="*/ 20 h 21"/>
                <a:gd name="T50" fmla="*/ 4 w 13"/>
                <a:gd name="T51" fmla="*/ 21 h 21"/>
                <a:gd name="T52" fmla="*/ 7 w 13"/>
                <a:gd name="T53" fmla="*/ 21 h 21"/>
                <a:gd name="T54" fmla="*/ 11 w 13"/>
                <a:gd name="T55" fmla="*/ 20 h 21"/>
                <a:gd name="T56" fmla="*/ 13 w 13"/>
                <a:gd name="T57" fmla="*/ 15 h 21"/>
                <a:gd name="T58" fmla="*/ 13 w 13"/>
                <a:gd name="T59" fmla="*/ 1 h 21"/>
                <a:gd name="T60" fmla="*/ 10 w 13"/>
                <a:gd name="T61" fmla="*/ 1 h 21"/>
                <a:gd name="T62" fmla="*/ 10 w 13"/>
                <a:gd name="T63" fmla="*/ 3 h 21"/>
                <a:gd name="T64" fmla="*/ 8 w 13"/>
                <a:gd name="T65" fmla="*/ 1 h 21"/>
                <a:gd name="T66" fmla="*/ 6 w 13"/>
                <a:gd name="T67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3" h="21">
                  <a:moveTo>
                    <a:pt x="7" y="13"/>
                  </a:moveTo>
                  <a:cubicBezTo>
                    <a:pt x="5" y="13"/>
                    <a:pt x="4" y="13"/>
                    <a:pt x="4" y="12"/>
                  </a:cubicBezTo>
                  <a:cubicBezTo>
                    <a:pt x="3" y="11"/>
                    <a:pt x="3" y="10"/>
                    <a:pt x="3" y="9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7"/>
                    <a:pt x="3" y="5"/>
                    <a:pt x="4" y="4"/>
                  </a:cubicBezTo>
                  <a:cubicBezTo>
                    <a:pt x="4" y="3"/>
                    <a:pt x="5" y="3"/>
                    <a:pt x="7" y="3"/>
                  </a:cubicBezTo>
                  <a:cubicBezTo>
                    <a:pt x="7" y="3"/>
                    <a:pt x="8" y="3"/>
                    <a:pt x="9" y="3"/>
                  </a:cubicBezTo>
                  <a:cubicBezTo>
                    <a:pt x="9" y="4"/>
                    <a:pt x="10" y="4"/>
                    <a:pt x="10" y="5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0" y="12"/>
                    <a:pt x="9" y="13"/>
                    <a:pt x="9" y="13"/>
                  </a:cubicBezTo>
                  <a:cubicBezTo>
                    <a:pt x="8" y="13"/>
                    <a:pt x="7" y="13"/>
                    <a:pt x="7" y="13"/>
                  </a:cubicBezTo>
                  <a:moveTo>
                    <a:pt x="6" y="0"/>
                  </a:moveTo>
                  <a:cubicBezTo>
                    <a:pt x="4" y="0"/>
                    <a:pt x="3" y="1"/>
                    <a:pt x="2" y="3"/>
                  </a:cubicBezTo>
                  <a:cubicBezTo>
                    <a:pt x="1" y="4"/>
                    <a:pt x="0" y="6"/>
                    <a:pt x="0" y="8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11"/>
                    <a:pt x="1" y="12"/>
                    <a:pt x="2" y="14"/>
                  </a:cubicBezTo>
                  <a:cubicBezTo>
                    <a:pt x="3" y="15"/>
                    <a:pt x="4" y="16"/>
                    <a:pt x="6" y="16"/>
                  </a:cubicBezTo>
                  <a:cubicBezTo>
                    <a:pt x="7" y="16"/>
                    <a:pt x="8" y="15"/>
                    <a:pt x="8" y="15"/>
                  </a:cubicBezTo>
                  <a:cubicBezTo>
                    <a:pt x="9" y="15"/>
                    <a:pt x="9" y="14"/>
                    <a:pt x="10" y="14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10" y="16"/>
                    <a:pt x="10" y="17"/>
                    <a:pt x="9" y="18"/>
                  </a:cubicBezTo>
                  <a:cubicBezTo>
                    <a:pt x="9" y="19"/>
                    <a:pt x="8" y="19"/>
                    <a:pt x="7" y="19"/>
                  </a:cubicBezTo>
                  <a:cubicBezTo>
                    <a:pt x="6" y="19"/>
                    <a:pt x="5" y="19"/>
                    <a:pt x="5" y="19"/>
                  </a:cubicBezTo>
                  <a:cubicBezTo>
                    <a:pt x="4" y="19"/>
                    <a:pt x="3" y="18"/>
                    <a:pt x="3" y="18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3" y="20"/>
                    <a:pt x="3" y="21"/>
                    <a:pt x="4" y="21"/>
                  </a:cubicBezTo>
                  <a:cubicBezTo>
                    <a:pt x="5" y="21"/>
                    <a:pt x="6" y="21"/>
                    <a:pt x="7" y="21"/>
                  </a:cubicBezTo>
                  <a:cubicBezTo>
                    <a:pt x="9" y="21"/>
                    <a:pt x="10" y="21"/>
                    <a:pt x="11" y="20"/>
                  </a:cubicBezTo>
                  <a:cubicBezTo>
                    <a:pt x="12" y="18"/>
                    <a:pt x="13" y="17"/>
                    <a:pt x="13" y="15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2"/>
                    <a:pt x="9" y="1"/>
                    <a:pt x="8" y="1"/>
                  </a:cubicBezTo>
                  <a:cubicBezTo>
                    <a:pt x="8" y="1"/>
                    <a:pt x="7" y="0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0" name="Freeform 26">
              <a:extLst>
                <a:ext uri="{FF2B5EF4-FFF2-40B4-BE49-F238E27FC236}">
                  <a16:creationId xmlns:a16="http://schemas.microsoft.com/office/drawing/2014/main" id="{628335E8-F6A4-4486-BFC7-46F8CB4D65C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09225" y="1611313"/>
              <a:ext cx="25400" cy="76200"/>
            </a:xfrm>
            <a:custGeom>
              <a:avLst/>
              <a:gdLst>
                <a:gd name="T0" fmla="*/ 11 w 16"/>
                <a:gd name="T1" fmla="*/ 16 h 48"/>
                <a:gd name="T2" fmla="*/ 0 w 16"/>
                <a:gd name="T3" fmla="*/ 16 h 48"/>
                <a:gd name="T4" fmla="*/ 0 w 16"/>
                <a:gd name="T5" fmla="*/ 18 h 48"/>
                <a:gd name="T6" fmla="*/ 4 w 16"/>
                <a:gd name="T7" fmla="*/ 21 h 48"/>
                <a:gd name="T8" fmla="*/ 4 w 16"/>
                <a:gd name="T9" fmla="*/ 43 h 48"/>
                <a:gd name="T10" fmla="*/ 0 w 16"/>
                <a:gd name="T11" fmla="*/ 46 h 48"/>
                <a:gd name="T12" fmla="*/ 0 w 16"/>
                <a:gd name="T13" fmla="*/ 48 h 48"/>
                <a:gd name="T14" fmla="*/ 16 w 16"/>
                <a:gd name="T15" fmla="*/ 48 h 48"/>
                <a:gd name="T16" fmla="*/ 16 w 16"/>
                <a:gd name="T17" fmla="*/ 46 h 48"/>
                <a:gd name="T18" fmla="*/ 11 w 16"/>
                <a:gd name="T19" fmla="*/ 43 h 48"/>
                <a:gd name="T20" fmla="*/ 11 w 16"/>
                <a:gd name="T21" fmla="*/ 16 h 48"/>
                <a:gd name="T22" fmla="*/ 11 w 16"/>
                <a:gd name="T23" fmla="*/ 0 h 48"/>
                <a:gd name="T24" fmla="*/ 4 w 16"/>
                <a:gd name="T25" fmla="*/ 0 h 48"/>
                <a:gd name="T26" fmla="*/ 4 w 16"/>
                <a:gd name="T27" fmla="*/ 7 h 48"/>
                <a:gd name="T28" fmla="*/ 11 w 16"/>
                <a:gd name="T29" fmla="*/ 7 h 48"/>
                <a:gd name="T30" fmla="*/ 11 w 16"/>
                <a:gd name="T31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6" h="48">
                  <a:moveTo>
                    <a:pt x="11" y="16"/>
                  </a:moveTo>
                  <a:lnTo>
                    <a:pt x="0" y="16"/>
                  </a:lnTo>
                  <a:lnTo>
                    <a:pt x="0" y="18"/>
                  </a:lnTo>
                  <a:lnTo>
                    <a:pt x="4" y="21"/>
                  </a:lnTo>
                  <a:lnTo>
                    <a:pt x="4" y="43"/>
                  </a:lnTo>
                  <a:lnTo>
                    <a:pt x="0" y="46"/>
                  </a:lnTo>
                  <a:lnTo>
                    <a:pt x="0" y="48"/>
                  </a:lnTo>
                  <a:lnTo>
                    <a:pt x="16" y="48"/>
                  </a:lnTo>
                  <a:lnTo>
                    <a:pt x="16" y="46"/>
                  </a:lnTo>
                  <a:lnTo>
                    <a:pt x="11" y="43"/>
                  </a:lnTo>
                  <a:lnTo>
                    <a:pt x="11" y="16"/>
                  </a:lnTo>
                  <a:close/>
                  <a:moveTo>
                    <a:pt x="11" y="0"/>
                  </a:moveTo>
                  <a:lnTo>
                    <a:pt x="4" y="0"/>
                  </a:lnTo>
                  <a:lnTo>
                    <a:pt x="4" y="7"/>
                  </a:lnTo>
                  <a:lnTo>
                    <a:pt x="11" y="7"/>
                  </a:lnTo>
                  <a:lnTo>
                    <a:pt x="1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1" name="Freeform 27">
              <a:extLst>
                <a:ext uri="{FF2B5EF4-FFF2-40B4-BE49-F238E27FC236}">
                  <a16:creationId xmlns:a16="http://schemas.microsoft.com/office/drawing/2014/main" id="{2DF8D664-1FDE-4861-BD2F-F8DCD55A269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09225" y="1611313"/>
              <a:ext cx="25400" cy="76200"/>
            </a:xfrm>
            <a:custGeom>
              <a:avLst/>
              <a:gdLst>
                <a:gd name="T0" fmla="*/ 11 w 16"/>
                <a:gd name="T1" fmla="*/ 16 h 48"/>
                <a:gd name="T2" fmla="*/ 0 w 16"/>
                <a:gd name="T3" fmla="*/ 16 h 48"/>
                <a:gd name="T4" fmla="*/ 0 w 16"/>
                <a:gd name="T5" fmla="*/ 18 h 48"/>
                <a:gd name="T6" fmla="*/ 4 w 16"/>
                <a:gd name="T7" fmla="*/ 21 h 48"/>
                <a:gd name="T8" fmla="*/ 4 w 16"/>
                <a:gd name="T9" fmla="*/ 43 h 48"/>
                <a:gd name="T10" fmla="*/ 0 w 16"/>
                <a:gd name="T11" fmla="*/ 46 h 48"/>
                <a:gd name="T12" fmla="*/ 0 w 16"/>
                <a:gd name="T13" fmla="*/ 48 h 48"/>
                <a:gd name="T14" fmla="*/ 16 w 16"/>
                <a:gd name="T15" fmla="*/ 48 h 48"/>
                <a:gd name="T16" fmla="*/ 16 w 16"/>
                <a:gd name="T17" fmla="*/ 46 h 48"/>
                <a:gd name="T18" fmla="*/ 11 w 16"/>
                <a:gd name="T19" fmla="*/ 43 h 48"/>
                <a:gd name="T20" fmla="*/ 11 w 16"/>
                <a:gd name="T21" fmla="*/ 16 h 48"/>
                <a:gd name="T22" fmla="*/ 11 w 16"/>
                <a:gd name="T23" fmla="*/ 0 h 48"/>
                <a:gd name="T24" fmla="*/ 4 w 16"/>
                <a:gd name="T25" fmla="*/ 0 h 48"/>
                <a:gd name="T26" fmla="*/ 4 w 16"/>
                <a:gd name="T27" fmla="*/ 7 h 48"/>
                <a:gd name="T28" fmla="*/ 11 w 16"/>
                <a:gd name="T29" fmla="*/ 7 h 48"/>
                <a:gd name="T30" fmla="*/ 11 w 16"/>
                <a:gd name="T31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6" h="48">
                  <a:moveTo>
                    <a:pt x="11" y="16"/>
                  </a:moveTo>
                  <a:lnTo>
                    <a:pt x="0" y="16"/>
                  </a:lnTo>
                  <a:lnTo>
                    <a:pt x="0" y="18"/>
                  </a:lnTo>
                  <a:lnTo>
                    <a:pt x="4" y="21"/>
                  </a:lnTo>
                  <a:lnTo>
                    <a:pt x="4" y="43"/>
                  </a:lnTo>
                  <a:lnTo>
                    <a:pt x="0" y="46"/>
                  </a:lnTo>
                  <a:lnTo>
                    <a:pt x="0" y="48"/>
                  </a:lnTo>
                  <a:lnTo>
                    <a:pt x="16" y="48"/>
                  </a:lnTo>
                  <a:lnTo>
                    <a:pt x="16" y="46"/>
                  </a:lnTo>
                  <a:lnTo>
                    <a:pt x="11" y="43"/>
                  </a:lnTo>
                  <a:lnTo>
                    <a:pt x="11" y="16"/>
                  </a:lnTo>
                  <a:moveTo>
                    <a:pt x="11" y="0"/>
                  </a:moveTo>
                  <a:lnTo>
                    <a:pt x="4" y="0"/>
                  </a:lnTo>
                  <a:lnTo>
                    <a:pt x="4" y="7"/>
                  </a:lnTo>
                  <a:lnTo>
                    <a:pt x="11" y="7"/>
                  </a:lnTo>
                  <a:lnTo>
                    <a:pt x="11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2" name="Freeform 28">
              <a:extLst>
                <a:ext uri="{FF2B5EF4-FFF2-40B4-BE49-F238E27FC236}">
                  <a16:creationId xmlns:a16="http://schemas.microsoft.com/office/drawing/2014/main" id="{2C0370BB-C4D4-4672-8929-BBEF5979244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37800" y="1633538"/>
              <a:ext cx="61913" cy="53975"/>
            </a:xfrm>
            <a:custGeom>
              <a:avLst/>
              <a:gdLst>
                <a:gd name="T0" fmla="*/ 9 w 17"/>
                <a:gd name="T1" fmla="*/ 0 h 15"/>
                <a:gd name="T2" fmla="*/ 7 w 17"/>
                <a:gd name="T3" fmla="*/ 1 h 15"/>
                <a:gd name="T4" fmla="*/ 5 w 17"/>
                <a:gd name="T5" fmla="*/ 3 h 15"/>
                <a:gd name="T6" fmla="*/ 5 w 17"/>
                <a:gd name="T7" fmla="*/ 1 h 15"/>
                <a:gd name="T8" fmla="*/ 0 w 17"/>
                <a:gd name="T9" fmla="*/ 1 h 15"/>
                <a:gd name="T10" fmla="*/ 0 w 17"/>
                <a:gd name="T11" fmla="*/ 2 h 15"/>
                <a:gd name="T12" fmla="*/ 3 w 17"/>
                <a:gd name="T13" fmla="*/ 3 h 15"/>
                <a:gd name="T14" fmla="*/ 3 w 17"/>
                <a:gd name="T15" fmla="*/ 13 h 15"/>
                <a:gd name="T16" fmla="*/ 0 w 17"/>
                <a:gd name="T17" fmla="*/ 14 h 15"/>
                <a:gd name="T18" fmla="*/ 0 w 17"/>
                <a:gd name="T19" fmla="*/ 15 h 15"/>
                <a:gd name="T20" fmla="*/ 7 w 17"/>
                <a:gd name="T21" fmla="*/ 15 h 15"/>
                <a:gd name="T22" fmla="*/ 7 w 17"/>
                <a:gd name="T23" fmla="*/ 14 h 15"/>
                <a:gd name="T24" fmla="*/ 5 w 17"/>
                <a:gd name="T25" fmla="*/ 13 h 15"/>
                <a:gd name="T26" fmla="*/ 5 w 17"/>
                <a:gd name="T27" fmla="*/ 5 h 15"/>
                <a:gd name="T28" fmla="*/ 7 w 17"/>
                <a:gd name="T29" fmla="*/ 3 h 15"/>
                <a:gd name="T30" fmla="*/ 9 w 17"/>
                <a:gd name="T31" fmla="*/ 3 h 15"/>
                <a:gd name="T32" fmla="*/ 11 w 17"/>
                <a:gd name="T33" fmla="*/ 3 h 15"/>
                <a:gd name="T34" fmla="*/ 12 w 17"/>
                <a:gd name="T35" fmla="*/ 6 h 15"/>
                <a:gd name="T36" fmla="*/ 12 w 17"/>
                <a:gd name="T37" fmla="*/ 13 h 15"/>
                <a:gd name="T38" fmla="*/ 10 w 17"/>
                <a:gd name="T39" fmla="*/ 14 h 15"/>
                <a:gd name="T40" fmla="*/ 10 w 17"/>
                <a:gd name="T41" fmla="*/ 15 h 15"/>
                <a:gd name="T42" fmla="*/ 17 w 17"/>
                <a:gd name="T43" fmla="*/ 15 h 15"/>
                <a:gd name="T44" fmla="*/ 17 w 17"/>
                <a:gd name="T45" fmla="*/ 14 h 15"/>
                <a:gd name="T46" fmla="*/ 14 w 17"/>
                <a:gd name="T47" fmla="*/ 13 h 15"/>
                <a:gd name="T48" fmla="*/ 14 w 17"/>
                <a:gd name="T49" fmla="*/ 6 h 15"/>
                <a:gd name="T50" fmla="*/ 13 w 17"/>
                <a:gd name="T51" fmla="*/ 2 h 15"/>
                <a:gd name="T52" fmla="*/ 9 w 17"/>
                <a:gd name="T53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7" h="15">
                  <a:moveTo>
                    <a:pt x="9" y="0"/>
                  </a:moveTo>
                  <a:cubicBezTo>
                    <a:pt x="9" y="0"/>
                    <a:pt x="8" y="1"/>
                    <a:pt x="7" y="1"/>
                  </a:cubicBezTo>
                  <a:cubicBezTo>
                    <a:pt x="6" y="2"/>
                    <a:pt x="6" y="2"/>
                    <a:pt x="5" y="3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6" y="4"/>
                    <a:pt x="6" y="4"/>
                    <a:pt x="7" y="3"/>
                  </a:cubicBezTo>
                  <a:cubicBezTo>
                    <a:pt x="7" y="3"/>
                    <a:pt x="8" y="3"/>
                    <a:pt x="9" y="3"/>
                  </a:cubicBezTo>
                  <a:cubicBezTo>
                    <a:pt x="10" y="3"/>
                    <a:pt x="11" y="3"/>
                    <a:pt x="11" y="3"/>
                  </a:cubicBezTo>
                  <a:cubicBezTo>
                    <a:pt x="12" y="4"/>
                    <a:pt x="12" y="5"/>
                    <a:pt x="12" y="6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17" y="15"/>
                    <a:pt x="17" y="15"/>
                    <a:pt x="17" y="15"/>
                  </a:cubicBezTo>
                  <a:cubicBezTo>
                    <a:pt x="17" y="14"/>
                    <a:pt x="17" y="14"/>
                    <a:pt x="17" y="14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4" y="4"/>
                    <a:pt x="14" y="3"/>
                    <a:pt x="13" y="2"/>
                  </a:cubicBezTo>
                  <a:cubicBezTo>
                    <a:pt x="12" y="1"/>
                    <a:pt x="11" y="0"/>
                    <a:pt x="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3" name="Freeform 29">
              <a:extLst>
                <a:ext uri="{FF2B5EF4-FFF2-40B4-BE49-F238E27FC236}">
                  <a16:creationId xmlns:a16="http://schemas.microsoft.com/office/drawing/2014/main" id="{8C8734A1-D828-4F0E-80BF-14CFBFF79D5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406063" y="1633538"/>
              <a:ext cx="44450" cy="57150"/>
            </a:xfrm>
            <a:custGeom>
              <a:avLst/>
              <a:gdLst>
                <a:gd name="T0" fmla="*/ 5 w 12"/>
                <a:gd name="T1" fmla="*/ 13 h 16"/>
                <a:gd name="T2" fmla="*/ 3 w 12"/>
                <a:gd name="T3" fmla="*/ 13 h 16"/>
                <a:gd name="T4" fmla="*/ 2 w 12"/>
                <a:gd name="T5" fmla="*/ 11 h 16"/>
                <a:gd name="T6" fmla="*/ 3 w 12"/>
                <a:gd name="T7" fmla="*/ 10 h 16"/>
                <a:gd name="T8" fmla="*/ 6 w 12"/>
                <a:gd name="T9" fmla="*/ 9 h 16"/>
                <a:gd name="T10" fmla="*/ 9 w 12"/>
                <a:gd name="T11" fmla="*/ 9 h 16"/>
                <a:gd name="T12" fmla="*/ 9 w 12"/>
                <a:gd name="T13" fmla="*/ 11 h 16"/>
                <a:gd name="T14" fmla="*/ 7 w 12"/>
                <a:gd name="T15" fmla="*/ 13 h 16"/>
                <a:gd name="T16" fmla="*/ 5 w 12"/>
                <a:gd name="T17" fmla="*/ 13 h 16"/>
                <a:gd name="T18" fmla="*/ 6 w 12"/>
                <a:gd name="T19" fmla="*/ 0 h 16"/>
                <a:gd name="T20" fmla="*/ 3 w 12"/>
                <a:gd name="T21" fmla="*/ 1 h 16"/>
                <a:gd name="T22" fmla="*/ 0 w 12"/>
                <a:gd name="T23" fmla="*/ 2 h 16"/>
                <a:gd name="T24" fmla="*/ 0 w 12"/>
                <a:gd name="T25" fmla="*/ 5 h 16"/>
                <a:gd name="T26" fmla="*/ 2 w 12"/>
                <a:gd name="T27" fmla="*/ 5 h 16"/>
                <a:gd name="T28" fmla="*/ 3 w 12"/>
                <a:gd name="T29" fmla="*/ 4 h 16"/>
                <a:gd name="T30" fmla="*/ 4 w 12"/>
                <a:gd name="T31" fmla="*/ 3 h 16"/>
                <a:gd name="T32" fmla="*/ 6 w 12"/>
                <a:gd name="T33" fmla="*/ 3 h 16"/>
                <a:gd name="T34" fmla="*/ 8 w 12"/>
                <a:gd name="T35" fmla="*/ 3 h 16"/>
                <a:gd name="T36" fmla="*/ 9 w 12"/>
                <a:gd name="T37" fmla="*/ 5 h 16"/>
                <a:gd name="T38" fmla="*/ 9 w 12"/>
                <a:gd name="T39" fmla="*/ 7 h 16"/>
                <a:gd name="T40" fmla="*/ 6 w 12"/>
                <a:gd name="T41" fmla="*/ 7 h 16"/>
                <a:gd name="T42" fmla="*/ 1 w 12"/>
                <a:gd name="T43" fmla="*/ 8 h 16"/>
                <a:gd name="T44" fmla="*/ 0 w 12"/>
                <a:gd name="T45" fmla="*/ 11 h 16"/>
                <a:gd name="T46" fmla="*/ 1 w 12"/>
                <a:gd name="T47" fmla="*/ 14 h 16"/>
                <a:gd name="T48" fmla="*/ 4 w 12"/>
                <a:gd name="T49" fmla="*/ 16 h 16"/>
                <a:gd name="T50" fmla="*/ 7 w 12"/>
                <a:gd name="T51" fmla="*/ 15 h 16"/>
                <a:gd name="T52" fmla="*/ 9 w 12"/>
                <a:gd name="T53" fmla="*/ 13 h 16"/>
                <a:gd name="T54" fmla="*/ 9 w 12"/>
                <a:gd name="T55" fmla="*/ 14 h 16"/>
                <a:gd name="T56" fmla="*/ 9 w 12"/>
                <a:gd name="T57" fmla="*/ 15 h 16"/>
                <a:gd name="T58" fmla="*/ 12 w 12"/>
                <a:gd name="T59" fmla="*/ 15 h 16"/>
                <a:gd name="T60" fmla="*/ 12 w 12"/>
                <a:gd name="T61" fmla="*/ 14 h 16"/>
                <a:gd name="T62" fmla="*/ 11 w 12"/>
                <a:gd name="T63" fmla="*/ 13 h 16"/>
                <a:gd name="T64" fmla="*/ 11 w 12"/>
                <a:gd name="T65" fmla="*/ 13 h 16"/>
                <a:gd name="T66" fmla="*/ 11 w 12"/>
                <a:gd name="T67" fmla="*/ 12 h 16"/>
                <a:gd name="T68" fmla="*/ 11 w 12"/>
                <a:gd name="T69" fmla="*/ 5 h 16"/>
                <a:gd name="T70" fmla="*/ 10 w 12"/>
                <a:gd name="T71" fmla="*/ 2 h 16"/>
                <a:gd name="T72" fmla="*/ 6 w 12"/>
                <a:gd name="T7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2" h="16">
                  <a:moveTo>
                    <a:pt x="5" y="13"/>
                  </a:moveTo>
                  <a:cubicBezTo>
                    <a:pt x="4" y="13"/>
                    <a:pt x="3" y="13"/>
                    <a:pt x="3" y="13"/>
                  </a:cubicBezTo>
                  <a:cubicBezTo>
                    <a:pt x="3" y="13"/>
                    <a:pt x="2" y="12"/>
                    <a:pt x="2" y="11"/>
                  </a:cubicBezTo>
                  <a:cubicBezTo>
                    <a:pt x="2" y="11"/>
                    <a:pt x="3" y="10"/>
                    <a:pt x="3" y="10"/>
                  </a:cubicBezTo>
                  <a:cubicBezTo>
                    <a:pt x="4" y="9"/>
                    <a:pt x="5" y="9"/>
                    <a:pt x="6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8" y="12"/>
                    <a:pt x="8" y="12"/>
                    <a:pt x="7" y="13"/>
                  </a:cubicBezTo>
                  <a:cubicBezTo>
                    <a:pt x="6" y="13"/>
                    <a:pt x="6" y="13"/>
                    <a:pt x="5" y="13"/>
                  </a:cubicBezTo>
                  <a:moveTo>
                    <a:pt x="6" y="0"/>
                  </a:moveTo>
                  <a:cubicBezTo>
                    <a:pt x="5" y="0"/>
                    <a:pt x="4" y="1"/>
                    <a:pt x="3" y="1"/>
                  </a:cubicBezTo>
                  <a:cubicBezTo>
                    <a:pt x="2" y="1"/>
                    <a:pt x="1" y="2"/>
                    <a:pt x="0" y="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3"/>
                    <a:pt x="3" y="3"/>
                    <a:pt x="4" y="3"/>
                  </a:cubicBezTo>
                  <a:cubicBezTo>
                    <a:pt x="4" y="3"/>
                    <a:pt x="5" y="3"/>
                    <a:pt x="6" y="3"/>
                  </a:cubicBezTo>
                  <a:cubicBezTo>
                    <a:pt x="7" y="3"/>
                    <a:pt x="7" y="3"/>
                    <a:pt x="8" y="3"/>
                  </a:cubicBezTo>
                  <a:cubicBezTo>
                    <a:pt x="8" y="4"/>
                    <a:pt x="9" y="4"/>
                    <a:pt x="9" y="5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4" y="7"/>
                    <a:pt x="3" y="7"/>
                    <a:pt x="1" y="8"/>
                  </a:cubicBezTo>
                  <a:cubicBezTo>
                    <a:pt x="0" y="9"/>
                    <a:pt x="0" y="10"/>
                    <a:pt x="0" y="11"/>
                  </a:cubicBezTo>
                  <a:cubicBezTo>
                    <a:pt x="0" y="13"/>
                    <a:pt x="0" y="14"/>
                    <a:pt x="1" y="14"/>
                  </a:cubicBezTo>
                  <a:cubicBezTo>
                    <a:pt x="2" y="15"/>
                    <a:pt x="3" y="16"/>
                    <a:pt x="4" y="16"/>
                  </a:cubicBezTo>
                  <a:cubicBezTo>
                    <a:pt x="5" y="16"/>
                    <a:pt x="6" y="15"/>
                    <a:pt x="7" y="15"/>
                  </a:cubicBezTo>
                  <a:cubicBezTo>
                    <a:pt x="8" y="14"/>
                    <a:pt x="8" y="14"/>
                    <a:pt x="9" y="13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2" y="14"/>
                    <a:pt x="12" y="14"/>
                    <a:pt x="12" y="14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1" y="4"/>
                    <a:pt x="11" y="3"/>
                    <a:pt x="10" y="2"/>
                  </a:cubicBezTo>
                  <a:cubicBezTo>
                    <a:pt x="9" y="1"/>
                    <a:pt x="7" y="0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4" name="Freeform 30">
              <a:extLst>
                <a:ext uri="{FF2B5EF4-FFF2-40B4-BE49-F238E27FC236}">
                  <a16:creationId xmlns:a16="http://schemas.microsoft.com/office/drawing/2014/main" id="{D79877E7-E602-4E23-BD54-4E07D6A5D1C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56863" y="1611313"/>
              <a:ext cx="25400" cy="76200"/>
            </a:xfrm>
            <a:custGeom>
              <a:avLst/>
              <a:gdLst>
                <a:gd name="T0" fmla="*/ 12 w 16"/>
                <a:gd name="T1" fmla="*/ 0 h 48"/>
                <a:gd name="T2" fmla="*/ 0 w 16"/>
                <a:gd name="T3" fmla="*/ 0 h 48"/>
                <a:gd name="T4" fmla="*/ 0 w 16"/>
                <a:gd name="T5" fmla="*/ 5 h 48"/>
                <a:gd name="T6" fmla="*/ 5 w 16"/>
                <a:gd name="T7" fmla="*/ 5 h 48"/>
                <a:gd name="T8" fmla="*/ 5 w 16"/>
                <a:gd name="T9" fmla="*/ 43 h 48"/>
                <a:gd name="T10" fmla="*/ 0 w 16"/>
                <a:gd name="T11" fmla="*/ 46 h 48"/>
                <a:gd name="T12" fmla="*/ 0 w 16"/>
                <a:gd name="T13" fmla="*/ 48 h 48"/>
                <a:gd name="T14" fmla="*/ 16 w 16"/>
                <a:gd name="T15" fmla="*/ 48 h 48"/>
                <a:gd name="T16" fmla="*/ 16 w 16"/>
                <a:gd name="T17" fmla="*/ 46 h 48"/>
                <a:gd name="T18" fmla="*/ 12 w 16"/>
                <a:gd name="T19" fmla="*/ 43 h 48"/>
                <a:gd name="T20" fmla="*/ 12 w 16"/>
                <a:gd name="T21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" h="48">
                  <a:moveTo>
                    <a:pt x="12" y="0"/>
                  </a:moveTo>
                  <a:lnTo>
                    <a:pt x="0" y="0"/>
                  </a:lnTo>
                  <a:lnTo>
                    <a:pt x="0" y="5"/>
                  </a:lnTo>
                  <a:lnTo>
                    <a:pt x="5" y="5"/>
                  </a:lnTo>
                  <a:lnTo>
                    <a:pt x="5" y="43"/>
                  </a:lnTo>
                  <a:lnTo>
                    <a:pt x="0" y="46"/>
                  </a:lnTo>
                  <a:lnTo>
                    <a:pt x="0" y="48"/>
                  </a:lnTo>
                  <a:lnTo>
                    <a:pt x="16" y="48"/>
                  </a:lnTo>
                  <a:lnTo>
                    <a:pt x="16" y="46"/>
                  </a:lnTo>
                  <a:lnTo>
                    <a:pt x="12" y="43"/>
                  </a:lnTo>
                  <a:lnTo>
                    <a:pt x="1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5" name="Freeform 31">
              <a:extLst>
                <a:ext uri="{FF2B5EF4-FFF2-40B4-BE49-F238E27FC236}">
                  <a16:creationId xmlns:a16="http://schemas.microsoft.com/office/drawing/2014/main" id="{5A595E92-BE29-4CB7-B8B1-6B80ED44146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56863" y="1611313"/>
              <a:ext cx="25400" cy="76200"/>
            </a:xfrm>
            <a:custGeom>
              <a:avLst/>
              <a:gdLst>
                <a:gd name="T0" fmla="*/ 12 w 16"/>
                <a:gd name="T1" fmla="*/ 0 h 48"/>
                <a:gd name="T2" fmla="*/ 0 w 16"/>
                <a:gd name="T3" fmla="*/ 0 h 48"/>
                <a:gd name="T4" fmla="*/ 0 w 16"/>
                <a:gd name="T5" fmla="*/ 5 h 48"/>
                <a:gd name="T6" fmla="*/ 5 w 16"/>
                <a:gd name="T7" fmla="*/ 5 h 48"/>
                <a:gd name="T8" fmla="*/ 5 w 16"/>
                <a:gd name="T9" fmla="*/ 43 h 48"/>
                <a:gd name="T10" fmla="*/ 0 w 16"/>
                <a:gd name="T11" fmla="*/ 46 h 48"/>
                <a:gd name="T12" fmla="*/ 0 w 16"/>
                <a:gd name="T13" fmla="*/ 48 h 48"/>
                <a:gd name="T14" fmla="*/ 16 w 16"/>
                <a:gd name="T15" fmla="*/ 48 h 48"/>
                <a:gd name="T16" fmla="*/ 16 w 16"/>
                <a:gd name="T17" fmla="*/ 46 h 48"/>
                <a:gd name="T18" fmla="*/ 12 w 16"/>
                <a:gd name="T19" fmla="*/ 43 h 48"/>
                <a:gd name="T20" fmla="*/ 12 w 16"/>
                <a:gd name="T21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" h="48">
                  <a:moveTo>
                    <a:pt x="12" y="0"/>
                  </a:moveTo>
                  <a:lnTo>
                    <a:pt x="0" y="0"/>
                  </a:lnTo>
                  <a:lnTo>
                    <a:pt x="0" y="5"/>
                  </a:lnTo>
                  <a:lnTo>
                    <a:pt x="5" y="5"/>
                  </a:lnTo>
                  <a:lnTo>
                    <a:pt x="5" y="43"/>
                  </a:lnTo>
                  <a:lnTo>
                    <a:pt x="0" y="46"/>
                  </a:lnTo>
                  <a:lnTo>
                    <a:pt x="0" y="48"/>
                  </a:lnTo>
                  <a:lnTo>
                    <a:pt x="16" y="48"/>
                  </a:lnTo>
                  <a:lnTo>
                    <a:pt x="16" y="46"/>
                  </a:lnTo>
                  <a:lnTo>
                    <a:pt x="12" y="43"/>
                  </a:lnTo>
                  <a:lnTo>
                    <a:pt x="12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" name="Freeform 32">
              <a:extLst>
                <a:ext uri="{FF2B5EF4-FFF2-40B4-BE49-F238E27FC236}">
                  <a16:creationId xmlns:a16="http://schemas.microsoft.com/office/drawing/2014/main" id="{738F75B1-2F17-4B7A-8F5C-A174C4EFC36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15600" y="1619251"/>
              <a:ext cx="53975" cy="68263"/>
            </a:xfrm>
            <a:custGeom>
              <a:avLst/>
              <a:gdLst>
                <a:gd name="T0" fmla="*/ 34 w 34"/>
                <a:gd name="T1" fmla="*/ 0 h 43"/>
                <a:gd name="T2" fmla="*/ 0 w 34"/>
                <a:gd name="T3" fmla="*/ 0 h 43"/>
                <a:gd name="T4" fmla="*/ 0 w 34"/>
                <a:gd name="T5" fmla="*/ 2 h 43"/>
                <a:gd name="T6" fmla="*/ 4 w 34"/>
                <a:gd name="T7" fmla="*/ 4 h 43"/>
                <a:gd name="T8" fmla="*/ 4 w 34"/>
                <a:gd name="T9" fmla="*/ 38 h 43"/>
                <a:gd name="T10" fmla="*/ 0 w 34"/>
                <a:gd name="T11" fmla="*/ 41 h 43"/>
                <a:gd name="T12" fmla="*/ 0 w 34"/>
                <a:gd name="T13" fmla="*/ 43 h 43"/>
                <a:gd name="T14" fmla="*/ 16 w 34"/>
                <a:gd name="T15" fmla="*/ 43 h 43"/>
                <a:gd name="T16" fmla="*/ 16 w 34"/>
                <a:gd name="T17" fmla="*/ 41 h 43"/>
                <a:gd name="T18" fmla="*/ 11 w 34"/>
                <a:gd name="T19" fmla="*/ 38 h 43"/>
                <a:gd name="T20" fmla="*/ 11 w 34"/>
                <a:gd name="T21" fmla="*/ 25 h 43"/>
                <a:gd name="T22" fmla="*/ 27 w 34"/>
                <a:gd name="T23" fmla="*/ 25 h 43"/>
                <a:gd name="T24" fmla="*/ 27 w 34"/>
                <a:gd name="T25" fmla="*/ 20 h 43"/>
                <a:gd name="T26" fmla="*/ 11 w 34"/>
                <a:gd name="T27" fmla="*/ 20 h 43"/>
                <a:gd name="T28" fmla="*/ 11 w 34"/>
                <a:gd name="T29" fmla="*/ 4 h 43"/>
                <a:gd name="T30" fmla="*/ 29 w 34"/>
                <a:gd name="T31" fmla="*/ 4 h 43"/>
                <a:gd name="T32" fmla="*/ 29 w 34"/>
                <a:gd name="T33" fmla="*/ 9 h 43"/>
                <a:gd name="T34" fmla="*/ 34 w 34"/>
                <a:gd name="T35" fmla="*/ 9 h 43"/>
                <a:gd name="T36" fmla="*/ 34 w 34"/>
                <a:gd name="T37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4" h="43">
                  <a:moveTo>
                    <a:pt x="34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4" y="4"/>
                  </a:lnTo>
                  <a:lnTo>
                    <a:pt x="4" y="38"/>
                  </a:lnTo>
                  <a:lnTo>
                    <a:pt x="0" y="41"/>
                  </a:lnTo>
                  <a:lnTo>
                    <a:pt x="0" y="43"/>
                  </a:lnTo>
                  <a:lnTo>
                    <a:pt x="16" y="43"/>
                  </a:lnTo>
                  <a:lnTo>
                    <a:pt x="16" y="41"/>
                  </a:lnTo>
                  <a:lnTo>
                    <a:pt x="11" y="38"/>
                  </a:lnTo>
                  <a:lnTo>
                    <a:pt x="11" y="25"/>
                  </a:lnTo>
                  <a:lnTo>
                    <a:pt x="27" y="25"/>
                  </a:lnTo>
                  <a:lnTo>
                    <a:pt x="27" y="20"/>
                  </a:lnTo>
                  <a:lnTo>
                    <a:pt x="11" y="20"/>
                  </a:lnTo>
                  <a:lnTo>
                    <a:pt x="11" y="4"/>
                  </a:lnTo>
                  <a:lnTo>
                    <a:pt x="29" y="4"/>
                  </a:lnTo>
                  <a:lnTo>
                    <a:pt x="29" y="9"/>
                  </a:lnTo>
                  <a:lnTo>
                    <a:pt x="34" y="9"/>
                  </a:lnTo>
                  <a:lnTo>
                    <a:pt x="3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7" name="Freeform 33">
              <a:extLst>
                <a:ext uri="{FF2B5EF4-FFF2-40B4-BE49-F238E27FC236}">
                  <a16:creationId xmlns:a16="http://schemas.microsoft.com/office/drawing/2014/main" id="{4FD56F9A-8FD9-42F9-B92B-14D4D5FD54A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15600" y="1619251"/>
              <a:ext cx="53975" cy="68263"/>
            </a:xfrm>
            <a:custGeom>
              <a:avLst/>
              <a:gdLst>
                <a:gd name="T0" fmla="*/ 34 w 34"/>
                <a:gd name="T1" fmla="*/ 0 h 43"/>
                <a:gd name="T2" fmla="*/ 0 w 34"/>
                <a:gd name="T3" fmla="*/ 0 h 43"/>
                <a:gd name="T4" fmla="*/ 0 w 34"/>
                <a:gd name="T5" fmla="*/ 2 h 43"/>
                <a:gd name="T6" fmla="*/ 4 w 34"/>
                <a:gd name="T7" fmla="*/ 4 h 43"/>
                <a:gd name="T8" fmla="*/ 4 w 34"/>
                <a:gd name="T9" fmla="*/ 38 h 43"/>
                <a:gd name="T10" fmla="*/ 0 w 34"/>
                <a:gd name="T11" fmla="*/ 41 h 43"/>
                <a:gd name="T12" fmla="*/ 0 w 34"/>
                <a:gd name="T13" fmla="*/ 43 h 43"/>
                <a:gd name="T14" fmla="*/ 16 w 34"/>
                <a:gd name="T15" fmla="*/ 43 h 43"/>
                <a:gd name="T16" fmla="*/ 16 w 34"/>
                <a:gd name="T17" fmla="*/ 41 h 43"/>
                <a:gd name="T18" fmla="*/ 11 w 34"/>
                <a:gd name="T19" fmla="*/ 38 h 43"/>
                <a:gd name="T20" fmla="*/ 11 w 34"/>
                <a:gd name="T21" fmla="*/ 25 h 43"/>
                <a:gd name="T22" fmla="*/ 27 w 34"/>
                <a:gd name="T23" fmla="*/ 25 h 43"/>
                <a:gd name="T24" fmla="*/ 27 w 34"/>
                <a:gd name="T25" fmla="*/ 20 h 43"/>
                <a:gd name="T26" fmla="*/ 11 w 34"/>
                <a:gd name="T27" fmla="*/ 20 h 43"/>
                <a:gd name="T28" fmla="*/ 11 w 34"/>
                <a:gd name="T29" fmla="*/ 4 h 43"/>
                <a:gd name="T30" fmla="*/ 29 w 34"/>
                <a:gd name="T31" fmla="*/ 4 h 43"/>
                <a:gd name="T32" fmla="*/ 29 w 34"/>
                <a:gd name="T33" fmla="*/ 9 h 43"/>
                <a:gd name="T34" fmla="*/ 34 w 34"/>
                <a:gd name="T35" fmla="*/ 9 h 43"/>
                <a:gd name="T36" fmla="*/ 34 w 34"/>
                <a:gd name="T37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4" h="43">
                  <a:moveTo>
                    <a:pt x="34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4" y="4"/>
                  </a:lnTo>
                  <a:lnTo>
                    <a:pt x="4" y="38"/>
                  </a:lnTo>
                  <a:lnTo>
                    <a:pt x="0" y="41"/>
                  </a:lnTo>
                  <a:lnTo>
                    <a:pt x="0" y="43"/>
                  </a:lnTo>
                  <a:lnTo>
                    <a:pt x="16" y="43"/>
                  </a:lnTo>
                  <a:lnTo>
                    <a:pt x="16" y="41"/>
                  </a:lnTo>
                  <a:lnTo>
                    <a:pt x="11" y="38"/>
                  </a:lnTo>
                  <a:lnTo>
                    <a:pt x="11" y="25"/>
                  </a:lnTo>
                  <a:lnTo>
                    <a:pt x="27" y="25"/>
                  </a:lnTo>
                  <a:lnTo>
                    <a:pt x="27" y="20"/>
                  </a:lnTo>
                  <a:lnTo>
                    <a:pt x="11" y="20"/>
                  </a:lnTo>
                  <a:lnTo>
                    <a:pt x="11" y="4"/>
                  </a:lnTo>
                  <a:lnTo>
                    <a:pt x="29" y="4"/>
                  </a:lnTo>
                  <a:lnTo>
                    <a:pt x="29" y="9"/>
                  </a:lnTo>
                  <a:lnTo>
                    <a:pt x="34" y="9"/>
                  </a:lnTo>
                  <a:lnTo>
                    <a:pt x="34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8" name="Freeform 34">
              <a:extLst>
                <a:ext uri="{FF2B5EF4-FFF2-40B4-BE49-F238E27FC236}">
                  <a16:creationId xmlns:a16="http://schemas.microsoft.com/office/drawing/2014/main" id="{770DDB7A-1868-468C-A732-0F546EC4BA2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577513" y="1633538"/>
              <a:ext cx="46038" cy="57150"/>
            </a:xfrm>
            <a:custGeom>
              <a:avLst/>
              <a:gdLst>
                <a:gd name="T0" fmla="*/ 6 w 13"/>
                <a:gd name="T1" fmla="*/ 14 h 16"/>
                <a:gd name="T2" fmla="*/ 4 w 13"/>
                <a:gd name="T3" fmla="*/ 12 h 16"/>
                <a:gd name="T4" fmla="*/ 3 w 13"/>
                <a:gd name="T5" fmla="*/ 8 h 16"/>
                <a:gd name="T6" fmla="*/ 3 w 13"/>
                <a:gd name="T7" fmla="*/ 8 h 16"/>
                <a:gd name="T8" fmla="*/ 4 w 13"/>
                <a:gd name="T9" fmla="*/ 4 h 16"/>
                <a:gd name="T10" fmla="*/ 6 w 13"/>
                <a:gd name="T11" fmla="*/ 3 h 16"/>
                <a:gd name="T12" fmla="*/ 9 w 13"/>
                <a:gd name="T13" fmla="*/ 4 h 16"/>
                <a:gd name="T14" fmla="*/ 10 w 13"/>
                <a:gd name="T15" fmla="*/ 8 h 16"/>
                <a:gd name="T16" fmla="*/ 10 w 13"/>
                <a:gd name="T17" fmla="*/ 8 h 16"/>
                <a:gd name="T18" fmla="*/ 9 w 13"/>
                <a:gd name="T19" fmla="*/ 12 h 16"/>
                <a:gd name="T20" fmla="*/ 6 w 13"/>
                <a:gd name="T21" fmla="*/ 14 h 16"/>
                <a:gd name="T22" fmla="*/ 6 w 13"/>
                <a:gd name="T23" fmla="*/ 0 h 16"/>
                <a:gd name="T24" fmla="*/ 2 w 13"/>
                <a:gd name="T25" fmla="*/ 3 h 16"/>
                <a:gd name="T26" fmla="*/ 0 w 13"/>
                <a:gd name="T27" fmla="*/ 8 h 16"/>
                <a:gd name="T28" fmla="*/ 0 w 13"/>
                <a:gd name="T29" fmla="*/ 8 h 16"/>
                <a:gd name="T30" fmla="*/ 2 w 13"/>
                <a:gd name="T31" fmla="*/ 13 h 16"/>
                <a:gd name="T32" fmla="*/ 6 w 13"/>
                <a:gd name="T33" fmla="*/ 16 h 16"/>
                <a:gd name="T34" fmla="*/ 11 w 13"/>
                <a:gd name="T35" fmla="*/ 14 h 16"/>
                <a:gd name="T36" fmla="*/ 13 w 13"/>
                <a:gd name="T37" fmla="*/ 8 h 16"/>
                <a:gd name="T38" fmla="*/ 13 w 13"/>
                <a:gd name="T39" fmla="*/ 8 h 16"/>
                <a:gd name="T40" fmla="*/ 11 w 13"/>
                <a:gd name="T41" fmla="*/ 3 h 16"/>
                <a:gd name="T42" fmla="*/ 6 w 13"/>
                <a:gd name="T4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3" h="16">
                  <a:moveTo>
                    <a:pt x="6" y="14"/>
                  </a:moveTo>
                  <a:cubicBezTo>
                    <a:pt x="5" y="14"/>
                    <a:pt x="4" y="13"/>
                    <a:pt x="4" y="12"/>
                  </a:cubicBezTo>
                  <a:cubicBezTo>
                    <a:pt x="3" y="11"/>
                    <a:pt x="3" y="10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6"/>
                    <a:pt x="3" y="5"/>
                    <a:pt x="4" y="4"/>
                  </a:cubicBezTo>
                  <a:cubicBezTo>
                    <a:pt x="4" y="3"/>
                    <a:pt x="5" y="3"/>
                    <a:pt x="6" y="3"/>
                  </a:cubicBezTo>
                  <a:cubicBezTo>
                    <a:pt x="8" y="3"/>
                    <a:pt x="9" y="3"/>
                    <a:pt x="9" y="4"/>
                  </a:cubicBezTo>
                  <a:cubicBezTo>
                    <a:pt x="10" y="5"/>
                    <a:pt x="10" y="6"/>
                    <a:pt x="10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0" y="10"/>
                    <a:pt x="10" y="11"/>
                    <a:pt x="9" y="12"/>
                  </a:cubicBezTo>
                  <a:cubicBezTo>
                    <a:pt x="9" y="13"/>
                    <a:pt x="8" y="14"/>
                    <a:pt x="6" y="14"/>
                  </a:cubicBezTo>
                  <a:moveTo>
                    <a:pt x="6" y="0"/>
                  </a:moveTo>
                  <a:cubicBezTo>
                    <a:pt x="4" y="0"/>
                    <a:pt x="3" y="1"/>
                    <a:pt x="2" y="3"/>
                  </a:cubicBezTo>
                  <a:cubicBezTo>
                    <a:pt x="1" y="4"/>
                    <a:pt x="0" y="6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10"/>
                    <a:pt x="1" y="12"/>
                    <a:pt x="2" y="13"/>
                  </a:cubicBezTo>
                  <a:cubicBezTo>
                    <a:pt x="3" y="15"/>
                    <a:pt x="4" y="16"/>
                    <a:pt x="6" y="16"/>
                  </a:cubicBezTo>
                  <a:cubicBezTo>
                    <a:pt x="8" y="16"/>
                    <a:pt x="10" y="15"/>
                    <a:pt x="11" y="14"/>
                  </a:cubicBezTo>
                  <a:cubicBezTo>
                    <a:pt x="12" y="12"/>
                    <a:pt x="13" y="10"/>
                    <a:pt x="13" y="8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3" y="6"/>
                    <a:pt x="12" y="4"/>
                    <a:pt x="11" y="3"/>
                  </a:cubicBezTo>
                  <a:cubicBezTo>
                    <a:pt x="10" y="1"/>
                    <a:pt x="8" y="0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9" name="Freeform 35">
              <a:extLst>
                <a:ext uri="{FF2B5EF4-FFF2-40B4-BE49-F238E27FC236}">
                  <a16:creationId xmlns:a16="http://schemas.microsoft.com/office/drawing/2014/main" id="{B26C7AD8-A1B3-492E-A288-735EEDA8F89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631488" y="1633538"/>
              <a:ext cx="47625" cy="57150"/>
            </a:xfrm>
            <a:custGeom>
              <a:avLst/>
              <a:gdLst>
                <a:gd name="T0" fmla="*/ 7 w 13"/>
                <a:gd name="T1" fmla="*/ 14 h 16"/>
                <a:gd name="T2" fmla="*/ 4 w 13"/>
                <a:gd name="T3" fmla="*/ 12 h 16"/>
                <a:gd name="T4" fmla="*/ 3 w 13"/>
                <a:gd name="T5" fmla="*/ 8 h 16"/>
                <a:gd name="T6" fmla="*/ 3 w 13"/>
                <a:gd name="T7" fmla="*/ 8 h 16"/>
                <a:gd name="T8" fmla="*/ 4 w 13"/>
                <a:gd name="T9" fmla="*/ 4 h 16"/>
                <a:gd name="T10" fmla="*/ 7 w 13"/>
                <a:gd name="T11" fmla="*/ 3 h 16"/>
                <a:gd name="T12" fmla="*/ 10 w 13"/>
                <a:gd name="T13" fmla="*/ 4 h 16"/>
                <a:gd name="T14" fmla="*/ 11 w 13"/>
                <a:gd name="T15" fmla="*/ 8 h 16"/>
                <a:gd name="T16" fmla="*/ 11 w 13"/>
                <a:gd name="T17" fmla="*/ 8 h 16"/>
                <a:gd name="T18" fmla="*/ 10 w 13"/>
                <a:gd name="T19" fmla="*/ 12 h 16"/>
                <a:gd name="T20" fmla="*/ 7 w 13"/>
                <a:gd name="T21" fmla="*/ 14 h 16"/>
                <a:gd name="T22" fmla="*/ 7 w 13"/>
                <a:gd name="T23" fmla="*/ 0 h 16"/>
                <a:gd name="T24" fmla="*/ 2 w 13"/>
                <a:gd name="T25" fmla="*/ 3 h 16"/>
                <a:gd name="T26" fmla="*/ 0 w 13"/>
                <a:gd name="T27" fmla="*/ 8 h 16"/>
                <a:gd name="T28" fmla="*/ 0 w 13"/>
                <a:gd name="T29" fmla="*/ 8 h 16"/>
                <a:gd name="T30" fmla="*/ 2 w 13"/>
                <a:gd name="T31" fmla="*/ 13 h 16"/>
                <a:gd name="T32" fmla="*/ 7 w 13"/>
                <a:gd name="T33" fmla="*/ 16 h 16"/>
                <a:gd name="T34" fmla="*/ 12 w 13"/>
                <a:gd name="T35" fmla="*/ 14 h 16"/>
                <a:gd name="T36" fmla="*/ 13 w 13"/>
                <a:gd name="T37" fmla="*/ 8 h 16"/>
                <a:gd name="T38" fmla="*/ 13 w 13"/>
                <a:gd name="T39" fmla="*/ 8 h 16"/>
                <a:gd name="T40" fmla="*/ 12 w 13"/>
                <a:gd name="T41" fmla="*/ 3 h 16"/>
                <a:gd name="T42" fmla="*/ 7 w 13"/>
                <a:gd name="T4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3" h="16">
                  <a:moveTo>
                    <a:pt x="7" y="14"/>
                  </a:moveTo>
                  <a:cubicBezTo>
                    <a:pt x="6" y="14"/>
                    <a:pt x="5" y="13"/>
                    <a:pt x="4" y="12"/>
                  </a:cubicBezTo>
                  <a:cubicBezTo>
                    <a:pt x="3" y="11"/>
                    <a:pt x="3" y="10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6"/>
                    <a:pt x="3" y="5"/>
                    <a:pt x="4" y="4"/>
                  </a:cubicBezTo>
                  <a:cubicBezTo>
                    <a:pt x="5" y="3"/>
                    <a:pt x="6" y="3"/>
                    <a:pt x="7" y="3"/>
                  </a:cubicBezTo>
                  <a:cubicBezTo>
                    <a:pt x="8" y="3"/>
                    <a:pt x="9" y="3"/>
                    <a:pt x="10" y="4"/>
                  </a:cubicBezTo>
                  <a:cubicBezTo>
                    <a:pt x="10" y="5"/>
                    <a:pt x="11" y="6"/>
                    <a:pt x="11" y="8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1" y="10"/>
                    <a:pt x="10" y="11"/>
                    <a:pt x="10" y="12"/>
                  </a:cubicBezTo>
                  <a:cubicBezTo>
                    <a:pt x="9" y="13"/>
                    <a:pt x="8" y="14"/>
                    <a:pt x="7" y="14"/>
                  </a:cubicBezTo>
                  <a:moveTo>
                    <a:pt x="7" y="0"/>
                  </a:moveTo>
                  <a:cubicBezTo>
                    <a:pt x="5" y="0"/>
                    <a:pt x="3" y="1"/>
                    <a:pt x="2" y="3"/>
                  </a:cubicBezTo>
                  <a:cubicBezTo>
                    <a:pt x="1" y="4"/>
                    <a:pt x="0" y="6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10"/>
                    <a:pt x="1" y="12"/>
                    <a:pt x="2" y="13"/>
                  </a:cubicBezTo>
                  <a:cubicBezTo>
                    <a:pt x="3" y="15"/>
                    <a:pt x="5" y="16"/>
                    <a:pt x="7" y="16"/>
                  </a:cubicBezTo>
                  <a:cubicBezTo>
                    <a:pt x="9" y="16"/>
                    <a:pt x="10" y="15"/>
                    <a:pt x="12" y="14"/>
                  </a:cubicBezTo>
                  <a:cubicBezTo>
                    <a:pt x="13" y="12"/>
                    <a:pt x="13" y="10"/>
                    <a:pt x="13" y="8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3" y="6"/>
                    <a:pt x="13" y="4"/>
                    <a:pt x="12" y="3"/>
                  </a:cubicBezTo>
                  <a:cubicBezTo>
                    <a:pt x="10" y="1"/>
                    <a:pt x="9" y="0"/>
                    <a:pt x="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0" name="Freeform 36">
              <a:extLst>
                <a:ext uri="{FF2B5EF4-FFF2-40B4-BE49-F238E27FC236}">
                  <a16:creationId xmlns:a16="http://schemas.microsoft.com/office/drawing/2014/main" id="{12B1796D-CC97-4CA5-B3EA-AD0F06CC9F3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688638" y="1611313"/>
              <a:ext cx="50800" cy="79375"/>
            </a:xfrm>
            <a:custGeom>
              <a:avLst/>
              <a:gdLst>
                <a:gd name="T0" fmla="*/ 6 w 14"/>
                <a:gd name="T1" fmla="*/ 19 h 22"/>
                <a:gd name="T2" fmla="*/ 3 w 14"/>
                <a:gd name="T3" fmla="*/ 18 h 22"/>
                <a:gd name="T4" fmla="*/ 2 w 14"/>
                <a:gd name="T5" fmla="*/ 15 h 22"/>
                <a:gd name="T6" fmla="*/ 2 w 14"/>
                <a:gd name="T7" fmla="*/ 14 h 22"/>
                <a:gd name="T8" fmla="*/ 3 w 14"/>
                <a:gd name="T9" fmla="*/ 10 h 22"/>
                <a:gd name="T10" fmla="*/ 6 w 14"/>
                <a:gd name="T11" fmla="*/ 9 h 22"/>
                <a:gd name="T12" fmla="*/ 8 w 14"/>
                <a:gd name="T13" fmla="*/ 9 h 22"/>
                <a:gd name="T14" fmla="*/ 9 w 14"/>
                <a:gd name="T15" fmla="*/ 11 h 22"/>
                <a:gd name="T16" fmla="*/ 9 w 14"/>
                <a:gd name="T17" fmla="*/ 17 h 22"/>
                <a:gd name="T18" fmla="*/ 8 w 14"/>
                <a:gd name="T19" fmla="*/ 19 h 22"/>
                <a:gd name="T20" fmla="*/ 6 w 14"/>
                <a:gd name="T21" fmla="*/ 19 h 22"/>
                <a:gd name="T22" fmla="*/ 12 w 14"/>
                <a:gd name="T23" fmla="*/ 0 h 22"/>
                <a:gd name="T24" fmla="*/ 9 w 14"/>
                <a:gd name="T25" fmla="*/ 0 h 22"/>
                <a:gd name="T26" fmla="*/ 7 w 14"/>
                <a:gd name="T27" fmla="*/ 0 h 22"/>
                <a:gd name="T28" fmla="*/ 7 w 14"/>
                <a:gd name="T29" fmla="*/ 2 h 22"/>
                <a:gd name="T30" fmla="*/ 9 w 14"/>
                <a:gd name="T31" fmla="*/ 2 h 22"/>
                <a:gd name="T32" fmla="*/ 9 w 14"/>
                <a:gd name="T33" fmla="*/ 8 h 22"/>
                <a:gd name="T34" fmla="*/ 8 w 14"/>
                <a:gd name="T35" fmla="*/ 7 h 22"/>
                <a:gd name="T36" fmla="*/ 6 w 14"/>
                <a:gd name="T37" fmla="*/ 6 h 22"/>
                <a:gd name="T38" fmla="*/ 1 w 14"/>
                <a:gd name="T39" fmla="*/ 9 h 22"/>
                <a:gd name="T40" fmla="*/ 0 w 14"/>
                <a:gd name="T41" fmla="*/ 14 h 22"/>
                <a:gd name="T42" fmla="*/ 0 w 14"/>
                <a:gd name="T43" fmla="*/ 15 h 22"/>
                <a:gd name="T44" fmla="*/ 1 w 14"/>
                <a:gd name="T45" fmla="*/ 20 h 22"/>
                <a:gd name="T46" fmla="*/ 5 w 14"/>
                <a:gd name="T47" fmla="*/ 22 h 22"/>
                <a:gd name="T48" fmla="*/ 8 w 14"/>
                <a:gd name="T49" fmla="*/ 21 h 22"/>
                <a:gd name="T50" fmla="*/ 10 w 14"/>
                <a:gd name="T51" fmla="*/ 20 h 22"/>
                <a:gd name="T52" fmla="*/ 10 w 14"/>
                <a:gd name="T53" fmla="*/ 21 h 22"/>
                <a:gd name="T54" fmla="*/ 14 w 14"/>
                <a:gd name="T55" fmla="*/ 21 h 22"/>
                <a:gd name="T56" fmla="*/ 14 w 14"/>
                <a:gd name="T57" fmla="*/ 20 h 22"/>
                <a:gd name="T58" fmla="*/ 12 w 14"/>
                <a:gd name="T59" fmla="*/ 19 h 22"/>
                <a:gd name="T60" fmla="*/ 12 w 14"/>
                <a:gd name="T61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4" h="22">
                  <a:moveTo>
                    <a:pt x="6" y="19"/>
                  </a:moveTo>
                  <a:cubicBezTo>
                    <a:pt x="5" y="19"/>
                    <a:pt x="4" y="19"/>
                    <a:pt x="3" y="18"/>
                  </a:cubicBezTo>
                  <a:cubicBezTo>
                    <a:pt x="3" y="17"/>
                    <a:pt x="2" y="16"/>
                    <a:pt x="2" y="15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2" y="13"/>
                    <a:pt x="3" y="11"/>
                    <a:pt x="3" y="10"/>
                  </a:cubicBezTo>
                  <a:cubicBezTo>
                    <a:pt x="4" y="9"/>
                    <a:pt x="5" y="9"/>
                    <a:pt x="6" y="9"/>
                  </a:cubicBezTo>
                  <a:cubicBezTo>
                    <a:pt x="7" y="9"/>
                    <a:pt x="8" y="9"/>
                    <a:pt x="8" y="9"/>
                  </a:cubicBezTo>
                  <a:cubicBezTo>
                    <a:pt x="9" y="10"/>
                    <a:pt x="9" y="10"/>
                    <a:pt x="9" y="11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9" y="18"/>
                    <a:pt x="9" y="19"/>
                    <a:pt x="8" y="19"/>
                  </a:cubicBezTo>
                  <a:cubicBezTo>
                    <a:pt x="8" y="19"/>
                    <a:pt x="7" y="19"/>
                    <a:pt x="6" y="19"/>
                  </a:cubicBezTo>
                  <a:moveTo>
                    <a:pt x="12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9" y="8"/>
                    <a:pt x="8" y="7"/>
                    <a:pt x="8" y="7"/>
                  </a:cubicBezTo>
                  <a:cubicBezTo>
                    <a:pt x="7" y="7"/>
                    <a:pt x="6" y="6"/>
                    <a:pt x="6" y="6"/>
                  </a:cubicBezTo>
                  <a:cubicBezTo>
                    <a:pt x="4" y="6"/>
                    <a:pt x="2" y="7"/>
                    <a:pt x="1" y="9"/>
                  </a:cubicBezTo>
                  <a:cubicBezTo>
                    <a:pt x="0" y="10"/>
                    <a:pt x="0" y="12"/>
                    <a:pt x="0" y="14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7"/>
                    <a:pt x="0" y="18"/>
                    <a:pt x="1" y="20"/>
                  </a:cubicBezTo>
                  <a:cubicBezTo>
                    <a:pt x="2" y="21"/>
                    <a:pt x="4" y="22"/>
                    <a:pt x="5" y="22"/>
                  </a:cubicBezTo>
                  <a:cubicBezTo>
                    <a:pt x="6" y="22"/>
                    <a:pt x="7" y="21"/>
                    <a:pt x="8" y="21"/>
                  </a:cubicBezTo>
                  <a:cubicBezTo>
                    <a:pt x="9" y="21"/>
                    <a:pt x="9" y="20"/>
                    <a:pt x="10" y="20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4" y="21"/>
                    <a:pt x="14" y="21"/>
                    <a:pt x="14" y="21"/>
                  </a:cubicBezTo>
                  <a:cubicBezTo>
                    <a:pt x="14" y="20"/>
                    <a:pt x="14" y="20"/>
                    <a:pt x="14" y="20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12" y="0"/>
                    <a:pt x="12" y="0"/>
                    <a:pt x="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1" name="Freeform 37">
              <a:extLst>
                <a:ext uri="{FF2B5EF4-FFF2-40B4-BE49-F238E27FC236}">
                  <a16:creationId xmlns:a16="http://schemas.microsoft.com/office/drawing/2014/main" id="{0D759B6F-B749-477A-83A3-F1FD301B4D0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50550" y="1633538"/>
              <a:ext cx="39688" cy="57150"/>
            </a:xfrm>
            <a:custGeom>
              <a:avLst/>
              <a:gdLst>
                <a:gd name="T0" fmla="*/ 5 w 11"/>
                <a:gd name="T1" fmla="*/ 0 h 16"/>
                <a:gd name="T2" fmla="*/ 1 w 11"/>
                <a:gd name="T3" fmla="*/ 2 h 16"/>
                <a:gd name="T4" fmla="*/ 0 w 11"/>
                <a:gd name="T5" fmla="*/ 5 h 16"/>
                <a:gd name="T6" fmla="*/ 1 w 11"/>
                <a:gd name="T7" fmla="*/ 7 h 16"/>
                <a:gd name="T8" fmla="*/ 5 w 11"/>
                <a:gd name="T9" fmla="*/ 9 h 16"/>
                <a:gd name="T10" fmla="*/ 8 w 11"/>
                <a:gd name="T11" fmla="*/ 10 h 16"/>
                <a:gd name="T12" fmla="*/ 8 w 11"/>
                <a:gd name="T13" fmla="*/ 11 h 16"/>
                <a:gd name="T14" fmla="*/ 7 w 11"/>
                <a:gd name="T15" fmla="*/ 13 h 16"/>
                <a:gd name="T16" fmla="*/ 5 w 11"/>
                <a:gd name="T17" fmla="*/ 14 h 16"/>
                <a:gd name="T18" fmla="*/ 4 w 11"/>
                <a:gd name="T19" fmla="*/ 13 h 16"/>
                <a:gd name="T20" fmla="*/ 2 w 11"/>
                <a:gd name="T21" fmla="*/ 13 h 16"/>
                <a:gd name="T22" fmla="*/ 2 w 11"/>
                <a:gd name="T23" fmla="*/ 11 h 16"/>
                <a:gd name="T24" fmla="*/ 0 w 11"/>
                <a:gd name="T25" fmla="*/ 11 h 16"/>
                <a:gd name="T26" fmla="*/ 0 w 11"/>
                <a:gd name="T27" fmla="*/ 14 h 16"/>
                <a:gd name="T28" fmla="*/ 2 w 11"/>
                <a:gd name="T29" fmla="*/ 15 h 16"/>
                <a:gd name="T30" fmla="*/ 5 w 11"/>
                <a:gd name="T31" fmla="*/ 16 h 16"/>
                <a:gd name="T32" fmla="*/ 9 w 11"/>
                <a:gd name="T33" fmla="*/ 14 h 16"/>
                <a:gd name="T34" fmla="*/ 11 w 11"/>
                <a:gd name="T35" fmla="*/ 11 h 16"/>
                <a:gd name="T36" fmla="*/ 10 w 11"/>
                <a:gd name="T37" fmla="*/ 9 h 16"/>
                <a:gd name="T38" fmla="*/ 5 w 11"/>
                <a:gd name="T39" fmla="*/ 7 h 16"/>
                <a:gd name="T40" fmla="*/ 3 w 11"/>
                <a:gd name="T41" fmla="*/ 6 h 16"/>
                <a:gd name="T42" fmla="*/ 2 w 11"/>
                <a:gd name="T43" fmla="*/ 5 h 16"/>
                <a:gd name="T44" fmla="*/ 3 w 11"/>
                <a:gd name="T45" fmla="*/ 3 h 16"/>
                <a:gd name="T46" fmla="*/ 5 w 11"/>
                <a:gd name="T47" fmla="*/ 3 h 16"/>
                <a:gd name="T48" fmla="*/ 7 w 11"/>
                <a:gd name="T49" fmla="*/ 3 h 16"/>
                <a:gd name="T50" fmla="*/ 8 w 11"/>
                <a:gd name="T51" fmla="*/ 4 h 16"/>
                <a:gd name="T52" fmla="*/ 8 w 11"/>
                <a:gd name="T53" fmla="*/ 5 h 16"/>
                <a:gd name="T54" fmla="*/ 10 w 11"/>
                <a:gd name="T55" fmla="*/ 5 h 16"/>
                <a:gd name="T56" fmla="*/ 10 w 11"/>
                <a:gd name="T57" fmla="*/ 2 h 16"/>
                <a:gd name="T58" fmla="*/ 8 w 11"/>
                <a:gd name="T59" fmla="*/ 1 h 16"/>
                <a:gd name="T60" fmla="*/ 5 w 11"/>
                <a:gd name="T6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1" h="16">
                  <a:moveTo>
                    <a:pt x="5" y="0"/>
                  </a:moveTo>
                  <a:cubicBezTo>
                    <a:pt x="4" y="0"/>
                    <a:pt x="2" y="1"/>
                    <a:pt x="1" y="2"/>
                  </a:cubicBezTo>
                  <a:cubicBezTo>
                    <a:pt x="0" y="3"/>
                    <a:pt x="0" y="4"/>
                    <a:pt x="0" y="5"/>
                  </a:cubicBezTo>
                  <a:cubicBezTo>
                    <a:pt x="0" y="6"/>
                    <a:pt x="0" y="7"/>
                    <a:pt x="1" y="7"/>
                  </a:cubicBezTo>
                  <a:cubicBezTo>
                    <a:pt x="2" y="8"/>
                    <a:pt x="3" y="9"/>
                    <a:pt x="5" y="9"/>
                  </a:cubicBezTo>
                  <a:cubicBezTo>
                    <a:pt x="6" y="9"/>
                    <a:pt x="7" y="10"/>
                    <a:pt x="8" y="10"/>
                  </a:cubicBezTo>
                  <a:cubicBezTo>
                    <a:pt x="8" y="10"/>
                    <a:pt x="8" y="11"/>
                    <a:pt x="8" y="11"/>
                  </a:cubicBezTo>
                  <a:cubicBezTo>
                    <a:pt x="8" y="12"/>
                    <a:pt x="8" y="13"/>
                    <a:pt x="7" y="13"/>
                  </a:cubicBezTo>
                  <a:cubicBezTo>
                    <a:pt x="7" y="13"/>
                    <a:pt x="6" y="14"/>
                    <a:pt x="5" y="14"/>
                  </a:cubicBezTo>
                  <a:cubicBezTo>
                    <a:pt x="5" y="14"/>
                    <a:pt x="4" y="13"/>
                    <a:pt x="4" y="13"/>
                  </a:cubicBezTo>
                  <a:cubicBezTo>
                    <a:pt x="3" y="13"/>
                    <a:pt x="3" y="13"/>
                    <a:pt x="2" y="13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1" y="15"/>
                    <a:pt x="1" y="15"/>
                    <a:pt x="2" y="15"/>
                  </a:cubicBezTo>
                  <a:cubicBezTo>
                    <a:pt x="3" y="15"/>
                    <a:pt x="4" y="16"/>
                    <a:pt x="5" y="16"/>
                  </a:cubicBezTo>
                  <a:cubicBezTo>
                    <a:pt x="7" y="16"/>
                    <a:pt x="8" y="15"/>
                    <a:pt x="9" y="14"/>
                  </a:cubicBezTo>
                  <a:cubicBezTo>
                    <a:pt x="10" y="14"/>
                    <a:pt x="11" y="13"/>
                    <a:pt x="11" y="11"/>
                  </a:cubicBezTo>
                  <a:cubicBezTo>
                    <a:pt x="11" y="10"/>
                    <a:pt x="10" y="9"/>
                    <a:pt x="10" y="9"/>
                  </a:cubicBezTo>
                  <a:cubicBezTo>
                    <a:pt x="9" y="8"/>
                    <a:pt x="7" y="7"/>
                    <a:pt x="5" y="7"/>
                  </a:cubicBezTo>
                  <a:cubicBezTo>
                    <a:pt x="4" y="7"/>
                    <a:pt x="3" y="6"/>
                    <a:pt x="3" y="6"/>
                  </a:cubicBezTo>
                  <a:cubicBezTo>
                    <a:pt x="3" y="6"/>
                    <a:pt x="2" y="5"/>
                    <a:pt x="2" y="5"/>
                  </a:cubicBezTo>
                  <a:cubicBezTo>
                    <a:pt x="2" y="4"/>
                    <a:pt x="3" y="4"/>
                    <a:pt x="3" y="3"/>
                  </a:cubicBezTo>
                  <a:cubicBezTo>
                    <a:pt x="4" y="3"/>
                    <a:pt x="4" y="3"/>
                    <a:pt x="5" y="3"/>
                  </a:cubicBezTo>
                  <a:cubicBezTo>
                    <a:pt x="6" y="3"/>
                    <a:pt x="6" y="3"/>
                    <a:pt x="7" y="3"/>
                  </a:cubicBezTo>
                  <a:cubicBezTo>
                    <a:pt x="7" y="3"/>
                    <a:pt x="8" y="3"/>
                    <a:pt x="8" y="4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2"/>
                    <a:pt x="9" y="1"/>
                    <a:pt x="8" y="1"/>
                  </a:cubicBezTo>
                  <a:cubicBezTo>
                    <a:pt x="7" y="1"/>
                    <a:pt x="6" y="0"/>
                    <a:pt x="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2" name="Freeform 38">
              <a:extLst>
                <a:ext uri="{FF2B5EF4-FFF2-40B4-BE49-F238E27FC236}">
                  <a16:creationId xmlns:a16="http://schemas.microsoft.com/office/drawing/2014/main" id="{5567019B-4DBA-41F6-9567-DD88069D2FB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191750" y="1730376"/>
              <a:ext cx="61913" cy="73025"/>
            </a:xfrm>
            <a:custGeom>
              <a:avLst/>
              <a:gdLst>
                <a:gd name="T0" fmla="*/ 5 w 17"/>
                <a:gd name="T1" fmla="*/ 9 h 20"/>
                <a:gd name="T2" fmla="*/ 5 w 17"/>
                <a:gd name="T3" fmla="*/ 3 h 20"/>
                <a:gd name="T4" fmla="*/ 8 w 17"/>
                <a:gd name="T5" fmla="*/ 3 h 20"/>
                <a:gd name="T6" fmla="*/ 11 w 17"/>
                <a:gd name="T7" fmla="*/ 3 h 20"/>
                <a:gd name="T8" fmla="*/ 12 w 17"/>
                <a:gd name="T9" fmla="*/ 6 h 20"/>
                <a:gd name="T10" fmla="*/ 11 w 17"/>
                <a:gd name="T11" fmla="*/ 8 h 20"/>
                <a:gd name="T12" fmla="*/ 8 w 17"/>
                <a:gd name="T13" fmla="*/ 9 h 20"/>
                <a:gd name="T14" fmla="*/ 5 w 17"/>
                <a:gd name="T15" fmla="*/ 9 h 20"/>
                <a:gd name="T16" fmla="*/ 8 w 17"/>
                <a:gd name="T17" fmla="*/ 0 h 20"/>
                <a:gd name="T18" fmla="*/ 2 w 17"/>
                <a:gd name="T19" fmla="*/ 0 h 20"/>
                <a:gd name="T20" fmla="*/ 0 w 17"/>
                <a:gd name="T21" fmla="*/ 0 h 20"/>
                <a:gd name="T22" fmla="*/ 0 w 17"/>
                <a:gd name="T23" fmla="*/ 2 h 20"/>
                <a:gd name="T24" fmla="*/ 2 w 17"/>
                <a:gd name="T25" fmla="*/ 3 h 20"/>
                <a:gd name="T26" fmla="*/ 2 w 17"/>
                <a:gd name="T27" fmla="*/ 18 h 20"/>
                <a:gd name="T28" fmla="*/ 0 w 17"/>
                <a:gd name="T29" fmla="*/ 18 h 20"/>
                <a:gd name="T30" fmla="*/ 0 w 17"/>
                <a:gd name="T31" fmla="*/ 20 h 20"/>
                <a:gd name="T32" fmla="*/ 7 w 17"/>
                <a:gd name="T33" fmla="*/ 20 h 20"/>
                <a:gd name="T34" fmla="*/ 7 w 17"/>
                <a:gd name="T35" fmla="*/ 18 h 20"/>
                <a:gd name="T36" fmla="*/ 5 w 17"/>
                <a:gd name="T37" fmla="*/ 18 h 20"/>
                <a:gd name="T38" fmla="*/ 5 w 17"/>
                <a:gd name="T39" fmla="*/ 11 h 20"/>
                <a:gd name="T40" fmla="*/ 9 w 17"/>
                <a:gd name="T41" fmla="*/ 11 h 20"/>
                <a:gd name="T42" fmla="*/ 11 w 17"/>
                <a:gd name="T43" fmla="*/ 12 h 20"/>
                <a:gd name="T44" fmla="*/ 12 w 17"/>
                <a:gd name="T45" fmla="*/ 15 h 20"/>
                <a:gd name="T46" fmla="*/ 12 w 17"/>
                <a:gd name="T47" fmla="*/ 16 h 20"/>
                <a:gd name="T48" fmla="*/ 13 w 17"/>
                <a:gd name="T49" fmla="*/ 19 h 20"/>
                <a:gd name="T50" fmla="*/ 15 w 17"/>
                <a:gd name="T51" fmla="*/ 20 h 20"/>
                <a:gd name="T52" fmla="*/ 17 w 17"/>
                <a:gd name="T53" fmla="*/ 20 h 20"/>
                <a:gd name="T54" fmla="*/ 17 w 17"/>
                <a:gd name="T55" fmla="*/ 18 h 20"/>
                <a:gd name="T56" fmla="*/ 16 w 17"/>
                <a:gd name="T57" fmla="*/ 18 h 20"/>
                <a:gd name="T58" fmla="*/ 15 w 17"/>
                <a:gd name="T59" fmla="*/ 18 h 20"/>
                <a:gd name="T60" fmla="*/ 15 w 17"/>
                <a:gd name="T61" fmla="*/ 16 h 20"/>
                <a:gd name="T62" fmla="*/ 15 w 17"/>
                <a:gd name="T63" fmla="*/ 15 h 20"/>
                <a:gd name="T64" fmla="*/ 14 w 17"/>
                <a:gd name="T65" fmla="*/ 12 h 20"/>
                <a:gd name="T66" fmla="*/ 12 w 17"/>
                <a:gd name="T67" fmla="*/ 10 h 20"/>
                <a:gd name="T68" fmla="*/ 14 w 17"/>
                <a:gd name="T69" fmla="*/ 8 h 20"/>
                <a:gd name="T70" fmla="*/ 15 w 17"/>
                <a:gd name="T71" fmla="*/ 6 h 20"/>
                <a:gd name="T72" fmla="*/ 13 w 17"/>
                <a:gd name="T73" fmla="*/ 2 h 20"/>
                <a:gd name="T74" fmla="*/ 8 w 17"/>
                <a:gd name="T75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7" h="20">
                  <a:moveTo>
                    <a:pt x="5" y="9"/>
                  </a:moveTo>
                  <a:cubicBezTo>
                    <a:pt x="5" y="3"/>
                    <a:pt x="5" y="3"/>
                    <a:pt x="5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10" y="3"/>
                    <a:pt x="11" y="3"/>
                    <a:pt x="11" y="3"/>
                  </a:cubicBezTo>
                  <a:cubicBezTo>
                    <a:pt x="12" y="4"/>
                    <a:pt x="12" y="5"/>
                    <a:pt x="12" y="6"/>
                  </a:cubicBezTo>
                  <a:cubicBezTo>
                    <a:pt x="12" y="7"/>
                    <a:pt x="12" y="8"/>
                    <a:pt x="11" y="8"/>
                  </a:cubicBezTo>
                  <a:cubicBezTo>
                    <a:pt x="11" y="9"/>
                    <a:pt x="10" y="9"/>
                    <a:pt x="8" y="9"/>
                  </a:cubicBezTo>
                  <a:cubicBezTo>
                    <a:pt x="5" y="9"/>
                    <a:pt x="5" y="9"/>
                    <a:pt x="5" y="9"/>
                  </a:cubicBezTo>
                  <a:moveTo>
                    <a:pt x="8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7" y="20"/>
                    <a:pt x="7" y="20"/>
                    <a:pt x="7" y="20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10" y="11"/>
                    <a:pt x="11" y="12"/>
                    <a:pt x="11" y="12"/>
                  </a:cubicBezTo>
                  <a:cubicBezTo>
                    <a:pt x="12" y="13"/>
                    <a:pt x="12" y="14"/>
                    <a:pt x="12" y="15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2" y="17"/>
                    <a:pt x="13" y="18"/>
                    <a:pt x="13" y="19"/>
                  </a:cubicBezTo>
                  <a:cubicBezTo>
                    <a:pt x="13" y="20"/>
                    <a:pt x="14" y="20"/>
                    <a:pt x="15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7"/>
                    <a:pt x="15" y="17"/>
                    <a:pt x="15" y="16"/>
                  </a:cubicBezTo>
                  <a:cubicBezTo>
                    <a:pt x="15" y="15"/>
                    <a:pt x="15" y="15"/>
                    <a:pt x="15" y="15"/>
                  </a:cubicBezTo>
                  <a:cubicBezTo>
                    <a:pt x="15" y="14"/>
                    <a:pt x="15" y="13"/>
                    <a:pt x="14" y="12"/>
                  </a:cubicBezTo>
                  <a:cubicBezTo>
                    <a:pt x="14" y="11"/>
                    <a:pt x="13" y="11"/>
                    <a:pt x="12" y="10"/>
                  </a:cubicBezTo>
                  <a:cubicBezTo>
                    <a:pt x="13" y="10"/>
                    <a:pt x="14" y="9"/>
                    <a:pt x="14" y="8"/>
                  </a:cubicBezTo>
                  <a:cubicBezTo>
                    <a:pt x="15" y="8"/>
                    <a:pt x="15" y="7"/>
                    <a:pt x="15" y="6"/>
                  </a:cubicBezTo>
                  <a:cubicBezTo>
                    <a:pt x="15" y="4"/>
                    <a:pt x="14" y="3"/>
                    <a:pt x="13" y="2"/>
                  </a:cubicBezTo>
                  <a:cubicBezTo>
                    <a:pt x="12" y="1"/>
                    <a:pt x="11" y="0"/>
                    <a:pt x="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3" name="Freeform 39">
              <a:extLst>
                <a:ext uri="{FF2B5EF4-FFF2-40B4-BE49-F238E27FC236}">
                  <a16:creationId xmlns:a16="http://schemas.microsoft.com/office/drawing/2014/main" id="{5776DBF4-0516-40E5-B4FF-CFCC2AB54DF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261600" y="1749426"/>
              <a:ext cx="42863" cy="53975"/>
            </a:xfrm>
            <a:custGeom>
              <a:avLst/>
              <a:gdLst>
                <a:gd name="T0" fmla="*/ 3 w 12"/>
                <a:gd name="T1" fmla="*/ 6 h 15"/>
                <a:gd name="T2" fmla="*/ 2 w 12"/>
                <a:gd name="T3" fmla="*/ 6 h 15"/>
                <a:gd name="T4" fmla="*/ 4 w 12"/>
                <a:gd name="T5" fmla="*/ 3 h 15"/>
                <a:gd name="T6" fmla="*/ 6 w 12"/>
                <a:gd name="T7" fmla="*/ 2 h 15"/>
                <a:gd name="T8" fmla="*/ 8 w 12"/>
                <a:gd name="T9" fmla="*/ 3 h 15"/>
                <a:gd name="T10" fmla="*/ 9 w 12"/>
                <a:gd name="T11" fmla="*/ 6 h 15"/>
                <a:gd name="T12" fmla="*/ 9 w 12"/>
                <a:gd name="T13" fmla="*/ 6 h 15"/>
                <a:gd name="T14" fmla="*/ 3 w 12"/>
                <a:gd name="T15" fmla="*/ 6 h 15"/>
                <a:gd name="T16" fmla="*/ 6 w 12"/>
                <a:gd name="T17" fmla="*/ 0 h 15"/>
                <a:gd name="T18" fmla="*/ 2 w 12"/>
                <a:gd name="T19" fmla="*/ 2 h 15"/>
                <a:gd name="T20" fmla="*/ 0 w 12"/>
                <a:gd name="T21" fmla="*/ 7 h 15"/>
                <a:gd name="T22" fmla="*/ 0 w 12"/>
                <a:gd name="T23" fmla="*/ 8 h 15"/>
                <a:gd name="T24" fmla="*/ 1 w 12"/>
                <a:gd name="T25" fmla="*/ 13 h 15"/>
                <a:gd name="T26" fmla="*/ 6 w 12"/>
                <a:gd name="T27" fmla="*/ 15 h 15"/>
                <a:gd name="T28" fmla="*/ 9 w 12"/>
                <a:gd name="T29" fmla="*/ 15 h 15"/>
                <a:gd name="T30" fmla="*/ 11 w 12"/>
                <a:gd name="T31" fmla="*/ 14 h 15"/>
                <a:gd name="T32" fmla="*/ 10 w 12"/>
                <a:gd name="T33" fmla="*/ 12 h 15"/>
                <a:gd name="T34" fmla="*/ 9 w 12"/>
                <a:gd name="T35" fmla="*/ 13 h 15"/>
                <a:gd name="T36" fmla="*/ 6 w 12"/>
                <a:gd name="T37" fmla="*/ 13 h 15"/>
                <a:gd name="T38" fmla="*/ 3 w 12"/>
                <a:gd name="T39" fmla="*/ 12 h 15"/>
                <a:gd name="T40" fmla="*/ 2 w 12"/>
                <a:gd name="T41" fmla="*/ 8 h 15"/>
                <a:gd name="T42" fmla="*/ 2 w 12"/>
                <a:gd name="T43" fmla="*/ 8 h 15"/>
                <a:gd name="T44" fmla="*/ 12 w 12"/>
                <a:gd name="T45" fmla="*/ 8 h 15"/>
                <a:gd name="T46" fmla="*/ 12 w 12"/>
                <a:gd name="T47" fmla="*/ 7 h 15"/>
                <a:gd name="T48" fmla="*/ 10 w 12"/>
                <a:gd name="T49" fmla="*/ 2 h 15"/>
                <a:gd name="T50" fmla="*/ 6 w 12"/>
                <a:gd name="T51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2" h="15">
                  <a:moveTo>
                    <a:pt x="3" y="6"/>
                  </a:moveTo>
                  <a:cubicBezTo>
                    <a:pt x="2" y="6"/>
                    <a:pt x="2" y="6"/>
                    <a:pt x="2" y="6"/>
                  </a:cubicBezTo>
                  <a:cubicBezTo>
                    <a:pt x="3" y="5"/>
                    <a:pt x="3" y="4"/>
                    <a:pt x="4" y="3"/>
                  </a:cubicBezTo>
                  <a:cubicBezTo>
                    <a:pt x="4" y="3"/>
                    <a:pt x="5" y="2"/>
                    <a:pt x="6" y="2"/>
                  </a:cubicBezTo>
                  <a:cubicBezTo>
                    <a:pt x="7" y="2"/>
                    <a:pt x="8" y="3"/>
                    <a:pt x="8" y="3"/>
                  </a:cubicBezTo>
                  <a:cubicBezTo>
                    <a:pt x="9" y="4"/>
                    <a:pt x="9" y="5"/>
                    <a:pt x="9" y="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3" y="6"/>
                    <a:pt x="3" y="6"/>
                    <a:pt x="3" y="6"/>
                  </a:cubicBezTo>
                  <a:moveTo>
                    <a:pt x="6" y="0"/>
                  </a:moveTo>
                  <a:cubicBezTo>
                    <a:pt x="4" y="0"/>
                    <a:pt x="3" y="1"/>
                    <a:pt x="2" y="2"/>
                  </a:cubicBezTo>
                  <a:cubicBezTo>
                    <a:pt x="0" y="4"/>
                    <a:pt x="0" y="5"/>
                    <a:pt x="0" y="7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10"/>
                    <a:pt x="0" y="12"/>
                    <a:pt x="1" y="13"/>
                  </a:cubicBezTo>
                  <a:cubicBezTo>
                    <a:pt x="3" y="15"/>
                    <a:pt x="4" y="15"/>
                    <a:pt x="6" y="15"/>
                  </a:cubicBezTo>
                  <a:cubicBezTo>
                    <a:pt x="8" y="15"/>
                    <a:pt x="9" y="15"/>
                    <a:pt x="9" y="15"/>
                  </a:cubicBezTo>
                  <a:cubicBezTo>
                    <a:pt x="10" y="14"/>
                    <a:pt x="11" y="14"/>
                    <a:pt x="11" y="14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10" y="12"/>
                    <a:pt x="9" y="13"/>
                    <a:pt x="9" y="13"/>
                  </a:cubicBezTo>
                  <a:cubicBezTo>
                    <a:pt x="8" y="13"/>
                    <a:pt x="7" y="13"/>
                    <a:pt x="6" y="13"/>
                  </a:cubicBezTo>
                  <a:cubicBezTo>
                    <a:pt x="5" y="13"/>
                    <a:pt x="4" y="13"/>
                    <a:pt x="3" y="12"/>
                  </a:cubicBezTo>
                  <a:cubicBezTo>
                    <a:pt x="3" y="11"/>
                    <a:pt x="2" y="10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5"/>
                    <a:pt x="11" y="3"/>
                    <a:pt x="10" y="2"/>
                  </a:cubicBezTo>
                  <a:cubicBezTo>
                    <a:pt x="9" y="1"/>
                    <a:pt x="8" y="0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4" name="Freeform 40">
              <a:extLst>
                <a:ext uri="{FF2B5EF4-FFF2-40B4-BE49-F238E27FC236}">
                  <a16:creationId xmlns:a16="http://schemas.microsoft.com/office/drawing/2014/main" id="{D1D8F184-2EF8-40EB-9BFE-E143910CAF1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15575" y="1749426"/>
              <a:ext cx="39688" cy="53975"/>
            </a:xfrm>
            <a:custGeom>
              <a:avLst/>
              <a:gdLst>
                <a:gd name="T0" fmla="*/ 5 w 11"/>
                <a:gd name="T1" fmla="*/ 0 h 15"/>
                <a:gd name="T2" fmla="*/ 1 w 11"/>
                <a:gd name="T3" fmla="*/ 1 h 15"/>
                <a:gd name="T4" fmla="*/ 0 w 11"/>
                <a:gd name="T5" fmla="*/ 4 h 15"/>
                <a:gd name="T6" fmla="*/ 1 w 11"/>
                <a:gd name="T7" fmla="*/ 7 h 15"/>
                <a:gd name="T8" fmla="*/ 5 w 11"/>
                <a:gd name="T9" fmla="*/ 9 h 15"/>
                <a:gd name="T10" fmla="*/ 8 w 11"/>
                <a:gd name="T11" fmla="*/ 10 h 15"/>
                <a:gd name="T12" fmla="*/ 8 w 11"/>
                <a:gd name="T13" fmla="*/ 11 h 15"/>
                <a:gd name="T14" fmla="*/ 8 w 11"/>
                <a:gd name="T15" fmla="*/ 13 h 15"/>
                <a:gd name="T16" fmla="*/ 5 w 11"/>
                <a:gd name="T17" fmla="*/ 13 h 15"/>
                <a:gd name="T18" fmla="*/ 4 w 11"/>
                <a:gd name="T19" fmla="*/ 13 h 15"/>
                <a:gd name="T20" fmla="*/ 3 w 11"/>
                <a:gd name="T21" fmla="*/ 12 h 15"/>
                <a:gd name="T22" fmla="*/ 2 w 11"/>
                <a:gd name="T23" fmla="*/ 10 h 15"/>
                <a:gd name="T24" fmla="*/ 0 w 11"/>
                <a:gd name="T25" fmla="*/ 10 h 15"/>
                <a:gd name="T26" fmla="*/ 0 w 11"/>
                <a:gd name="T27" fmla="*/ 14 h 15"/>
                <a:gd name="T28" fmla="*/ 2 w 11"/>
                <a:gd name="T29" fmla="*/ 15 h 15"/>
                <a:gd name="T30" fmla="*/ 5 w 11"/>
                <a:gd name="T31" fmla="*/ 15 h 15"/>
                <a:gd name="T32" fmla="*/ 9 w 11"/>
                <a:gd name="T33" fmla="*/ 14 h 15"/>
                <a:gd name="T34" fmla="*/ 11 w 11"/>
                <a:gd name="T35" fmla="*/ 11 h 15"/>
                <a:gd name="T36" fmla="*/ 10 w 11"/>
                <a:gd name="T37" fmla="*/ 8 h 15"/>
                <a:gd name="T38" fmla="*/ 6 w 11"/>
                <a:gd name="T39" fmla="*/ 7 h 15"/>
                <a:gd name="T40" fmla="*/ 3 w 11"/>
                <a:gd name="T41" fmla="*/ 6 h 15"/>
                <a:gd name="T42" fmla="*/ 3 w 11"/>
                <a:gd name="T43" fmla="*/ 4 h 15"/>
                <a:gd name="T44" fmla="*/ 3 w 11"/>
                <a:gd name="T45" fmla="*/ 3 h 15"/>
                <a:gd name="T46" fmla="*/ 5 w 11"/>
                <a:gd name="T47" fmla="*/ 2 h 15"/>
                <a:gd name="T48" fmla="*/ 7 w 11"/>
                <a:gd name="T49" fmla="*/ 3 h 15"/>
                <a:gd name="T50" fmla="*/ 8 w 11"/>
                <a:gd name="T51" fmla="*/ 3 h 15"/>
                <a:gd name="T52" fmla="*/ 9 w 11"/>
                <a:gd name="T53" fmla="*/ 5 h 15"/>
                <a:gd name="T54" fmla="*/ 11 w 11"/>
                <a:gd name="T55" fmla="*/ 5 h 15"/>
                <a:gd name="T56" fmla="*/ 10 w 11"/>
                <a:gd name="T57" fmla="*/ 2 h 15"/>
                <a:gd name="T58" fmla="*/ 8 w 11"/>
                <a:gd name="T59" fmla="*/ 1 h 15"/>
                <a:gd name="T60" fmla="*/ 5 w 11"/>
                <a:gd name="T61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1" h="15">
                  <a:moveTo>
                    <a:pt x="5" y="0"/>
                  </a:moveTo>
                  <a:cubicBezTo>
                    <a:pt x="4" y="0"/>
                    <a:pt x="2" y="1"/>
                    <a:pt x="1" y="1"/>
                  </a:cubicBezTo>
                  <a:cubicBezTo>
                    <a:pt x="0" y="2"/>
                    <a:pt x="0" y="3"/>
                    <a:pt x="0" y="4"/>
                  </a:cubicBezTo>
                  <a:cubicBezTo>
                    <a:pt x="0" y="6"/>
                    <a:pt x="0" y="7"/>
                    <a:pt x="1" y="7"/>
                  </a:cubicBezTo>
                  <a:cubicBezTo>
                    <a:pt x="2" y="8"/>
                    <a:pt x="3" y="8"/>
                    <a:pt x="5" y="9"/>
                  </a:cubicBezTo>
                  <a:cubicBezTo>
                    <a:pt x="6" y="9"/>
                    <a:pt x="7" y="9"/>
                    <a:pt x="8" y="10"/>
                  </a:cubicBezTo>
                  <a:cubicBezTo>
                    <a:pt x="8" y="10"/>
                    <a:pt x="8" y="11"/>
                    <a:pt x="8" y="11"/>
                  </a:cubicBezTo>
                  <a:cubicBezTo>
                    <a:pt x="8" y="12"/>
                    <a:pt x="8" y="12"/>
                    <a:pt x="8" y="13"/>
                  </a:cubicBezTo>
                  <a:cubicBezTo>
                    <a:pt x="7" y="13"/>
                    <a:pt x="6" y="13"/>
                    <a:pt x="5" y="13"/>
                  </a:cubicBezTo>
                  <a:cubicBezTo>
                    <a:pt x="5" y="13"/>
                    <a:pt x="4" y="13"/>
                    <a:pt x="4" y="13"/>
                  </a:cubicBezTo>
                  <a:cubicBezTo>
                    <a:pt x="3" y="13"/>
                    <a:pt x="3" y="13"/>
                    <a:pt x="3" y="12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1" y="14"/>
                    <a:pt x="2" y="15"/>
                    <a:pt x="2" y="15"/>
                  </a:cubicBezTo>
                  <a:cubicBezTo>
                    <a:pt x="3" y="15"/>
                    <a:pt x="4" y="15"/>
                    <a:pt x="5" y="15"/>
                  </a:cubicBezTo>
                  <a:cubicBezTo>
                    <a:pt x="7" y="15"/>
                    <a:pt x="8" y="15"/>
                    <a:pt x="9" y="14"/>
                  </a:cubicBezTo>
                  <a:cubicBezTo>
                    <a:pt x="10" y="13"/>
                    <a:pt x="11" y="12"/>
                    <a:pt x="11" y="11"/>
                  </a:cubicBezTo>
                  <a:cubicBezTo>
                    <a:pt x="11" y="10"/>
                    <a:pt x="11" y="9"/>
                    <a:pt x="10" y="8"/>
                  </a:cubicBezTo>
                  <a:cubicBezTo>
                    <a:pt x="9" y="8"/>
                    <a:pt x="7" y="7"/>
                    <a:pt x="6" y="7"/>
                  </a:cubicBezTo>
                  <a:cubicBezTo>
                    <a:pt x="4" y="6"/>
                    <a:pt x="4" y="6"/>
                    <a:pt x="3" y="6"/>
                  </a:cubicBezTo>
                  <a:cubicBezTo>
                    <a:pt x="3" y="5"/>
                    <a:pt x="3" y="5"/>
                    <a:pt x="3" y="4"/>
                  </a:cubicBezTo>
                  <a:cubicBezTo>
                    <a:pt x="3" y="4"/>
                    <a:pt x="3" y="3"/>
                    <a:pt x="3" y="3"/>
                  </a:cubicBezTo>
                  <a:cubicBezTo>
                    <a:pt x="4" y="3"/>
                    <a:pt x="4" y="2"/>
                    <a:pt x="5" y="2"/>
                  </a:cubicBezTo>
                  <a:cubicBezTo>
                    <a:pt x="6" y="2"/>
                    <a:pt x="6" y="2"/>
                    <a:pt x="7" y="3"/>
                  </a:cubicBezTo>
                  <a:cubicBezTo>
                    <a:pt x="7" y="3"/>
                    <a:pt x="8" y="3"/>
                    <a:pt x="8" y="3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1"/>
                    <a:pt x="9" y="1"/>
                    <a:pt x="8" y="1"/>
                  </a:cubicBezTo>
                  <a:cubicBezTo>
                    <a:pt x="7" y="0"/>
                    <a:pt x="6" y="0"/>
                    <a:pt x="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5" name="Freeform 41">
              <a:extLst>
                <a:ext uri="{FF2B5EF4-FFF2-40B4-BE49-F238E27FC236}">
                  <a16:creationId xmlns:a16="http://schemas.microsoft.com/office/drawing/2014/main" id="{358A1A80-3BEA-42C9-B00C-18A600A4818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63200" y="1738313"/>
              <a:ext cx="31750" cy="65088"/>
            </a:xfrm>
            <a:custGeom>
              <a:avLst/>
              <a:gdLst>
                <a:gd name="T0" fmla="*/ 5 w 9"/>
                <a:gd name="T1" fmla="*/ 0 h 18"/>
                <a:gd name="T2" fmla="*/ 2 w 9"/>
                <a:gd name="T3" fmla="*/ 0 h 18"/>
                <a:gd name="T4" fmla="*/ 2 w 9"/>
                <a:gd name="T5" fmla="*/ 3 h 18"/>
                <a:gd name="T6" fmla="*/ 0 w 9"/>
                <a:gd name="T7" fmla="*/ 3 h 18"/>
                <a:gd name="T8" fmla="*/ 0 w 9"/>
                <a:gd name="T9" fmla="*/ 5 h 18"/>
                <a:gd name="T10" fmla="*/ 2 w 9"/>
                <a:gd name="T11" fmla="*/ 5 h 18"/>
                <a:gd name="T12" fmla="*/ 2 w 9"/>
                <a:gd name="T13" fmla="*/ 14 h 18"/>
                <a:gd name="T14" fmla="*/ 3 w 9"/>
                <a:gd name="T15" fmla="*/ 17 h 18"/>
                <a:gd name="T16" fmla="*/ 6 w 9"/>
                <a:gd name="T17" fmla="*/ 18 h 18"/>
                <a:gd name="T18" fmla="*/ 7 w 9"/>
                <a:gd name="T19" fmla="*/ 18 h 18"/>
                <a:gd name="T20" fmla="*/ 9 w 9"/>
                <a:gd name="T21" fmla="*/ 18 h 18"/>
                <a:gd name="T22" fmla="*/ 8 w 9"/>
                <a:gd name="T23" fmla="*/ 16 h 18"/>
                <a:gd name="T24" fmla="*/ 7 w 9"/>
                <a:gd name="T25" fmla="*/ 16 h 18"/>
                <a:gd name="T26" fmla="*/ 7 w 9"/>
                <a:gd name="T27" fmla="*/ 16 h 18"/>
                <a:gd name="T28" fmla="*/ 6 w 9"/>
                <a:gd name="T29" fmla="*/ 16 h 18"/>
                <a:gd name="T30" fmla="*/ 5 w 9"/>
                <a:gd name="T31" fmla="*/ 14 h 18"/>
                <a:gd name="T32" fmla="*/ 5 w 9"/>
                <a:gd name="T33" fmla="*/ 5 h 18"/>
                <a:gd name="T34" fmla="*/ 8 w 9"/>
                <a:gd name="T35" fmla="*/ 5 h 18"/>
                <a:gd name="T36" fmla="*/ 8 w 9"/>
                <a:gd name="T37" fmla="*/ 3 h 18"/>
                <a:gd name="T38" fmla="*/ 5 w 9"/>
                <a:gd name="T39" fmla="*/ 3 h 18"/>
                <a:gd name="T40" fmla="*/ 5 w 9"/>
                <a:gd name="T41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" h="18">
                  <a:moveTo>
                    <a:pt x="5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2" y="16"/>
                    <a:pt x="3" y="17"/>
                    <a:pt x="3" y="17"/>
                  </a:cubicBezTo>
                  <a:cubicBezTo>
                    <a:pt x="4" y="18"/>
                    <a:pt x="5" y="18"/>
                    <a:pt x="6" y="18"/>
                  </a:cubicBezTo>
                  <a:cubicBezTo>
                    <a:pt x="6" y="18"/>
                    <a:pt x="7" y="18"/>
                    <a:pt x="7" y="18"/>
                  </a:cubicBezTo>
                  <a:cubicBezTo>
                    <a:pt x="8" y="18"/>
                    <a:pt x="8" y="18"/>
                    <a:pt x="9" y="18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5" y="15"/>
                    <a:pt x="5" y="15"/>
                    <a:pt x="5" y="14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0"/>
                    <a:pt x="5" y="0"/>
                    <a:pt x="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6" name="Freeform 42">
              <a:extLst>
                <a:ext uri="{FF2B5EF4-FFF2-40B4-BE49-F238E27FC236}">
                  <a16:creationId xmlns:a16="http://schemas.microsoft.com/office/drawing/2014/main" id="{9B7B9643-17CC-4DDF-9BC5-FBE78E15834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402888" y="1749426"/>
              <a:ext cx="42863" cy="53975"/>
            </a:xfrm>
            <a:custGeom>
              <a:avLst/>
              <a:gdLst>
                <a:gd name="T0" fmla="*/ 5 w 12"/>
                <a:gd name="T1" fmla="*/ 13 h 15"/>
                <a:gd name="T2" fmla="*/ 3 w 12"/>
                <a:gd name="T3" fmla="*/ 13 h 15"/>
                <a:gd name="T4" fmla="*/ 2 w 12"/>
                <a:gd name="T5" fmla="*/ 11 h 15"/>
                <a:gd name="T6" fmla="*/ 3 w 12"/>
                <a:gd name="T7" fmla="*/ 9 h 15"/>
                <a:gd name="T8" fmla="*/ 6 w 12"/>
                <a:gd name="T9" fmla="*/ 9 h 15"/>
                <a:gd name="T10" fmla="*/ 9 w 12"/>
                <a:gd name="T11" fmla="*/ 9 h 15"/>
                <a:gd name="T12" fmla="*/ 9 w 12"/>
                <a:gd name="T13" fmla="*/ 11 h 15"/>
                <a:gd name="T14" fmla="*/ 7 w 12"/>
                <a:gd name="T15" fmla="*/ 12 h 15"/>
                <a:gd name="T16" fmla="*/ 5 w 12"/>
                <a:gd name="T17" fmla="*/ 13 h 15"/>
                <a:gd name="T18" fmla="*/ 6 w 12"/>
                <a:gd name="T19" fmla="*/ 0 h 15"/>
                <a:gd name="T20" fmla="*/ 3 w 12"/>
                <a:gd name="T21" fmla="*/ 1 h 15"/>
                <a:gd name="T22" fmla="*/ 0 w 12"/>
                <a:gd name="T23" fmla="*/ 2 h 15"/>
                <a:gd name="T24" fmla="*/ 0 w 12"/>
                <a:gd name="T25" fmla="*/ 5 h 15"/>
                <a:gd name="T26" fmla="*/ 2 w 12"/>
                <a:gd name="T27" fmla="*/ 5 h 15"/>
                <a:gd name="T28" fmla="*/ 3 w 12"/>
                <a:gd name="T29" fmla="*/ 3 h 15"/>
                <a:gd name="T30" fmla="*/ 4 w 12"/>
                <a:gd name="T31" fmla="*/ 3 h 15"/>
                <a:gd name="T32" fmla="*/ 6 w 12"/>
                <a:gd name="T33" fmla="*/ 2 h 15"/>
                <a:gd name="T34" fmla="*/ 8 w 12"/>
                <a:gd name="T35" fmla="*/ 3 h 15"/>
                <a:gd name="T36" fmla="*/ 9 w 12"/>
                <a:gd name="T37" fmla="*/ 5 h 15"/>
                <a:gd name="T38" fmla="*/ 9 w 12"/>
                <a:gd name="T39" fmla="*/ 7 h 15"/>
                <a:gd name="T40" fmla="*/ 6 w 12"/>
                <a:gd name="T41" fmla="*/ 7 h 15"/>
                <a:gd name="T42" fmla="*/ 1 w 12"/>
                <a:gd name="T43" fmla="*/ 8 h 15"/>
                <a:gd name="T44" fmla="*/ 0 w 12"/>
                <a:gd name="T45" fmla="*/ 11 h 15"/>
                <a:gd name="T46" fmla="*/ 1 w 12"/>
                <a:gd name="T47" fmla="*/ 14 h 15"/>
                <a:gd name="T48" fmla="*/ 4 w 12"/>
                <a:gd name="T49" fmla="*/ 15 h 15"/>
                <a:gd name="T50" fmla="*/ 7 w 12"/>
                <a:gd name="T51" fmla="*/ 15 h 15"/>
                <a:gd name="T52" fmla="*/ 9 w 12"/>
                <a:gd name="T53" fmla="*/ 13 h 15"/>
                <a:gd name="T54" fmla="*/ 9 w 12"/>
                <a:gd name="T55" fmla="*/ 14 h 15"/>
                <a:gd name="T56" fmla="*/ 9 w 12"/>
                <a:gd name="T57" fmla="*/ 15 h 15"/>
                <a:gd name="T58" fmla="*/ 12 w 12"/>
                <a:gd name="T59" fmla="*/ 15 h 15"/>
                <a:gd name="T60" fmla="*/ 12 w 12"/>
                <a:gd name="T61" fmla="*/ 13 h 15"/>
                <a:gd name="T62" fmla="*/ 11 w 12"/>
                <a:gd name="T63" fmla="*/ 13 h 15"/>
                <a:gd name="T64" fmla="*/ 11 w 12"/>
                <a:gd name="T65" fmla="*/ 13 h 15"/>
                <a:gd name="T66" fmla="*/ 11 w 12"/>
                <a:gd name="T67" fmla="*/ 12 h 15"/>
                <a:gd name="T68" fmla="*/ 11 w 12"/>
                <a:gd name="T69" fmla="*/ 5 h 15"/>
                <a:gd name="T70" fmla="*/ 10 w 12"/>
                <a:gd name="T71" fmla="*/ 1 h 15"/>
                <a:gd name="T72" fmla="*/ 6 w 12"/>
                <a:gd name="T73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2" h="15">
                  <a:moveTo>
                    <a:pt x="5" y="13"/>
                  </a:moveTo>
                  <a:cubicBezTo>
                    <a:pt x="4" y="13"/>
                    <a:pt x="3" y="13"/>
                    <a:pt x="3" y="13"/>
                  </a:cubicBezTo>
                  <a:cubicBezTo>
                    <a:pt x="3" y="12"/>
                    <a:pt x="2" y="12"/>
                    <a:pt x="2" y="11"/>
                  </a:cubicBezTo>
                  <a:cubicBezTo>
                    <a:pt x="2" y="10"/>
                    <a:pt x="3" y="10"/>
                    <a:pt x="3" y="9"/>
                  </a:cubicBezTo>
                  <a:cubicBezTo>
                    <a:pt x="4" y="9"/>
                    <a:pt x="5" y="9"/>
                    <a:pt x="6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8" y="12"/>
                    <a:pt x="8" y="12"/>
                    <a:pt x="7" y="12"/>
                  </a:cubicBezTo>
                  <a:cubicBezTo>
                    <a:pt x="6" y="13"/>
                    <a:pt x="6" y="13"/>
                    <a:pt x="5" y="13"/>
                  </a:cubicBezTo>
                  <a:moveTo>
                    <a:pt x="6" y="0"/>
                  </a:moveTo>
                  <a:cubicBezTo>
                    <a:pt x="5" y="0"/>
                    <a:pt x="4" y="0"/>
                    <a:pt x="3" y="1"/>
                  </a:cubicBezTo>
                  <a:cubicBezTo>
                    <a:pt x="2" y="1"/>
                    <a:pt x="1" y="1"/>
                    <a:pt x="0" y="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4" y="3"/>
                  </a:cubicBezTo>
                  <a:cubicBezTo>
                    <a:pt x="4" y="2"/>
                    <a:pt x="5" y="2"/>
                    <a:pt x="6" y="2"/>
                  </a:cubicBezTo>
                  <a:cubicBezTo>
                    <a:pt x="7" y="2"/>
                    <a:pt x="7" y="3"/>
                    <a:pt x="8" y="3"/>
                  </a:cubicBezTo>
                  <a:cubicBezTo>
                    <a:pt x="8" y="4"/>
                    <a:pt x="9" y="4"/>
                    <a:pt x="9" y="5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4" y="7"/>
                    <a:pt x="3" y="7"/>
                    <a:pt x="1" y="8"/>
                  </a:cubicBezTo>
                  <a:cubicBezTo>
                    <a:pt x="0" y="9"/>
                    <a:pt x="0" y="10"/>
                    <a:pt x="0" y="11"/>
                  </a:cubicBezTo>
                  <a:cubicBezTo>
                    <a:pt x="0" y="12"/>
                    <a:pt x="0" y="13"/>
                    <a:pt x="1" y="14"/>
                  </a:cubicBezTo>
                  <a:cubicBezTo>
                    <a:pt x="2" y="15"/>
                    <a:pt x="3" y="15"/>
                    <a:pt x="4" y="15"/>
                  </a:cubicBezTo>
                  <a:cubicBezTo>
                    <a:pt x="5" y="15"/>
                    <a:pt x="6" y="15"/>
                    <a:pt x="7" y="15"/>
                  </a:cubicBezTo>
                  <a:cubicBezTo>
                    <a:pt x="8" y="14"/>
                    <a:pt x="8" y="14"/>
                    <a:pt x="9" y="13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14"/>
                    <a:pt x="9" y="15"/>
                    <a:pt x="9" y="15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1" y="4"/>
                    <a:pt x="11" y="2"/>
                    <a:pt x="10" y="1"/>
                  </a:cubicBezTo>
                  <a:cubicBezTo>
                    <a:pt x="9" y="1"/>
                    <a:pt x="7" y="0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7" name="Freeform 43">
              <a:extLst>
                <a:ext uri="{FF2B5EF4-FFF2-40B4-BE49-F238E27FC236}">
                  <a16:creationId xmlns:a16="http://schemas.microsoft.com/office/drawing/2014/main" id="{0EFC91D5-9A11-461E-BD76-76A5FBF393D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53688" y="1749426"/>
              <a:ext cx="53975" cy="53975"/>
            </a:xfrm>
            <a:custGeom>
              <a:avLst/>
              <a:gdLst>
                <a:gd name="T0" fmla="*/ 14 w 15"/>
                <a:gd name="T1" fmla="*/ 0 h 15"/>
                <a:gd name="T2" fmla="*/ 11 w 15"/>
                <a:gd name="T3" fmla="*/ 0 h 15"/>
                <a:gd name="T4" fmla="*/ 9 w 15"/>
                <a:gd name="T5" fmla="*/ 0 h 15"/>
                <a:gd name="T6" fmla="*/ 9 w 15"/>
                <a:gd name="T7" fmla="*/ 2 h 15"/>
                <a:gd name="T8" fmla="*/ 11 w 15"/>
                <a:gd name="T9" fmla="*/ 3 h 15"/>
                <a:gd name="T10" fmla="*/ 11 w 15"/>
                <a:gd name="T11" fmla="*/ 11 h 15"/>
                <a:gd name="T12" fmla="*/ 10 w 15"/>
                <a:gd name="T13" fmla="*/ 13 h 15"/>
                <a:gd name="T14" fmla="*/ 7 w 15"/>
                <a:gd name="T15" fmla="*/ 13 h 15"/>
                <a:gd name="T16" fmla="*/ 5 w 15"/>
                <a:gd name="T17" fmla="*/ 12 h 15"/>
                <a:gd name="T18" fmla="*/ 4 w 15"/>
                <a:gd name="T19" fmla="*/ 9 h 15"/>
                <a:gd name="T20" fmla="*/ 4 w 15"/>
                <a:gd name="T21" fmla="*/ 0 h 15"/>
                <a:gd name="T22" fmla="*/ 2 w 15"/>
                <a:gd name="T23" fmla="*/ 0 h 15"/>
                <a:gd name="T24" fmla="*/ 0 w 15"/>
                <a:gd name="T25" fmla="*/ 0 h 15"/>
                <a:gd name="T26" fmla="*/ 0 w 15"/>
                <a:gd name="T27" fmla="*/ 2 h 15"/>
                <a:gd name="T28" fmla="*/ 2 w 15"/>
                <a:gd name="T29" fmla="*/ 3 h 15"/>
                <a:gd name="T30" fmla="*/ 2 w 15"/>
                <a:gd name="T31" fmla="*/ 9 h 15"/>
                <a:gd name="T32" fmla="*/ 3 w 15"/>
                <a:gd name="T33" fmla="*/ 14 h 15"/>
                <a:gd name="T34" fmla="*/ 7 w 15"/>
                <a:gd name="T35" fmla="*/ 15 h 15"/>
                <a:gd name="T36" fmla="*/ 9 w 15"/>
                <a:gd name="T37" fmla="*/ 15 h 15"/>
                <a:gd name="T38" fmla="*/ 11 w 15"/>
                <a:gd name="T39" fmla="*/ 13 h 15"/>
                <a:gd name="T40" fmla="*/ 11 w 15"/>
                <a:gd name="T41" fmla="*/ 15 h 15"/>
                <a:gd name="T42" fmla="*/ 15 w 15"/>
                <a:gd name="T43" fmla="*/ 15 h 15"/>
                <a:gd name="T44" fmla="*/ 15 w 15"/>
                <a:gd name="T45" fmla="*/ 13 h 15"/>
                <a:gd name="T46" fmla="*/ 14 w 15"/>
                <a:gd name="T47" fmla="*/ 13 h 15"/>
                <a:gd name="T48" fmla="*/ 14 w 15"/>
                <a:gd name="T4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5" h="15">
                  <a:moveTo>
                    <a:pt x="14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1" y="12"/>
                    <a:pt x="10" y="12"/>
                    <a:pt x="10" y="13"/>
                  </a:cubicBezTo>
                  <a:cubicBezTo>
                    <a:pt x="9" y="13"/>
                    <a:pt x="8" y="13"/>
                    <a:pt x="7" y="13"/>
                  </a:cubicBezTo>
                  <a:cubicBezTo>
                    <a:pt x="6" y="13"/>
                    <a:pt x="6" y="13"/>
                    <a:pt x="5" y="12"/>
                  </a:cubicBezTo>
                  <a:cubicBezTo>
                    <a:pt x="5" y="12"/>
                    <a:pt x="4" y="11"/>
                    <a:pt x="4" y="9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11"/>
                    <a:pt x="2" y="13"/>
                    <a:pt x="3" y="14"/>
                  </a:cubicBezTo>
                  <a:cubicBezTo>
                    <a:pt x="4" y="15"/>
                    <a:pt x="5" y="15"/>
                    <a:pt x="7" y="15"/>
                  </a:cubicBezTo>
                  <a:cubicBezTo>
                    <a:pt x="8" y="15"/>
                    <a:pt x="9" y="15"/>
                    <a:pt x="9" y="15"/>
                  </a:cubicBezTo>
                  <a:cubicBezTo>
                    <a:pt x="10" y="14"/>
                    <a:pt x="11" y="14"/>
                    <a:pt x="11" y="13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5" y="15"/>
                    <a:pt x="15" y="15"/>
                    <a:pt x="15" y="15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4" y="0"/>
                    <a:pt x="14" y="0"/>
                    <a:pt x="1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8" name="Freeform 44">
              <a:extLst>
                <a:ext uri="{FF2B5EF4-FFF2-40B4-BE49-F238E27FC236}">
                  <a16:creationId xmlns:a16="http://schemas.microsoft.com/office/drawing/2014/main" id="{63D8D359-62C9-44D4-B4A3-7E7B211ABF2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15600" y="1749426"/>
              <a:ext cx="36513" cy="53975"/>
            </a:xfrm>
            <a:custGeom>
              <a:avLst/>
              <a:gdLst>
                <a:gd name="T0" fmla="*/ 9 w 10"/>
                <a:gd name="T1" fmla="*/ 0 h 15"/>
                <a:gd name="T2" fmla="*/ 7 w 10"/>
                <a:gd name="T3" fmla="*/ 1 h 15"/>
                <a:gd name="T4" fmla="*/ 5 w 10"/>
                <a:gd name="T5" fmla="*/ 3 h 15"/>
                <a:gd name="T6" fmla="*/ 5 w 10"/>
                <a:gd name="T7" fmla="*/ 0 h 15"/>
                <a:gd name="T8" fmla="*/ 0 w 10"/>
                <a:gd name="T9" fmla="*/ 0 h 15"/>
                <a:gd name="T10" fmla="*/ 0 w 10"/>
                <a:gd name="T11" fmla="*/ 2 h 15"/>
                <a:gd name="T12" fmla="*/ 3 w 10"/>
                <a:gd name="T13" fmla="*/ 3 h 15"/>
                <a:gd name="T14" fmla="*/ 3 w 10"/>
                <a:gd name="T15" fmla="*/ 13 h 15"/>
                <a:gd name="T16" fmla="*/ 0 w 10"/>
                <a:gd name="T17" fmla="*/ 13 h 15"/>
                <a:gd name="T18" fmla="*/ 0 w 10"/>
                <a:gd name="T19" fmla="*/ 15 h 15"/>
                <a:gd name="T20" fmla="*/ 7 w 10"/>
                <a:gd name="T21" fmla="*/ 15 h 15"/>
                <a:gd name="T22" fmla="*/ 7 w 10"/>
                <a:gd name="T23" fmla="*/ 13 h 15"/>
                <a:gd name="T24" fmla="*/ 5 w 10"/>
                <a:gd name="T25" fmla="*/ 13 h 15"/>
                <a:gd name="T26" fmla="*/ 5 w 10"/>
                <a:gd name="T27" fmla="*/ 5 h 15"/>
                <a:gd name="T28" fmla="*/ 6 w 10"/>
                <a:gd name="T29" fmla="*/ 3 h 15"/>
                <a:gd name="T30" fmla="*/ 8 w 10"/>
                <a:gd name="T31" fmla="*/ 3 h 15"/>
                <a:gd name="T32" fmla="*/ 10 w 10"/>
                <a:gd name="T33" fmla="*/ 3 h 15"/>
                <a:gd name="T34" fmla="*/ 10 w 10"/>
                <a:gd name="T35" fmla="*/ 0 h 15"/>
                <a:gd name="T36" fmla="*/ 9 w 10"/>
                <a:gd name="T37" fmla="*/ 0 h 15"/>
                <a:gd name="T38" fmla="*/ 9 w 10"/>
                <a:gd name="T3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" h="15">
                  <a:moveTo>
                    <a:pt x="9" y="0"/>
                  </a:moveTo>
                  <a:cubicBezTo>
                    <a:pt x="8" y="0"/>
                    <a:pt x="7" y="0"/>
                    <a:pt x="7" y="1"/>
                  </a:cubicBezTo>
                  <a:cubicBezTo>
                    <a:pt x="6" y="1"/>
                    <a:pt x="6" y="2"/>
                    <a:pt x="5" y="3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4"/>
                    <a:pt x="6" y="4"/>
                    <a:pt x="6" y="3"/>
                  </a:cubicBezTo>
                  <a:cubicBezTo>
                    <a:pt x="7" y="3"/>
                    <a:pt x="7" y="3"/>
                    <a:pt x="8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9" name="Freeform 45">
              <a:extLst>
                <a:ext uri="{FF2B5EF4-FFF2-40B4-BE49-F238E27FC236}">
                  <a16:creationId xmlns:a16="http://schemas.microsoft.com/office/drawing/2014/main" id="{6D2E60C1-E413-4B18-9046-4F9E84F5621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558463" y="1749426"/>
              <a:ext cx="47625" cy="53975"/>
            </a:xfrm>
            <a:custGeom>
              <a:avLst/>
              <a:gdLst>
                <a:gd name="T0" fmla="*/ 5 w 13"/>
                <a:gd name="T1" fmla="*/ 13 h 15"/>
                <a:gd name="T2" fmla="*/ 3 w 13"/>
                <a:gd name="T3" fmla="*/ 13 h 15"/>
                <a:gd name="T4" fmla="*/ 3 w 13"/>
                <a:gd name="T5" fmla="*/ 11 h 15"/>
                <a:gd name="T6" fmla="*/ 4 w 13"/>
                <a:gd name="T7" fmla="*/ 9 h 15"/>
                <a:gd name="T8" fmla="*/ 6 w 13"/>
                <a:gd name="T9" fmla="*/ 9 h 15"/>
                <a:gd name="T10" fmla="*/ 9 w 13"/>
                <a:gd name="T11" fmla="*/ 9 h 15"/>
                <a:gd name="T12" fmla="*/ 9 w 13"/>
                <a:gd name="T13" fmla="*/ 11 h 15"/>
                <a:gd name="T14" fmla="*/ 7 w 13"/>
                <a:gd name="T15" fmla="*/ 12 h 15"/>
                <a:gd name="T16" fmla="*/ 5 w 13"/>
                <a:gd name="T17" fmla="*/ 13 h 15"/>
                <a:gd name="T18" fmla="*/ 6 w 13"/>
                <a:gd name="T19" fmla="*/ 0 h 15"/>
                <a:gd name="T20" fmla="*/ 3 w 13"/>
                <a:gd name="T21" fmla="*/ 1 h 15"/>
                <a:gd name="T22" fmla="*/ 1 w 13"/>
                <a:gd name="T23" fmla="*/ 2 h 15"/>
                <a:gd name="T24" fmla="*/ 1 w 13"/>
                <a:gd name="T25" fmla="*/ 5 h 15"/>
                <a:gd name="T26" fmla="*/ 3 w 13"/>
                <a:gd name="T27" fmla="*/ 5 h 15"/>
                <a:gd name="T28" fmla="*/ 3 w 13"/>
                <a:gd name="T29" fmla="*/ 3 h 15"/>
                <a:gd name="T30" fmla="*/ 4 w 13"/>
                <a:gd name="T31" fmla="*/ 3 h 15"/>
                <a:gd name="T32" fmla="*/ 6 w 13"/>
                <a:gd name="T33" fmla="*/ 2 h 15"/>
                <a:gd name="T34" fmla="*/ 8 w 13"/>
                <a:gd name="T35" fmla="*/ 3 h 15"/>
                <a:gd name="T36" fmla="*/ 9 w 13"/>
                <a:gd name="T37" fmla="*/ 5 h 15"/>
                <a:gd name="T38" fmla="*/ 9 w 13"/>
                <a:gd name="T39" fmla="*/ 7 h 15"/>
                <a:gd name="T40" fmla="*/ 6 w 13"/>
                <a:gd name="T41" fmla="*/ 7 h 15"/>
                <a:gd name="T42" fmla="*/ 2 w 13"/>
                <a:gd name="T43" fmla="*/ 8 h 15"/>
                <a:gd name="T44" fmla="*/ 0 w 13"/>
                <a:gd name="T45" fmla="*/ 11 h 15"/>
                <a:gd name="T46" fmla="*/ 1 w 13"/>
                <a:gd name="T47" fmla="*/ 14 h 15"/>
                <a:gd name="T48" fmla="*/ 5 w 13"/>
                <a:gd name="T49" fmla="*/ 15 h 15"/>
                <a:gd name="T50" fmla="*/ 7 w 13"/>
                <a:gd name="T51" fmla="*/ 15 h 15"/>
                <a:gd name="T52" fmla="*/ 9 w 13"/>
                <a:gd name="T53" fmla="*/ 13 h 15"/>
                <a:gd name="T54" fmla="*/ 9 w 13"/>
                <a:gd name="T55" fmla="*/ 14 h 15"/>
                <a:gd name="T56" fmla="*/ 9 w 13"/>
                <a:gd name="T57" fmla="*/ 15 h 15"/>
                <a:gd name="T58" fmla="*/ 13 w 13"/>
                <a:gd name="T59" fmla="*/ 15 h 15"/>
                <a:gd name="T60" fmla="*/ 13 w 13"/>
                <a:gd name="T61" fmla="*/ 13 h 15"/>
                <a:gd name="T62" fmla="*/ 12 w 13"/>
                <a:gd name="T63" fmla="*/ 13 h 15"/>
                <a:gd name="T64" fmla="*/ 12 w 13"/>
                <a:gd name="T65" fmla="*/ 13 h 15"/>
                <a:gd name="T66" fmla="*/ 12 w 13"/>
                <a:gd name="T67" fmla="*/ 12 h 15"/>
                <a:gd name="T68" fmla="*/ 12 w 13"/>
                <a:gd name="T69" fmla="*/ 5 h 15"/>
                <a:gd name="T70" fmla="*/ 10 w 13"/>
                <a:gd name="T71" fmla="*/ 1 h 15"/>
                <a:gd name="T72" fmla="*/ 6 w 13"/>
                <a:gd name="T73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3" h="15">
                  <a:moveTo>
                    <a:pt x="5" y="13"/>
                  </a:moveTo>
                  <a:cubicBezTo>
                    <a:pt x="4" y="13"/>
                    <a:pt x="4" y="13"/>
                    <a:pt x="3" y="13"/>
                  </a:cubicBezTo>
                  <a:cubicBezTo>
                    <a:pt x="3" y="12"/>
                    <a:pt x="3" y="12"/>
                    <a:pt x="3" y="11"/>
                  </a:cubicBezTo>
                  <a:cubicBezTo>
                    <a:pt x="3" y="10"/>
                    <a:pt x="3" y="10"/>
                    <a:pt x="4" y="9"/>
                  </a:cubicBezTo>
                  <a:cubicBezTo>
                    <a:pt x="4" y="9"/>
                    <a:pt x="5" y="9"/>
                    <a:pt x="6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9" y="12"/>
                    <a:pt x="8" y="12"/>
                    <a:pt x="7" y="12"/>
                  </a:cubicBezTo>
                  <a:cubicBezTo>
                    <a:pt x="7" y="13"/>
                    <a:pt x="6" y="13"/>
                    <a:pt x="5" y="13"/>
                  </a:cubicBezTo>
                  <a:moveTo>
                    <a:pt x="6" y="0"/>
                  </a:moveTo>
                  <a:cubicBezTo>
                    <a:pt x="5" y="0"/>
                    <a:pt x="4" y="0"/>
                    <a:pt x="3" y="1"/>
                  </a:cubicBezTo>
                  <a:cubicBezTo>
                    <a:pt x="2" y="1"/>
                    <a:pt x="1" y="1"/>
                    <a:pt x="1" y="2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4" y="3"/>
                    <a:pt x="4" y="3"/>
                  </a:cubicBezTo>
                  <a:cubicBezTo>
                    <a:pt x="5" y="2"/>
                    <a:pt x="5" y="2"/>
                    <a:pt x="6" y="2"/>
                  </a:cubicBezTo>
                  <a:cubicBezTo>
                    <a:pt x="7" y="2"/>
                    <a:pt x="8" y="3"/>
                    <a:pt x="8" y="3"/>
                  </a:cubicBezTo>
                  <a:cubicBezTo>
                    <a:pt x="9" y="4"/>
                    <a:pt x="9" y="4"/>
                    <a:pt x="9" y="5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4" y="7"/>
                    <a:pt x="3" y="7"/>
                    <a:pt x="2" y="8"/>
                  </a:cubicBezTo>
                  <a:cubicBezTo>
                    <a:pt x="1" y="9"/>
                    <a:pt x="0" y="10"/>
                    <a:pt x="0" y="11"/>
                  </a:cubicBezTo>
                  <a:cubicBezTo>
                    <a:pt x="0" y="12"/>
                    <a:pt x="0" y="13"/>
                    <a:pt x="1" y="14"/>
                  </a:cubicBezTo>
                  <a:cubicBezTo>
                    <a:pt x="2" y="15"/>
                    <a:pt x="3" y="15"/>
                    <a:pt x="5" y="15"/>
                  </a:cubicBezTo>
                  <a:cubicBezTo>
                    <a:pt x="5" y="15"/>
                    <a:pt x="6" y="15"/>
                    <a:pt x="7" y="15"/>
                  </a:cubicBezTo>
                  <a:cubicBezTo>
                    <a:pt x="8" y="14"/>
                    <a:pt x="8" y="14"/>
                    <a:pt x="9" y="13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14"/>
                    <a:pt x="9" y="15"/>
                    <a:pt x="9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2" y="4"/>
                    <a:pt x="11" y="2"/>
                    <a:pt x="10" y="1"/>
                  </a:cubicBezTo>
                  <a:cubicBezTo>
                    <a:pt x="9" y="1"/>
                    <a:pt x="8" y="0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0" name="Freeform 46">
              <a:extLst>
                <a:ext uri="{FF2B5EF4-FFF2-40B4-BE49-F238E27FC236}">
                  <a16:creationId xmlns:a16="http://schemas.microsoft.com/office/drawing/2014/main" id="{DABE33AA-0716-45C5-94B7-0884616B6A4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12438" y="1749426"/>
              <a:ext cx="58738" cy="53975"/>
            </a:xfrm>
            <a:custGeom>
              <a:avLst/>
              <a:gdLst>
                <a:gd name="T0" fmla="*/ 9 w 16"/>
                <a:gd name="T1" fmla="*/ 0 h 15"/>
                <a:gd name="T2" fmla="*/ 6 w 16"/>
                <a:gd name="T3" fmla="*/ 1 h 15"/>
                <a:gd name="T4" fmla="*/ 4 w 16"/>
                <a:gd name="T5" fmla="*/ 3 h 15"/>
                <a:gd name="T6" fmla="*/ 4 w 16"/>
                <a:gd name="T7" fmla="*/ 0 h 15"/>
                <a:gd name="T8" fmla="*/ 0 w 16"/>
                <a:gd name="T9" fmla="*/ 0 h 15"/>
                <a:gd name="T10" fmla="*/ 0 w 16"/>
                <a:gd name="T11" fmla="*/ 2 h 15"/>
                <a:gd name="T12" fmla="*/ 2 w 16"/>
                <a:gd name="T13" fmla="*/ 3 h 15"/>
                <a:gd name="T14" fmla="*/ 2 w 16"/>
                <a:gd name="T15" fmla="*/ 13 h 15"/>
                <a:gd name="T16" fmla="*/ 0 w 16"/>
                <a:gd name="T17" fmla="*/ 13 h 15"/>
                <a:gd name="T18" fmla="*/ 0 w 16"/>
                <a:gd name="T19" fmla="*/ 15 h 15"/>
                <a:gd name="T20" fmla="*/ 7 w 16"/>
                <a:gd name="T21" fmla="*/ 15 h 15"/>
                <a:gd name="T22" fmla="*/ 7 w 16"/>
                <a:gd name="T23" fmla="*/ 13 h 15"/>
                <a:gd name="T24" fmla="*/ 4 w 16"/>
                <a:gd name="T25" fmla="*/ 13 h 15"/>
                <a:gd name="T26" fmla="*/ 4 w 16"/>
                <a:gd name="T27" fmla="*/ 4 h 15"/>
                <a:gd name="T28" fmla="*/ 6 w 16"/>
                <a:gd name="T29" fmla="*/ 3 h 15"/>
                <a:gd name="T30" fmla="*/ 8 w 16"/>
                <a:gd name="T31" fmla="*/ 2 h 15"/>
                <a:gd name="T32" fmla="*/ 10 w 16"/>
                <a:gd name="T33" fmla="*/ 3 h 15"/>
                <a:gd name="T34" fmla="*/ 11 w 16"/>
                <a:gd name="T35" fmla="*/ 6 h 15"/>
                <a:gd name="T36" fmla="*/ 11 w 16"/>
                <a:gd name="T37" fmla="*/ 13 h 15"/>
                <a:gd name="T38" fmla="*/ 9 w 16"/>
                <a:gd name="T39" fmla="*/ 13 h 15"/>
                <a:gd name="T40" fmla="*/ 9 w 16"/>
                <a:gd name="T41" fmla="*/ 15 h 15"/>
                <a:gd name="T42" fmla="*/ 16 w 16"/>
                <a:gd name="T43" fmla="*/ 15 h 15"/>
                <a:gd name="T44" fmla="*/ 16 w 16"/>
                <a:gd name="T45" fmla="*/ 13 h 15"/>
                <a:gd name="T46" fmla="*/ 14 w 16"/>
                <a:gd name="T47" fmla="*/ 13 h 15"/>
                <a:gd name="T48" fmla="*/ 14 w 16"/>
                <a:gd name="T49" fmla="*/ 6 h 15"/>
                <a:gd name="T50" fmla="*/ 12 w 16"/>
                <a:gd name="T51" fmla="*/ 2 h 15"/>
                <a:gd name="T52" fmla="*/ 9 w 16"/>
                <a:gd name="T53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6" h="15">
                  <a:moveTo>
                    <a:pt x="9" y="0"/>
                  </a:moveTo>
                  <a:cubicBezTo>
                    <a:pt x="8" y="0"/>
                    <a:pt x="7" y="0"/>
                    <a:pt x="6" y="1"/>
                  </a:cubicBezTo>
                  <a:cubicBezTo>
                    <a:pt x="5" y="1"/>
                    <a:pt x="5" y="2"/>
                    <a:pt x="4" y="3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4"/>
                    <a:pt x="5" y="3"/>
                    <a:pt x="6" y="3"/>
                  </a:cubicBezTo>
                  <a:cubicBezTo>
                    <a:pt x="6" y="3"/>
                    <a:pt x="7" y="2"/>
                    <a:pt x="8" y="2"/>
                  </a:cubicBezTo>
                  <a:cubicBezTo>
                    <a:pt x="9" y="2"/>
                    <a:pt x="10" y="3"/>
                    <a:pt x="10" y="3"/>
                  </a:cubicBezTo>
                  <a:cubicBezTo>
                    <a:pt x="11" y="4"/>
                    <a:pt x="11" y="5"/>
                    <a:pt x="11" y="6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16" y="15"/>
                    <a:pt x="16" y="15"/>
                    <a:pt x="16" y="15"/>
                  </a:cubicBezTo>
                  <a:cubicBezTo>
                    <a:pt x="16" y="13"/>
                    <a:pt x="16" y="13"/>
                    <a:pt x="16" y="13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4" y="4"/>
                    <a:pt x="13" y="3"/>
                    <a:pt x="12" y="2"/>
                  </a:cubicBezTo>
                  <a:cubicBezTo>
                    <a:pt x="11" y="1"/>
                    <a:pt x="10" y="0"/>
                    <a:pt x="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1" name="Freeform 47">
              <a:extLst>
                <a:ext uri="{FF2B5EF4-FFF2-40B4-BE49-F238E27FC236}">
                  <a16:creationId xmlns:a16="http://schemas.microsoft.com/office/drawing/2014/main" id="{965B1072-A01D-436D-9FD9-93CB8BE19D2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74350" y="1738313"/>
              <a:ext cx="33338" cy="65088"/>
            </a:xfrm>
            <a:custGeom>
              <a:avLst/>
              <a:gdLst>
                <a:gd name="T0" fmla="*/ 5 w 9"/>
                <a:gd name="T1" fmla="*/ 0 h 18"/>
                <a:gd name="T2" fmla="*/ 3 w 9"/>
                <a:gd name="T3" fmla="*/ 0 h 18"/>
                <a:gd name="T4" fmla="*/ 3 w 9"/>
                <a:gd name="T5" fmla="*/ 3 h 18"/>
                <a:gd name="T6" fmla="*/ 0 w 9"/>
                <a:gd name="T7" fmla="*/ 3 h 18"/>
                <a:gd name="T8" fmla="*/ 0 w 9"/>
                <a:gd name="T9" fmla="*/ 5 h 18"/>
                <a:gd name="T10" fmla="*/ 3 w 9"/>
                <a:gd name="T11" fmla="*/ 5 h 18"/>
                <a:gd name="T12" fmla="*/ 3 w 9"/>
                <a:gd name="T13" fmla="*/ 14 h 18"/>
                <a:gd name="T14" fmla="*/ 4 w 9"/>
                <a:gd name="T15" fmla="*/ 17 h 18"/>
                <a:gd name="T16" fmla="*/ 6 w 9"/>
                <a:gd name="T17" fmla="*/ 18 h 18"/>
                <a:gd name="T18" fmla="*/ 8 w 9"/>
                <a:gd name="T19" fmla="*/ 18 h 18"/>
                <a:gd name="T20" fmla="*/ 9 w 9"/>
                <a:gd name="T21" fmla="*/ 18 h 18"/>
                <a:gd name="T22" fmla="*/ 8 w 9"/>
                <a:gd name="T23" fmla="*/ 16 h 18"/>
                <a:gd name="T24" fmla="*/ 8 w 9"/>
                <a:gd name="T25" fmla="*/ 16 h 18"/>
                <a:gd name="T26" fmla="*/ 7 w 9"/>
                <a:gd name="T27" fmla="*/ 16 h 18"/>
                <a:gd name="T28" fmla="*/ 6 w 9"/>
                <a:gd name="T29" fmla="*/ 16 h 18"/>
                <a:gd name="T30" fmla="*/ 5 w 9"/>
                <a:gd name="T31" fmla="*/ 14 h 18"/>
                <a:gd name="T32" fmla="*/ 5 w 9"/>
                <a:gd name="T33" fmla="*/ 5 h 18"/>
                <a:gd name="T34" fmla="*/ 8 w 9"/>
                <a:gd name="T35" fmla="*/ 5 h 18"/>
                <a:gd name="T36" fmla="*/ 8 w 9"/>
                <a:gd name="T37" fmla="*/ 3 h 18"/>
                <a:gd name="T38" fmla="*/ 5 w 9"/>
                <a:gd name="T39" fmla="*/ 3 h 18"/>
                <a:gd name="T40" fmla="*/ 5 w 9"/>
                <a:gd name="T41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" h="18">
                  <a:moveTo>
                    <a:pt x="5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3" y="16"/>
                    <a:pt x="3" y="17"/>
                    <a:pt x="4" y="17"/>
                  </a:cubicBezTo>
                  <a:cubicBezTo>
                    <a:pt x="4" y="18"/>
                    <a:pt x="5" y="18"/>
                    <a:pt x="6" y="18"/>
                  </a:cubicBezTo>
                  <a:cubicBezTo>
                    <a:pt x="7" y="18"/>
                    <a:pt x="7" y="18"/>
                    <a:pt x="8" y="18"/>
                  </a:cubicBezTo>
                  <a:cubicBezTo>
                    <a:pt x="8" y="18"/>
                    <a:pt x="8" y="18"/>
                    <a:pt x="9" y="18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5" y="15"/>
                    <a:pt x="5" y="15"/>
                    <a:pt x="5" y="14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0"/>
                    <a:pt x="5" y="0"/>
                    <a:pt x="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2" name="Freeform 48">
              <a:extLst>
                <a:ext uri="{FF2B5EF4-FFF2-40B4-BE49-F238E27FC236}">
                  <a16:creationId xmlns:a16="http://schemas.microsoft.com/office/drawing/2014/main" id="{4AF07969-91CD-4DED-978D-00A02770215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149013" y="906463"/>
              <a:ext cx="87313" cy="71438"/>
            </a:xfrm>
            <a:custGeom>
              <a:avLst/>
              <a:gdLst>
                <a:gd name="T0" fmla="*/ 30 w 55"/>
                <a:gd name="T1" fmla="*/ 23 h 45"/>
                <a:gd name="T2" fmla="*/ 26 w 55"/>
                <a:gd name="T3" fmla="*/ 11 h 45"/>
                <a:gd name="T4" fmla="*/ 44 w 55"/>
                <a:gd name="T5" fmla="*/ 9 h 45"/>
                <a:gd name="T6" fmla="*/ 44 w 55"/>
                <a:gd name="T7" fmla="*/ 9 h 45"/>
                <a:gd name="T8" fmla="*/ 30 w 55"/>
                <a:gd name="T9" fmla="*/ 23 h 45"/>
                <a:gd name="T10" fmla="*/ 51 w 55"/>
                <a:gd name="T11" fmla="*/ 0 h 45"/>
                <a:gd name="T12" fmla="*/ 7 w 55"/>
                <a:gd name="T13" fmla="*/ 4 h 45"/>
                <a:gd name="T14" fmla="*/ 5 w 55"/>
                <a:gd name="T15" fmla="*/ 2 h 45"/>
                <a:gd name="T16" fmla="*/ 0 w 55"/>
                <a:gd name="T17" fmla="*/ 4 h 45"/>
                <a:gd name="T18" fmla="*/ 7 w 55"/>
                <a:gd name="T19" fmla="*/ 18 h 45"/>
                <a:gd name="T20" fmla="*/ 12 w 55"/>
                <a:gd name="T21" fmla="*/ 16 h 45"/>
                <a:gd name="T22" fmla="*/ 12 w 55"/>
                <a:gd name="T23" fmla="*/ 14 h 45"/>
                <a:gd name="T24" fmla="*/ 19 w 55"/>
                <a:gd name="T25" fmla="*/ 11 h 45"/>
                <a:gd name="T26" fmla="*/ 23 w 55"/>
                <a:gd name="T27" fmla="*/ 27 h 45"/>
                <a:gd name="T28" fmla="*/ 19 w 55"/>
                <a:gd name="T29" fmla="*/ 32 h 45"/>
                <a:gd name="T30" fmla="*/ 16 w 55"/>
                <a:gd name="T31" fmla="*/ 27 h 45"/>
                <a:gd name="T32" fmla="*/ 12 w 55"/>
                <a:gd name="T33" fmla="*/ 29 h 45"/>
                <a:gd name="T34" fmla="*/ 19 w 55"/>
                <a:gd name="T35" fmla="*/ 45 h 45"/>
                <a:gd name="T36" fmla="*/ 23 w 55"/>
                <a:gd name="T37" fmla="*/ 43 h 45"/>
                <a:gd name="T38" fmla="*/ 23 w 55"/>
                <a:gd name="T39" fmla="*/ 41 h 45"/>
                <a:gd name="T40" fmla="*/ 55 w 55"/>
                <a:gd name="T41" fmla="*/ 9 h 45"/>
                <a:gd name="T42" fmla="*/ 51 w 55"/>
                <a:gd name="T43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5" h="45">
                  <a:moveTo>
                    <a:pt x="30" y="23"/>
                  </a:moveTo>
                  <a:lnTo>
                    <a:pt x="26" y="11"/>
                  </a:lnTo>
                  <a:lnTo>
                    <a:pt x="44" y="9"/>
                  </a:lnTo>
                  <a:lnTo>
                    <a:pt x="44" y="9"/>
                  </a:lnTo>
                  <a:lnTo>
                    <a:pt x="30" y="23"/>
                  </a:lnTo>
                  <a:close/>
                  <a:moveTo>
                    <a:pt x="51" y="0"/>
                  </a:moveTo>
                  <a:lnTo>
                    <a:pt x="7" y="4"/>
                  </a:lnTo>
                  <a:lnTo>
                    <a:pt x="5" y="2"/>
                  </a:lnTo>
                  <a:lnTo>
                    <a:pt x="0" y="4"/>
                  </a:lnTo>
                  <a:lnTo>
                    <a:pt x="7" y="18"/>
                  </a:lnTo>
                  <a:lnTo>
                    <a:pt x="12" y="16"/>
                  </a:lnTo>
                  <a:lnTo>
                    <a:pt x="12" y="14"/>
                  </a:lnTo>
                  <a:lnTo>
                    <a:pt x="19" y="11"/>
                  </a:lnTo>
                  <a:lnTo>
                    <a:pt x="23" y="27"/>
                  </a:lnTo>
                  <a:lnTo>
                    <a:pt x="19" y="32"/>
                  </a:lnTo>
                  <a:lnTo>
                    <a:pt x="16" y="27"/>
                  </a:lnTo>
                  <a:lnTo>
                    <a:pt x="12" y="29"/>
                  </a:lnTo>
                  <a:lnTo>
                    <a:pt x="19" y="45"/>
                  </a:lnTo>
                  <a:lnTo>
                    <a:pt x="23" y="43"/>
                  </a:lnTo>
                  <a:lnTo>
                    <a:pt x="23" y="41"/>
                  </a:lnTo>
                  <a:lnTo>
                    <a:pt x="55" y="9"/>
                  </a:lnTo>
                  <a:lnTo>
                    <a:pt x="5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3" name="Freeform 49">
              <a:extLst>
                <a:ext uri="{FF2B5EF4-FFF2-40B4-BE49-F238E27FC236}">
                  <a16:creationId xmlns:a16="http://schemas.microsoft.com/office/drawing/2014/main" id="{9E2CBE5F-C0B0-4578-AEAD-D2F24125E8A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149013" y="906463"/>
              <a:ext cx="87313" cy="71438"/>
            </a:xfrm>
            <a:custGeom>
              <a:avLst/>
              <a:gdLst>
                <a:gd name="T0" fmla="*/ 30 w 55"/>
                <a:gd name="T1" fmla="*/ 23 h 45"/>
                <a:gd name="T2" fmla="*/ 26 w 55"/>
                <a:gd name="T3" fmla="*/ 11 h 45"/>
                <a:gd name="T4" fmla="*/ 44 w 55"/>
                <a:gd name="T5" fmla="*/ 9 h 45"/>
                <a:gd name="T6" fmla="*/ 44 w 55"/>
                <a:gd name="T7" fmla="*/ 9 h 45"/>
                <a:gd name="T8" fmla="*/ 30 w 55"/>
                <a:gd name="T9" fmla="*/ 23 h 45"/>
                <a:gd name="T10" fmla="*/ 51 w 55"/>
                <a:gd name="T11" fmla="*/ 0 h 45"/>
                <a:gd name="T12" fmla="*/ 7 w 55"/>
                <a:gd name="T13" fmla="*/ 4 h 45"/>
                <a:gd name="T14" fmla="*/ 5 w 55"/>
                <a:gd name="T15" fmla="*/ 2 h 45"/>
                <a:gd name="T16" fmla="*/ 0 w 55"/>
                <a:gd name="T17" fmla="*/ 4 h 45"/>
                <a:gd name="T18" fmla="*/ 7 w 55"/>
                <a:gd name="T19" fmla="*/ 18 h 45"/>
                <a:gd name="T20" fmla="*/ 12 w 55"/>
                <a:gd name="T21" fmla="*/ 16 h 45"/>
                <a:gd name="T22" fmla="*/ 12 w 55"/>
                <a:gd name="T23" fmla="*/ 14 h 45"/>
                <a:gd name="T24" fmla="*/ 19 w 55"/>
                <a:gd name="T25" fmla="*/ 11 h 45"/>
                <a:gd name="T26" fmla="*/ 23 w 55"/>
                <a:gd name="T27" fmla="*/ 27 h 45"/>
                <a:gd name="T28" fmla="*/ 19 w 55"/>
                <a:gd name="T29" fmla="*/ 32 h 45"/>
                <a:gd name="T30" fmla="*/ 16 w 55"/>
                <a:gd name="T31" fmla="*/ 27 h 45"/>
                <a:gd name="T32" fmla="*/ 12 w 55"/>
                <a:gd name="T33" fmla="*/ 29 h 45"/>
                <a:gd name="T34" fmla="*/ 19 w 55"/>
                <a:gd name="T35" fmla="*/ 45 h 45"/>
                <a:gd name="T36" fmla="*/ 23 w 55"/>
                <a:gd name="T37" fmla="*/ 43 h 45"/>
                <a:gd name="T38" fmla="*/ 23 w 55"/>
                <a:gd name="T39" fmla="*/ 41 h 45"/>
                <a:gd name="T40" fmla="*/ 55 w 55"/>
                <a:gd name="T41" fmla="*/ 9 h 45"/>
                <a:gd name="T42" fmla="*/ 51 w 55"/>
                <a:gd name="T43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5" h="45">
                  <a:moveTo>
                    <a:pt x="30" y="23"/>
                  </a:moveTo>
                  <a:lnTo>
                    <a:pt x="26" y="11"/>
                  </a:lnTo>
                  <a:lnTo>
                    <a:pt x="44" y="9"/>
                  </a:lnTo>
                  <a:lnTo>
                    <a:pt x="44" y="9"/>
                  </a:lnTo>
                  <a:lnTo>
                    <a:pt x="30" y="23"/>
                  </a:lnTo>
                  <a:moveTo>
                    <a:pt x="51" y="0"/>
                  </a:moveTo>
                  <a:lnTo>
                    <a:pt x="7" y="4"/>
                  </a:lnTo>
                  <a:lnTo>
                    <a:pt x="5" y="2"/>
                  </a:lnTo>
                  <a:lnTo>
                    <a:pt x="0" y="4"/>
                  </a:lnTo>
                  <a:lnTo>
                    <a:pt x="7" y="18"/>
                  </a:lnTo>
                  <a:lnTo>
                    <a:pt x="12" y="16"/>
                  </a:lnTo>
                  <a:lnTo>
                    <a:pt x="12" y="14"/>
                  </a:lnTo>
                  <a:lnTo>
                    <a:pt x="19" y="11"/>
                  </a:lnTo>
                  <a:lnTo>
                    <a:pt x="23" y="27"/>
                  </a:lnTo>
                  <a:lnTo>
                    <a:pt x="19" y="32"/>
                  </a:lnTo>
                  <a:lnTo>
                    <a:pt x="16" y="27"/>
                  </a:lnTo>
                  <a:lnTo>
                    <a:pt x="12" y="29"/>
                  </a:lnTo>
                  <a:lnTo>
                    <a:pt x="19" y="45"/>
                  </a:lnTo>
                  <a:lnTo>
                    <a:pt x="23" y="43"/>
                  </a:lnTo>
                  <a:lnTo>
                    <a:pt x="23" y="41"/>
                  </a:lnTo>
                  <a:lnTo>
                    <a:pt x="55" y="9"/>
                  </a:lnTo>
                  <a:lnTo>
                    <a:pt x="51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4" name="Freeform 50">
              <a:extLst>
                <a:ext uri="{FF2B5EF4-FFF2-40B4-BE49-F238E27FC236}">
                  <a16:creationId xmlns:a16="http://schemas.microsoft.com/office/drawing/2014/main" id="{F4830EBE-53A5-4D08-BF02-BCCD34E8F064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82350" y="963613"/>
              <a:ext cx="82550" cy="79375"/>
            </a:xfrm>
            <a:custGeom>
              <a:avLst/>
              <a:gdLst>
                <a:gd name="T0" fmla="*/ 46 w 52"/>
                <a:gd name="T1" fmla="*/ 0 h 50"/>
                <a:gd name="T2" fmla="*/ 39 w 52"/>
                <a:gd name="T3" fmla="*/ 3 h 50"/>
                <a:gd name="T4" fmla="*/ 41 w 52"/>
                <a:gd name="T5" fmla="*/ 7 h 50"/>
                <a:gd name="T6" fmla="*/ 7 w 52"/>
                <a:gd name="T7" fmla="*/ 19 h 50"/>
                <a:gd name="T8" fmla="*/ 5 w 52"/>
                <a:gd name="T9" fmla="*/ 14 h 50"/>
                <a:gd name="T10" fmla="*/ 0 w 52"/>
                <a:gd name="T11" fmla="*/ 16 h 50"/>
                <a:gd name="T12" fmla="*/ 11 w 52"/>
                <a:gd name="T13" fmla="*/ 50 h 50"/>
                <a:gd name="T14" fmla="*/ 23 w 52"/>
                <a:gd name="T15" fmla="*/ 46 h 50"/>
                <a:gd name="T16" fmla="*/ 21 w 52"/>
                <a:gd name="T17" fmla="*/ 39 h 50"/>
                <a:gd name="T18" fmla="*/ 16 w 52"/>
                <a:gd name="T19" fmla="*/ 41 h 50"/>
                <a:gd name="T20" fmla="*/ 11 w 52"/>
                <a:gd name="T21" fmla="*/ 28 h 50"/>
                <a:gd name="T22" fmla="*/ 43 w 52"/>
                <a:gd name="T23" fmla="*/ 16 h 50"/>
                <a:gd name="T24" fmla="*/ 46 w 52"/>
                <a:gd name="T25" fmla="*/ 21 h 50"/>
                <a:gd name="T26" fmla="*/ 52 w 52"/>
                <a:gd name="T27" fmla="*/ 21 h 50"/>
                <a:gd name="T28" fmla="*/ 50 w 52"/>
                <a:gd name="T29" fmla="*/ 14 h 50"/>
                <a:gd name="T30" fmla="*/ 48 w 52"/>
                <a:gd name="T31" fmla="*/ 5 h 50"/>
                <a:gd name="T32" fmla="*/ 46 w 52"/>
                <a:gd name="T33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2" h="50">
                  <a:moveTo>
                    <a:pt x="46" y="0"/>
                  </a:moveTo>
                  <a:lnTo>
                    <a:pt x="39" y="3"/>
                  </a:lnTo>
                  <a:lnTo>
                    <a:pt x="41" y="7"/>
                  </a:lnTo>
                  <a:lnTo>
                    <a:pt x="7" y="19"/>
                  </a:lnTo>
                  <a:lnTo>
                    <a:pt x="5" y="14"/>
                  </a:lnTo>
                  <a:lnTo>
                    <a:pt x="0" y="16"/>
                  </a:lnTo>
                  <a:lnTo>
                    <a:pt x="11" y="50"/>
                  </a:lnTo>
                  <a:lnTo>
                    <a:pt x="23" y="46"/>
                  </a:lnTo>
                  <a:lnTo>
                    <a:pt x="21" y="39"/>
                  </a:lnTo>
                  <a:lnTo>
                    <a:pt x="16" y="41"/>
                  </a:lnTo>
                  <a:lnTo>
                    <a:pt x="11" y="28"/>
                  </a:lnTo>
                  <a:lnTo>
                    <a:pt x="43" y="16"/>
                  </a:lnTo>
                  <a:lnTo>
                    <a:pt x="46" y="21"/>
                  </a:lnTo>
                  <a:lnTo>
                    <a:pt x="52" y="21"/>
                  </a:lnTo>
                  <a:lnTo>
                    <a:pt x="50" y="14"/>
                  </a:lnTo>
                  <a:lnTo>
                    <a:pt x="48" y="5"/>
                  </a:lnTo>
                  <a:lnTo>
                    <a:pt x="4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5" name="Freeform 51">
              <a:extLst>
                <a:ext uri="{FF2B5EF4-FFF2-40B4-BE49-F238E27FC236}">
                  <a16:creationId xmlns:a16="http://schemas.microsoft.com/office/drawing/2014/main" id="{C3080482-C68C-4DA3-A216-D9E802A76529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82350" y="963613"/>
              <a:ext cx="82550" cy="79375"/>
            </a:xfrm>
            <a:custGeom>
              <a:avLst/>
              <a:gdLst>
                <a:gd name="T0" fmla="*/ 46 w 52"/>
                <a:gd name="T1" fmla="*/ 0 h 50"/>
                <a:gd name="T2" fmla="*/ 39 w 52"/>
                <a:gd name="T3" fmla="*/ 3 h 50"/>
                <a:gd name="T4" fmla="*/ 41 w 52"/>
                <a:gd name="T5" fmla="*/ 7 h 50"/>
                <a:gd name="T6" fmla="*/ 7 w 52"/>
                <a:gd name="T7" fmla="*/ 19 h 50"/>
                <a:gd name="T8" fmla="*/ 5 w 52"/>
                <a:gd name="T9" fmla="*/ 14 h 50"/>
                <a:gd name="T10" fmla="*/ 0 w 52"/>
                <a:gd name="T11" fmla="*/ 16 h 50"/>
                <a:gd name="T12" fmla="*/ 11 w 52"/>
                <a:gd name="T13" fmla="*/ 50 h 50"/>
                <a:gd name="T14" fmla="*/ 23 w 52"/>
                <a:gd name="T15" fmla="*/ 46 h 50"/>
                <a:gd name="T16" fmla="*/ 21 w 52"/>
                <a:gd name="T17" fmla="*/ 39 h 50"/>
                <a:gd name="T18" fmla="*/ 16 w 52"/>
                <a:gd name="T19" fmla="*/ 41 h 50"/>
                <a:gd name="T20" fmla="*/ 11 w 52"/>
                <a:gd name="T21" fmla="*/ 28 h 50"/>
                <a:gd name="T22" fmla="*/ 43 w 52"/>
                <a:gd name="T23" fmla="*/ 16 h 50"/>
                <a:gd name="T24" fmla="*/ 46 w 52"/>
                <a:gd name="T25" fmla="*/ 21 h 50"/>
                <a:gd name="T26" fmla="*/ 52 w 52"/>
                <a:gd name="T27" fmla="*/ 21 h 50"/>
                <a:gd name="T28" fmla="*/ 50 w 52"/>
                <a:gd name="T29" fmla="*/ 14 h 50"/>
                <a:gd name="T30" fmla="*/ 48 w 52"/>
                <a:gd name="T31" fmla="*/ 5 h 50"/>
                <a:gd name="T32" fmla="*/ 46 w 52"/>
                <a:gd name="T33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2" h="50">
                  <a:moveTo>
                    <a:pt x="46" y="0"/>
                  </a:moveTo>
                  <a:lnTo>
                    <a:pt x="39" y="3"/>
                  </a:lnTo>
                  <a:lnTo>
                    <a:pt x="41" y="7"/>
                  </a:lnTo>
                  <a:lnTo>
                    <a:pt x="7" y="19"/>
                  </a:lnTo>
                  <a:lnTo>
                    <a:pt x="5" y="14"/>
                  </a:lnTo>
                  <a:lnTo>
                    <a:pt x="0" y="16"/>
                  </a:lnTo>
                  <a:lnTo>
                    <a:pt x="11" y="50"/>
                  </a:lnTo>
                  <a:lnTo>
                    <a:pt x="23" y="46"/>
                  </a:lnTo>
                  <a:lnTo>
                    <a:pt x="21" y="39"/>
                  </a:lnTo>
                  <a:lnTo>
                    <a:pt x="16" y="41"/>
                  </a:lnTo>
                  <a:lnTo>
                    <a:pt x="11" y="28"/>
                  </a:lnTo>
                  <a:lnTo>
                    <a:pt x="43" y="16"/>
                  </a:lnTo>
                  <a:lnTo>
                    <a:pt x="46" y="21"/>
                  </a:lnTo>
                  <a:lnTo>
                    <a:pt x="52" y="21"/>
                  </a:lnTo>
                  <a:lnTo>
                    <a:pt x="50" y="14"/>
                  </a:lnTo>
                  <a:lnTo>
                    <a:pt x="48" y="5"/>
                  </a:lnTo>
                  <a:lnTo>
                    <a:pt x="46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6" name="Freeform 52">
              <a:extLst>
                <a:ext uri="{FF2B5EF4-FFF2-40B4-BE49-F238E27FC236}">
                  <a16:creationId xmlns:a16="http://schemas.microsoft.com/office/drawing/2014/main" id="{3BC6237D-198A-4BC0-BA1F-6BB29278187E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04575" y="1036638"/>
              <a:ext cx="79375" cy="71438"/>
            </a:xfrm>
            <a:custGeom>
              <a:avLst/>
              <a:gdLst>
                <a:gd name="T0" fmla="*/ 45 w 50"/>
                <a:gd name="T1" fmla="*/ 0 h 45"/>
                <a:gd name="T2" fmla="*/ 41 w 50"/>
                <a:gd name="T3" fmla="*/ 2 h 45"/>
                <a:gd name="T4" fmla="*/ 41 w 50"/>
                <a:gd name="T5" fmla="*/ 7 h 45"/>
                <a:gd name="T6" fmla="*/ 7 w 50"/>
                <a:gd name="T7" fmla="*/ 16 h 45"/>
                <a:gd name="T8" fmla="*/ 4 w 50"/>
                <a:gd name="T9" fmla="*/ 9 h 45"/>
                <a:gd name="T10" fmla="*/ 0 w 50"/>
                <a:gd name="T11" fmla="*/ 11 h 45"/>
                <a:gd name="T12" fmla="*/ 7 w 50"/>
                <a:gd name="T13" fmla="*/ 45 h 45"/>
                <a:gd name="T14" fmla="*/ 20 w 50"/>
                <a:gd name="T15" fmla="*/ 43 h 45"/>
                <a:gd name="T16" fmla="*/ 18 w 50"/>
                <a:gd name="T17" fmla="*/ 36 h 45"/>
                <a:gd name="T18" fmla="*/ 11 w 50"/>
                <a:gd name="T19" fmla="*/ 36 h 45"/>
                <a:gd name="T20" fmla="*/ 9 w 50"/>
                <a:gd name="T21" fmla="*/ 25 h 45"/>
                <a:gd name="T22" fmla="*/ 43 w 50"/>
                <a:gd name="T23" fmla="*/ 16 h 45"/>
                <a:gd name="T24" fmla="*/ 43 w 50"/>
                <a:gd name="T25" fmla="*/ 20 h 45"/>
                <a:gd name="T26" fmla="*/ 50 w 50"/>
                <a:gd name="T27" fmla="*/ 20 h 45"/>
                <a:gd name="T28" fmla="*/ 48 w 50"/>
                <a:gd name="T29" fmla="*/ 16 h 45"/>
                <a:gd name="T30" fmla="*/ 48 w 50"/>
                <a:gd name="T31" fmla="*/ 7 h 45"/>
                <a:gd name="T32" fmla="*/ 45 w 50"/>
                <a:gd name="T33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0" h="45">
                  <a:moveTo>
                    <a:pt x="45" y="0"/>
                  </a:moveTo>
                  <a:lnTo>
                    <a:pt x="41" y="2"/>
                  </a:lnTo>
                  <a:lnTo>
                    <a:pt x="41" y="7"/>
                  </a:lnTo>
                  <a:lnTo>
                    <a:pt x="7" y="16"/>
                  </a:lnTo>
                  <a:lnTo>
                    <a:pt x="4" y="9"/>
                  </a:lnTo>
                  <a:lnTo>
                    <a:pt x="0" y="11"/>
                  </a:lnTo>
                  <a:lnTo>
                    <a:pt x="7" y="45"/>
                  </a:lnTo>
                  <a:lnTo>
                    <a:pt x="20" y="43"/>
                  </a:lnTo>
                  <a:lnTo>
                    <a:pt x="18" y="36"/>
                  </a:lnTo>
                  <a:lnTo>
                    <a:pt x="11" y="36"/>
                  </a:lnTo>
                  <a:lnTo>
                    <a:pt x="9" y="25"/>
                  </a:lnTo>
                  <a:lnTo>
                    <a:pt x="43" y="16"/>
                  </a:lnTo>
                  <a:lnTo>
                    <a:pt x="43" y="20"/>
                  </a:lnTo>
                  <a:lnTo>
                    <a:pt x="50" y="20"/>
                  </a:lnTo>
                  <a:lnTo>
                    <a:pt x="48" y="16"/>
                  </a:lnTo>
                  <a:lnTo>
                    <a:pt x="48" y="7"/>
                  </a:lnTo>
                  <a:lnTo>
                    <a:pt x="4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7" name="Freeform 53">
              <a:extLst>
                <a:ext uri="{FF2B5EF4-FFF2-40B4-BE49-F238E27FC236}">
                  <a16:creationId xmlns:a16="http://schemas.microsoft.com/office/drawing/2014/main" id="{22B141CE-7D58-402E-BD11-7741029D4EF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04575" y="1036638"/>
              <a:ext cx="79375" cy="71438"/>
            </a:xfrm>
            <a:custGeom>
              <a:avLst/>
              <a:gdLst>
                <a:gd name="T0" fmla="*/ 45 w 50"/>
                <a:gd name="T1" fmla="*/ 0 h 45"/>
                <a:gd name="T2" fmla="*/ 41 w 50"/>
                <a:gd name="T3" fmla="*/ 2 h 45"/>
                <a:gd name="T4" fmla="*/ 41 w 50"/>
                <a:gd name="T5" fmla="*/ 7 h 45"/>
                <a:gd name="T6" fmla="*/ 7 w 50"/>
                <a:gd name="T7" fmla="*/ 16 h 45"/>
                <a:gd name="T8" fmla="*/ 4 w 50"/>
                <a:gd name="T9" fmla="*/ 9 h 45"/>
                <a:gd name="T10" fmla="*/ 0 w 50"/>
                <a:gd name="T11" fmla="*/ 11 h 45"/>
                <a:gd name="T12" fmla="*/ 7 w 50"/>
                <a:gd name="T13" fmla="*/ 45 h 45"/>
                <a:gd name="T14" fmla="*/ 20 w 50"/>
                <a:gd name="T15" fmla="*/ 43 h 45"/>
                <a:gd name="T16" fmla="*/ 18 w 50"/>
                <a:gd name="T17" fmla="*/ 36 h 45"/>
                <a:gd name="T18" fmla="*/ 11 w 50"/>
                <a:gd name="T19" fmla="*/ 36 h 45"/>
                <a:gd name="T20" fmla="*/ 9 w 50"/>
                <a:gd name="T21" fmla="*/ 25 h 45"/>
                <a:gd name="T22" fmla="*/ 43 w 50"/>
                <a:gd name="T23" fmla="*/ 16 h 45"/>
                <a:gd name="T24" fmla="*/ 43 w 50"/>
                <a:gd name="T25" fmla="*/ 20 h 45"/>
                <a:gd name="T26" fmla="*/ 50 w 50"/>
                <a:gd name="T27" fmla="*/ 20 h 45"/>
                <a:gd name="T28" fmla="*/ 48 w 50"/>
                <a:gd name="T29" fmla="*/ 16 h 45"/>
                <a:gd name="T30" fmla="*/ 48 w 50"/>
                <a:gd name="T31" fmla="*/ 7 h 45"/>
                <a:gd name="T32" fmla="*/ 45 w 50"/>
                <a:gd name="T33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0" h="45">
                  <a:moveTo>
                    <a:pt x="45" y="0"/>
                  </a:moveTo>
                  <a:lnTo>
                    <a:pt x="41" y="2"/>
                  </a:lnTo>
                  <a:lnTo>
                    <a:pt x="41" y="7"/>
                  </a:lnTo>
                  <a:lnTo>
                    <a:pt x="7" y="16"/>
                  </a:lnTo>
                  <a:lnTo>
                    <a:pt x="4" y="9"/>
                  </a:lnTo>
                  <a:lnTo>
                    <a:pt x="0" y="11"/>
                  </a:lnTo>
                  <a:lnTo>
                    <a:pt x="7" y="45"/>
                  </a:lnTo>
                  <a:lnTo>
                    <a:pt x="20" y="43"/>
                  </a:lnTo>
                  <a:lnTo>
                    <a:pt x="18" y="36"/>
                  </a:lnTo>
                  <a:lnTo>
                    <a:pt x="11" y="36"/>
                  </a:lnTo>
                  <a:lnTo>
                    <a:pt x="9" y="25"/>
                  </a:lnTo>
                  <a:lnTo>
                    <a:pt x="43" y="16"/>
                  </a:lnTo>
                  <a:lnTo>
                    <a:pt x="43" y="20"/>
                  </a:lnTo>
                  <a:lnTo>
                    <a:pt x="50" y="20"/>
                  </a:lnTo>
                  <a:lnTo>
                    <a:pt x="48" y="16"/>
                  </a:lnTo>
                  <a:lnTo>
                    <a:pt x="48" y="7"/>
                  </a:lnTo>
                  <a:lnTo>
                    <a:pt x="45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8" name="Freeform 54">
              <a:extLst>
                <a:ext uri="{FF2B5EF4-FFF2-40B4-BE49-F238E27FC236}">
                  <a16:creationId xmlns:a16="http://schemas.microsoft.com/office/drawing/2014/main" id="{56891135-0427-449D-B56C-F56EEF46A8D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222038" y="1152526"/>
              <a:ext cx="79375" cy="68263"/>
            </a:xfrm>
            <a:custGeom>
              <a:avLst/>
              <a:gdLst>
                <a:gd name="T0" fmla="*/ 9 w 22"/>
                <a:gd name="T1" fmla="*/ 15 h 19"/>
                <a:gd name="T2" fmla="*/ 6 w 22"/>
                <a:gd name="T3" fmla="*/ 14 h 19"/>
                <a:gd name="T4" fmla="*/ 4 w 22"/>
                <a:gd name="T5" fmla="*/ 10 h 19"/>
                <a:gd name="T6" fmla="*/ 4 w 22"/>
                <a:gd name="T7" fmla="*/ 7 h 19"/>
                <a:gd name="T8" fmla="*/ 18 w 22"/>
                <a:gd name="T9" fmla="*/ 6 h 19"/>
                <a:gd name="T10" fmla="*/ 18 w 22"/>
                <a:gd name="T11" fmla="*/ 9 h 19"/>
                <a:gd name="T12" fmla="*/ 17 w 22"/>
                <a:gd name="T13" fmla="*/ 13 h 19"/>
                <a:gd name="T14" fmla="*/ 13 w 22"/>
                <a:gd name="T15" fmla="*/ 14 h 19"/>
                <a:gd name="T16" fmla="*/ 10 w 22"/>
                <a:gd name="T17" fmla="*/ 15 h 19"/>
                <a:gd name="T18" fmla="*/ 9 w 22"/>
                <a:gd name="T19" fmla="*/ 15 h 19"/>
                <a:gd name="T20" fmla="*/ 21 w 22"/>
                <a:gd name="T21" fmla="*/ 0 h 19"/>
                <a:gd name="T22" fmla="*/ 18 w 22"/>
                <a:gd name="T23" fmla="*/ 0 h 19"/>
                <a:gd name="T24" fmla="*/ 18 w 22"/>
                <a:gd name="T25" fmla="*/ 2 h 19"/>
                <a:gd name="T26" fmla="*/ 3 w 22"/>
                <a:gd name="T27" fmla="*/ 3 h 19"/>
                <a:gd name="T28" fmla="*/ 3 w 22"/>
                <a:gd name="T29" fmla="*/ 1 h 19"/>
                <a:gd name="T30" fmla="*/ 0 w 22"/>
                <a:gd name="T31" fmla="*/ 1 h 19"/>
                <a:gd name="T32" fmla="*/ 1 w 22"/>
                <a:gd name="T33" fmla="*/ 11 h 19"/>
                <a:gd name="T34" fmla="*/ 4 w 22"/>
                <a:gd name="T35" fmla="*/ 17 h 19"/>
                <a:gd name="T36" fmla="*/ 9 w 22"/>
                <a:gd name="T37" fmla="*/ 19 h 19"/>
                <a:gd name="T38" fmla="*/ 10 w 22"/>
                <a:gd name="T39" fmla="*/ 19 h 19"/>
                <a:gd name="T40" fmla="*/ 14 w 22"/>
                <a:gd name="T41" fmla="*/ 19 h 19"/>
                <a:gd name="T42" fmla="*/ 20 w 22"/>
                <a:gd name="T43" fmla="*/ 16 h 19"/>
                <a:gd name="T44" fmla="*/ 22 w 22"/>
                <a:gd name="T45" fmla="*/ 9 h 19"/>
                <a:gd name="T46" fmla="*/ 21 w 22"/>
                <a:gd name="T47" fmla="*/ 2 h 19"/>
                <a:gd name="T48" fmla="*/ 21 w 22"/>
                <a:gd name="T49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2" h="19">
                  <a:moveTo>
                    <a:pt x="9" y="15"/>
                  </a:moveTo>
                  <a:cubicBezTo>
                    <a:pt x="8" y="15"/>
                    <a:pt x="7" y="14"/>
                    <a:pt x="6" y="14"/>
                  </a:cubicBezTo>
                  <a:cubicBezTo>
                    <a:pt x="5" y="13"/>
                    <a:pt x="4" y="12"/>
                    <a:pt x="4" y="10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9" y="11"/>
                    <a:pt x="18" y="12"/>
                    <a:pt x="17" y="13"/>
                  </a:cubicBezTo>
                  <a:cubicBezTo>
                    <a:pt x="16" y="14"/>
                    <a:pt x="15" y="14"/>
                    <a:pt x="13" y="14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10" y="15"/>
                    <a:pt x="9" y="15"/>
                    <a:pt x="9" y="15"/>
                  </a:cubicBezTo>
                  <a:moveTo>
                    <a:pt x="21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1" y="13"/>
                    <a:pt x="2" y="15"/>
                    <a:pt x="4" y="17"/>
                  </a:cubicBezTo>
                  <a:cubicBezTo>
                    <a:pt x="5" y="18"/>
                    <a:pt x="7" y="19"/>
                    <a:pt x="9" y="19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16" y="18"/>
                    <a:pt x="18" y="17"/>
                    <a:pt x="20" y="16"/>
                  </a:cubicBezTo>
                  <a:cubicBezTo>
                    <a:pt x="21" y="14"/>
                    <a:pt x="22" y="12"/>
                    <a:pt x="22" y="9"/>
                  </a:cubicBezTo>
                  <a:cubicBezTo>
                    <a:pt x="21" y="2"/>
                    <a:pt x="21" y="2"/>
                    <a:pt x="21" y="2"/>
                  </a:cubicBezTo>
                  <a:cubicBezTo>
                    <a:pt x="21" y="0"/>
                    <a:pt x="21" y="0"/>
                    <a:pt x="2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9" name="Freeform 55">
              <a:extLst>
                <a:ext uri="{FF2B5EF4-FFF2-40B4-BE49-F238E27FC236}">
                  <a16:creationId xmlns:a16="http://schemas.microsoft.com/office/drawing/2014/main" id="{495362DE-EDF9-4E87-9DEC-6325981F311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225213" y="1235076"/>
              <a:ext cx="80963" cy="68263"/>
            </a:xfrm>
            <a:custGeom>
              <a:avLst/>
              <a:gdLst>
                <a:gd name="T0" fmla="*/ 15 w 22"/>
                <a:gd name="T1" fmla="*/ 13 h 19"/>
                <a:gd name="T2" fmla="*/ 15 w 22"/>
                <a:gd name="T3" fmla="*/ 13 h 19"/>
                <a:gd name="T4" fmla="*/ 13 w 22"/>
                <a:gd name="T5" fmla="*/ 12 h 19"/>
                <a:gd name="T6" fmla="*/ 12 w 22"/>
                <a:gd name="T7" fmla="*/ 10 h 19"/>
                <a:gd name="T8" fmla="*/ 12 w 22"/>
                <a:gd name="T9" fmla="*/ 7 h 19"/>
                <a:gd name="T10" fmla="*/ 18 w 22"/>
                <a:gd name="T11" fmla="*/ 7 h 19"/>
                <a:gd name="T12" fmla="*/ 18 w 22"/>
                <a:gd name="T13" fmla="*/ 10 h 19"/>
                <a:gd name="T14" fmla="*/ 17 w 22"/>
                <a:gd name="T15" fmla="*/ 13 h 19"/>
                <a:gd name="T16" fmla="*/ 15 w 22"/>
                <a:gd name="T17" fmla="*/ 13 h 19"/>
                <a:gd name="T18" fmla="*/ 1 w 22"/>
                <a:gd name="T19" fmla="*/ 0 h 19"/>
                <a:gd name="T20" fmla="*/ 0 w 22"/>
                <a:gd name="T21" fmla="*/ 9 h 19"/>
                <a:gd name="T22" fmla="*/ 3 w 22"/>
                <a:gd name="T23" fmla="*/ 9 h 19"/>
                <a:gd name="T24" fmla="*/ 3 w 22"/>
                <a:gd name="T25" fmla="*/ 7 h 19"/>
                <a:gd name="T26" fmla="*/ 9 w 22"/>
                <a:gd name="T27" fmla="*/ 7 h 19"/>
                <a:gd name="T28" fmla="*/ 9 w 22"/>
                <a:gd name="T29" fmla="*/ 10 h 19"/>
                <a:gd name="T30" fmla="*/ 8 w 22"/>
                <a:gd name="T31" fmla="*/ 12 h 19"/>
                <a:gd name="T32" fmla="*/ 6 w 22"/>
                <a:gd name="T33" fmla="*/ 13 h 19"/>
                <a:gd name="T34" fmla="*/ 5 w 22"/>
                <a:gd name="T35" fmla="*/ 13 h 19"/>
                <a:gd name="T36" fmla="*/ 4 w 22"/>
                <a:gd name="T37" fmla="*/ 13 h 19"/>
                <a:gd name="T38" fmla="*/ 4 w 22"/>
                <a:gd name="T39" fmla="*/ 13 h 19"/>
                <a:gd name="T40" fmla="*/ 1 w 22"/>
                <a:gd name="T41" fmla="*/ 14 h 19"/>
                <a:gd name="T42" fmla="*/ 0 w 22"/>
                <a:gd name="T43" fmla="*/ 17 h 19"/>
                <a:gd name="T44" fmla="*/ 0 w 22"/>
                <a:gd name="T45" fmla="*/ 19 h 19"/>
                <a:gd name="T46" fmla="*/ 3 w 22"/>
                <a:gd name="T47" fmla="*/ 19 h 19"/>
                <a:gd name="T48" fmla="*/ 3 w 22"/>
                <a:gd name="T49" fmla="*/ 19 h 19"/>
                <a:gd name="T50" fmla="*/ 3 w 22"/>
                <a:gd name="T51" fmla="*/ 18 h 19"/>
                <a:gd name="T52" fmla="*/ 4 w 22"/>
                <a:gd name="T53" fmla="*/ 17 h 19"/>
                <a:gd name="T54" fmla="*/ 4 w 22"/>
                <a:gd name="T55" fmla="*/ 17 h 19"/>
                <a:gd name="T56" fmla="*/ 5 w 22"/>
                <a:gd name="T57" fmla="*/ 17 h 19"/>
                <a:gd name="T58" fmla="*/ 6 w 22"/>
                <a:gd name="T59" fmla="*/ 17 h 19"/>
                <a:gd name="T60" fmla="*/ 8 w 22"/>
                <a:gd name="T61" fmla="*/ 17 h 19"/>
                <a:gd name="T62" fmla="*/ 10 w 22"/>
                <a:gd name="T63" fmla="*/ 14 h 19"/>
                <a:gd name="T64" fmla="*/ 12 w 22"/>
                <a:gd name="T65" fmla="*/ 17 h 19"/>
                <a:gd name="T66" fmla="*/ 15 w 22"/>
                <a:gd name="T67" fmla="*/ 18 h 19"/>
                <a:gd name="T68" fmla="*/ 15 w 22"/>
                <a:gd name="T69" fmla="*/ 18 h 19"/>
                <a:gd name="T70" fmla="*/ 20 w 22"/>
                <a:gd name="T71" fmla="*/ 16 h 19"/>
                <a:gd name="T72" fmla="*/ 21 w 22"/>
                <a:gd name="T73" fmla="*/ 10 h 19"/>
                <a:gd name="T74" fmla="*/ 22 w 22"/>
                <a:gd name="T75" fmla="*/ 3 h 19"/>
                <a:gd name="T76" fmla="*/ 22 w 22"/>
                <a:gd name="T77" fmla="*/ 1 h 19"/>
                <a:gd name="T78" fmla="*/ 19 w 22"/>
                <a:gd name="T79" fmla="*/ 1 h 19"/>
                <a:gd name="T80" fmla="*/ 19 w 22"/>
                <a:gd name="T81" fmla="*/ 3 h 19"/>
                <a:gd name="T82" fmla="*/ 3 w 22"/>
                <a:gd name="T83" fmla="*/ 2 h 19"/>
                <a:gd name="T84" fmla="*/ 3 w 22"/>
                <a:gd name="T85" fmla="*/ 0 h 19"/>
                <a:gd name="T86" fmla="*/ 1 w 22"/>
                <a:gd name="T87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2" h="19">
                  <a:moveTo>
                    <a:pt x="15" y="13"/>
                  </a:moveTo>
                  <a:cubicBezTo>
                    <a:pt x="15" y="13"/>
                    <a:pt x="15" y="13"/>
                    <a:pt x="15" y="13"/>
                  </a:cubicBezTo>
                  <a:cubicBezTo>
                    <a:pt x="14" y="13"/>
                    <a:pt x="13" y="13"/>
                    <a:pt x="13" y="12"/>
                  </a:cubicBezTo>
                  <a:cubicBezTo>
                    <a:pt x="12" y="12"/>
                    <a:pt x="12" y="11"/>
                    <a:pt x="12" y="10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8" y="11"/>
                    <a:pt x="18" y="12"/>
                    <a:pt x="17" y="13"/>
                  </a:cubicBezTo>
                  <a:cubicBezTo>
                    <a:pt x="17" y="13"/>
                    <a:pt x="16" y="13"/>
                    <a:pt x="15" y="13"/>
                  </a:cubicBezTo>
                  <a:moveTo>
                    <a:pt x="1" y="0"/>
                  </a:moveTo>
                  <a:cubicBezTo>
                    <a:pt x="0" y="9"/>
                    <a:pt x="0" y="9"/>
                    <a:pt x="0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9" y="11"/>
                    <a:pt x="8" y="12"/>
                    <a:pt x="8" y="12"/>
                  </a:cubicBezTo>
                  <a:cubicBezTo>
                    <a:pt x="7" y="13"/>
                    <a:pt x="6" y="13"/>
                    <a:pt x="6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3" y="13"/>
                    <a:pt x="2" y="13"/>
                    <a:pt x="1" y="14"/>
                  </a:cubicBezTo>
                  <a:cubicBezTo>
                    <a:pt x="1" y="15"/>
                    <a:pt x="0" y="15"/>
                    <a:pt x="0" y="17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18"/>
                    <a:pt x="3" y="18"/>
                    <a:pt x="3" y="18"/>
                  </a:cubicBezTo>
                  <a:cubicBezTo>
                    <a:pt x="3" y="18"/>
                    <a:pt x="4" y="17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5" y="17"/>
                    <a:pt x="5" y="17"/>
                    <a:pt x="6" y="17"/>
                  </a:cubicBezTo>
                  <a:cubicBezTo>
                    <a:pt x="7" y="17"/>
                    <a:pt x="8" y="17"/>
                    <a:pt x="8" y="17"/>
                  </a:cubicBezTo>
                  <a:cubicBezTo>
                    <a:pt x="9" y="16"/>
                    <a:pt x="10" y="15"/>
                    <a:pt x="10" y="14"/>
                  </a:cubicBezTo>
                  <a:cubicBezTo>
                    <a:pt x="11" y="15"/>
                    <a:pt x="11" y="16"/>
                    <a:pt x="12" y="17"/>
                  </a:cubicBezTo>
                  <a:cubicBezTo>
                    <a:pt x="13" y="17"/>
                    <a:pt x="14" y="18"/>
                    <a:pt x="15" y="18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7" y="18"/>
                    <a:pt x="18" y="17"/>
                    <a:pt x="20" y="16"/>
                  </a:cubicBezTo>
                  <a:cubicBezTo>
                    <a:pt x="21" y="14"/>
                    <a:pt x="21" y="12"/>
                    <a:pt x="21" y="10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22" y="1"/>
                    <a:pt x="22" y="1"/>
                    <a:pt x="22" y="1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0" name="Freeform 56">
              <a:extLst>
                <a:ext uri="{FF2B5EF4-FFF2-40B4-BE49-F238E27FC236}">
                  <a16:creationId xmlns:a16="http://schemas.microsoft.com/office/drawing/2014/main" id="{3C614980-32B7-43F5-AB53-0F8E92EE791E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22038" y="1314451"/>
              <a:ext cx="79375" cy="39688"/>
            </a:xfrm>
            <a:custGeom>
              <a:avLst/>
              <a:gdLst>
                <a:gd name="T0" fmla="*/ 2 w 50"/>
                <a:gd name="T1" fmla="*/ 0 h 25"/>
                <a:gd name="T2" fmla="*/ 0 w 50"/>
                <a:gd name="T3" fmla="*/ 21 h 25"/>
                <a:gd name="T4" fmla="*/ 5 w 50"/>
                <a:gd name="T5" fmla="*/ 21 h 25"/>
                <a:gd name="T6" fmla="*/ 7 w 50"/>
                <a:gd name="T7" fmla="*/ 16 h 25"/>
                <a:gd name="T8" fmla="*/ 41 w 50"/>
                <a:gd name="T9" fmla="*/ 21 h 25"/>
                <a:gd name="T10" fmla="*/ 41 w 50"/>
                <a:gd name="T11" fmla="*/ 25 h 25"/>
                <a:gd name="T12" fmla="*/ 48 w 50"/>
                <a:gd name="T13" fmla="*/ 25 h 25"/>
                <a:gd name="T14" fmla="*/ 50 w 50"/>
                <a:gd name="T15" fmla="*/ 7 h 25"/>
                <a:gd name="T16" fmla="*/ 43 w 50"/>
                <a:gd name="T17" fmla="*/ 5 h 25"/>
                <a:gd name="T18" fmla="*/ 41 w 50"/>
                <a:gd name="T19" fmla="*/ 9 h 25"/>
                <a:gd name="T20" fmla="*/ 7 w 50"/>
                <a:gd name="T21" fmla="*/ 7 h 25"/>
                <a:gd name="T22" fmla="*/ 7 w 50"/>
                <a:gd name="T23" fmla="*/ 3 h 25"/>
                <a:gd name="T24" fmla="*/ 2 w 50"/>
                <a:gd name="T2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0" h="25">
                  <a:moveTo>
                    <a:pt x="2" y="0"/>
                  </a:moveTo>
                  <a:lnTo>
                    <a:pt x="0" y="21"/>
                  </a:lnTo>
                  <a:lnTo>
                    <a:pt x="5" y="21"/>
                  </a:lnTo>
                  <a:lnTo>
                    <a:pt x="7" y="16"/>
                  </a:lnTo>
                  <a:lnTo>
                    <a:pt x="41" y="21"/>
                  </a:lnTo>
                  <a:lnTo>
                    <a:pt x="41" y="25"/>
                  </a:lnTo>
                  <a:lnTo>
                    <a:pt x="48" y="25"/>
                  </a:lnTo>
                  <a:lnTo>
                    <a:pt x="50" y="7"/>
                  </a:lnTo>
                  <a:lnTo>
                    <a:pt x="43" y="5"/>
                  </a:lnTo>
                  <a:lnTo>
                    <a:pt x="41" y="9"/>
                  </a:lnTo>
                  <a:lnTo>
                    <a:pt x="7" y="7"/>
                  </a:lnTo>
                  <a:lnTo>
                    <a:pt x="7" y="3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1" name="Freeform 57">
              <a:extLst>
                <a:ext uri="{FF2B5EF4-FFF2-40B4-BE49-F238E27FC236}">
                  <a16:creationId xmlns:a16="http://schemas.microsoft.com/office/drawing/2014/main" id="{EFFAB90D-484B-4123-BB93-E0A66BFFC26F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22038" y="1314451"/>
              <a:ext cx="79375" cy="39688"/>
            </a:xfrm>
            <a:custGeom>
              <a:avLst/>
              <a:gdLst>
                <a:gd name="T0" fmla="*/ 2 w 50"/>
                <a:gd name="T1" fmla="*/ 0 h 25"/>
                <a:gd name="T2" fmla="*/ 0 w 50"/>
                <a:gd name="T3" fmla="*/ 21 h 25"/>
                <a:gd name="T4" fmla="*/ 5 w 50"/>
                <a:gd name="T5" fmla="*/ 21 h 25"/>
                <a:gd name="T6" fmla="*/ 7 w 50"/>
                <a:gd name="T7" fmla="*/ 16 h 25"/>
                <a:gd name="T8" fmla="*/ 41 w 50"/>
                <a:gd name="T9" fmla="*/ 21 h 25"/>
                <a:gd name="T10" fmla="*/ 41 w 50"/>
                <a:gd name="T11" fmla="*/ 25 h 25"/>
                <a:gd name="T12" fmla="*/ 48 w 50"/>
                <a:gd name="T13" fmla="*/ 25 h 25"/>
                <a:gd name="T14" fmla="*/ 50 w 50"/>
                <a:gd name="T15" fmla="*/ 7 h 25"/>
                <a:gd name="T16" fmla="*/ 43 w 50"/>
                <a:gd name="T17" fmla="*/ 5 h 25"/>
                <a:gd name="T18" fmla="*/ 41 w 50"/>
                <a:gd name="T19" fmla="*/ 9 h 25"/>
                <a:gd name="T20" fmla="*/ 7 w 50"/>
                <a:gd name="T21" fmla="*/ 7 h 25"/>
                <a:gd name="T22" fmla="*/ 7 w 50"/>
                <a:gd name="T23" fmla="*/ 3 h 25"/>
                <a:gd name="T24" fmla="*/ 2 w 50"/>
                <a:gd name="T2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0" h="25">
                  <a:moveTo>
                    <a:pt x="2" y="0"/>
                  </a:moveTo>
                  <a:lnTo>
                    <a:pt x="0" y="21"/>
                  </a:lnTo>
                  <a:lnTo>
                    <a:pt x="5" y="21"/>
                  </a:lnTo>
                  <a:lnTo>
                    <a:pt x="7" y="16"/>
                  </a:lnTo>
                  <a:lnTo>
                    <a:pt x="41" y="21"/>
                  </a:lnTo>
                  <a:lnTo>
                    <a:pt x="41" y="25"/>
                  </a:lnTo>
                  <a:lnTo>
                    <a:pt x="48" y="25"/>
                  </a:lnTo>
                  <a:lnTo>
                    <a:pt x="50" y="7"/>
                  </a:lnTo>
                  <a:lnTo>
                    <a:pt x="43" y="5"/>
                  </a:lnTo>
                  <a:lnTo>
                    <a:pt x="41" y="9"/>
                  </a:lnTo>
                  <a:lnTo>
                    <a:pt x="7" y="7"/>
                  </a:lnTo>
                  <a:lnTo>
                    <a:pt x="7" y="3"/>
                  </a:lnTo>
                  <a:lnTo>
                    <a:pt x="2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2" name="Freeform 58">
              <a:extLst>
                <a:ext uri="{FF2B5EF4-FFF2-40B4-BE49-F238E27FC236}">
                  <a16:creationId xmlns:a16="http://schemas.microsoft.com/office/drawing/2014/main" id="{FCD74D9C-E4EC-436B-8F92-66B71905FCE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07750" y="1358901"/>
              <a:ext cx="87313" cy="93663"/>
            </a:xfrm>
            <a:custGeom>
              <a:avLst/>
              <a:gdLst>
                <a:gd name="T0" fmla="*/ 7 w 55"/>
                <a:gd name="T1" fmla="*/ 0 h 59"/>
                <a:gd name="T2" fmla="*/ 5 w 55"/>
                <a:gd name="T3" fmla="*/ 20 h 59"/>
                <a:gd name="T4" fmla="*/ 9 w 55"/>
                <a:gd name="T5" fmla="*/ 20 h 59"/>
                <a:gd name="T6" fmla="*/ 11 w 55"/>
                <a:gd name="T7" fmla="*/ 16 h 59"/>
                <a:gd name="T8" fmla="*/ 36 w 55"/>
                <a:gd name="T9" fmla="*/ 20 h 59"/>
                <a:gd name="T10" fmla="*/ 36 w 55"/>
                <a:gd name="T11" fmla="*/ 22 h 59"/>
                <a:gd name="T12" fmla="*/ 2 w 55"/>
                <a:gd name="T13" fmla="*/ 34 h 59"/>
                <a:gd name="T14" fmla="*/ 0 w 55"/>
                <a:gd name="T15" fmla="*/ 43 h 59"/>
                <a:gd name="T16" fmla="*/ 39 w 55"/>
                <a:gd name="T17" fmla="*/ 52 h 59"/>
                <a:gd name="T18" fmla="*/ 39 w 55"/>
                <a:gd name="T19" fmla="*/ 57 h 59"/>
                <a:gd name="T20" fmla="*/ 46 w 55"/>
                <a:gd name="T21" fmla="*/ 59 h 59"/>
                <a:gd name="T22" fmla="*/ 46 w 55"/>
                <a:gd name="T23" fmla="*/ 52 h 59"/>
                <a:gd name="T24" fmla="*/ 50 w 55"/>
                <a:gd name="T25" fmla="*/ 38 h 59"/>
                <a:gd name="T26" fmla="*/ 43 w 55"/>
                <a:gd name="T27" fmla="*/ 38 h 59"/>
                <a:gd name="T28" fmla="*/ 41 w 55"/>
                <a:gd name="T29" fmla="*/ 43 h 59"/>
                <a:gd name="T30" fmla="*/ 16 w 55"/>
                <a:gd name="T31" fmla="*/ 38 h 59"/>
                <a:gd name="T32" fmla="*/ 16 w 55"/>
                <a:gd name="T33" fmla="*/ 36 h 59"/>
                <a:gd name="T34" fmla="*/ 52 w 55"/>
                <a:gd name="T35" fmla="*/ 25 h 59"/>
                <a:gd name="T36" fmla="*/ 55 w 55"/>
                <a:gd name="T37" fmla="*/ 16 h 59"/>
                <a:gd name="T38" fmla="*/ 55 w 55"/>
                <a:gd name="T39" fmla="*/ 9 h 59"/>
                <a:gd name="T40" fmla="*/ 50 w 55"/>
                <a:gd name="T41" fmla="*/ 9 h 59"/>
                <a:gd name="T42" fmla="*/ 48 w 55"/>
                <a:gd name="T43" fmla="*/ 13 h 59"/>
                <a:gd name="T44" fmla="*/ 14 w 55"/>
                <a:gd name="T45" fmla="*/ 6 h 59"/>
                <a:gd name="T46" fmla="*/ 14 w 55"/>
                <a:gd name="T47" fmla="*/ 2 h 59"/>
                <a:gd name="T48" fmla="*/ 7 w 55"/>
                <a:gd name="T49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5" h="59">
                  <a:moveTo>
                    <a:pt x="7" y="0"/>
                  </a:moveTo>
                  <a:lnTo>
                    <a:pt x="5" y="20"/>
                  </a:lnTo>
                  <a:lnTo>
                    <a:pt x="9" y="20"/>
                  </a:lnTo>
                  <a:lnTo>
                    <a:pt x="11" y="16"/>
                  </a:lnTo>
                  <a:lnTo>
                    <a:pt x="36" y="20"/>
                  </a:lnTo>
                  <a:lnTo>
                    <a:pt x="36" y="22"/>
                  </a:lnTo>
                  <a:lnTo>
                    <a:pt x="2" y="34"/>
                  </a:lnTo>
                  <a:lnTo>
                    <a:pt x="0" y="43"/>
                  </a:lnTo>
                  <a:lnTo>
                    <a:pt x="39" y="52"/>
                  </a:lnTo>
                  <a:lnTo>
                    <a:pt x="39" y="57"/>
                  </a:lnTo>
                  <a:lnTo>
                    <a:pt x="46" y="59"/>
                  </a:lnTo>
                  <a:lnTo>
                    <a:pt x="46" y="52"/>
                  </a:lnTo>
                  <a:lnTo>
                    <a:pt x="50" y="38"/>
                  </a:lnTo>
                  <a:lnTo>
                    <a:pt x="43" y="38"/>
                  </a:lnTo>
                  <a:lnTo>
                    <a:pt x="41" y="43"/>
                  </a:lnTo>
                  <a:lnTo>
                    <a:pt x="16" y="38"/>
                  </a:lnTo>
                  <a:lnTo>
                    <a:pt x="16" y="36"/>
                  </a:lnTo>
                  <a:lnTo>
                    <a:pt x="52" y="25"/>
                  </a:lnTo>
                  <a:lnTo>
                    <a:pt x="55" y="16"/>
                  </a:lnTo>
                  <a:lnTo>
                    <a:pt x="55" y="9"/>
                  </a:lnTo>
                  <a:lnTo>
                    <a:pt x="50" y="9"/>
                  </a:lnTo>
                  <a:lnTo>
                    <a:pt x="48" y="13"/>
                  </a:lnTo>
                  <a:lnTo>
                    <a:pt x="14" y="6"/>
                  </a:lnTo>
                  <a:lnTo>
                    <a:pt x="14" y="2"/>
                  </a:lnTo>
                  <a:lnTo>
                    <a:pt x="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3" name="Freeform 59">
              <a:extLst>
                <a:ext uri="{FF2B5EF4-FFF2-40B4-BE49-F238E27FC236}">
                  <a16:creationId xmlns:a16="http://schemas.microsoft.com/office/drawing/2014/main" id="{CC0976AF-A1BF-454F-A7E4-F92EB0237F1E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07750" y="1358901"/>
              <a:ext cx="87313" cy="93663"/>
            </a:xfrm>
            <a:custGeom>
              <a:avLst/>
              <a:gdLst>
                <a:gd name="T0" fmla="*/ 7 w 55"/>
                <a:gd name="T1" fmla="*/ 0 h 59"/>
                <a:gd name="T2" fmla="*/ 5 w 55"/>
                <a:gd name="T3" fmla="*/ 20 h 59"/>
                <a:gd name="T4" fmla="*/ 9 w 55"/>
                <a:gd name="T5" fmla="*/ 20 h 59"/>
                <a:gd name="T6" fmla="*/ 11 w 55"/>
                <a:gd name="T7" fmla="*/ 16 h 59"/>
                <a:gd name="T8" fmla="*/ 36 w 55"/>
                <a:gd name="T9" fmla="*/ 20 h 59"/>
                <a:gd name="T10" fmla="*/ 36 w 55"/>
                <a:gd name="T11" fmla="*/ 22 h 59"/>
                <a:gd name="T12" fmla="*/ 2 w 55"/>
                <a:gd name="T13" fmla="*/ 34 h 59"/>
                <a:gd name="T14" fmla="*/ 0 w 55"/>
                <a:gd name="T15" fmla="*/ 43 h 59"/>
                <a:gd name="T16" fmla="*/ 39 w 55"/>
                <a:gd name="T17" fmla="*/ 52 h 59"/>
                <a:gd name="T18" fmla="*/ 39 w 55"/>
                <a:gd name="T19" fmla="*/ 57 h 59"/>
                <a:gd name="T20" fmla="*/ 46 w 55"/>
                <a:gd name="T21" fmla="*/ 59 h 59"/>
                <a:gd name="T22" fmla="*/ 46 w 55"/>
                <a:gd name="T23" fmla="*/ 52 h 59"/>
                <a:gd name="T24" fmla="*/ 50 w 55"/>
                <a:gd name="T25" fmla="*/ 38 h 59"/>
                <a:gd name="T26" fmla="*/ 43 w 55"/>
                <a:gd name="T27" fmla="*/ 38 h 59"/>
                <a:gd name="T28" fmla="*/ 41 w 55"/>
                <a:gd name="T29" fmla="*/ 43 h 59"/>
                <a:gd name="T30" fmla="*/ 16 w 55"/>
                <a:gd name="T31" fmla="*/ 38 h 59"/>
                <a:gd name="T32" fmla="*/ 16 w 55"/>
                <a:gd name="T33" fmla="*/ 36 h 59"/>
                <a:gd name="T34" fmla="*/ 52 w 55"/>
                <a:gd name="T35" fmla="*/ 25 h 59"/>
                <a:gd name="T36" fmla="*/ 55 w 55"/>
                <a:gd name="T37" fmla="*/ 16 h 59"/>
                <a:gd name="T38" fmla="*/ 55 w 55"/>
                <a:gd name="T39" fmla="*/ 9 h 59"/>
                <a:gd name="T40" fmla="*/ 50 w 55"/>
                <a:gd name="T41" fmla="*/ 9 h 59"/>
                <a:gd name="T42" fmla="*/ 48 w 55"/>
                <a:gd name="T43" fmla="*/ 13 h 59"/>
                <a:gd name="T44" fmla="*/ 14 w 55"/>
                <a:gd name="T45" fmla="*/ 6 h 59"/>
                <a:gd name="T46" fmla="*/ 14 w 55"/>
                <a:gd name="T47" fmla="*/ 2 h 59"/>
                <a:gd name="T48" fmla="*/ 7 w 55"/>
                <a:gd name="T49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5" h="59">
                  <a:moveTo>
                    <a:pt x="7" y="0"/>
                  </a:moveTo>
                  <a:lnTo>
                    <a:pt x="5" y="20"/>
                  </a:lnTo>
                  <a:lnTo>
                    <a:pt x="9" y="20"/>
                  </a:lnTo>
                  <a:lnTo>
                    <a:pt x="11" y="16"/>
                  </a:lnTo>
                  <a:lnTo>
                    <a:pt x="36" y="20"/>
                  </a:lnTo>
                  <a:lnTo>
                    <a:pt x="36" y="22"/>
                  </a:lnTo>
                  <a:lnTo>
                    <a:pt x="2" y="34"/>
                  </a:lnTo>
                  <a:lnTo>
                    <a:pt x="0" y="43"/>
                  </a:lnTo>
                  <a:lnTo>
                    <a:pt x="39" y="52"/>
                  </a:lnTo>
                  <a:lnTo>
                    <a:pt x="39" y="57"/>
                  </a:lnTo>
                  <a:lnTo>
                    <a:pt x="46" y="59"/>
                  </a:lnTo>
                  <a:lnTo>
                    <a:pt x="46" y="52"/>
                  </a:lnTo>
                  <a:lnTo>
                    <a:pt x="50" y="38"/>
                  </a:lnTo>
                  <a:lnTo>
                    <a:pt x="43" y="38"/>
                  </a:lnTo>
                  <a:lnTo>
                    <a:pt x="41" y="43"/>
                  </a:lnTo>
                  <a:lnTo>
                    <a:pt x="16" y="38"/>
                  </a:lnTo>
                  <a:lnTo>
                    <a:pt x="16" y="36"/>
                  </a:lnTo>
                  <a:lnTo>
                    <a:pt x="52" y="25"/>
                  </a:lnTo>
                  <a:lnTo>
                    <a:pt x="55" y="16"/>
                  </a:lnTo>
                  <a:lnTo>
                    <a:pt x="55" y="9"/>
                  </a:lnTo>
                  <a:lnTo>
                    <a:pt x="50" y="9"/>
                  </a:lnTo>
                  <a:lnTo>
                    <a:pt x="48" y="13"/>
                  </a:lnTo>
                  <a:lnTo>
                    <a:pt x="14" y="6"/>
                  </a:lnTo>
                  <a:lnTo>
                    <a:pt x="14" y="2"/>
                  </a:lnTo>
                  <a:lnTo>
                    <a:pt x="7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4" name="Freeform 60">
              <a:extLst>
                <a:ext uri="{FF2B5EF4-FFF2-40B4-BE49-F238E27FC236}">
                  <a16:creationId xmlns:a16="http://schemas.microsoft.com/office/drawing/2014/main" id="{271C0D18-60F6-437E-B812-7A413BD33CD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82350" y="1444626"/>
              <a:ext cx="93663" cy="90488"/>
            </a:xfrm>
            <a:custGeom>
              <a:avLst/>
              <a:gdLst>
                <a:gd name="T0" fmla="*/ 14 w 59"/>
                <a:gd name="T1" fmla="*/ 0 h 57"/>
                <a:gd name="T2" fmla="*/ 7 w 59"/>
                <a:gd name="T3" fmla="*/ 19 h 57"/>
                <a:gd name="T4" fmla="*/ 11 w 59"/>
                <a:gd name="T5" fmla="*/ 21 h 57"/>
                <a:gd name="T6" fmla="*/ 14 w 59"/>
                <a:gd name="T7" fmla="*/ 16 h 57"/>
                <a:gd name="T8" fmla="*/ 27 w 59"/>
                <a:gd name="T9" fmla="*/ 21 h 57"/>
                <a:gd name="T10" fmla="*/ 25 w 59"/>
                <a:gd name="T11" fmla="*/ 25 h 57"/>
                <a:gd name="T12" fmla="*/ 9 w 59"/>
                <a:gd name="T13" fmla="*/ 30 h 57"/>
                <a:gd name="T14" fmla="*/ 9 w 59"/>
                <a:gd name="T15" fmla="*/ 28 h 57"/>
                <a:gd name="T16" fmla="*/ 5 w 59"/>
                <a:gd name="T17" fmla="*/ 25 h 57"/>
                <a:gd name="T18" fmla="*/ 0 w 59"/>
                <a:gd name="T19" fmla="*/ 44 h 57"/>
                <a:gd name="T20" fmla="*/ 5 w 59"/>
                <a:gd name="T21" fmla="*/ 46 h 57"/>
                <a:gd name="T22" fmla="*/ 7 w 59"/>
                <a:gd name="T23" fmla="*/ 41 h 57"/>
                <a:gd name="T24" fmla="*/ 30 w 59"/>
                <a:gd name="T25" fmla="*/ 35 h 57"/>
                <a:gd name="T26" fmla="*/ 41 w 59"/>
                <a:gd name="T27" fmla="*/ 50 h 57"/>
                <a:gd name="T28" fmla="*/ 39 w 59"/>
                <a:gd name="T29" fmla="*/ 55 h 57"/>
                <a:gd name="T30" fmla="*/ 46 w 59"/>
                <a:gd name="T31" fmla="*/ 57 h 57"/>
                <a:gd name="T32" fmla="*/ 50 w 59"/>
                <a:gd name="T33" fmla="*/ 39 h 57"/>
                <a:gd name="T34" fmla="*/ 46 w 59"/>
                <a:gd name="T35" fmla="*/ 37 h 57"/>
                <a:gd name="T36" fmla="*/ 43 w 59"/>
                <a:gd name="T37" fmla="*/ 41 h 57"/>
                <a:gd name="T38" fmla="*/ 34 w 59"/>
                <a:gd name="T39" fmla="*/ 28 h 57"/>
                <a:gd name="T40" fmla="*/ 34 w 59"/>
                <a:gd name="T41" fmla="*/ 23 h 57"/>
                <a:gd name="T42" fmla="*/ 48 w 59"/>
                <a:gd name="T43" fmla="*/ 28 h 57"/>
                <a:gd name="T44" fmla="*/ 48 w 59"/>
                <a:gd name="T45" fmla="*/ 32 h 57"/>
                <a:gd name="T46" fmla="*/ 52 w 59"/>
                <a:gd name="T47" fmla="*/ 35 h 57"/>
                <a:gd name="T48" fmla="*/ 59 w 59"/>
                <a:gd name="T49" fmla="*/ 16 h 57"/>
                <a:gd name="T50" fmla="*/ 52 w 59"/>
                <a:gd name="T51" fmla="*/ 14 h 57"/>
                <a:gd name="T52" fmla="*/ 50 w 59"/>
                <a:gd name="T53" fmla="*/ 19 h 57"/>
                <a:gd name="T54" fmla="*/ 18 w 59"/>
                <a:gd name="T55" fmla="*/ 7 h 57"/>
                <a:gd name="T56" fmla="*/ 18 w 59"/>
                <a:gd name="T57" fmla="*/ 3 h 57"/>
                <a:gd name="T58" fmla="*/ 14 w 59"/>
                <a:gd name="T59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59" h="57">
                  <a:moveTo>
                    <a:pt x="14" y="0"/>
                  </a:moveTo>
                  <a:lnTo>
                    <a:pt x="7" y="19"/>
                  </a:lnTo>
                  <a:lnTo>
                    <a:pt x="11" y="21"/>
                  </a:lnTo>
                  <a:lnTo>
                    <a:pt x="14" y="16"/>
                  </a:lnTo>
                  <a:lnTo>
                    <a:pt x="27" y="21"/>
                  </a:lnTo>
                  <a:lnTo>
                    <a:pt x="25" y="25"/>
                  </a:lnTo>
                  <a:lnTo>
                    <a:pt x="9" y="30"/>
                  </a:lnTo>
                  <a:lnTo>
                    <a:pt x="9" y="28"/>
                  </a:lnTo>
                  <a:lnTo>
                    <a:pt x="5" y="25"/>
                  </a:lnTo>
                  <a:lnTo>
                    <a:pt x="0" y="44"/>
                  </a:lnTo>
                  <a:lnTo>
                    <a:pt x="5" y="46"/>
                  </a:lnTo>
                  <a:lnTo>
                    <a:pt x="7" y="41"/>
                  </a:lnTo>
                  <a:lnTo>
                    <a:pt x="30" y="35"/>
                  </a:lnTo>
                  <a:lnTo>
                    <a:pt x="41" y="50"/>
                  </a:lnTo>
                  <a:lnTo>
                    <a:pt x="39" y="55"/>
                  </a:lnTo>
                  <a:lnTo>
                    <a:pt x="46" y="57"/>
                  </a:lnTo>
                  <a:lnTo>
                    <a:pt x="50" y="39"/>
                  </a:lnTo>
                  <a:lnTo>
                    <a:pt x="46" y="37"/>
                  </a:lnTo>
                  <a:lnTo>
                    <a:pt x="43" y="41"/>
                  </a:lnTo>
                  <a:lnTo>
                    <a:pt x="34" y="28"/>
                  </a:lnTo>
                  <a:lnTo>
                    <a:pt x="34" y="23"/>
                  </a:lnTo>
                  <a:lnTo>
                    <a:pt x="48" y="28"/>
                  </a:lnTo>
                  <a:lnTo>
                    <a:pt x="48" y="32"/>
                  </a:lnTo>
                  <a:lnTo>
                    <a:pt x="52" y="35"/>
                  </a:lnTo>
                  <a:lnTo>
                    <a:pt x="59" y="16"/>
                  </a:lnTo>
                  <a:lnTo>
                    <a:pt x="52" y="14"/>
                  </a:lnTo>
                  <a:lnTo>
                    <a:pt x="50" y="19"/>
                  </a:lnTo>
                  <a:lnTo>
                    <a:pt x="18" y="7"/>
                  </a:lnTo>
                  <a:lnTo>
                    <a:pt x="18" y="3"/>
                  </a:lnTo>
                  <a:lnTo>
                    <a:pt x="1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5" name="Freeform 61">
              <a:extLst>
                <a:ext uri="{FF2B5EF4-FFF2-40B4-BE49-F238E27FC236}">
                  <a16:creationId xmlns:a16="http://schemas.microsoft.com/office/drawing/2014/main" id="{31241310-304E-437B-A8B9-9D96FE1EFCAF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82350" y="1444626"/>
              <a:ext cx="93663" cy="90488"/>
            </a:xfrm>
            <a:custGeom>
              <a:avLst/>
              <a:gdLst>
                <a:gd name="T0" fmla="*/ 14 w 59"/>
                <a:gd name="T1" fmla="*/ 0 h 57"/>
                <a:gd name="T2" fmla="*/ 7 w 59"/>
                <a:gd name="T3" fmla="*/ 19 h 57"/>
                <a:gd name="T4" fmla="*/ 11 w 59"/>
                <a:gd name="T5" fmla="*/ 21 h 57"/>
                <a:gd name="T6" fmla="*/ 14 w 59"/>
                <a:gd name="T7" fmla="*/ 16 h 57"/>
                <a:gd name="T8" fmla="*/ 27 w 59"/>
                <a:gd name="T9" fmla="*/ 21 h 57"/>
                <a:gd name="T10" fmla="*/ 25 w 59"/>
                <a:gd name="T11" fmla="*/ 25 h 57"/>
                <a:gd name="T12" fmla="*/ 9 w 59"/>
                <a:gd name="T13" fmla="*/ 30 h 57"/>
                <a:gd name="T14" fmla="*/ 9 w 59"/>
                <a:gd name="T15" fmla="*/ 28 h 57"/>
                <a:gd name="T16" fmla="*/ 5 w 59"/>
                <a:gd name="T17" fmla="*/ 25 h 57"/>
                <a:gd name="T18" fmla="*/ 0 w 59"/>
                <a:gd name="T19" fmla="*/ 44 h 57"/>
                <a:gd name="T20" fmla="*/ 5 w 59"/>
                <a:gd name="T21" fmla="*/ 46 h 57"/>
                <a:gd name="T22" fmla="*/ 7 w 59"/>
                <a:gd name="T23" fmla="*/ 41 h 57"/>
                <a:gd name="T24" fmla="*/ 30 w 59"/>
                <a:gd name="T25" fmla="*/ 35 h 57"/>
                <a:gd name="T26" fmla="*/ 41 w 59"/>
                <a:gd name="T27" fmla="*/ 50 h 57"/>
                <a:gd name="T28" fmla="*/ 39 w 59"/>
                <a:gd name="T29" fmla="*/ 55 h 57"/>
                <a:gd name="T30" fmla="*/ 46 w 59"/>
                <a:gd name="T31" fmla="*/ 57 h 57"/>
                <a:gd name="T32" fmla="*/ 50 w 59"/>
                <a:gd name="T33" fmla="*/ 39 h 57"/>
                <a:gd name="T34" fmla="*/ 46 w 59"/>
                <a:gd name="T35" fmla="*/ 37 h 57"/>
                <a:gd name="T36" fmla="*/ 43 w 59"/>
                <a:gd name="T37" fmla="*/ 41 h 57"/>
                <a:gd name="T38" fmla="*/ 34 w 59"/>
                <a:gd name="T39" fmla="*/ 28 h 57"/>
                <a:gd name="T40" fmla="*/ 34 w 59"/>
                <a:gd name="T41" fmla="*/ 23 h 57"/>
                <a:gd name="T42" fmla="*/ 48 w 59"/>
                <a:gd name="T43" fmla="*/ 28 h 57"/>
                <a:gd name="T44" fmla="*/ 48 w 59"/>
                <a:gd name="T45" fmla="*/ 32 h 57"/>
                <a:gd name="T46" fmla="*/ 52 w 59"/>
                <a:gd name="T47" fmla="*/ 35 h 57"/>
                <a:gd name="T48" fmla="*/ 59 w 59"/>
                <a:gd name="T49" fmla="*/ 16 h 57"/>
                <a:gd name="T50" fmla="*/ 52 w 59"/>
                <a:gd name="T51" fmla="*/ 14 h 57"/>
                <a:gd name="T52" fmla="*/ 50 w 59"/>
                <a:gd name="T53" fmla="*/ 19 h 57"/>
                <a:gd name="T54" fmla="*/ 18 w 59"/>
                <a:gd name="T55" fmla="*/ 7 h 57"/>
                <a:gd name="T56" fmla="*/ 18 w 59"/>
                <a:gd name="T57" fmla="*/ 3 h 57"/>
                <a:gd name="T58" fmla="*/ 14 w 59"/>
                <a:gd name="T59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59" h="57">
                  <a:moveTo>
                    <a:pt x="14" y="0"/>
                  </a:moveTo>
                  <a:lnTo>
                    <a:pt x="7" y="19"/>
                  </a:lnTo>
                  <a:lnTo>
                    <a:pt x="11" y="21"/>
                  </a:lnTo>
                  <a:lnTo>
                    <a:pt x="14" y="16"/>
                  </a:lnTo>
                  <a:lnTo>
                    <a:pt x="27" y="21"/>
                  </a:lnTo>
                  <a:lnTo>
                    <a:pt x="25" y="25"/>
                  </a:lnTo>
                  <a:lnTo>
                    <a:pt x="9" y="30"/>
                  </a:lnTo>
                  <a:lnTo>
                    <a:pt x="9" y="28"/>
                  </a:lnTo>
                  <a:lnTo>
                    <a:pt x="5" y="25"/>
                  </a:lnTo>
                  <a:lnTo>
                    <a:pt x="0" y="44"/>
                  </a:lnTo>
                  <a:lnTo>
                    <a:pt x="5" y="46"/>
                  </a:lnTo>
                  <a:lnTo>
                    <a:pt x="7" y="41"/>
                  </a:lnTo>
                  <a:lnTo>
                    <a:pt x="30" y="35"/>
                  </a:lnTo>
                  <a:lnTo>
                    <a:pt x="41" y="50"/>
                  </a:lnTo>
                  <a:lnTo>
                    <a:pt x="39" y="55"/>
                  </a:lnTo>
                  <a:lnTo>
                    <a:pt x="46" y="57"/>
                  </a:lnTo>
                  <a:lnTo>
                    <a:pt x="50" y="39"/>
                  </a:lnTo>
                  <a:lnTo>
                    <a:pt x="46" y="37"/>
                  </a:lnTo>
                  <a:lnTo>
                    <a:pt x="43" y="41"/>
                  </a:lnTo>
                  <a:lnTo>
                    <a:pt x="34" y="28"/>
                  </a:lnTo>
                  <a:lnTo>
                    <a:pt x="34" y="23"/>
                  </a:lnTo>
                  <a:lnTo>
                    <a:pt x="48" y="28"/>
                  </a:lnTo>
                  <a:lnTo>
                    <a:pt x="48" y="32"/>
                  </a:lnTo>
                  <a:lnTo>
                    <a:pt x="52" y="35"/>
                  </a:lnTo>
                  <a:lnTo>
                    <a:pt x="59" y="16"/>
                  </a:lnTo>
                  <a:lnTo>
                    <a:pt x="52" y="14"/>
                  </a:lnTo>
                  <a:lnTo>
                    <a:pt x="50" y="19"/>
                  </a:lnTo>
                  <a:lnTo>
                    <a:pt x="18" y="7"/>
                  </a:lnTo>
                  <a:lnTo>
                    <a:pt x="18" y="3"/>
                  </a:lnTo>
                  <a:lnTo>
                    <a:pt x="14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6" name="Freeform 62">
              <a:extLst>
                <a:ext uri="{FF2B5EF4-FFF2-40B4-BE49-F238E27FC236}">
                  <a16:creationId xmlns:a16="http://schemas.microsoft.com/office/drawing/2014/main" id="{27E56C9C-7B6C-4D39-9A1C-5E1D35814CA0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60125" y="1531938"/>
              <a:ext cx="79375" cy="73025"/>
            </a:xfrm>
            <a:custGeom>
              <a:avLst/>
              <a:gdLst>
                <a:gd name="T0" fmla="*/ 7 w 22"/>
                <a:gd name="T1" fmla="*/ 0 h 20"/>
                <a:gd name="T2" fmla="*/ 3 w 22"/>
                <a:gd name="T3" fmla="*/ 2 h 20"/>
                <a:gd name="T4" fmla="*/ 1 w 22"/>
                <a:gd name="T5" fmla="*/ 6 h 20"/>
                <a:gd name="T6" fmla="*/ 0 w 22"/>
                <a:gd name="T7" fmla="*/ 11 h 20"/>
                <a:gd name="T8" fmla="*/ 3 w 22"/>
                <a:gd name="T9" fmla="*/ 15 h 20"/>
                <a:gd name="T10" fmla="*/ 5 w 22"/>
                <a:gd name="T11" fmla="*/ 16 h 20"/>
                <a:gd name="T12" fmla="*/ 8 w 22"/>
                <a:gd name="T13" fmla="*/ 15 h 20"/>
                <a:gd name="T14" fmla="*/ 12 w 22"/>
                <a:gd name="T15" fmla="*/ 11 h 20"/>
                <a:gd name="T16" fmla="*/ 15 w 22"/>
                <a:gd name="T17" fmla="*/ 9 h 20"/>
                <a:gd name="T18" fmla="*/ 16 w 22"/>
                <a:gd name="T19" fmla="*/ 8 h 20"/>
                <a:gd name="T20" fmla="*/ 17 w 22"/>
                <a:gd name="T21" fmla="*/ 8 h 20"/>
                <a:gd name="T22" fmla="*/ 18 w 22"/>
                <a:gd name="T23" fmla="*/ 10 h 20"/>
                <a:gd name="T24" fmla="*/ 18 w 22"/>
                <a:gd name="T25" fmla="*/ 13 h 20"/>
                <a:gd name="T26" fmla="*/ 17 w 22"/>
                <a:gd name="T27" fmla="*/ 15 h 20"/>
                <a:gd name="T28" fmla="*/ 15 w 22"/>
                <a:gd name="T29" fmla="*/ 16 h 20"/>
                <a:gd name="T30" fmla="*/ 13 w 22"/>
                <a:gd name="T31" fmla="*/ 15 h 20"/>
                <a:gd name="T32" fmla="*/ 11 w 22"/>
                <a:gd name="T33" fmla="*/ 18 h 20"/>
                <a:gd name="T34" fmla="*/ 15 w 22"/>
                <a:gd name="T35" fmla="*/ 20 h 20"/>
                <a:gd name="T36" fmla="*/ 18 w 22"/>
                <a:gd name="T37" fmla="*/ 18 h 20"/>
                <a:gd name="T38" fmla="*/ 21 w 22"/>
                <a:gd name="T39" fmla="*/ 14 h 20"/>
                <a:gd name="T40" fmla="*/ 21 w 22"/>
                <a:gd name="T41" fmla="*/ 8 h 20"/>
                <a:gd name="T42" fmla="*/ 18 w 22"/>
                <a:gd name="T43" fmla="*/ 5 h 20"/>
                <a:gd name="T44" fmla="*/ 16 w 22"/>
                <a:gd name="T45" fmla="*/ 4 h 20"/>
                <a:gd name="T46" fmla="*/ 14 w 22"/>
                <a:gd name="T47" fmla="*/ 5 h 20"/>
                <a:gd name="T48" fmla="*/ 9 w 22"/>
                <a:gd name="T49" fmla="*/ 9 h 20"/>
                <a:gd name="T50" fmla="*/ 7 w 22"/>
                <a:gd name="T51" fmla="*/ 11 h 20"/>
                <a:gd name="T52" fmla="*/ 6 w 22"/>
                <a:gd name="T53" fmla="*/ 11 h 20"/>
                <a:gd name="T54" fmla="*/ 5 w 22"/>
                <a:gd name="T55" fmla="*/ 11 h 20"/>
                <a:gd name="T56" fmla="*/ 3 w 22"/>
                <a:gd name="T57" fmla="*/ 10 h 20"/>
                <a:gd name="T58" fmla="*/ 4 w 22"/>
                <a:gd name="T59" fmla="*/ 7 h 20"/>
                <a:gd name="T60" fmla="*/ 5 w 22"/>
                <a:gd name="T61" fmla="*/ 5 h 20"/>
                <a:gd name="T62" fmla="*/ 6 w 22"/>
                <a:gd name="T63" fmla="*/ 4 h 20"/>
                <a:gd name="T64" fmla="*/ 9 w 22"/>
                <a:gd name="T65" fmla="*/ 4 h 20"/>
                <a:gd name="T66" fmla="*/ 11 w 22"/>
                <a:gd name="T67" fmla="*/ 1 h 20"/>
                <a:gd name="T68" fmla="*/ 7 w 22"/>
                <a:gd name="T69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2" h="20">
                  <a:moveTo>
                    <a:pt x="7" y="0"/>
                  </a:moveTo>
                  <a:cubicBezTo>
                    <a:pt x="5" y="0"/>
                    <a:pt x="4" y="1"/>
                    <a:pt x="3" y="2"/>
                  </a:cubicBezTo>
                  <a:cubicBezTo>
                    <a:pt x="2" y="3"/>
                    <a:pt x="1" y="4"/>
                    <a:pt x="1" y="6"/>
                  </a:cubicBezTo>
                  <a:cubicBezTo>
                    <a:pt x="0" y="8"/>
                    <a:pt x="0" y="10"/>
                    <a:pt x="0" y="11"/>
                  </a:cubicBezTo>
                  <a:cubicBezTo>
                    <a:pt x="0" y="13"/>
                    <a:pt x="1" y="14"/>
                    <a:pt x="3" y="15"/>
                  </a:cubicBezTo>
                  <a:cubicBezTo>
                    <a:pt x="4" y="15"/>
                    <a:pt x="5" y="16"/>
                    <a:pt x="5" y="16"/>
                  </a:cubicBezTo>
                  <a:cubicBezTo>
                    <a:pt x="6" y="16"/>
                    <a:pt x="7" y="15"/>
                    <a:pt x="8" y="15"/>
                  </a:cubicBezTo>
                  <a:cubicBezTo>
                    <a:pt x="9" y="14"/>
                    <a:pt x="11" y="13"/>
                    <a:pt x="12" y="11"/>
                  </a:cubicBezTo>
                  <a:cubicBezTo>
                    <a:pt x="13" y="10"/>
                    <a:pt x="14" y="9"/>
                    <a:pt x="15" y="9"/>
                  </a:cubicBezTo>
                  <a:cubicBezTo>
                    <a:pt x="15" y="8"/>
                    <a:pt x="16" y="8"/>
                    <a:pt x="16" y="8"/>
                  </a:cubicBezTo>
                  <a:cubicBezTo>
                    <a:pt x="16" y="8"/>
                    <a:pt x="16" y="8"/>
                    <a:pt x="17" y="8"/>
                  </a:cubicBezTo>
                  <a:cubicBezTo>
                    <a:pt x="17" y="9"/>
                    <a:pt x="18" y="9"/>
                    <a:pt x="18" y="10"/>
                  </a:cubicBezTo>
                  <a:cubicBezTo>
                    <a:pt x="18" y="11"/>
                    <a:pt x="18" y="12"/>
                    <a:pt x="18" y="13"/>
                  </a:cubicBezTo>
                  <a:cubicBezTo>
                    <a:pt x="17" y="14"/>
                    <a:pt x="17" y="14"/>
                    <a:pt x="17" y="15"/>
                  </a:cubicBezTo>
                  <a:cubicBezTo>
                    <a:pt x="16" y="15"/>
                    <a:pt x="16" y="16"/>
                    <a:pt x="15" y="16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6" y="19"/>
                    <a:pt x="17" y="19"/>
                    <a:pt x="18" y="18"/>
                  </a:cubicBezTo>
                  <a:cubicBezTo>
                    <a:pt x="19" y="17"/>
                    <a:pt x="20" y="15"/>
                    <a:pt x="21" y="14"/>
                  </a:cubicBezTo>
                  <a:cubicBezTo>
                    <a:pt x="22" y="12"/>
                    <a:pt x="22" y="10"/>
                    <a:pt x="21" y="8"/>
                  </a:cubicBezTo>
                  <a:cubicBezTo>
                    <a:pt x="21" y="6"/>
                    <a:pt x="20" y="5"/>
                    <a:pt x="18" y="5"/>
                  </a:cubicBezTo>
                  <a:cubicBezTo>
                    <a:pt x="18" y="4"/>
                    <a:pt x="17" y="4"/>
                    <a:pt x="16" y="4"/>
                  </a:cubicBezTo>
                  <a:cubicBezTo>
                    <a:pt x="15" y="4"/>
                    <a:pt x="15" y="4"/>
                    <a:pt x="14" y="5"/>
                  </a:cubicBezTo>
                  <a:cubicBezTo>
                    <a:pt x="13" y="6"/>
                    <a:pt x="11" y="7"/>
                    <a:pt x="9" y="9"/>
                  </a:cubicBezTo>
                  <a:cubicBezTo>
                    <a:pt x="8" y="10"/>
                    <a:pt x="8" y="11"/>
                    <a:pt x="7" y="11"/>
                  </a:cubicBezTo>
                  <a:cubicBezTo>
                    <a:pt x="7" y="11"/>
                    <a:pt x="6" y="11"/>
                    <a:pt x="6" y="11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4" y="11"/>
                    <a:pt x="4" y="10"/>
                    <a:pt x="3" y="10"/>
                  </a:cubicBezTo>
                  <a:cubicBezTo>
                    <a:pt x="3" y="9"/>
                    <a:pt x="3" y="8"/>
                    <a:pt x="4" y="7"/>
                  </a:cubicBezTo>
                  <a:cubicBezTo>
                    <a:pt x="4" y="6"/>
                    <a:pt x="5" y="5"/>
                    <a:pt x="5" y="5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7" y="0"/>
                    <a:pt x="7" y="0"/>
                    <a:pt x="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7" name="Freeform 63">
              <a:extLst>
                <a:ext uri="{FF2B5EF4-FFF2-40B4-BE49-F238E27FC236}">
                  <a16:creationId xmlns:a16="http://schemas.microsoft.com/office/drawing/2014/main" id="{4108B84F-A3E1-4768-82BD-751A4E2F56B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688513" y="1524001"/>
              <a:ext cx="87313" cy="69850"/>
            </a:xfrm>
            <a:custGeom>
              <a:avLst/>
              <a:gdLst>
                <a:gd name="T0" fmla="*/ 11 w 55"/>
                <a:gd name="T1" fmla="*/ 35 h 44"/>
                <a:gd name="T2" fmla="*/ 11 w 55"/>
                <a:gd name="T3" fmla="*/ 35 h 44"/>
                <a:gd name="T4" fmla="*/ 25 w 55"/>
                <a:gd name="T5" fmla="*/ 23 h 44"/>
                <a:gd name="T6" fmla="*/ 30 w 55"/>
                <a:gd name="T7" fmla="*/ 35 h 44"/>
                <a:gd name="T8" fmla="*/ 11 w 55"/>
                <a:gd name="T9" fmla="*/ 35 h 44"/>
                <a:gd name="T10" fmla="*/ 37 w 55"/>
                <a:gd name="T11" fmla="*/ 0 h 44"/>
                <a:gd name="T12" fmla="*/ 32 w 55"/>
                <a:gd name="T13" fmla="*/ 3 h 44"/>
                <a:gd name="T14" fmla="*/ 32 w 55"/>
                <a:gd name="T15" fmla="*/ 5 h 44"/>
                <a:gd name="T16" fmla="*/ 0 w 55"/>
                <a:gd name="T17" fmla="*/ 35 h 44"/>
                <a:gd name="T18" fmla="*/ 5 w 55"/>
                <a:gd name="T19" fmla="*/ 44 h 44"/>
                <a:gd name="T20" fmla="*/ 48 w 55"/>
                <a:gd name="T21" fmla="*/ 41 h 44"/>
                <a:gd name="T22" fmla="*/ 50 w 55"/>
                <a:gd name="T23" fmla="*/ 44 h 44"/>
                <a:gd name="T24" fmla="*/ 55 w 55"/>
                <a:gd name="T25" fmla="*/ 41 h 44"/>
                <a:gd name="T26" fmla="*/ 48 w 55"/>
                <a:gd name="T27" fmla="*/ 26 h 44"/>
                <a:gd name="T28" fmla="*/ 43 w 55"/>
                <a:gd name="T29" fmla="*/ 28 h 44"/>
                <a:gd name="T30" fmla="*/ 43 w 55"/>
                <a:gd name="T31" fmla="*/ 32 h 44"/>
                <a:gd name="T32" fmla="*/ 37 w 55"/>
                <a:gd name="T33" fmla="*/ 32 h 44"/>
                <a:gd name="T34" fmla="*/ 30 w 55"/>
                <a:gd name="T35" fmla="*/ 19 h 44"/>
                <a:gd name="T36" fmla="*/ 37 w 55"/>
                <a:gd name="T37" fmla="*/ 14 h 44"/>
                <a:gd name="T38" fmla="*/ 39 w 55"/>
                <a:gd name="T39" fmla="*/ 16 h 44"/>
                <a:gd name="T40" fmla="*/ 43 w 55"/>
                <a:gd name="T41" fmla="*/ 14 h 44"/>
                <a:gd name="T42" fmla="*/ 37 w 55"/>
                <a:gd name="T43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5" h="44">
                  <a:moveTo>
                    <a:pt x="11" y="35"/>
                  </a:moveTo>
                  <a:lnTo>
                    <a:pt x="11" y="35"/>
                  </a:lnTo>
                  <a:lnTo>
                    <a:pt x="25" y="23"/>
                  </a:lnTo>
                  <a:lnTo>
                    <a:pt x="30" y="35"/>
                  </a:lnTo>
                  <a:lnTo>
                    <a:pt x="11" y="35"/>
                  </a:lnTo>
                  <a:close/>
                  <a:moveTo>
                    <a:pt x="37" y="0"/>
                  </a:moveTo>
                  <a:lnTo>
                    <a:pt x="32" y="3"/>
                  </a:lnTo>
                  <a:lnTo>
                    <a:pt x="32" y="5"/>
                  </a:lnTo>
                  <a:lnTo>
                    <a:pt x="0" y="35"/>
                  </a:lnTo>
                  <a:lnTo>
                    <a:pt x="5" y="44"/>
                  </a:lnTo>
                  <a:lnTo>
                    <a:pt x="48" y="41"/>
                  </a:lnTo>
                  <a:lnTo>
                    <a:pt x="50" y="44"/>
                  </a:lnTo>
                  <a:lnTo>
                    <a:pt x="55" y="41"/>
                  </a:lnTo>
                  <a:lnTo>
                    <a:pt x="48" y="26"/>
                  </a:lnTo>
                  <a:lnTo>
                    <a:pt x="43" y="28"/>
                  </a:lnTo>
                  <a:lnTo>
                    <a:pt x="43" y="32"/>
                  </a:lnTo>
                  <a:lnTo>
                    <a:pt x="37" y="32"/>
                  </a:lnTo>
                  <a:lnTo>
                    <a:pt x="30" y="19"/>
                  </a:lnTo>
                  <a:lnTo>
                    <a:pt x="37" y="14"/>
                  </a:lnTo>
                  <a:lnTo>
                    <a:pt x="39" y="16"/>
                  </a:lnTo>
                  <a:lnTo>
                    <a:pt x="43" y="14"/>
                  </a:lnTo>
                  <a:lnTo>
                    <a:pt x="3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8" name="Freeform 64">
              <a:extLst>
                <a:ext uri="{FF2B5EF4-FFF2-40B4-BE49-F238E27FC236}">
                  <a16:creationId xmlns:a16="http://schemas.microsoft.com/office/drawing/2014/main" id="{CF1D80E7-2166-44E5-A249-8F4BB18193A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688513" y="1524001"/>
              <a:ext cx="87313" cy="69850"/>
            </a:xfrm>
            <a:custGeom>
              <a:avLst/>
              <a:gdLst>
                <a:gd name="T0" fmla="*/ 11 w 55"/>
                <a:gd name="T1" fmla="*/ 35 h 44"/>
                <a:gd name="T2" fmla="*/ 11 w 55"/>
                <a:gd name="T3" fmla="*/ 35 h 44"/>
                <a:gd name="T4" fmla="*/ 25 w 55"/>
                <a:gd name="T5" fmla="*/ 23 h 44"/>
                <a:gd name="T6" fmla="*/ 30 w 55"/>
                <a:gd name="T7" fmla="*/ 35 h 44"/>
                <a:gd name="T8" fmla="*/ 11 w 55"/>
                <a:gd name="T9" fmla="*/ 35 h 44"/>
                <a:gd name="T10" fmla="*/ 37 w 55"/>
                <a:gd name="T11" fmla="*/ 0 h 44"/>
                <a:gd name="T12" fmla="*/ 32 w 55"/>
                <a:gd name="T13" fmla="*/ 3 h 44"/>
                <a:gd name="T14" fmla="*/ 32 w 55"/>
                <a:gd name="T15" fmla="*/ 5 h 44"/>
                <a:gd name="T16" fmla="*/ 0 w 55"/>
                <a:gd name="T17" fmla="*/ 35 h 44"/>
                <a:gd name="T18" fmla="*/ 5 w 55"/>
                <a:gd name="T19" fmla="*/ 44 h 44"/>
                <a:gd name="T20" fmla="*/ 48 w 55"/>
                <a:gd name="T21" fmla="*/ 41 h 44"/>
                <a:gd name="T22" fmla="*/ 50 w 55"/>
                <a:gd name="T23" fmla="*/ 44 h 44"/>
                <a:gd name="T24" fmla="*/ 55 w 55"/>
                <a:gd name="T25" fmla="*/ 41 h 44"/>
                <a:gd name="T26" fmla="*/ 48 w 55"/>
                <a:gd name="T27" fmla="*/ 26 h 44"/>
                <a:gd name="T28" fmla="*/ 43 w 55"/>
                <a:gd name="T29" fmla="*/ 28 h 44"/>
                <a:gd name="T30" fmla="*/ 43 w 55"/>
                <a:gd name="T31" fmla="*/ 32 h 44"/>
                <a:gd name="T32" fmla="*/ 37 w 55"/>
                <a:gd name="T33" fmla="*/ 32 h 44"/>
                <a:gd name="T34" fmla="*/ 30 w 55"/>
                <a:gd name="T35" fmla="*/ 19 h 44"/>
                <a:gd name="T36" fmla="*/ 37 w 55"/>
                <a:gd name="T37" fmla="*/ 14 h 44"/>
                <a:gd name="T38" fmla="*/ 39 w 55"/>
                <a:gd name="T39" fmla="*/ 16 h 44"/>
                <a:gd name="T40" fmla="*/ 43 w 55"/>
                <a:gd name="T41" fmla="*/ 14 h 44"/>
                <a:gd name="T42" fmla="*/ 37 w 55"/>
                <a:gd name="T43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5" h="44">
                  <a:moveTo>
                    <a:pt x="11" y="35"/>
                  </a:moveTo>
                  <a:lnTo>
                    <a:pt x="11" y="35"/>
                  </a:lnTo>
                  <a:lnTo>
                    <a:pt x="25" y="23"/>
                  </a:lnTo>
                  <a:lnTo>
                    <a:pt x="30" y="35"/>
                  </a:lnTo>
                  <a:lnTo>
                    <a:pt x="11" y="35"/>
                  </a:lnTo>
                  <a:moveTo>
                    <a:pt x="37" y="0"/>
                  </a:moveTo>
                  <a:lnTo>
                    <a:pt x="32" y="3"/>
                  </a:lnTo>
                  <a:lnTo>
                    <a:pt x="32" y="5"/>
                  </a:lnTo>
                  <a:lnTo>
                    <a:pt x="0" y="35"/>
                  </a:lnTo>
                  <a:lnTo>
                    <a:pt x="5" y="44"/>
                  </a:lnTo>
                  <a:lnTo>
                    <a:pt x="48" y="41"/>
                  </a:lnTo>
                  <a:lnTo>
                    <a:pt x="50" y="44"/>
                  </a:lnTo>
                  <a:lnTo>
                    <a:pt x="55" y="41"/>
                  </a:lnTo>
                  <a:lnTo>
                    <a:pt x="48" y="26"/>
                  </a:lnTo>
                  <a:lnTo>
                    <a:pt x="43" y="28"/>
                  </a:lnTo>
                  <a:lnTo>
                    <a:pt x="43" y="32"/>
                  </a:lnTo>
                  <a:lnTo>
                    <a:pt x="37" y="32"/>
                  </a:lnTo>
                  <a:lnTo>
                    <a:pt x="30" y="19"/>
                  </a:lnTo>
                  <a:lnTo>
                    <a:pt x="37" y="14"/>
                  </a:lnTo>
                  <a:lnTo>
                    <a:pt x="39" y="16"/>
                  </a:lnTo>
                  <a:lnTo>
                    <a:pt x="43" y="14"/>
                  </a:lnTo>
                  <a:lnTo>
                    <a:pt x="37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9" name="Freeform 65">
              <a:extLst>
                <a:ext uri="{FF2B5EF4-FFF2-40B4-BE49-F238E27FC236}">
                  <a16:creationId xmlns:a16="http://schemas.microsoft.com/office/drawing/2014/main" id="{DC536E02-1A2E-4081-9D80-9B2A26AC3647}"/>
                </a:ext>
              </a:extLst>
            </p:cNvPr>
            <p:cNvSpPr>
              <a:spLocks/>
            </p:cNvSpPr>
            <p:nvPr/>
          </p:nvSpPr>
          <p:spPr bwMode="auto">
            <a:xfrm>
              <a:off x="9655175" y="1449388"/>
              <a:ext cx="84138" cy="74613"/>
            </a:xfrm>
            <a:custGeom>
              <a:avLst/>
              <a:gdLst>
                <a:gd name="T0" fmla="*/ 42 w 53"/>
                <a:gd name="T1" fmla="*/ 0 h 47"/>
                <a:gd name="T2" fmla="*/ 30 w 53"/>
                <a:gd name="T3" fmla="*/ 4 h 47"/>
                <a:gd name="T4" fmla="*/ 32 w 53"/>
                <a:gd name="T5" fmla="*/ 11 h 47"/>
                <a:gd name="T6" fmla="*/ 37 w 53"/>
                <a:gd name="T7" fmla="*/ 9 h 47"/>
                <a:gd name="T8" fmla="*/ 42 w 53"/>
                <a:gd name="T9" fmla="*/ 22 h 47"/>
                <a:gd name="T10" fmla="*/ 10 w 53"/>
                <a:gd name="T11" fmla="*/ 32 h 47"/>
                <a:gd name="T12" fmla="*/ 7 w 53"/>
                <a:gd name="T13" fmla="*/ 27 h 47"/>
                <a:gd name="T14" fmla="*/ 0 w 53"/>
                <a:gd name="T15" fmla="*/ 29 h 47"/>
                <a:gd name="T16" fmla="*/ 3 w 53"/>
                <a:gd name="T17" fmla="*/ 34 h 47"/>
                <a:gd name="T18" fmla="*/ 5 w 53"/>
                <a:gd name="T19" fmla="*/ 43 h 47"/>
                <a:gd name="T20" fmla="*/ 7 w 53"/>
                <a:gd name="T21" fmla="*/ 47 h 47"/>
                <a:gd name="T22" fmla="*/ 12 w 53"/>
                <a:gd name="T23" fmla="*/ 47 h 47"/>
                <a:gd name="T24" fmla="*/ 12 w 53"/>
                <a:gd name="T25" fmla="*/ 41 h 47"/>
                <a:gd name="T26" fmla="*/ 46 w 53"/>
                <a:gd name="T27" fmla="*/ 32 h 47"/>
                <a:gd name="T28" fmla="*/ 48 w 53"/>
                <a:gd name="T29" fmla="*/ 36 h 47"/>
                <a:gd name="T30" fmla="*/ 53 w 53"/>
                <a:gd name="T31" fmla="*/ 34 h 47"/>
                <a:gd name="T32" fmla="*/ 42 w 53"/>
                <a:gd name="T33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3" h="47">
                  <a:moveTo>
                    <a:pt x="42" y="0"/>
                  </a:moveTo>
                  <a:lnTo>
                    <a:pt x="30" y="4"/>
                  </a:lnTo>
                  <a:lnTo>
                    <a:pt x="32" y="11"/>
                  </a:lnTo>
                  <a:lnTo>
                    <a:pt x="37" y="9"/>
                  </a:lnTo>
                  <a:lnTo>
                    <a:pt x="42" y="22"/>
                  </a:lnTo>
                  <a:lnTo>
                    <a:pt x="10" y="32"/>
                  </a:lnTo>
                  <a:lnTo>
                    <a:pt x="7" y="27"/>
                  </a:lnTo>
                  <a:lnTo>
                    <a:pt x="0" y="29"/>
                  </a:lnTo>
                  <a:lnTo>
                    <a:pt x="3" y="34"/>
                  </a:lnTo>
                  <a:lnTo>
                    <a:pt x="5" y="43"/>
                  </a:lnTo>
                  <a:lnTo>
                    <a:pt x="7" y="47"/>
                  </a:lnTo>
                  <a:lnTo>
                    <a:pt x="12" y="47"/>
                  </a:lnTo>
                  <a:lnTo>
                    <a:pt x="12" y="41"/>
                  </a:lnTo>
                  <a:lnTo>
                    <a:pt x="46" y="32"/>
                  </a:lnTo>
                  <a:lnTo>
                    <a:pt x="48" y="36"/>
                  </a:lnTo>
                  <a:lnTo>
                    <a:pt x="53" y="34"/>
                  </a:lnTo>
                  <a:lnTo>
                    <a:pt x="4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0" name="Freeform 66">
              <a:extLst>
                <a:ext uri="{FF2B5EF4-FFF2-40B4-BE49-F238E27FC236}">
                  <a16:creationId xmlns:a16="http://schemas.microsoft.com/office/drawing/2014/main" id="{21BA0225-AB2E-44F0-89FC-D4FB818AC1DA}"/>
                </a:ext>
              </a:extLst>
            </p:cNvPr>
            <p:cNvSpPr>
              <a:spLocks/>
            </p:cNvSpPr>
            <p:nvPr/>
          </p:nvSpPr>
          <p:spPr bwMode="auto">
            <a:xfrm>
              <a:off x="9655175" y="1449388"/>
              <a:ext cx="84138" cy="74613"/>
            </a:xfrm>
            <a:custGeom>
              <a:avLst/>
              <a:gdLst>
                <a:gd name="T0" fmla="*/ 42 w 53"/>
                <a:gd name="T1" fmla="*/ 0 h 47"/>
                <a:gd name="T2" fmla="*/ 30 w 53"/>
                <a:gd name="T3" fmla="*/ 4 h 47"/>
                <a:gd name="T4" fmla="*/ 32 w 53"/>
                <a:gd name="T5" fmla="*/ 11 h 47"/>
                <a:gd name="T6" fmla="*/ 37 w 53"/>
                <a:gd name="T7" fmla="*/ 9 h 47"/>
                <a:gd name="T8" fmla="*/ 42 w 53"/>
                <a:gd name="T9" fmla="*/ 22 h 47"/>
                <a:gd name="T10" fmla="*/ 10 w 53"/>
                <a:gd name="T11" fmla="*/ 32 h 47"/>
                <a:gd name="T12" fmla="*/ 7 w 53"/>
                <a:gd name="T13" fmla="*/ 27 h 47"/>
                <a:gd name="T14" fmla="*/ 0 w 53"/>
                <a:gd name="T15" fmla="*/ 29 h 47"/>
                <a:gd name="T16" fmla="*/ 3 w 53"/>
                <a:gd name="T17" fmla="*/ 34 h 47"/>
                <a:gd name="T18" fmla="*/ 5 w 53"/>
                <a:gd name="T19" fmla="*/ 43 h 47"/>
                <a:gd name="T20" fmla="*/ 7 w 53"/>
                <a:gd name="T21" fmla="*/ 47 h 47"/>
                <a:gd name="T22" fmla="*/ 12 w 53"/>
                <a:gd name="T23" fmla="*/ 47 h 47"/>
                <a:gd name="T24" fmla="*/ 12 w 53"/>
                <a:gd name="T25" fmla="*/ 41 h 47"/>
                <a:gd name="T26" fmla="*/ 46 w 53"/>
                <a:gd name="T27" fmla="*/ 32 h 47"/>
                <a:gd name="T28" fmla="*/ 48 w 53"/>
                <a:gd name="T29" fmla="*/ 36 h 47"/>
                <a:gd name="T30" fmla="*/ 53 w 53"/>
                <a:gd name="T31" fmla="*/ 34 h 47"/>
                <a:gd name="T32" fmla="*/ 42 w 53"/>
                <a:gd name="T33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3" h="47">
                  <a:moveTo>
                    <a:pt x="42" y="0"/>
                  </a:moveTo>
                  <a:lnTo>
                    <a:pt x="30" y="4"/>
                  </a:lnTo>
                  <a:lnTo>
                    <a:pt x="32" y="11"/>
                  </a:lnTo>
                  <a:lnTo>
                    <a:pt x="37" y="9"/>
                  </a:lnTo>
                  <a:lnTo>
                    <a:pt x="42" y="22"/>
                  </a:lnTo>
                  <a:lnTo>
                    <a:pt x="10" y="32"/>
                  </a:lnTo>
                  <a:lnTo>
                    <a:pt x="7" y="27"/>
                  </a:lnTo>
                  <a:lnTo>
                    <a:pt x="0" y="29"/>
                  </a:lnTo>
                  <a:lnTo>
                    <a:pt x="3" y="34"/>
                  </a:lnTo>
                  <a:lnTo>
                    <a:pt x="5" y="43"/>
                  </a:lnTo>
                  <a:lnTo>
                    <a:pt x="7" y="47"/>
                  </a:lnTo>
                  <a:lnTo>
                    <a:pt x="12" y="47"/>
                  </a:lnTo>
                  <a:lnTo>
                    <a:pt x="12" y="41"/>
                  </a:lnTo>
                  <a:lnTo>
                    <a:pt x="46" y="32"/>
                  </a:lnTo>
                  <a:lnTo>
                    <a:pt x="48" y="36"/>
                  </a:lnTo>
                  <a:lnTo>
                    <a:pt x="53" y="34"/>
                  </a:lnTo>
                  <a:lnTo>
                    <a:pt x="42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1" name="Freeform 67">
              <a:extLst>
                <a:ext uri="{FF2B5EF4-FFF2-40B4-BE49-F238E27FC236}">
                  <a16:creationId xmlns:a16="http://schemas.microsoft.com/office/drawing/2014/main" id="{1E4AD8EA-B942-4F67-A511-C99A1BFFA04B}"/>
                </a:ext>
              </a:extLst>
            </p:cNvPr>
            <p:cNvSpPr>
              <a:spLocks/>
            </p:cNvSpPr>
            <p:nvPr/>
          </p:nvSpPr>
          <p:spPr bwMode="auto">
            <a:xfrm>
              <a:off x="9637713" y="1373188"/>
              <a:ext cx="79375" cy="68263"/>
            </a:xfrm>
            <a:custGeom>
              <a:avLst/>
              <a:gdLst>
                <a:gd name="T0" fmla="*/ 43 w 50"/>
                <a:gd name="T1" fmla="*/ 0 h 43"/>
                <a:gd name="T2" fmla="*/ 30 w 50"/>
                <a:gd name="T3" fmla="*/ 2 h 43"/>
                <a:gd name="T4" fmla="*/ 32 w 50"/>
                <a:gd name="T5" fmla="*/ 9 h 43"/>
                <a:gd name="T6" fmla="*/ 37 w 50"/>
                <a:gd name="T7" fmla="*/ 9 h 43"/>
                <a:gd name="T8" fmla="*/ 39 w 50"/>
                <a:gd name="T9" fmla="*/ 20 h 43"/>
                <a:gd name="T10" fmla="*/ 7 w 50"/>
                <a:gd name="T11" fmla="*/ 27 h 43"/>
                <a:gd name="T12" fmla="*/ 5 w 50"/>
                <a:gd name="T13" fmla="*/ 23 h 43"/>
                <a:gd name="T14" fmla="*/ 0 w 50"/>
                <a:gd name="T15" fmla="*/ 25 h 43"/>
                <a:gd name="T16" fmla="*/ 0 w 50"/>
                <a:gd name="T17" fmla="*/ 29 h 43"/>
                <a:gd name="T18" fmla="*/ 2 w 50"/>
                <a:gd name="T19" fmla="*/ 38 h 43"/>
                <a:gd name="T20" fmla="*/ 2 w 50"/>
                <a:gd name="T21" fmla="*/ 43 h 43"/>
                <a:gd name="T22" fmla="*/ 9 w 50"/>
                <a:gd name="T23" fmla="*/ 43 h 43"/>
                <a:gd name="T24" fmla="*/ 9 w 50"/>
                <a:gd name="T25" fmla="*/ 36 h 43"/>
                <a:gd name="T26" fmla="*/ 43 w 50"/>
                <a:gd name="T27" fmla="*/ 29 h 43"/>
                <a:gd name="T28" fmla="*/ 43 w 50"/>
                <a:gd name="T29" fmla="*/ 36 h 43"/>
                <a:gd name="T30" fmla="*/ 50 w 50"/>
                <a:gd name="T31" fmla="*/ 34 h 43"/>
                <a:gd name="T32" fmla="*/ 43 w 50"/>
                <a:gd name="T3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0" h="43">
                  <a:moveTo>
                    <a:pt x="43" y="0"/>
                  </a:moveTo>
                  <a:lnTo>
                    <a:pt x="30" y="2"/>
                  </a:lnTo>
                  <a:lnTo>
                    <a:pt x="32" y="9"/>
                  </a:lnTo>
                  <a:lnTo>
                    <a:pt x="37" y="9"/>
                  </a:lnTo>
                  <a:lnTo>
                    <a:pt x="39" y="20"/>
                  </a:lnTo>
                  <a:lnTo>
                    <a:pt x="7" y="27"/>
                  </a:lnTo>
                  <a:lnTo>
                    <a:pt x="5" y="23"/>
                  </a:lnTo>
                  <a:lnTo>
                    <a:pt x="0" y="25"/>
                  </a:lnTo>
                  <a:lnTo>
                    <a:pt x="0" y="29"/>
                  </a:lnTo>
                  <a:lnTo>
                    <a:pt x="2" y="38"/>
                  </a:lnTo>
                  <a:lnTo>
                    <a:pt x="2" y="43"/>
                  </a:lnTo>
                  <a:lnTo>
                    <a:pt x="9" y="43"/>
                  </a:lnTo>
                  <a:lnTo>
                    <a:pt x="9" y="36"/>
                  </a:lnTo>
                  <a:lnTo>
                    <a:pt x="43" y="29"/>
                  </a:lnTo>
                  <a:lnTo>
                    <a:pt x="43" y="36"/>
                  </a:lnTo>
                  <a:lnTo>
                    <a:pt x="50" y="34"/>
                  </a:lnTo>
                  <a:lnTo>
                    <a:pt x="4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2" name="Freeform 68">
              <a:extLst>
                <a:ext uri="{FF2B5EF4-FFF2-40B4-BE49-F238E27FC236}">
                  <a16:creationId xmlns:a16="http://schemas.microsoft.com/office/drawing/2014/main" id="{3AA9F1E4-9707-40D1-9A7C-2913E9CF3F24}"/>
                </a:ext>
              </a:extLst>
            </p:cNvPr>
            <p:cNvSpPr>
              <a:spLocks/>
            </p:cNvSpPr>
            <p:nvPr/>
          </p:nvSpPr>
          <p:spPr bwMode="auto">
            <a:xfrm>
              <a:off x="9637713" y="1373188"/>
              <a:ext cx="79375" cy="68263"/>
            </a:xfrm>
            <a:custGeom>
              <a:avLst/>
              <a:gdLst>
                <a:gd name="T0" fmla="*/ 43 w 50"/>
                <a:gd name="T1" fmla="*/ 0 h 43"/>
                <a:gd name="T2" fmla="*/ 30 w 50"/>
                <a:gd name="T3" fmla="*/ 2 h 43"/>
                <a:gd name="T4" fmla="*/ 32 w 50"/>
                <a:gd name="T5" fmla="*/ 9 h 43"/>
                <a:gd name="T6" fmla="*/ 37 w 50"/>
                <a:gd name="T7" fmla="*/ 9 h 43"/>
                <a:gd name="T8" fmla="*/ 39 w 50"/>
                <a:gd name="T9" fmla="*/ 20 h 43"/>
                <a:gd name="T10" fmla="*/ 7 w 50"/>
                <a:gd name="T11" fmla="*/ 27 h 43"/>
                <a:gd name="T12" fmla="*/ 5 w 50"/>
                <a:gd name="T13" fmla="*/ 23 h 43"/>
                <a:gd name="T14" fmla="*/ 0 w 50"/>
                <a:gd name="T15" fmla="*/ 25 h 43"/>
                <a:gd name="T16" fmla="*/ 0 w 50"/>
                <a:gd name="T17" fmla="*/ 29 h 43"/>
                <a:gd name="T18" fmla="*/ 2 w 50"/>
                <a:gd name="T19" fmla="*/ 38 h 43"/>
                <a:gd name="T20" fmla="*/ 2 w 50"/>
                <a:gd name="T21" fmla="*/ 43 h 43"/>
                <a:gd name="T22" fmla="*/ 9 w 50"/>
                <a:gd name="T23" fmla="*/ 43 h 43"/>
                <a:gd name="T24" fmla="*/ 9 w 50"/>
                <a:gd name="T25" fmla="*/ 36 h 43"/>
                <a:gd name="T26" fmla="*/ 43 w 50"/>
                <a:gd name="T27" fmla="*/ 29 h 43"/>
                <a:gd name="T28" fmla="*/ 43 w 50"/>
                <a:gd name="T29" fmla="*/ 36 h 43"/>
                <a:gd name="T30" fmla="*/ 50 w 50"/>
                <a:gd name="T31" fmla="*/ 34 h 43"/>
                <a:gd name="T32" fmla="*/ 43 w 50"/>
                <a:gd name="T3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0" h="43">
                  <a:moveTo>
                    <a:pt x="43" y="0"/>
                  </a:moveTo>
                  <a:lnTo>
                    <a:pt x="30" y="2"/>
                  </a:lnTo>
                  <a:lnTo>
                    <a:pt x="32" y="9"/>
                  </a:lnTo>
                  <a:lnTo>
                    <a:pt x="37" y="9"/>
                  </a:lnTo>
                  <a:lnTo>
                    <a:pt x="39" y="20"/>
                  </a:lnTo>
                  <a:lnTo>
                    <a:pt x="7" y="27"/>
                  </a:lnTo>
                  <a:lnTo>
                    <a:pt x="5" y="23"/>
                  </a:lnTo>
                  <a:lnTo>
                    <a:pt x="0" y="25"/>
                  </a:lnTo>
                  <a:lnTo>
                    <a:pt x="0" y="29"/>
                  </a:lnTo>
                  <a:lnTo>
                    <a:pt x="2" y="38"/>
                  </a:lnTo>
                  <a:lnTo>
                    <a:pt x="2" y="43"/>
                  </a:lnTo>
                  <a:lnTo>
                    <a:pt x="9" y="43"/>
                  </a:lnTo>
                  <a:lnTo>
                    <a:pt x="9" y="36"/>
                  </a:lnTo>
                  <a:lnTo>
                    <a:pt x="43" y="29"/>
                  </a:lnTo>
                  <a:lnTo>
                    <a:pt x="43" y="36"/>
                  </a:lnTo>
                  <a:lnTo>
                    <a:pt x="50" y="34"/>
                  </a:lnTo>
                  <a:lnTo>
                    <a:pt x="43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3" name="Freeform 69">
              <a:extLst>
                <a:ext uri="{FF2B5EF4-FFF2-40B4-BE49-F238E27FC236}">
                  <a16:creationId xmlns:a16="http://schemas.microsoft.com/office/drawing/2014/main" id="{A853E899-9D9D-44F9-9C53-79E8684CF768}"/>
                </a:ext>
              </a:extLst>
            </p:cNvPr>
            <p:cNvSpPr>
              <a:spLocks/>
            </p:cNvSpPr>
            <p:nvPr/>
          </p:nvSpPr>
          <p:spPr bwMode="auto">
            <a:xfrm>
              <a:off x="9620250" y="1246188"/>
              <a:ext cx="79375" cy="61913"/>
            </a:xfrm>
            <a:custGeom>
              <a:avLst/>
              <a:gdLst>
                <a:gd name="T0" fmla="*/ 13 w 50"/>
                <a:gd name="T1" fmla="*/ 0 h 39"/>
                <a:gd name="T2" fmla="*/ 0 w 50"/>
                <a:gd name="T3" fmla="*/ 0 h 39"/>
                <a:gd name="T4" fmla="*/ 2 w 50"/>
                <a:gd name="T5" fmla="*/ 39 h 39"/>
                <a:gd name="T6" fmla="*/ 7 w 50"/>
                <a:gd name="T7" fmla="*/ 39 h 39"/>
                <a:gd name="T8" fmla="*/ 9 w 50"/>
                <a:gd name="T9" fmla="*/ 34 h 39"/>
                <a:gd name="T10" fmla="*/ 43 w 50"/>
                <a:gd name="T11" fmla="*/ 32 h 39"/>
                <a:gd name="T12" fmla="*/ 43 w 50"/>
                <a:gd name="T13" fmla="*/ 36 h 39"/>
                <a:gd name="T14" fmla="*/ 50 w 50"/>
                <a:gd name="T15" fmla="*/ 36 h 39"/>
                <a:gd name="T16" fmla="*/ 48 w 50"/>
                <a:gd name="T17" fmla="*/ 18 h 39"/>
                <a:gd name="T18" fmla="*/ 43 w 50"/>
                <a:gd name="T19" fmla="*/ 18 h 39"/>
                <a:gd name="T20" fmla="*/ 43 w 50"/>
                <a:gd name="T21" fmla="*/ 23 h 39"/>
                <a:gd name="T22" fmla="*/ 29 w 50"/>
                <a:gd name="T23" fmla="*/ 23 h 39"/>
                <a:gd name="T24" fmla="*/ 27 w 50"/>
                <a:gd name="T25" fmla="*/ 7 h 39"/>
                <a:gd name="T26" fmla="*/ 20 w 50"/>
                <a:gd name="T27" fmla="*/ 7 h 39"/>
                <a:gd name="T28" fmla="*/ 20 w 50"/>
                <a:gd name="T29" fmla="*/ 23 h 39"/>
                <a:gd name="T30" fmla="*/ 9 w 50"/>
                <a:gd name="T31" fmla="*/ 23 h 39"/>
                <a:gd name="T32" fmla="*/ 7 w 50"/>
                <a:gd name="T33" fmla="*/ 7 h 39"/>
                <a:gd name="T34" fmla="*/ 13 w 50"/>
                <a:gd name="T35" fmla="*/ 7 h 39"/>
                <a:gd name="T36" fmla="*/ 13 w 50"/>
                <a:gd name="T37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0" h="39">
                  <a:moveTo>
                    <a:pt x="13" y="0"/>
                  </a:moveTo>
                  <a:lnTo>
                    <a:pt x="0" y="0"/>
                  </a:lnTo>
                  <a:lnTo>
                    <a:pt x="2" y="39"/>
                  </a:lnTo>
                  <a:lnTo>
                    <a:pt x="7" y="39"/>
                  </a:lnTo>
                  <a:lnTo>
                    <a:pt x="9" y="34"/>
                  </a:lnTo>
                  <a:lnTo>
                    <a:pt x="43" y="32"/>
                  </a:lnTo>
                  <a:lnTo>
                    <a:pt x="43" y="36"/>
                  </a:lnTo>
                  <a:lnTo>
                    <a:pt x="50" y="36"/>
                  </a:lnTo>
                  <a:lnTo>
                    <a:pt x="48" y="18"/>
                  </a:lnTo>
                  <a:lnTo>
                    <a:pt x="43" y="18"/>
                  </a:lnTo>
                  <a:lnTo>
                    <a:pt x="43" y="23"/>
                  </a:lnTo>
                  <a:lnTo>
                    <a:pt x="29" y="23"/>
                  </a:lnTo>
                  <a:lnTo>
                    <a:pt x="27" y="7"/>
                  </a:lnTo>
                  <a:lnTo>
                    <a:pt x="20" y="7"/>
                  </a:lnTo>
                  <a:lnTo>
                    <a:pt x="20" y="23"/>
                  </a:lnTo>
                  <a:lnTo>
                    <a:pt x="9" y="23"/>
                  </a:lnTo>
                  <a:lnTo>
                    <a:pt x="7" y="7"/>
                  </a:lnTo>
                  <a:lnTo>
                    <a:pt x="13" y="7"/>
                  </a:lnTo>
                  <a:lnTo>
                    <a:pt x="1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4" name="Freeform 70">
              <a:extLst>
                <a:ext uri="{FF2B5EF4-FFF2-40B4-BE49-F238E27FC236}">
                  <a16:creationId xmlns:a16="http://schemas.microsoft.com/office/drawing/2014/main" id="{138B27F1-C5D9-4C4A-8713-89B59D2CF191}"/>
                </a:ext>
              </a:extLst>
            </p:cNvPr>
            <p:cNvSpPr>
              <a:spLocks/>
            </p:cNvSpPr>
            <p:nvPr/>
          </p:nvSpPr>
          <p:spPr bwMode="auto">
            <a:xfrm>
              <a:off x="9620250" y="1246188"/>
              <a:ext cx="79375" cy="61913"/>
            </a:xfrm>
            <a:custGeom>
              <a:avLst/>
              <a:gdLst>
                <a:gd name="T0" fmla="*/ 13 w 50"/>
                <a:gd name="T1" fmla="*/ 0 h 39"/>
                <a:gd name="T2" fmla="*/ 0 w 50"/>
                <a:gd name="T3" fmla="*/ 0 h 39"/>
                <a:gd name="T4" fmla="*/ 2 w 50"/>
                <a:gd name="T5" fmla="*/ 39 h 39"/>
                <a:gd name="T6" fmla="*/ 7 w 50"/>
                <a:gd name="T7" fmla="*/ 39 h 39"/>
                <a:gd name="T8" fmla="*/ 9 w 50"/>
                <a:gd name="T9" fmla="*/ 34 h 39"/>
                <a:gd name="T10" fmla="*/ 43 w 50"/>
                <a:gd name="T11" fmla="*/ 32 h 39"/>
                <a:gd name="T12" fmla="*/ 43 w 50"/>
                <a:gd name="T13" fmla="*/ 36 h 39"/>
                <a:gd name="T14" fmla="*/ 50 w 50"/>
                <a:gd name="T15" fmla="*/ 36 h 39"/>
                <a:gd name="T16" fmla="*/ 48 w 50"/>
                <a:gd name="T17" fmla="*/ 18 h 39"/>
                <a:gd name="T18" fmla="*/ 43 w 50"/>
                <a:gd name="T19" fmla="*/ 18 h 39"/>
                <a:gd name="T20" fmla="*/ 43 w 50"/>
                <a:gd name="T21" fmla="*/ 23 h 39"/>
                <a:gd name="T22" fmla="*/ 29 w 50"/>
                <a:gd name="T23" fmla="*/ 23 h 39"/>
                <a:gd name="T24" fmla="*/ 27 w 50"/>
                <a:gd name="T25" fmla="*/ 7 h 39"/>
                <a:gd name="T26" fmla="*/ 20 w 50"/>
                <a:gd name="T27" fmla="*/ 7 h 39"/>
                <a:gd name="T28" fmla="*/ 20 w 50"/>
                <a:gd name="T29" fmla="*/ 23 h 39"/>
                <a:gd name="T30" fmla="*/ 9 w 50"/>
                <a:gd name="T31" fmla="*/ 23 h 39"/>
                <a:gd name="T32" fmla="*/ 7 w 50"/>
                <a:gd name="T33" fmla="*/ 7 h 39"/>
                <a:gd name="T34" fmla="*/ 13 w 50"/>
                <a:gd name="T35" fmla="*/ 7 h 39"/>
                <a:gd name="T36" fmla="*/ 13 w 50"/>
                <a:gd name="T37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0" h="39">
                  <a:moveTo>
                    <a:pt x="13" y="0"/>
                  </a:moveTo>
                  <a:lnTo>
                    <a:pt x="0" y="0"/>
                  </a:lnTo>
                  <a:lnTo>
                    <a:pt x="2" y="39"/>
                  </a:lnTo>
                  <a:lnTo>
                    <a:pt x="7" y="39"/>
                  </a:lnTo>
                  <a:lnTo>
                    <a:pt x="9" y="34"/>
                  </a:lnTo>
                  <a:lnTo>
                    <a:pt x="43" y="32"/>
                  </a:lnTo>
                  <a:lnTo>
                    <a:pt x="43" y="36"/>
                  </a:lnTo>
                  <a:lnTo>
                    <a:pt x="50" y="36"/>
                  </a:lnTo>
                  <a:lnTo>
                    <a:pt x="48" y="18"/>
                  </a:lnTo>
                  <a:lnTo>
                    <a:pt x="43" y="18"/>
                  </a:lnTo>
                  <a:lnTo>
                    <a:pt x="43" y="23"/>
                  </a:lnTo>
                  <a:lnTo>
                    <a:pt x="29" y="23"/>
                  </a:lnTo>
                  <a:lnTo>
                    <a:pt x="27" y="7"/>
                  </a:lnTo>
                  <a:lnTo>
                    <a:pt x="20" y="7"/>
                  </a:lnTo>
                  <a:lnTo>
                    <a:pt x="20" y="23"/>
                  </a:lnTo>
                  <a:lnTo>
                    <a:pt x="9" y="23"/>
                  </a:lnTo>
                  <a:lnTo>
                    <a:pt x="7" y="7"/>
                  </a:lnTo>
                  <a:lnTo>
                    <a:pt x="13" y="7"/>
                  </a:lnTo>
                  <a:lnTo>
                    <a:pt x="13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5" name="Freeform 71">
              <a:extLst>
                <a:ext uri="{FF2B5EF4-FFF2-40B4-BE49-F238E27FC236}">
                  <a16:creationId xmlns:a16="http://schemas.microsoft.com/office/drawing/2014/main" id="{CE7B351F-65DB-46DF-87AD-D161C45D1FC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620250" y="1152526"/>
              <a:ext cx="79375" cy="68263"/>
            </a:xfrm>
            <a:custGeom>
              <a:avLst/>
              <a:gdLst>
                <a:gd name="T0" fmla="*/ 12 w 22"/>
                <a:gd name="T1" fmla="*/ 15 h 19"/>
                <a:gd name="T2" fmla="*/ 11 w 22"/>
                <a:gd name="T3" fmla="*/ 15 h 19"/>
                <a:gd name="T4" fmla="*/ 11 w 22"/>
                <a:gd name="T5" fmla="*/ 15 h 19"/>
                <a:gd name="T6" fmla="*/ 6 w 22"/>
                <a:gd name="T7" fmla="*/ 13 h 19"/>
                <a:gd name="T8" fmla="*/ 4 w 22"/>
                <a:gd name="T9" fmla="*/ 9 h 19"/>
                <a:gd name="T10" fmla="*/ 6 w 22"/>
                <a:gd name="T11" fmla="*/ 5 h 19"/>
                <a:gd name="T12" fmla="*/ 11 w 22"/>
                <a:gd name="T13" fmla="*/ 4 h 19"/>
                <a:gd name="T14" fmla="*/ 12 w 22"/>
                <a:gd name="T15" fmla="*/ 4 h 19"/>
                <a:gd name="T16" fmla="*/ 12 w 22"/>
                <a:gd name="T17" fmla="*/ 4 h 19"/>
                <a:gd name="T18" fmla="*/ 17 w 22"/>
                <a:gd name="T19" fmla="*/ 6 h 19"/>
                <a:gd name="T20" fmla="*/ 19 w 22"/>
                <a:gd name="T21" fmla="*/ 10 h 19"/>
                <a:gd name="T22" fmla="*/ 17 w 22"/>
                <a:gd name="T23" fmla="*/ 14 h 19"/>
                <a:gd name="T24" fmla="*/ 12 w 22"/>
                <a:gd name="T25" fmla="*/ 15 h 19"/>
                <a:gd name="T26" fmla="*/ 11 w 22"/>
                <a:gd name="T27" fmla="*/ 0 h 19"/>
                <a:gd name="T28" fmla="*/ 4 w 22"/>
                <a:gd name="T29" fmla="*/ 2 h 19"/>
                <a:gd name="T30" fmla="*/ 1 w 22"/>
                <a:gd name="T31" fmla="*/ 9 h 19"/>
                <a:gd name="T32" fmla="*/ 3 w 22"/>
                <a:gd name="T33" fmla="*/ 16 h 19"/>
                <a:gd name="T34" fmla="*/ 11 w 22"/>
                <a:gd name="T35" fmla="*/ 19 h 19"/>
                <a:gd name="T36" fmla="*/ 11 w 22"/>
                <a:gd name="T37" fmla="*/ 19 h 19"/>
                <a:gd name="T38" fmla="*/ 12 w 22"/>
                <a:gd name="T39" fmla="*/ 19 h 19"/>
                <a:gd name="T40" fmla="*/ 19 w 22"/>
                <a:gd name="T41" fmla="*/ 17 h 19"/>
                <a:gd name="T42" fmla="*/ 22 w 22"/>
                <a:gd name="T43" fmla="*/ 10 h 19"/>
                <a:gd name="T44" fmla="*/ 20 w 22"/>
                <a:gd name="T45" fmla="*/ 3 h 19"/>
                <a:gd name="T46" fmla="*/ 12 w 22"/>
                <a:gd name="T47" fmla="*/ 0 h 19"/>
                <a:gd name="T48" fmla="*/ 12 w 22"/>
                <a:gd name="T49" fmla="*/ 0 h 19"/>
                <a:gd name="T50" fmla="*/ 11 w 22"/>
                <a:gd name="T51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2" h="19">
                  <a:moveTo>
                    <a:pt x="12" y="15"/>
                  </a:moveTo>
                  <a:cubicBezTo>
                    <a:pt x="12" y="15"/>
                    <a:pt x="12" y="15"/>
                    <a:pt x="11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9" y="15"/>
                    <a:pt x="7" y="14"/>
                    <a:pt x="6" y="13"/>
                  </a:cubicBezTo>
                  <a:cubicBezTo>
                    <a:pt x="4" y="12"/>
                    <a:pt x="4" y="11"/>
                    <a:pt x="4" y="9"/>
                  </a:cubicBezTo>
                  <a:cubicBezTo>
                    <a:pt x="4" y="7"/>
                    <a:pt x="5" y="6"/>
                    <a:pt x="6" y="5"/>
                  </a:cubicBezTo>
                  <a:cubicBezTo>
                    <a:pt x="7" y="4"/>
                    <a:pt x="9" y="4"/>
                    <a:pt x="11" y="4"/>
                  </a:cubicBezTo>
                  <a:cubicBezTo>
                    <a:pt x="11" y="4"/>
                    <a:pt x="11" y="4"/>
                    <a:pt x="12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4" y="4"/>
                    <a:pt x="16" y="5"/>
                    <a:pt x="17" y="6"/>
                  </a:cubicBezTo>
                  <a:cubicBezTo>
                    <a:pt x="19" y="7"/>
                    <a:pt x="19" y="8"/>
                    <a:pt x="19" y="10"/>
                  </a:cubicBezTo>
                  <a:cubicBezTo>
                    <a:pt x="19" y="12"/>
                    <a:pt x="18" y="13"/>
                    <a:pt x="17" y="14"/>
                  </a:cubicBezTo>
                  <a:cubicBezTo>
                    <a:pt x="15" y="15"/>
                    <a:pt x="14" y="15"/>
                    <a:pt x="12" y="15"/>
                  </a:cubicBezTo>
                  <a:moveTo>
                    <a:pt x="11" y="0"/>
                  </a:moveTo>
                  <a:cubicBezTo>
                    <a:pt x="8" y="0"/>
                    <a:pt x="6" y="1"/>
                    <a:pt x="4" y="2"/>
                  </a:cubicBezTo>
                  <a:cubicBezTo>
                    <a:pt x="2" y="4"/>
                    <a:pt x="1" y="6"/>
                    <a:pt x="1" y="9"/>
                  </a:cubicBezTo>
                  <a:cubicBezTo>
                    <a:pt x="0" y="12"/>
                    <a:pt x="1" y="14"/>
                    <a:pt x="3" y="16"/>
                  </a:cubicBezTo>
                  <a:cubicBezTo>
                    <a:pt x="5" y="18"/>
                    <a:pt x="8" y="19"/>
                    <a:pt x="11" y="19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1" y="19"/>
                    <a:pt x="12" y="19"/>
                    <a:pt x="12" y="19"/>
                  </a:cubicBezTo>
                  <a:cubicBezTo>
                    <a:pt x="15" y="19"/>
                    <a:pt x="17" y="18"/>
                    <a:pt x="19" y="17"/>
                  </a:cubicBezTo>
                  <a:cubicBezTo>
                    <a:pt x="21" y="15"/>
                    <a:pt x="22" y="13"/>
                    <a:pt x="22" y="10"/>
                  </a:cubicBezTo>
                  <a:cubicBezTo>
                    <a:pt x="22" y="8"/>
                    <a:pt x="22" y="5"/>
                    <a:pt x="20" y="3"/>
                  </a:cubicBezTo>
                  <a:cubicBezTo>
                    <a:pt x="18" y="1"/>
                    <a:pt x="15" y="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1" y="0"/>
                    <a:pt x="1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6" name="Freeform 72">
              <a:extLst>
                <a:ext uri="{FF2B5EF4-FFF2-40B4-BE49-F238E27FC236}">
                  <a16:creationId xmlns:a16="http://schemas.microsoft.com/office/drawing/2014/main" id="{ADC45084-64E7-4134-8D37-C2ED199FA09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634538" y="1058863"/>
              <a:ext cx="79375" cy="68263"/>
            </a:xfrm>
            <a:custGeom>
              <a:avLst/>
              <a:gdLst>
                <a:gd name="T0" fmla="*/ 13 w 22"/>
                <a:gd name="T1" fmla="*/ 15 h 19"/>
                <a:gd name="T2" fmla="*/ 10 w 22"/>
                <a:gd name="T3" fmla="*/ 14 h 19"/>
                <a:gd name="T4" fmla="*/ 10 w 22"/>
                <a:gd name="T5" fmla="*/ 14 h 19"/>
                <a:gd name="T6" fmla="*/ 5 w 22"/>
                <a:gd name="T7" fmla="*/ 12 h 19"/>
                <a:gd name="T8" fmla="*/ 4 w 22"/>
                <a:gd name="T9" fmla="*/ 8 h 19"/>
                <a:gd name="T10" fmla="*/ 6 w 22"/>
                <a:gd name="T11" fmla="*/ 4 h 19"/>
                <a:gd name="T12" fmla="*/ 10 w 22"/>
                <a:gd name="T13" fmla="*/ 4 h 19"/>
                <a:gd name="T14" fmla="*/ 12 w 22"/>
                <a:gd name="T15" fmla="*/ 4 h 19"/>
                <a:gd name="T16" fmla="*/ 12 w 22"/>
                <a:gd name="T17" fmla="*/ 4 h 19"/>
                <a:gd name="T18" fmla="*/ 17 w 22"/>
                <a:gd name="T19" fmla="*/ 6 h 19"/>
                <a:gd name="T20" fmla="*/ 18 w 22"/>
                <a:gd name="T21" fmla="*/ 11 h 19"/>
                <a:gd name="T22" fmla="*/ 16 w 22"/>
                <a:gd name="T23" fmla="*/ 14 h 19"/>
                <a:gd name="T24" fmla="*/ 13 w 22"/>
                <a:gd name="T25" fmla="*/ 15 h 19"/>
                <a:gd name="T26" fmla="*/ 10 w 22"/>
                <a:gd name="T27" fmla="*/ 0 h 19"/>
                <a:gd name="T28" fmla="*/ 5 w 22"/>
                <a:gd name="T29" fmla="*/ 1 h 19"/>
                <a:gd name="T30" fmla="*/ 0 w 22"/>
                <a:gd name="T31" fmla="*/ 7 h 19"/>
                <a:gd name="T32" fmla="*/ 2 w 22"/>
                <a:gd name="T33" fmla="*/ 15 h 19"/>
                <a:gd name="T34" fmla="*/ 9 w 22"/>
                <a:gd name="T35" fmla="*/ 19 h 19"/>
                <a:gd name="T36" fmla="*/ 9 w 22"/>
                <a:gd name="T37" fmla="*/ 19 h 19"/>
                <a:gd name="T38" fmla="*/ 12 w 22"/>
                <a:gd name="T39" fmla="*/ 19 h 19"/>
                <a:gd name="T40" fmla="*/ 17 w 22"/>
                <a:gd name="T41" fmla="*/ 18 h 19"/>
                <a:gd name="T42" fmla="*/ 22 w 22"/>
                <a:gd name="T43" fmla="*/ 11 h 19"/>
                <a:gd name="T44" fmla="*/ 20 w 22"/>
                <a:gd name="T45" fmla="*/ 4 h 19"/>
                <a:gd name="T46" fmla="*/ 13 w 22"/>
                <a:gd name="T47" fmla="*/ 0 h 19"/>
                <a:gd name="T48" fmla="*/ 13 w 22"/>
                <a:gd name="T49" fmla="*/ 0 h 19"/>
                <a:gd name="T50" fmla="*/ 10 w 22"/>
                <a:gd name="T51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2" h="19">
                  <a:moveTo>
                    <a:pt x="13" y="15"/>
                  </a:moveTo>
                  <a:cubicBezTo>
                    <a:pt x="12" y="15"/>
                    <a:pt x="11" y="15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8" y="14"/>
                    <a:pt x="6" y="13"/>
                    <a:pt x="5" y="12"/>
                  </a:cubicBezTo>
                  <a:cubicBezTo>
                    <a:pt x="4" y="11"/>
                    <a:pt x="3" y="10"/>
                    <a:pt x="4" y="8"/>
                  </a:cubicBezTo>
                  <a:cubicBezTo>
                    <a:pt x="4" y="6"/>
                    <a:pt x="5" y="5"/>
                    <a:pt x="6" y="4"/>
                  </a:cubicBezTo>
                  <a:cubicBezTo>
                    <a:pt x="7" y="4"/>
                    <a:pt x="8" y="4"/>
                    <a:pt x="10" y="4"/>
                  </a:cubicBezTo>
                  <a:cubicBezTo>
                    <a:pt x="10" y="4"/>
                    <a:pt x="11" y="4"/>
                    <a:pt x="12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4" y="4"/>
                    <a:pt x="16" y="5"/>
                    <a:pt x="17" y="6"/>
                  </a:cubicBezTo>
                  <a:cubicBezTo>
                    <a:pt x="18" y="8"/>
                    <a:pt x="19" y="9"/>
                    <a:pt x="18" y="11"/>
                  </a:cubicBezTo>
                  <a:cubicBezTo>
                    <a:pt x="18" y="12"/>
                    <a:pt x="17" y="14"/>
                    <a:pt x="16" y="14"/>
                  </a:cubicBezTo>
                  <a:cubicBezTo>
                    <a:pt x="15" y="15"/>
                    <a:pt x="14" y="15"/>
                    <a:pt x="13" y="15"/>
                  </a:cubicBezTo>
                  <a:moveTo>
                    <a:pt x="10" y="0"/>
                  </a:moveTo>
                  <a:cubicBezTo>
                    <a:pt x="8" y="0"/>
                    <a:pt x="6" y="0"/>
                    <a:pt x="5" y="1"/>
                  </a:cubicBezTo>
                  <a:cubicBezTo>
                    <a:pt x="2" y="2"/>
                    <a:pt x="1" y="4"/>
                    <a:pt x="0" y="7"/>
                  </a:cubicBezTo>
                  <a:cubicBezTo>
                    <a:pt x="0" y="10"/>
                    <a:pt x="0" y="12"/>
                    <a:pt x="2" y="15"/>
                  </a:cubicBezTo>
                  <a:cubicBezTo>
                    <a:pt x="4" y="17"/>
                    <a:pt x="6" y="18"/>
                    <a:pt x="9" y="19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10" y="19"/>
                    <a:pt x="11" y="19"/>
                    <a:pt x="12" y="19"/>
                  </a:cubicBezTo>
                  <a:cubicBezTo>
                    <a:pt x="14" y="19"/>
                    <a:pt x="16" y="18"/>
                    <a:pt x="17" y="18"/>
                  </a:cubicBezTo>
                  <a:cubicBezTo>
                    <a:pt x="20" y="16"/>
                    <a:pt x="21" y="14"/>
                    <a:pt x="22" y="11"/>
                  </a:cubicBezTo>
                  <a:cubicBezTo>
                    <a:pt x="22" y="9"/>
                    <a:pt x="22" y="6"/>
                    <a:pt x="20" y="4"/>
                  </a:cubicBezTo>
                  <a:cubicBezTo>
                    <a:pt x="18" y="2"/>
                    <a:pt x="16" y="1"/>
                    <a:pt x="13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2" y="0"/>
                    <a:pt x="11" y="0"/>
                    <a:pt x="1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7" name="Freeform 73">
              <a:extLst>
                <a:ext uri="{FF2B5EF4-FFF2-40B4-BE49-F238E27FC236}">
                  <a16:creationId xmlns:a16="http://schemas.microsoft.com/office/drawing/2014/main" id="{3938AB9B-7738-4E9B-BEB1-4A2871C73CF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652000" y="963613"/>
              <a:ext cx="87313" cy="79375"/>
            </a:xfrm>
            <a:custGeom>
              <a:avLst/>
              <a:gdLst>
                <a:gd name="T0" fmla="*/ 19 w 24"/>
                <a:gd name="T1" fmla="*/ 15 h 22"/>
                <a:gd name="T2" fmla="*/ 5 w 24"/>
                <a:gd name="T3" fmla="*/ 10 h 22"/>
                <a:gd name="T4" fmla="*/ 6 w 24"/>
                <a:gd name="T5" fmla="*/ 8 h 22"/>
                <a:gd name="T6" fmla="*/ 8 w 24"/>
                <a:gd name="T7" fmla="*/ 5 h 22"/>
                <a:gd name="T8" fmla="*/ 10 w 24"/>
                <a:gd name="T9" fmla="*/ 5 h 22"/>
                <a:gd name="T10" fmla="*/ 13 w 24"/>
                <a:gd name="T11" fmla="*/ 5 h 22"/>
                <a:gd name="T12" fmla="*/ 16 w 24"/>
                <a:gd name="T13" fmla="*/ 6 h 22"/>
                <a:gd name="T14" fmla="*/ 19 w 24"/>
                <a:gd name="T15" fmla="*/ 8 h 22"/>
                <a:gd name="T16" fmla="*/ 20 w 24"/>
                <a:gd name="T17" fmla="*/ 12 h 22"/>
                <a:gd name="T18" fmla="*/ 19 w 24"/>
                <a:gd name="T19" fmla="*/ 15 h 22"/>
                <a:gd name="T20" fmla="*/ 11 w 24"/>
                <a:gd name="T21" fmla="*/ 0 h 22"/>
                <a:gd name="T22" fmla="*/ 7 w 24"/>
                <a:gd name="T23" fmla="*/ 1 h 22"/>
                <a:gd name="T24" fmla="*/ 3 w 24"/>
                <a:gd name="T25" fmla="*/ 7 h 22"/>
                <a:gd name="T26" fmla="*/ 1 w 24"/>
                <a:gd name="T27" fmla="*/ 13 h 22"/>
                <a:gd name="T28" fmla="*/ 0 w 24"/>
                <a:gd name="T29" fmla="*/ 16 h 22"/>
                <a:gd name="T30" fmla="*/ 2 w 24"/>
                <a:gd name="T31" fmla="*/ 16 h 22"/>
                <a:gd name="T32" fmla="*/ 3 w 24"/>
                <a:gd name="T33" fmla="*/ 14 h 22"/>
                <a:gd name="T34" fmla="*/ 18 w 24"/>
                <a:gd name="T35" fmla="*/ 19 h 22"/>
                <a:gd name="T36" fmla="*/ 17 w 24"/>
                <a:gd name="T37" fmla="*/ 21 h 22"/>
                <a:gd name="T38" fmla="*/ 20 w 24"/>
                <a:gd name="T39" fmla="*/ 22 h 22"/>
                <a:gd name="T40" fmla="*/ 23 w 24"/>
                <a:gd name="T41" fmla="*/ 13 h 22"/>
                <a:gd name="T42" fmla="*/ 22 w 24"/>
                <a:gd name="T43" fmla="*/ 6 h 22"/>
                <a:gd name="T44" fmla="*/ 17 w 24"/>
                <a:gd name="T45" fmla="*/ 2 h 22"/>
                <a:gd name="T46" fmla="*/ 14 w 24"/>
                <a:gd name="T47" fmla="*/ 1 h 22"/>
                <a:gd name="T48" fmla="*/ 11 w 24"/>
                <a:gd name="T49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4" h="22">
                  <a:moveTo>
                    <a:pt x="19" y="15"/>
                  </a:moveTo>
                  <a:cubicBezTo>
                    <a:pt x="5" y="10"/>
                    <a:pt x="5" y="10"/>
                    <a:pt x="5" y="10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6"/>
                    <a:pt x="7" y="5"/>
                    <a:pt x="8" y="5"/>
                  </a:cubicBezTo>
                  <a:cubicBezTo>
                    <a:pt x="9" y="5"/>
                    <a:pt x="10" y="5"/>
                    <a:pt x="10" y="5"/>
                  </a:cubicBezTo>
                  <a:cubicBezTo>
                    <a:pt x="11" y="5"/>
                    <a:pt x="12" y="5"/>
                    <a:pt x="13" y="5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7" y="7"/>
                    <a:pt x="19" y="7"/>
                    <a:pt x="19" y="8"/>
                  </a:cubicBezTo>
                  <a:cubicBezTo>
                    <a:pt x="20" y="10"/>
                    <a:pt x="20" y="11"/>
                    <a:pt x="20" y="12"/>
                  </a:cubicBezTo>
                  <a:cubicBezTo>
                    <a:pt x="19" y="15"/>
                    <a:pt x="19" y="15"/>
                    <a:pt x="19" y="15"/>
                  </a:cubicBezTo>
                  <a:moveTo>
                    <a:pt x="11" y="0"/>
                  </a:moveTo>
                  <a:cubicBezTo>
                    <a:pt x="10" y="0"/>
                    <a:pt x="8" y="1"/>
                    <a:pt x="7" y="1"/>
                  </a:cubicBezTo>
                  <a:cubicBezTo>
                    <a:pt x="5" y="2"/>
                    <a:pt x="4" y="4"/>
                    <a:pt x="3" y="7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7" y="21"/>
                    <a:pt x="17" y="21"/>
                    <a:pt x="17" y="21"/>
                  </a:cubicBezTo>
                  <a:cubicBezTo>
                    <a:pt x="20" y="22"/>
                    <a:pt x="20" y="22"/>
                    <a:pt x="20" y="22"/>
                  </a:cubicBezTo>
                  <a:cubicBezTo>
                    <a:pt x="23" y="13"/>
                    <a:pt x="23" y="13"/>
                    <a:pt x="23" y="13"/>
                  </a:cubicBezTo>
                  <a:cubicBezTo>
                    <a:pt x="24" y="11"/>
                    <a:pt x="23" y="8"/>
                    <a:pt x="22" y="6"/>
                  </a:cubicBezTo>
                  <a:cubicBezTo>
                    <a:pt x="21" y="4"/>
                    <a:pt x="20" y="3"/>
                    <a:pt x="17" y="2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3" y="1"/>
                    <a:pt x="12" y="0"/>
                    <a:pt x="1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8" name="Freeform 74">
              <a:extLst>
                <a:ext uri="{FF2B5EF4-FFF2-40B4-BE49-F238E27FC236}">
                  <a16:creationId xmlns:a16="http://schemas.microsoft.com/office/drawing/2014/main" id="{3FA78A8E-443A-4634-8681-1FEAA17CE7EA}"/>
                </a:ext>
              </a:extLst>
            </p:cNvPr>
            <p:cNvSpPr>
              <a:spLocks/>
            </p:cNvSpPr>
            <p:nvPr/>
          </p:nvSpPr>
          <p:spPr bwMode="auto">
            <a:xfrm>
              <a:off x="9691688" y="877888"/>
              <a:ext cx="80963" cy="74613"/>
            </a:xfrm>
            <a:custGeom>
              <a:avLst/>
              <a:gdLst>
                <a:gd name="T0" fmla="*/ 7 w 22"/>
                <a:gd name="T1" fmla="*/ 0 h 21"/>
                <a:gd name="T2" fmla="*/ 4 w 22"/>
                <a:gd name="T3" fmla="*/ 3 h 21"/>
                <a:gd name="T4" fmla="*/ 1 w 22"/>
                <a:gd name="T5" fmla="*/ 6 h 21"/>
                <a:gd name="T6" fmla="*/ 0 w 22"/>
                <a:gd name="T7" fmla="*/ 12 h 21"/>
                <a:gd name="T8" fmla="*/ 3 w 22"/>
                <a:gd name="T9" fmla="*/ 16 h 21"/>
                <a:gd name="T10" fmla="*/ 5 w 22"/>
                <a:gd name="T11" fmla="*/ 16 h 21"/>
                <a:gd name="T12" fmla="*/ 8 w 22"/>
                <a:gd name="T13" fmla="*/ 16 h 21"/>
                <a:gd name="T14" fmla="*/ 12 w 22"/>
                <a:gd name="T15" fmla="*/ 12 h 21"/>
                <a:gd name="T16" fmla="*/ 15 w 22"/>
                <a:gd name="T17" fmla="*/ 9 h 21"/>
                <a:gd name="T18" fmla="*/ 16 w 22"/>
                <a:gd name="T19" fmla="*/ 9 h 21"/>
                <a:gd name="T20" fmla="*/ 17 w 22"/>
                <a:gd name="T21" fmla="*/ 9 h 21"/>
                <a:gd name="T22" fmla="*/ 18 w 22"/>
                <a:gd name="T23" fmla="*/ 11 h 21"/>
                <a:gd name="T24" fmla="*/ 18 w 22"/>
                <a:gd name="T25" fmla="*/ 14 h 21"/>
                <a:gd name="T26" fmla="*/ 17 w 22"/>
                <a:gd name="T27" fmla="*/ 16 h 21"/>
                <a:gd name="T28" fmla="*/ 15 w 22"/>
                <a:gd name="T29" fmla="*/ 17 h 21"/>
                <a:gd name="T30" fmla="*/ 12 w 22"/>
                <a:gd name="T31" fmla="*/ 16 h 21"/>
                <a:gd name="T32" fmla="*/ 11 w 22"/>
                <a:gd name="T33" fmla="*/ 19 h 21"/>
                <a:gd name="T34" fmla="*/ 15 w 22"/>
                <a:gd name="T35" fmla="*/ 21 h 21"/>
                <a:gd name="T36" fmla="*/ 18 w 22"/>
                <a:gd name="T37" fmla="*/ 19 h 21"/>
                <a:gd name="T38" fmla="*/ 21 w 22"/>
                <a:gd name="T39" fmla="*/ 15 h 21"/>
                <a:gd name="T40" fmla="*/ 22 w 22"/>
                <a:gd name="T41" fmla="*/ 9 h 21"/>
                <a:gd name="T42" fmla="*/ 19 w 22"/>
                <a:gd name="T43" fmla="*/ 6 h 21"/>
                <a:gd name="T44" fmla="*/ 16 w 22"/>
                <a:gd name="T45" fmla="*/ 5 h 21"/>
                <a:gd name="T46" fmla="*/ 14 w 22"/>
                <a:gd name="T47" fmla="*/ 5 h 21"/>
                <a:gd name="T48" fmla="*/ 10 w 22"/>
                <a:gd name="T49" fmla="*/ 9 h 21"/>
                <a:gd name="T50" fmla="*/ 7 w 22"/>
                <a:gd name="T51" fmla="*/ 12 h 21"/>
                <a:gd name="T52" fmla="*/ 6 w 22"/>
                <a:gd name="T53" fmla="*/ 12 h 21"/>
                <a:gd name="T54" fmla="*/ 5 w 22"/>
                <a:gd name="T55" fmla="*/ 12 h 21"/>
                <a:gd name="T56" fmla="*/ 4 w 22"/>
                <a:gd name="T57" fmla="*/ 10 h 21"/>
                <a:gd name="T58" fmla="*/ 4 w 22"/>
                <a:gd name="T59" fmla="*/ 7 h 21"/>
                <a:gd name="T60" fmla="*/ 5 w 22"/>
                <a:gd name="T61" fmla="*/ 6 h 21"/>
                <a:gd name="T62" fmla="*/ 6 w 22"/>
                <a:gd name="T63" fmla="*/ 4 h 21"/>
                <a:gd name="T64" fmla="*/ 9 w 22"/>
                <a:gd name="T65" fmla="*/ 5 h 21"/>
                <a:gd name="T66" fmla="*/ 11 w 22"/>
                <a:gd name="T67" fmla="*/ 2 h 21"/>
                <a:gd name="T68" fmla="*/ 7 w 22"/>
                <a:gd name="T69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2" h="21">
                  <a:moveTo>
                    <a:pt x="7" y="0"/>
                  </a:moveTo>
                  <a:cubicBezTo>
                    <a:pt x="6" y="1"/>
                    <a:pt x="5" y="2"/>
                    <a:pt x="4" y="3"/>
                  </a:cubicBezTo>
                  <a:cubicBezTo>
                    <a:pt x="3" y="4"/>
                    <a:pt x="2" y="5"/>
                    <a:pt x="1" y="6"/>
                  </a:cubicBezTo>
                  <a:cubicBezTo>
                    <a:pt x="0" y="8"/>
                    <a:pt x="0" y="10"/>
                    <a:pt x="0" y="12"/>
                  </a:cubicBezTo>
                  <a:cubicBezTo>
                    <a:pt x="1" y="14"/>
                    <a:pt x="2" y="15"/>
                    <a:pt x="3" y="16"/>
                  </a:cubicBezTo>
                  <a:cubicBezTo>
                    <a:pt x="4" y="16"/>
                    <a:pt x="5" y="16"/>
                    <a:pt x="5" y="16"/>
                  </a:cubicBezTo>
                  <a:cubicBezTo>
                    <a:pt x="6" y="16"/>
                    <a:pt x="7" y="16"/>
                    <a:pt x="8" y="16"/>
                  </a:cubicBezTo>
                  <a:cubicBezTo>
                    <a:pt x="9" y="15"/>
                    <a:pt x="11" y="14"/>
                    <a:pt x="12" y="12"/>
                  </a:cubicBezTo>
                  <a:cubicBezTo>
                    <a:pt x="13" y="10"/>
                    <a:pt x="14" y="10"/>
                    <a:pt x="15" y="9"/>
                  </a:cubicBezTo>
                  <a:cubicBezTo>
                    <a:pt x="15" y="9"/>
                    <a:pt x="16" y="9"/>
                    <a:pt x="16" y="9"/>
                  </a:cubicBezTo>
                  <a:cubicBezTo>
                    <a:pt x="16" y="9"/>
                    <a:pt x="17" y="9"/>
                    <a:pt x="17" y="9"/>
                  </a:cubicBezTo>
                  <a:cubicBezTo>
                    <a:pt x="18" y="10"/>
                    <a:pt x="18" y="10"/>
                    <a:pt x="18" y="11"/>
                  </a:cubicBezTo>
                  <a:cubicBezTo>
                    <a:pt x="19" y="12"/>
                    <a:pt x="18" y="13"/>
                    <a:pt x="18" y="14"/>
                  </a:cubicBezTo>
                  <a:cubicBezTo>
                    <a:pt x="18" y="15"/>
                    <a:pt x="17" y="15"/>
                    <a:pt x="17" y="16"/>
                  </a:cubicBezTo>
                  <a:cubicBezTo>
                    <a:pt x="16" y="16"/>
                    <a:pt x="16" y="17"/>
                    <a:pt x="15" y="17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5" y="21"/>
                    <a:pt x="15" y="21"/>
                    <a:pt x="15" y="21"/>
                  </a:cubicBezTo>
                  <a:cubicBezTo>
                    <a:pt x="16" y="21"/>
                    <a:pt x="17" y="20"/>
                    <a:pt x="18" y="19"/>
                  </a:cubicBezTo>
                  <a:cubicBezTo>
                    <a:pt x="19" y="18"/>
                    <a:pt x="20" y="17"/>
                    <a:pt x="21" y="15"/>
                  </a:cubicBezTo>
                  <a:cubicBezTo>
                    <a:pt x="22" y="13"/>
                    <a:pt x="22" y="11"/>
                    <a:pt x="22" y="9"/>
                  </a:cubicBezTo>
                  <a:cubicBezTo>
                    <a:pt x="21" y="8"/>
                    <a:pt x="20" y="6"/>
                    <a:pt x="19" y="6"/>
                  </a:cubicBezTo>
                  <a:cubicBezTo>
                    <a:pt x="18" y="5"/>
                    <a:pt x="17" y="5"/>
                    <a:pt x="16" y="5"/>
                  </a:cubicBezTo>
                  <a:cubicBezTo>
                    <a:pt x="16" y="5"/>
                    <a:pt x="15" y="5"/>
                    <a:pt x="14" y="5"/>
                  </a:cubicBezTo>
                  <a:cubicBezTo>
                    <a:pt x="13" y="6"/>
                    <a:pt x="11" y="7"/>
                    <a:pt x="10" y="9"/>
                  </a:cubicBezTo>
                  <a:cubicBezTo>
                    <a:pt x="9" y="10"/>
                    <a:pt x="8" y="11"/>
                    <a:pt x="7" y="12"/>
                  </a:cubicBezTo>
                  <a:cubicBezTo>
                    <a:pt x="7" y="12"/>
                    <a:pt x="6" y="12"/>
                    <a:pt x="6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4" y="12"/>
                    <a:pt x="4" y="11"/>
                    <a:pt x="4" y="10"/>
                  </a:cubicBezTo>
                  <a:cubicBezTo>
                    <a:pt x="3" y="9"/>
                    <a:pt x="4" y="9"/>
                    <a:pt x="4" y="7"/>
                  </a:cubicBezTo>
                  <a:cubicBezTo>
                    <a:pt x="4" y="7"/>
                    <a:pt x="5" y="6"/>
                    <a:pt x="5" y="6"/>
                  </a:cubicBezTo>
                  <a:cubicBezTo>
                    <a:pt x="6" y="5"/>
                    <a:pt x="6" y="5"/>
                    <a:pt x="6" y="4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7" y="0"/>
                    <a:pt x="7" y="0"/>
                    <a:pt x="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9" name="Freeform 75">
              <a:extLst>
                <a:ext uri="{FF2B5EF4-FFF2-40B4-BE49-F238E27FC236}">
                  <a16:creationId xmlns:a16="http://schemas.microsoft.com/office/drawing/2014/main" id="{4CA992AA-055F-4A92-B3D5-0FE06C7BC906}"/>
                </a:ext>
              </a:extLst>
            </p:cNvPr>
            <p:cNvSpPr>
              <a:spLocks/>
            </p:cNvSpPr>
            <p:nvPr/>
          </p:nvSpPr>
          <p:spPr bwMode="auto">
            <a:xfrm>
              <a:off x="9829800" y="1741488"/>
              <a:ext cx="160338" cy="123825"/>
            </a:xfrm>
            <a:custGeom>
              <a:avLst/>
              <a:gdLst>
                <a:gd name="T0" fmla="*/ 55 w 101"/>
                <a:gd name="T1" fmla="*/ 0 h 78"/>
                <a:gd name="T2" fmla="*/ 48 w 101"/>
                <a:gd name="T3" fmla="*/ 7 h 78"/>
                <a:gd name="T4" fmla="*/ 53 w 101"/>
                <a:gd name="T5" fmla="*/ 14 h 78"/>
                <a:gd name="T6" fmla="*/ 14 w 101"/>
                <a:gd name="T7" fmla="*/ 53 h 78"/>
                <a:gd name="T8" fmla="*/ 7 w 101"/>
                <a:gd name="T9" fmla="*/ 48 h 78"/>
                <a:gd name="T10" fmla="*/ 0 w 101"/>
                <a:gd name="T11" fmla="*/ 55 h 78"/>
                <a:gd name="T12" fmla="*/ 23 w 101"/>
                <a:gd name="T13" fmla="*/ 78 h 78"/>
                <a:gd name="T14" fmla="*/ 30 w 101"/>
                <a:gd name="T15" fmla="*/ 71 h 78"/>
                <a:gd name="T16" fmla="*/ 25 w 101"/>
                <a:gd name="T17" fmla="*/ 64 h 78"/>
                <a:gd name="T18" fmla="*/ 41 w 101"/>
                <a:gd name="T19" fmla="*/ 48 h 78"/>
                <a:gd name="T20" fmla="*/ 59 w 101"/>
                <a:gd name="T21" fmla="*/ 68 h 78"/>
                <a:gd name="T22" fmla="*/ 69 w 101"/>
                <a:gd name="T23" fmla="*/ 59 h 78"/>
                <a:gd name="T24" fmla="*/ 48 w 101"/>
                <a:gd name="T25" fmla="*/ 41 h 78"/>
                <a:gd name="T26" fmla="*/ 64 w 101"/>
                <a:gd name="T27" fmla="*/ 25 h 78"/>
                <a:gd name="T28" fmla="*/ 82 w 101"/>
                <a:gd name="T29" fmla="*/ 43 h 78"/>
                <a:gd name="T30" fmla="*/ 78 w 101"/>
                <a:gd name="T31" fmla="*/ 50 h 78"/>
                <a:gd name="T32" fmla="*/ 85 w 101"/>
                <a:gd name="T33" fmla="*/ 59 h 78"/>
                <a:gd name="T34" fmla="*/ 101 w 101"/>
                <a:gd name="T35" fmla="*/ 43 h 78"/>
                <a:gd name="T36" fmla="*/ 55 w 101"/>
                <a:gd name="T37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1" h="78">
                  <a:moveTo>
                    <a:pt x="55" y="0"/>
                  </a:moveTo>
                  <a:lnTo>
                    <a:pt x="48" y="7"/>
                  </a:lnTo>
                  <a:lnTo>
                    <a:pt x="53" y="14"/>
                  </a:lnTo>
                  <a:lnTo>
                    <a:pt x="14" y="53"/>
                  </a:lnTo>
                  <a:lnTo>
                    <a:pt x="7" y="48"/>
                  </a:lnTo>
                  <a:lnTo>
                    <a:pt x="0" y="55"/>
                  </a:lnTo>
                  <a:lnTo>
                    <a:pt x="23" y="78"/>
                  </a:lnTo>
                  <a:lnTo>
                    <a:pt x="30" y="71"/>
                  </a:lnTo>
                  <a:lnTo>
                    <a:pt x="25" y="64"/>
                  </a:lnTo>
                  <a:lnTo>
                    <a:pt x="41" y="48"/>
                  </a:lnTo>
                  <a:lnTo>
                    <a:pt x="59" y="68"/>
                  </a:lnTo>
                  <a:lnTo>
                    <a:pt x="69" y="59"/>
                  </a:lnTo>
                  <a:lnTo>
                    <a:pt x="48" y="41"/>
                  </a:lnTo>
                  <a:lnTo>
                    <a:pt x="64" y="25"/>
                  </a:lnTo>
                  <a:lnTo>
                    <a:pt x="82" y="43"/>
                  </a:lnTo>
                  <a:lnTo>
                    <a:pt x="78" y="50"/>
                  </a:lnTo>
                  <a:lnTo>
                    <a:pt x="85" y="59"/>
                  </a:lnTo>
                  <a:lnTo>
                    <a:pt x="101" y="43"/>
                  </a:lnTo>
                  <a:lnTo>
                    <a:pt x="5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0" name="Freeform 76">
              <a:extLst>
                <a:ext uri="{FF2B5EF4-FFF2-40B4-BE49-F238E27FC236}">
                  <a16:creationId xmlns:a16="http://schemas.microsoft.com/office/drawing/2014/main" id="{6E55F084-ACD8-4C3E-AF2B-03E20BFC6A98}"/>
                </a:ext>
              </a:extLst>
            </p:cNvPr>
            <p:cNvSpPr>
              <a:spLocks/>
            </p:cNvSpPr>
            <p:nvPr/>
          </p:nvSpPr>
          <p:spPr bwMode="auto">
            <a:xfrm>
              <a:off x="9829800" y="1741488"/>
              <a:ext cx="160338" cy="123825"/>
            </a:xfrm>
            <a:custGeom>
              <a:avLst/>
              <a:gdLst>
                <a:gd name="T0" fmla="*/ 55 w 101"/>
                <a:gd name="T1" fmla="*/ 0 h 78"/>
                <a:gd name="T2" fmla="*/ 48 w 101"/>
                <a:gd name="T3" fmla="*/ 7 h 78"/>
                <a:gd name="T4" fmla="*/ 53 w 101"/>
                <a:gd name="T5" fmla="*/ 14 h 78"/>
                <a:gd name="T6" fmla="*/ 14 w 101"/>
                <a:gd name="T7" fmla="*/ 53 h 78"/>
                <a:gd name="T8" fmla="*/ 7 w 101"/>
                <a:gd name="T9" fmla="*/ 48 h 78"/>
                <a:gd name="T10" fmla="*/ 0 w 101"/>
                <a:gd name="T11" fmla="*/ 55 h 78"/>
                <a:gd name="T12" fmla="*/ 23 w 101"/>
                <a:gd name="T13" fmla="*/ 78 h 78"/>
                <a:gd name="T14" fmla="*/ 30 w 101"/>
                <a:gd name="T15" fmla="*/ 71 h 78"/>
                <a:gd name="T16" fmla="*/ 25 w 101"/>
                <a:gd name="T17" fmla="*/ 64 h 78"/>
                <a:gd name="T18" fmla="*/ 41 w 101"/>
                <a:gd name="T19" fmla="*/ 48 h 78"/>
                <a:gd name="T20" fmla="*/ 59 w 101"/>
                <a:gd name="T21" fmla="*/ 68 h 78"/>
                <a:gd name="T22" fmla="*/ 69 w 101"/>
                <a:gd name="T23" fmla="*/ 59 h 78"/>
                <a:gd name="T24" fmla="*/ 48 w 101"/>
                <a:gd name="T25" fmla="*/ 41 h 78"/>
                <a:gd name="T26" fmla="*/ 64 w 101"/>
                <a:gd name="T27" fmla="*/ 25 h 78"/>
                <a:gd name="T28" fmla="*/ 82 w 101"/>
                <a:gd name="T29" fmla="*/ 43 h 78"/>
                <a:gd name="T30" fmla="*/ 78 w 101"/>
                <a:gd name="T31" fmla="*/ 50 h 78"/>
                <a:gd name="T32" fmla="*/ 85 w 101"/>
                <a:gd name="T33" fmla="*/ 59 h 78"/>
                <a:gd name="T34" fmla="*/ 101 w 101"/>
                <a:gd name="T35" fmla="*/ 43 h 78"/>
                <a:gd name="T36" fmla="*/ 55 w 101"/>
                <a:gd name="T37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1" h="78">
                  <a:moveTo>
                    <a:pt x="55" y="0"/>
                  </a:moveTo>
                  <a:lnTo>
                    <a:pt x="48" y="7"/>
                  </a:lnTo>
                  <a:lnTo>
                    <a:pt x="53" y="14"/>
                  </a:lnTo>
                  <a:lnTo>
                    <a:pt x="14" y="53"/>
                  </a:lnTo>
                  <a:lnTo>
                    <a:pt x="7" y="48"/>
                  </a:lnTo>
                  <a:lnTo>
                    <a:pt x="0" y="55"/>
                  </a:lnTo>
                  <a:lnTo>
                    <a:pt x="23" y="78"/>
                  </a:lnTo>
                  <a:lnTo>
                    <a:pt x="30" y="71"/>
                  </a:lnTo>
                  <a:lnTo>
                    <a:pt x="25" y="64"/>
                  </a:lnTo>
                  <a:lnTo>
                    <a:pt x="41" y="48"/>
                  </a:lnTo>
                  <a:lnTo>
                    <a:pt x="59" y="68"/>
                  </a:lnTo>
                  <a:lnTo>
                    <a:pt x="69" y="59"/>
                  </a:lnTo>
                  <a:lnTo>
                    <a:pt x="48" y="41"/>
                  </a:lnTo>
                  <a:lnTo>
                    <a:pt x="64" y="25"/>
                  </a:lnTo>
                  <a:lnTo>
                    <a:pt x="82" y="43"/>
                  </a:lnTo>
                  <a:lnTo>
                    <a:pt x="78" y="50"/>
                  </a:lnTo>
                  <a:lnTo>
                    <a:pt x="85" y="59"/>
                  </a:lnTo>
                  <a:lnTo>
                    <a:pt x="101" y="43"/>
                  </a:lnTo>
                  <a:lnTo>
                    <a:pt x="55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1" name="Freeform 77">
              <a:extLst>
                <a:ext uri="{FF2B5EF4-FFF2-40B4-BE49-F238E27FC236}">
                  <a16:creationId xmlns:a16="http://schemas.microsoft.com/office/drawing/2014/main" id="{A7B51B04-BC08-4691-BDDF-72B6940FC67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942513" y="1835151"/>
              <a:ext cx="127000" cy="127000"/>
            </a:xfrm>
            <a:custGeom>
              <a:avLst/>
              <a:gdLst>
                <a:gd name="T0" fmla="*/ 15 w 35"/>
                <a:gd name="T1" fmla="*/ 29 h 35"/>
                <a:gd name="T2" fmla="*/ 10 w 35"/>
                <a:gd name="T3" fmla="*/ 28 h 35"/>
                <a:gd name="T4" fmla="*/ 7 w 35"/>
                <a:gd name="T5" fmla="*/ 21 h 35"/>
                <a:gd name="T6" fmla="*/ 10 w 35"/>
                <a:gd name="T7" fmla="*/ 13 h 35"/>
                <a:gd name="T8" fmla="*/ 10 w 35"/>
                <a:gd name="T9" fmla="*/ 12 h 35"/>
                <a:gd name="T10" fmla="*/ 17 w 35"/>
                <a:gd name="T11" fmla="*/ 6 h 35"/>
                <a:gd name="T12" fmla="*/ 20 w 35"/>
                <a:gd name="T13" fmla="*/ 6 h 35"/>
                <a:gd name="T14" fmla="*/ 25 w 35"/>
                <a:gd name="T15" fmla="*/ 7 h 35"/>
                <a:gd name="T16" fmla="*/ 28 w 35"/>
                <a:gd name="T17" fmla="*/ 14 h 35"/>
                <a:gd name="T18" fmla="*/ 25 w 35"/>
                <a:gd name="T19" fmla="*/ 22 h 35"/>
                <a:gd name="T20" fmla="*/ 24 w 35"/>
                <a:gd name="T21" fmla="*/ 23 h 35"/>
                <a:gd name="T22" fmla="*/ 18 w 35"/>
                <a:gd name="T23" fmla="*/ 29 h 35"/>
                <a:gd name="T24" fmla="*/ 15 w 35"/>
                <a:gd name="T25" fmla="*/ 29 h 35"/>
                <a:gd name="T26" fmla="*/ 19 w 35"/>
                <a:gd name="T27" fmla="*/ 0 h 35"/>
                <a:gd name="T28" fmla="*/ 16 w 35"/>
                <a:gd name="T29" fmla="*/ 0 h 35"/>
                <a:gd name="T30" fmla="*/ 5 w 35"/>
                <a:gd name="T31" fmla="*/ 8 h 35"/>
                <a:gd name="T32" fmla="*/ 4 w 35"/>
                <a:gd name="T33" fmla="*/ 9 h 35"/>
                <a:gd name="T34" fmla="*/ 1 w 35"/>
                <a:gd name="T35" fmla="*/ 21 h 35"/>
                <a:gd name="T36" fmla="*/ 7 w 35"/>
                <a:gd name="T37" fmla="*/ 32 h 35"/>
                <a:gd name="T38" fmla="*/ 16 w 35"/>
                <a:gd name="T39" fmla="*/ 35 h 35"/>
                <a:gd name="T40" fmla="*/ 19 w 35"/>
                <a:gd name="T41" fmla="*/ 34 h 35"/>
                <a:gd name="T42" fmla="*/ 30 w 35"/>
                <a:gd name="T43" fmla="*/ 27 h 35"/>
                <a:gd name="T44" fmla="*/ 30 w 35"/>
                <a:gd name="T45" fmla="*/ 26 h 35"/>
                <a:gd name="T46" fmla="*/ 34 w 35"/>
                <a:gd name="T47" fmla="*/ 13 h 35"/>
                <a:gd name="T48" fmla="*/ 28 w 35"/>
                <a:gd name="T49" fmla="*/ 3 h 35"/>
                <a:gd name="T50" fmla="*/ 19 w 35"/>
                <a:gd name="T51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5" h="35">
                  <a:moveTo>
                    <a:pt x="15" y="29"/>
                  </a:moveTo>
                  <a:cubicBezTo>
                    <a:pt x="13" y="29"/>
                    <a:pt x="12" y="29"/>
                    <a:pt x="10" y="28"/>
                  </a:cubicBezTo>
                  <a:cubicBezTo>
                    <a:pt x="8" y="26"/>
                    <a:pt x="7" y="24"/>
                    <a:pt x="7" y="21"/>
                  </a:cubicBezTo>
                  <a:cubicBezTo>
                    <a:pt x="7" y="18"/>
                    <a:pt x="8" y="16"/>
                    <a:pt x="10" y="13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13" y="9"/>
                    <a:pt x="15" y="7"/>
                    <a:pt x="17" y="6"/>
                  </a:cubicBezTo>
                  <a:cubicBezTo>
                    <a:pt x="18" y="6"/>
                    <a:pt x="19" y="6"/>
                    <a:pt x="20" y="6"/>
                  </a:cubicBezTo>
                  <a:cubicBezTo>
                    <a:pt x="22" y="6"/>
                    <a:pt x="23" y="6"/>
                    <a:pt x="25" y="7"/>
                  </a:cubicBezTo>
                  <a:cubicBezTo>
                    <a:pt x="27" y="9"/>
                    <a:pt x="28" y="11"/>
                    <a:pt x="28" y="14"/>
                  </a:cubicBezTo>
                  <a:cubicBezTo>
                    <a:pt x="28" y="16"/>
                    <a:pt x="27" y="19"/>
                    <a:pt x="25" y="22"/>
                  </a:cubicBezTo>
                  <a:cubicBezTo>
                    <a:pt x="24" y="23"/>
                    <a:pt x="24" y="23"/>
                    <a:pt x="24" y="23"/>
                  </a:cubicBezTo>
                  <a:cubicBezTo>
                    <a:pt x="22" y="26"/>
                    <a:pt x="20" y="28"/>
                    <a:pt x="18" y="29"/>
                  </a:cubicBezTo>
                  <a:cubicBezTo>
                    <a:pt x="17" y="29"/>
                    <a:pt x="16" y="29"/>
                    <a:pt x="15" y="29"/>
                  </a:cubicBezTo>
                  <a:moveTo>
                    <a:pt x="19" y="0"/>
                  </a:moveTo>
                  <a:cubicBezTo>
                    <a:pt x="18" y="0"/>
                    <a:pt x="17" y="0"/>
                    <a:pt x="16" y="0"/>
                  </a:cubicBezTo>
                  <a:cubicBezTo>
                    <a:pt x="11" y="1"/>
                    <a:pt x="8" y="4"/>
                    <a:pt x="5" y="8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2" y="13"/>
                    <a:pt x="0" y="17"/>
                    <a:pt x="1" y="21"/>
                  </a:cubicBezTo>
                  <a:cubicBezTo>
                    <a:pt x="1" y="26"/>
                    <a:pt x="3" y="29"/>
                    <a:pt x="7" y="32"/>
                  </a:cubicBezTo>
                  <a:cubicBezTo>
                    <a:pt x="10" y="34"/>
                    <a:pt x="13" y="35"/>
                    <a:pt x="16" y="35"/>
                  </a:cubicBezTo>
                  <a:cubicBezTo>
                    <a:pt x="17" y="35"/>
                    <a:pt x="18" y="35"/>
                    <a:pt x="19" y="34"/>
                  </a:cubicBezTo>
                  <a:cubicBezTo>
                    <a:pt x="24" y="33"/>
                    <a:pt x="27" y="31"/>
                    <a:pt x="30" y="27"/>
                  </a:cubicBezTo>
                  <a:cubicBezTo>
                    <a:pt x="30" y="26"/>
                    <a:pt x="30" y="26"/>
                    <a:pt x="30" y="26"/>
                  </a:cubicBezTo>
                  <a:cubicBezTo>
                    <a:pt x="33" y="22"/>
                    <a:pt x="35" y="18"/>
                    <a:pt x="34" y="13"/>
                  </a:cubicBezTo>
                  <a:cubicBezTo>
                    <a:pt x="34" y="9"/>
                    <a:pt x="31" y="6"/>
                    <a:pt x="28" y="3"/>
                  </a:cubicBezTo>
                  <a:cubicBezTo>
                    <a:pt x="25" y="1"/>
                    <a:pt x="22" y="0"/>
                    <a:pt x="1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2" name="Freeform 78">
              <a:extLst>
                <a:ext uri="{FF2B5EF4-FFF2-40B4-BE49-F238E27FC236}">
                  <a16:creationId xmlns:a16="http://schemas.microsoft.com/office/drawing/2014/main" id="{A8BB1D68-6D25-483C-964B-2FEA6E4A96A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061575" y="1905001"/>
              <a:ext cx="123825" cy="125413"/>
            </a:xfrm>
            <a:custGeom>
              <a:avLst/>
              <a:gdLst>
                <a:gd name="T0" fmla="*/ 15 w 34"/>
                <a:gd name="T1" fmla="*/ 29 h 35"/>
                <a:gd name="T2" fmla="*/ 12 w 34"/>
                <a:gd name="T3" fmla="*/ 29 h 35"/>
                <a:gd name="T4" fmla="*/ 7 w 34"/>
                <a:gd name="T5" fmla="*/ 23 h 35"/>
                <a:gd name="T6" fmla="*/ 9 w 34"/>
                <a:gd name="T7" fmla="*/ 14 h 35"/>
                <a:gd name="T8" fmla="*/ 9 w 34"/>
                <a:gd name="T9" fmla="*/ 13 h 35"/>
                <a:gd name="T10" fmla="*/ 15 w 34"/>
                <a:gd name="T11" fmla="*/ 6 h 35"/>
                <a:gd name="T12" fmla="*/ 19 w 34"/>
                <a:gd name="T13" fmla="*/ 5 h 35"/>
                <a:gd name="T14" fmla="*/ 22 w 34"/>
                <a:gd name="T15" fmla="*/ 6 h 35"/>
                <a:gd name="T16" fmla="*/ 27 w 34"/>
                <a:gd name="T17" fmla="*/ 12 h 35"/>
                <a:gd name="T18" fmla="*/ 25 w 34"/>
                <a:gd name="T19" fmla="*/ 21 h 35"/>
                <a:gd name="T20" fmla="*/ 25 w 34"/>
                <a:gd name="T21" fmla="*/ 21 h 35"/>
                <a:gd name="T22" fmla="*/ 19 w 34"/>
                <a:gd name="T23" fmla="*/ 28 h 35"/>
                <a:gd name="T24" fmla="*/ 15 w 34"/>
                <a:gd name="T25" fmla="*/ 29 h 35"/>
                <a:gd name="T26" fmla="*/ 18 w 34"/>
                <a:gd name="T27" fmla="*/ 0 h 35"/>
                <a:gd name="T28" fmla="*/ 12 w 34"/>
                <a:gd name="T29" fmla="*/ 1 h 35"/>
                <a:gd name="T30" fmla="*/ 3 w 34"/>
                <a:gd name="T31" fmla="*/ 10 h 35"/>
                <a:gd name="T32" fmla="*/ 3 w 34"/>
                <a:gd name="T33" fmla="*/ 11 h 35"/>
                <a:gd name="T34" fmla="*/ 1 w 34"/>
                <a:gd name="T35" fmla="*/ 24 h 35"/>
                <a:gd name="T36" fmla="*/ 9 w 34"/>
                <a:gd name="T37" fmla="*/ 33 h 35"/>
                <a:gd name="T38" fmla="*/ 16 w 34"/>
                <a:gd name="T39" fmla="*/ 35 h 35"/>
                <a:gd name="T40" fmla="*/ 22 w 34"/>
                <a:gd name="T41" fmla="*/ 34 h 35"/>
                <a:gd name="T42" fmla="*/ 31 w 34"/>
                <a:gd name="T43" fmla="*/ 24 h 35"/>
                <a:gd name="T44" fmla="*/ 31 w 34"/>
                <a:gd name="T45" fmla="*/ 24 h 35"/>
                <a:gd name="T46" fmla="*/ 33 w 34"/>
                <a:gd name="T47" fmla="*/ 11 h 35"/>
                <a:gd name="T48" fmla="*/ 25 w 34"/>
                <a:gd name="T49" fmla="*/ 1 h 35"/>
                <a:gd name="T50" fmla="*/ 18 w 34"/>
                <a:gd name="T51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4" h="35">
                  <a:moveTo>
                    <a:pt x="15" y="29"/>
                  </a:moveTo>
                  <a:cubicBezTo>
                    <a:pt x="14" y="29"/>
                    <a:pt x="13" y="29"/>
                    <a:pt x="12" y="29"/>
                  </a:cubicBezTo>
                  <a:cubicBezTo>
                    <a:pt x="9" y="27"/>
                    <a:pt x="8" y="25"/>
                    <a:pt x="7" y="23"/>
                  </a:cubicBezTo>
                  <a:cubicBezTo>
                    <a:pt x="7" y="20"/>
                    <a:pt x="8" y="17"/>
                    <a:pt x="9" y="14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11" y="10"/>
                    <a:pt x="13" y="8"/>
                    <a:pt x="15" y="6"/>
                  </a:cubicBezTo>
                  <a:cubicBezTo>
                    <a:pt x="16" y="6"/>
                    <a:pt x="17" y="5"/>
                    <a:pt x="19" y="5"/>
                  </a:cubicBezTo>
                  <a:cubicBezTo>
                    <a:pt x="20" y="5"/>
                    <a:pt x="21" y="6"/>
                    <a:pt x="22" y="6"/>
                  </a:cubicBezTo>
                  <a:cubicBezTo>
                    <a:pt x="25" y="7"/>
                    <a:pt x="26" y="9"/>
                    <a:pt x="27" y="12"/>
                  </a:cubicBezTo>
                  <a:cubicBezTo>
                    <a:pt x="27" y="15"/>
                    <a:pt x="27" y="18"/>
                    <a:pt x="25" y="21"/>
                  </a:cubicBezTo>
                  <a:cubicBezTo>
                    <a:pt x="25" y="21"/>
                    <a:pt x="25" y="21"/>
                    <a:pt x="25" y="21"/>
                  </a:cubicBezTo>
                  <a:cubicBezTo>
                    <a:pt x="23" y="25"/>
                    <a:pt x="21" y="27"/>
                    <a:pt x="19" y="28"/>
                  </a:cubicBezTo>
                  <a:cubicBezTo>
                    <a:pt x="18" y="29"/>
                    <a:pt x="17" y="29"/>
                    <a:pt x="15" y="29"/>
                  </a:cubicBezTo>
                  <a:moveTo>
                    <a:pt x="18" y="0"/>
                  </a:moveTo>
                  <a:cubicBezTo>
                    <a:pt x="16" y="0"/>
                    <a:pt x="14" y="0"/>
                    <a:pt x="12" y="1"/>
                  </a:cubicBezTo>
                  <a:cubicBezTo>
                    <a:pt x="8" y="3"/>
                    <a:pt x="5" y="6"/>
                    <a:pt x="3" y="10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1" y="16"/>
                    <a:pt x="0" y="20"/>
                    <a:pt x="1" y="24"/>
                  </a:cubicBezTo>
                  <a:cubicBezTo>
                    <a:pt x="3" y="28"/>
                    <a:pt x="5" y="31"/>
                    <a:pt x="9" y="33"/>
                  </a:cubicBezTo>
                  <a:cubicBezTo>
                    <a:pt x="12" y="35"/>
                    <a:pt x="14" y="35"/>
                    <a:pt x="16" y="35"/>
                  </a:cubicBezTo>
                  <a:cubicBezTo>
                    <a:pt x="18" y="35"/>
                    <a:pt x="20" y="35"/>
                    <a:pt x="22" y="34"/>
                  </a:cubicBezTo>
                  <a:cubicBezTo>
                    <a:pt x="26" y="32"/>
                    <a:pt x="29" y="29"/>
                    <a:pt x="31" y="24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4" y="19"/>
                    <a:pt x="34" y="15"/>
                    <a:pt x="33" y="11"/>
                  </a:cubicBezTo>
                  <a:cubicBezTo>
                    <a:pt x="32" y="6"/>
                    <a:pt x="29" y="3"/>
                    <a:pt x="25" y="1"/>
                  </a:cubicBezTo>
                  <a:cubicBezTo>
                    <a:pt x="22" y="0"/>
                    <a:pt x="20" y="0"/>
                    <a:pt x="1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3" name="Freeform 79">
              <a:extLst>
                <a:ext uri="{FF2B5EF4-FFF2-40B4-BE49-F238E27FC236}">
                  <a16:creationId xmlns:a16="http://schemas.microsoft.com/office/drawing/2014/main" id="{FD1B6967-2566-46FB-A33C-BA492EE58A3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182225" y="1939926"/>
              <a:ext cx="127000" cy="138113"/>
            </a:xfrm>
            <a:custGeom>
              <a:avLst/>
              <a:gdLst>
                <a:gd name="T0" fmla="*/ 18 w 35"/>
                <a:gd name="T1" fmla="*/ 32 h 38"/>
                <a:gd name="T2" fmla="*/ 16 w 35"/>
                <a:gd name="T3" fmla="*/ 32 h 38"/>
                <a:gd name="T4" fmla="*/ 11 w 35"/>
                <a:gd name="T5" fmla="*/ 31 h 38"/>
                <a:gd name="T6" fmla="*/ 18 w 35"/>
                <a:gd name="T7" fmla="*/ 8 h 38"/>
                <a:gd name="T8" fmla="*/ 22 w 35"/>
                <a:gd name="T9" fmla="*/ 9 h 38"/>
                <a:gd name="T10" fmla="*/ 27 w 35"/>
                <a:gd name="T11" fmla="*/ 13 h 38"/>
                <a:gd name="T12" fmla="*/ 27 w 35"/>
                <a:gd name="T13" fmla="*/ 20 h 38"/>
                <a:gd name="T14" fmla="*/ 26 w 35"/>
                <a:gd name="T15" fmla="*/ 25 h 38"/>
                <a:gd name="T16" fmla="*/ 22 w 35"/>
                <a:gd name="T17" fmla="*/ 31 h 38"/>
                <a:gd name="T18" fmla="*/ 18 w 35"/>
                <a:gd name="T19" fmla="*/ 32 h 38"/>
                <a:gd name="T20" fmla="*/ 9 w 35"/>
                <a:gd name="T21" fmla="*/ 0 h 38"/>
                <a:gd name="T22" fmla="*/ 8 w 35"/>
                <a:gd name="T23" fmla="*/ 4 h 38"/>
                <a:gd name="T24" fmla="*/ 11 w 35"/>
                <a:gd name="T25" fmla="*/ 5 h 38"/>
                <a:gd name="T26" fmla="*/ 4 w 35"/>
                <a:gd name="T27" fmla="*/ 29 h 38"/>
                <a:gd name="T28" fmla="*/ 1 w 35"/>
                <a:gd name="T29" fmla="*/ 29 h 38"/>
                <a:gd name="T30" fmla="*/ 0 w 35"/>
                <a:gd name="T31" fmla="*/ 33 h 38"/>
                <a:gd name="T32" fmla="*/ 15 w 35"/>
                <a:gd name="T33" fmla="*/ 37 h 38"/>
                <a:gd name="T34" fmla="*/ 19 w 35"/>
                <a:gd name="T35" fmla="*/ 38 h 38"/>
                <a:gd name="T36" fmla="*/ 26 w 35"/>
                <a:gd name="T37" fmla="*/ 36 h 38"/>
                <a:gd name="T38" fmla="*/ 33 w 35"/>
                <a:gd name="T39" fmla="*/ 27 h 38"/>
                <a:gd name="T40" fmla="*/ 34 w 35"/>
                <a:gd name="T41" fmla="*/ 22 h 38"/>
                <a:gd name="T42" fmla="*/ 33 w 35"/>
                <a:gd name="T43" fmla="*/ 10 h 38"/>
                <a:gd name="T44" fmla="*/ 24 w 35"/>
                <a:gd name="T45" fmla="*/ 4 h 38"/>
                <a:gd name="T46" fmla="*/ 12 w 35"/>
                <a:gd name="T47" fmla="*/ 1 h 38"/>
                <a:gd name="T48" fmla="*/ 9 w 35"/>
                <a:gd name="T49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5" h="38">
                  <a:moveTo>
                    <a:pt x="18" y="32"/>
                  </a:moveTo>
                  <a:cubicBezTo>
                    <a:pt x="17" y="32"/>
                    <a:pt x="17" y="32"/>
                    <a:pt x="16" y="32"/>
                  </a:cubicBezTo>
                  <a:cubicBezTo>
                    <a:pt x="11" y="31"/>
                    <a:pt x="11" y="31"/>
                    <a:pt x="11" y="31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4" y="9"/>
                    <a:pt x="26" y="11"/>
                    <a:pt x="27" y="13"/>
                  </a:cubicBezTo>
                  <a:cubicBezTo>
                    <a:pt x="28" y="15"/>
                    <a:pt x="28" y="17"/>
                    <a:pt x="27" y="20"/>
                  </a:cubicBezTo>
                  <a:cubicBezTo>
                    <a:pt x="26" y="25"/>
                    <a:pt x="26" y="25"/>
                    <a:pt x="26" y="25"/>
                  </a:cubicBezTo>
                  <a:cubicBezTo>
                    <a:pt x="25" y="28"/>
                    <a:pt x="24" y="30"/>
                    <a:pt x="22" y="31"/>
                  </a:cubicBezTo>
                  <a:cubicBezTo>
                    <a:pt x="21" y="32"/>
                    <a:pt x="20" y="32"/>
                    <a:pt x="18" y="32"/>
                  </a:cubicBezTo>
                  <a:moveTo>
                    <a:pt x="9" y="0"/>
                  </a:moveTo>
                  <a:cubicBezTo>
                    <a:pt x="8" y="4"/>
                    <a:pt x="8" y="4"/>
                    <a:pt x="8" y="4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4" y="29"/>
                    <a:pt x="4" y="29"/>
                    <a:pt x="4" y="29"/>
                  </a:cubicBezTo>
                  <a:cubicBezTo>
                    <a:pt x="1" y="29"/>
                    <a:pt x="1" y="29"/>
                    <a:pt x="1" y="29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15" y="37"/>
                    <a:pt x="15" y="37"/>
                    <a:pt x="15" y="37"/>
                  </a:cubicBezTo>
                  <a:cubicBezTo>
                    <a:pt x="16" y="37"/>
                    <a:pt x="18" y="38"/>
                    <a:pt x="19" y="38"/>
                  </a:cubicBezTo>
                  <a:cubicBezTo>
                    <a:pt x="21" y="38"/>
                    <a:pt x="24" y="37"/>
                    <a:pt x="26" y="36"/>
                  </a:cubicBezTo>
                  <a:cubicBezTo>
                    <a:pt x="29" y="34"/>
                    <a:pt x="31" y="31"/>
                    <a:pt x="33" y="27"/>
                  </a:cubicBezTo>
                  <a:cubicBezTo>
                    <a:pt x="34" y="22"/>
                    <a:pt x="34" y="22"/>
                    <a:pt x="34" y="22"/>
                  </a:cubicBezTo>
                  <a:cubicBezTo>
                    <a:pt x="35" y="17"/>
                    <a:pt x="35" y="14"/>
                    <a:pt x="33" y="10"/>
                  </a:cubicBezTo>
                  <a:cubicBezTo>
                    <a:pt x="31" y="7"/>
                    <a:pt x="28" y="5"/>
                    <a:pt x="24" y="4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9" y="0"/>
                    <a:pt x="9" y="0"/>
                    <a:pt x="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4" name="Freeform 80">
              <a:extLst>
                <a:ext uri="{FF2B5EF4-FFF2-40B4-BE49-F238E27FC236}">
                  <a16:creationId xmlns:a16="http://schemas.microsoft.com/office/drawing/2014/main" id="{E7BF30B6-8933-4684-926F-FCA4B4D6E92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09225" y="1973263"/>
              <a:ext cx="79375" cy="133350"/>
            </a:xfrm>
            <a:custGeom>
              <a:avLst/>
              <a:gdLst>
                <a:gd name="T0" fmla="*/ 38 w 50"/>
                <a:gd name="T1" fmla="*/ 0 h 84"/>
                <a:gd name="T2" fmla="*/ 0 w 50"/>
                <a:gd name="T3" fmla="*/ 82 h 84"/>
                <a:gd name="T4" fmla="*/ 11 w 50"/>
                <a:gd name="T5" fmla="*/ 84 h 84"/>
                <a:gd name="T6" fmla="*/ 50 w 50"/>
                <a:gd name="T7" fmla="*/ 2 h 84"/>
                <a:gd name="T8" fmla="*/ 38 w 50"/>
                <a:gd name="T9" fmla="*/ 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84">
                  <a:moveTo>
                    <a:pt x="38" y="0"/>
                  </a:moveTo>
                  <a:lnTo>
                    <a:pt x="0" y="82"/>
                  </a:lnTo>
                  <a:lnTo>
                    <a:pt x="11" y="84"/>
                  </a:lnTo>
                  <a:lnTo>
                    <a:pt x="50" y="2"/>
                  </a:lnTo>
                  <a:lnTo>
                    <a:pt x="3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5" name="Freeform 81">
              <a:extLst>
                <a:ext uri="{FF2B5EF4-FFF2-40B4-BE49-F238E27FC236}">
                  <a16:creationId xmlns:a16="http://schemas.microsoft.com/office/drawing/2014/main" id="{7560681B-C29F-4727-8473-D4C7BCC364A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09225" y="1973263"/>
              <a:ext cx="79375" cy="133350"/>
            </a:xfrm>
            <a:custGeom>
              <a:avLst/>
              <a:gdLst>
                <a:gd name="T0" fmla="*/ 38 w 50"/>
                <a:gd name="T1" fmla="*/ 0 h 84"/>
                <a:gd name="T2" fmla="*/ 0 w 50"/>
                <a:gd name="T3" fmla="*/ 82 h 84"/>
                <a:gd name="T4" fmla="*/ 11 w 50"/>
                <a:gd name="T5" fmla="*/ 84 h 84"/>
                <a:gd name="T6" fmla="*/ 50 w 50"/>
                <a:gd name="T7" fmla="*/ 2 h 84"/>
                <a:gd name="T8" fmla="*/ 38 w 50"/>
                <a:gd name="T9" fmla="*/ 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84">
                  <a:moveTo>
                    <a:pt x="38" y="0"/>
                  </a:moveTo>
                  <a:lnTo>
                    <a:pt x="0" y="82"/>
                  </a:lnTo>
                  <a:lnTo>
                    <a:pt x="11" y="84"/>
                  </a:lnTo>
                  <a:lnTo>
                    <a:pt x="50" y="2"/>
                  </a:lnTo>
                  <a:lnTo>
                    <a:pt x="38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6" name="Freeform 82">
              <a:extLst>
                <a:ext uri="{FF2B5EF4-FFF2-40B4-BE49-F238E27FC236}">
                  <a16:creationId xmlns:a16="http://schemas.microsoft.com/office/drawing/2014/main" id="{EFAFDAB9-72C1-453D-9DC5-40614FE423E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94950" y="1981201"/>
              <a:ext cx="112713" cy="122238"/>
            </a:xfrm>
            <a:custGeom>
              <a:avLst/>
              <a:gdLst>
                <a:gd name="T0" fmla="*/ 16 w 31"/>
                <a:gd name="T1" fmla="*/ 29 h 34"/>
                <a:gd name="T2" fmla="*/ 16 w 31"/>
                <a:gd name="T3" fmla="*/ 29 h 34"/>
                <a:gd name="T4" fmla="*/ 11 w 31"/>
                <a:gd name="T5" fmla="*/ 29 h 34"/>
                <a:gd name="T6" fmla="*/ 11 w 31"/>
                <a:gd name="T7" fmla="*/ 5 h 34"/>
                <a:gd name="T8" fmla="*/ 16 w 31"/>
                <a:gd name="T9" fmla="*/ 5 h 34"/>
                <a:gd name="T10" fmla="*/ 22 w 31"/>
                <a:gd name="T11" fmla="*/ 8 h 34"/>
                <a:gd name="T12" fmla="*/ 24 w 31"/>
                <a:gd name="T13" fmla="*/ 14 h 34"/>
                <a:gd name="T14" fmla="*/ 24 w 31"/>
                <a:gd name="T15" fmla="*/ 20 h 34"/>
                <a:gd name="T16" fmla="*/ 21 w 31"/>
                <a:gd name="T17" fmla="*/ 27 h 34"/>
                <a:gd name="T18" fmla="*/ 16 w 31"/>
                <a:gd name="T19" fmla="*/ 29 h 34"/>
                <a:gd name="T20" fmla="*/ 1 w 31"/>
                <a:gd name="T21" fmla="*/ 0 h 34"/>
                <a:gd name="T22" fmla="*/ 1 w 31"/>
                <a:gd name="T23" fmla="*/ 4 h 34"/>
                <a:gd name="T24" fmla="*/ 4 w 31"/>
                <a:gd name="T25" fmla="*/ 5 h 34"/>
                <a:gd name="T26" fmla="*/ 4 w 31"/>
                <a:gd name="T27" fmla="*/ 29 h 34"/>
                <a:gd name="T28" fmla="*/ 0 w 31"/>
                <a:gd name="T29" fmla="*/ 30 h 34"/>
                <a:gd name="T30" fmla="*/ 0 w 31"/>
                <a:gd name="T31" fmla="*/ 34 h 34"/>
                <a:gd name="T32" fmla="*/ 16 w 31"/>
                <a:gd name="T33" fmla="*/ 34 h 34"/>
                <a:gd name="T34" fmla="*/ 16 w 31"/>
                <a:gd name="T35" fmla="*/ 34 h 34"/>
                <a:gd name="T36" fmla="*/ 26 w 31"/>
                <a:gd name="T37" fmla="*/ 31 h 34"/>
                <a:gd name="T38" fmla="*/ 31 w 31"/>
                <a:gd name="T39" fmla="*/ 20 h 34"/>
                <a:gd name="T40" fmla="*/ 31 w 31"/>
                <a:gd name="T41" fmla="*/ 14 h 34"/>
                <a:gd name="T42" fmla="*/ 27 w 31"/>
                <a:gd name="T43" fmla="*/ 4 h 34"/>
                <a:gd name="T44" fmla="*/ 16 w 31"/>
                <a:gd name="T45" fmla="*/ 0 h 34"/>
                <a:gd name="T46" fmla="*/ 4 w 31"/>
                <a:gd name="T47" fmla="*/ 0 h 34"/>
                <a:gd name="T48" fmla="*/ 1 w 31"/>
                <a:gd name="T4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1" h="34">
                  <a:moveTo>
                    <a:pt x="16" y="29"/>
                  </a:moveTo>
                  <a:cubicBezTo>
                    <a:pt x="16" y="29"/>
                    <a:pt x="16" y="29"/>
                    <a:pt x="16" y="29"/>
                  </a:cubicBezTo>
                  <a:cubicBezTo>
                    <a:pt x="11" y="29"/>
                    <a:pt x="11" y="29"/>
                    <a:pt x="11" y="29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8" y="5"/>
                    <a:pt x="20" y="6"/>
                    <a:pt x="22" y="8"/>
                  </a:cubicBezTo>
                  <a:cubicBezTo>
                    <a:pt x="23" y="10"/>
                    <a:pt x="24" y="12"/>
                    <a:pt x="24" y="14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4" y="23"/>
                    <a:pt x="23" y="25"/>
                    <a:pt x="21" y="27"/>
                  </a:cubicBezTo>
                  <a:cubicBezTo>
                    <a:pt x="20" y="28"/>
                    <a:pt x="18" y="29"/>
                    <a:pt x="16" y="29"/>
                  </a:cubicBezTo>
                  <a:moveTo>
                    <a:pt x="1" y="0"/>
                  </a:moveTo>
                  <a:cubicBezTo>
                    <a:pt x="1" y="4"/>
                    <a:pt x="1" y="4"/>
                    <a:pt x="1" y="4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29"/>
                    <a:pt x="4" y="29"/>
                    <a:pt x="4" y="29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16" y="34"/>
                    <a:pt x="16" y="34"/>
                    <a:pt x="16" y="34"/>
                  </a:cubicBezTo>
                  <a:cubicBezTo>
                    <a:pt x="16" y="34"/>
                    <a:pt x="16" y="34"/>
                    <a:pt x="16" y="34"/>
                  </a:cubicBezTo>
                  <a:cubicBezTo>
                    <a:pt x="20" y="34"/>
                    <a:pt x="24" y="33"/>
                    <a:pt x="26" y="31"/>
                  </a:cubicBezTo>
                  <a:cubicBezTo>
                    <a:pt x="29" y="28"/>
                    <a:pt x="30" y="24"/>
                    <a:pt x="31" y="20"/>
                  </a:cubicBezTo>
                  <a:cubicBezTo>
                    <a:pt x="31" y="14"/>
                    <a:pt x="31" y="14"/>
                    <a:pt x="31" y="14"/>
                  </a:cubicBezTo>
                  <a:cubicBezTo>
                    <a:pt x="31" y="10"/>
                    <a:pt x="29" y="7"/>
                    <a:pt x="27" y="4"/>
                  </a:cubicBezTo>
                  <a:cubicBezTo>
                    <a:pt x="24" y="1"/>
                    <a:pt x="20" y="0"/>
                    <a:pt x="16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7" name="Freeform 83">
              <a:extLst>
                <a:ext uri="{FF2B5EF4-FFF2-40B4-BE49-F238E27FC236}">
                  <a16:creationId xmlns:a16="http://schemas.microsoft.com/office/drawing/2014/main" id="{35DD25F0-63E9-49DD-B187-B9E06ABCFE2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521950" y="1970088"/>
              <a:ext cx="131763" cy="133350"/>
            </a:xfrm>
            <a:custGeom>
              <a:avLst/>
              <a:gdLst>
                <a:gd name="T0" fmla="*/ 13 w 36"/>
                <a:gd name="T1" fmla="*/ 16 h 37"/>
                <a:gd name="T2" fmla="*/ 11 w 36"/>
                <a:gd name="T3" fmla="*/ 6 h 37"/>
                <a:gd name="T4" fmla="*/ 16 w 36"/>
                <a:gd name="T5" fmla="*/ 6 h 37"/>
                <a:gd name="T6" fmla="*/ 17 w 36"/>
                <a:gd name="T7" fmla="*/ 6 h 37"/>
                <a:gd name="T8" fmla="*/ 20 w 36"/>
                <a:gd name="T9" fmla="*/ 6 h 37"/>
                <a:gd name="T10" fmla="*/ 22 w 36"/>
                <a:gd name="T11" fmla="*/ 10 h 37"/>
                <a:gd name="T12" fmla="*/ 21 w 36"/>
                <a:gd name="T13" fmla="*/ 14 h 37"/>
                <a:gd name="T14" fmla="*/ 17 w 36"/>
                <a:gd name="T15" fmla="*/ 16 h 37"/>
                <a:gd name="T16" fmla="*/ 13 w 36"/>
                <a:gd name="T17" fmla="*/ 16 h 37"/>
                <a:gd name="T18" fmla="*/ 18 w 36"/>
                <a:gd name="T19" fmla="*/ 0 h 37"/>
                <a:gd name="T20" fmla="*/ 15 w 36"/>
                <a:gd name="T21" fmla="*/ 0 h 37"/>
                <a:gd name="T22" fmla="*/ 3 w 36"/>
                <a:gd name="T23" fmla="*/ 2 h 37"/>
                <a:gd name="T24" fmla="*/ 0 w 36"/>
                <a:gd name="T25" fmla="*/ 3 h 37"/>
                <a:gd name="T26" fmla="*/ 0 w 36"/>
                <a:gd name="T27" fmla="*/ 7 h 37"/>
                <a:gd name="T28" fmla="*/ 4 w 36"/>
                <a:gd name="T29" fmla="*/ 7 h 37"/>
                <a:gd name="T30" fmla="*/ 8 w 36"/>
                <a:gd name="T31" fmla="*/ 32 h 37"/>
                <a:gd name="T32" fmla="*/ 4 w 36"/>
                <a:gd name="T33" fmla="*/ 33 h 37"/>
                <a:gd name="T34" fmla="*/ 5 w 36"/>
                <a:gd name="T35" fmla="*/ 37 h 37"/>
                <a:gd name="T36" fmla="*/ 19 w 36"/>
                <a:gd name="T37" fmla="*/ 35 h 37"/>
                <a:gd name="T38" fmla="*/ 19 w 36"/>
                <a:gd name="T39" fmla="*/ 31 h 37"/>
                <a:gd name="T40" fmla="*/ 15 w 36"/>
                <a:gd name="T41" fmla="*/ 31 h 37"/>
                <a:gd name="T42" fmla="*/ 13 w 36"/>
                <a:gd name="T43" fmla="*/ 22 h 37"/>
                <a:gd name="T44" fmla="*/ 19 w 36"/>
                <a:gd name="T45" fmla="*/ 21 h 37"/>
                <a:gd name="T46" fmla="*/ 20 w 36"/>
                <a:gd name="T47" fmla="*/ 21 h 37"/>
                <a:gd name="T48" fmla="*/ 23 w 36"/>
                <a:gd name="T49" fmla="*/ 22 h 37"/>
                <a:gd name="T50" fmla="*/ 25 w 36"/>
                <a:gd name="T51" fmla="*/ 25 h 37"/>
                <a:gd name="T52" fmla="*/ 25 w 36"/>
                <a:gd name="T53" fmla="*/ 27 h 37"/>
                <a:gd name="T54" fmla="*/ 27 w 36"/>
                <a:gd name="T55" fmla="*/ 32 h 37"/>
                <a:gd name="T56" fmla="*/ 31 w 36"/>
                <a:gd name="T57" fmla="*/ 33 h 37"/>
                <a:gd name="T58" fmla="*/ 32 w 36"/>
                <a:gd name="T59" fmla="*/ 33 h 37"/>
                <a:gd name="T60" fmla="*/ 36 w 36"/>
                <a:gd name="T61" fmla="*/ 32 h 37"/>
                <a:gd name="T62" fmla="*/ 35 w 36"/>
                <a:gd name="T63" fmla="*/ 28 h 37"/>
                <a:gd name="T64" fmla="*/ 34 w 36"/>
                <a:gd name="T65" fmla="*/ 28 h 37"/>
                <a:gd name="T66" fmla="*/ 34 w 36"/>
                <a:gd name="T67" fmla="*/ 28 h 37"/>
                <a:gd name="T68" fmla="*/ 33 w 36"/>
                <a:gd name="T69" fmla="*/ 28 h 37"/>
                <a:gd name="T70" fmla="*/ 32 w 36"/>
                <a:gd name="T71" fmla="*/ 26 h 37"/>
                <a:gd name="T72" fmla="*/ 32 w 36"/>
                <a:gd name="T73" fmla="*/ 24 h 37"/>
                <a:gd name="T74" fmla="*/ 30 w 36"/>
                <a:gd name="T75" fmla="*/ 19 h 37"/>
                <a:gd name="T76" fmla="*/ 25 w 36"/>
                <a:gd name="T77" fmla="*/ 17 h 37"/>
                <a:gd name="T78" fmla="*/ 28 w 36"/>
                <a:gd name="T79" fmla="*/ 13 h 37"/>
                <a:gd name="T80" fmla="*/ 29 w 36"/>
                <a:gd name="T81" fmla="*/ 9 h 37"/>
                <a:gd name="T82" fmla="*/ 25 w 36"/>
                <a:gd name="T83" fmla="*/ 2 h 37"/>
                <a:gd name="T84" fmla="*/ 18 w 36"/>
                <a:gd name="T85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6" h="37">
                  <a:moveTo>
                    <a:pt x="13" y="16"/>
                  </a:moveTo>
                  <a:cubicBezTo>
                    <a:pt x="11" y="6"/>
                    <a:pt x="11" y="6"/>
                    <a:pt x="11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6"/>
                    <a:pt x="17" y="6"/>
                    <a:pt x="17" y="6"/>
                  </a:cubicBezTo>
                  <a:cubicBezTo>
                    <a:pt x="18" y="6"/>
                    <a:pt x="19" y="6"/>
                    <a:pt x="20" y="6"/>
                  </a:cubicBezTo>
                  <a:cubicBezTo>
                    <a:pt x="21" y="7"/>
                    <a:pt x="22" y="8"/>
                    <a:pt x="22" y="10"/>
                  </a:cubicBezTo>
                  <a:cubicBezTo>
                    <a:pt x="22" y="11"/>
                    <a:pt x="22" y="13"/>
                    <a:pt x="21" y="14"/>
                  </a:cubicBezTo>
                  <a:cubicBezTo>
                    <a:pt x="21" y="15"/>
                    <a:pt x="19" y="15"/>
                    <a:pt x="17" y="16"/>
                  </a:cubicBezTo>
                  <a:cubicBezTo>
                    <a:pt x="13" y="16"/>
                    <a:pt x="13" y="16"/>
                    <a:pt x="13" y="16"/>
                  </a:cubicBezTo>
                  <a:moveTo>
                    <a:pt x="18" y="0"/>
                  </a:moveTo>
                  <a:cubicBezTo>
                    <a:pt x="17" y="0"/>
                    <a:pt x="16" y="0"/>
                    <a:pt x="15" y="0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8" y="32"/>
                    <a:pt x="8" y="32"/>
                    <a:pt x="8" y="32"/>
                  </a:cubicBezTo>
                  <a:cubicBezTo>
                    <a:pt x="4" y="33"/>
                    <a:pt x="4" y="33"/>
                    <a:pt x="4" y="33"/>
                  </a:cubicBezTo>
                  <a:cubicBezTo>
                    <a:pt x="5" y="37"/>
                    <a:pt x="5" y="37"/>
                    <a:pt x="5" y="37"/>
                  </a:cubicBezTo>
                  <a:cubicBezTo>
                    <a:pt x="19" y="35"/>
                    <a:pt x="19" y="35"/>
                    <a:pt x="19" y="35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15" y="31"/>
                    <a:pt x="15" y="31"/>
                    <a:pt x="15" y="31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9" y="21"/>
                    <a:pt x="19" y="21"/>
                    <a:pt x="19" y="21"/>
                  </a:cubicBezTo>
                  <a:cubicBezTo>
                    <a:pt x="19" y="21"/>
                    <a:pt x="20" y="21"/>
                    <a:pt x="20" y="21"/>
                  </a:cubicBezTo>
                  <a:cubicBezTo>
                    <a:pt x="21" y="21"/>
                    <a:pt x="22" y="21"/>
                    <a:pt x="23" y="22"/>
                  </a:cubicBezTo>
                  <a:cubicBezTo>
                    <a:pt x="24" y="22"/>
                    <a:pt x="25" y="24"/>
                    <a:pt x="25" y="25"/>
                  </a:cubicBezTo>
                  <a:cubicBezTo>
                    <a:pt x="25" y="27"/>
                    <a:pt x="25" y="27"/>
                    <a:pt x="25" y="27"/>
                  </a:cubicBezTo>
                  <a:cubicBezTo>
                    <a:pt x="25" y="29"/>
                    <a:pt x="26" y="31"/>
                    <a:pt x="27" y="32"/>
                  </a:cubicBezTo>
                  <a:cubicBezTo>
                    <a:pt x="28" y="32"/>
                    <a:pt x="29" y="33"/>
                    <a:pt x="31" y="33"/>
                  </a:cubicBezTo>
                  <a:cubicBezTo>
                    <a:pt x="31" y="33"/>
                    <a:pt x="32" y="33"/>
                    <a:pt x="32" y="33"/>
                  </a:cubicBezTo>
                  <a:cubicBezTo>
                    <a:pt x="36" y="32"/>
                    <a:pt x="36" y="32"/>
                    <a:pt x="36" y="32"/>
                  </a:cubicBezTo>
                  <a:cubicBezTo>
                    <a:pt x="35" y="28"/>
                    <a:pt x="35" y="28"/>
                    <a:pt x="35" y="28"/>
                  </a:cubicBezTo>
                  <a:cubicBezTo>
                    <a:pt x="34" y="28"/>
                    <a:pt x="34" y="28"/>
                    <a:pt x="34" y="28"/>
                  </a:cubicBezTo>
                  <a:cubicBezTo>
                    <a:pt x="34" y="28"/>
                    <a:pt x="34" y="28"/>
                    <a:pt x="34" y="28"/>
                  </a:cubicBezTo>
                  <a:cubicBezTo>
                    <a:pt x="34" y="28"/>
                    <a:pt x="33" y="28"/>
                    <a:pt x="33" y="28"/>
                  </a:cubicBezTo>
                  <a:cubicBezTo>
                    <a:pt x="32" y="27"/>
                    <a:pt x="32" y="27"/>
                    <a:pt x="32" y="26"/>
                  </a:cubicBezTo>
                  <a:cubicBezTo>
                    <a:pt x="32" y="24"/>
                    <a:pt x="32" y="24"/>
                    <a:pt x="32" y="24"/>
                  </a:cubicBezTo>
                  <a:cubicBezTo>
                    <a:pt x="31" y="22"/>
                    <a:pt x="31" y="20"/>
                    <a:pt x="30" y="19"/>
                  </a:cubicBezTo>
                  <a:cubicBezTo>
                    <a:pt x="28" y="18"/>
                    <a:pt x="27" y="17"/>
                    <a:pt x="25" y="17"/>
                  </a:cubicBezTo>
                  <a:cubicBezTo>
                    <a:pt x="26" y="16"/>
                    <a:pt x="28" y="15"/>
                    <a:pt x="28" y="13"/>
                  </a:cubicBezTo>
                  <a:cubicBezTo>
                    <a:pt x="29" y="12"/>
                    <a:pt x="29" y="10"/>
                    <a:pt x="29" y="9"/>
                  </a:cubicBezTo>
                  <a:cubicBezTo>
                    <a:pt x="29" y="5"/>
                    <a:pt x="27" y="3"/>
                    <a:pt x="25" y="2"/>
                  </a:cubicBezTo>
                  <a:cubicBezTo>
                    <a:pt x="23" y="1"/>
                    <a:pt x="21" y="0"/>
                    <a:pt x="1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8" name="Freeform 84">
              <a:extLst>
                <a:ext uri="{FF2B5EF4-FFF2-40B4-BE49-F238E27FC236}">
                  <a16:creationId xmlns:a16="http://schemas.microsoft.com/office/drawing/2014/main" id="{D82D2021-7E2E-4DB8-B6B6-DF71B72C788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42600" y="1944688"/>
              <a:ext cx="82550" cy="133350"/>
            </a:xfrm>
            <a:custGeom>
              <a:avLst/>
              <a:gdLst>
                <a:gd name="T0" fmla="*/ 32 w 52"/>
                <a:gd name="T1" fmla="*/ 0 h 84"/>
                <a:gd name="T2" fmla="*/ 0 w 52"/>
                <a:gd name="T3" fmla="*/ 9 h 84"/>
                <a:gd name="T4" fmla="*/ 2 w 52"/>
                <a:gd name="T5" fmla="*/ 18 h 84"/>
                <a:gd name="T6" fmla="*/ 11 w 52"/>
                <a:gd name="T7" fmla="*/ 18 h 84"/>
                <a:gd name="T8" fmla="*/ 27 w 52"/>
                <a:gd name="T9" fmla="*/ 70 h 84"/>
                <a:gd name="T10" fmla="*/ 18 w 52"/>
                <a:gd name="T11" fmla="*/ 75 h 84"/>
                <a:gd name="T12" fmla="*/ 23 w 52"/>
                <a:gd name="T13" fmla="*/ 84 h 84"/>
                <a:gd name="T14" fmla="*/ 52 w 52"/>
                <a:gd name="T15" fmla="*/ 75 h 84"/>
                <a:gd name="T16" fmla="*/ 50 w 52"/>
                <a:gd name="T17" fmla="*/ 66 h 84"/>
                <a:gd name="T18" fmla="*/ 41 w 52"/>
                <a:gd name="T19" fmla="*/ 66 h 84"/>
                <a:gd name="T20" fmla="*/ 25 w 52"/>
                <a:gd name="T21" fmla="*/ 13 h 84"/>
                <a:gd name="T22" fmla="*/ 34 w 52"/>
                <a:gd name="T23" fmla="*/ 9 h 84"/>
                <a:gd name="T24" fmla="*/ 32 w 52"/>
                <a:gd name="T25" fmla="*/ 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2" h="84">
                  <a:moveTo>
                    <a:pt x="32" y="0"/>
                  </a:moveTo>
                  <a:lnTo>
                    <a:pt x="0" y="9"/>
                  </a:lnTo>
                  <a:lnTo>
                    <a:pt x="2" y="18"/>
                  </a:lnTo>
                  <a:lnTo>
                    <a:pt x="11" y="18"/>
                  </a:lnTo>
                  <a:lnTo>
                    <a:pt x="27" y="70"/>
                  </a:lnTo>
                  <a:lnTo>
                    <a:pt x="18" y="75"/>
                  </a:lnTo>
                  <a:lnTo>
                    <a:pt x="23" y="84"/>
                  </a:lnTo>
                  <a:lnTo>
                    <a:pt x="52" y="75"/>
                  </a:lnTo>
                  <a:lnTo>
                    <a:pt x="50" y="66"/>
                  </a:lnTo>
                  <a:lnTo>
                    <a:pt x="41" y="66"/>
                  </a:lnTo>
                  <a:lnTo>
                    <a:pt x="25" y="13"/>
                  </a:lnTo>
                  <a:lnTo>
                    <a:pt x="34" y="9"/>
                  </a:lnTo>
                  <a:lnTo>
                    <a:pt x="3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9" name="Freeform 85">
              <a:extLst>
                <a:ext uri="{FF2B5EF4-FFF2-40B4-BE49-F238E27FC236}">
                  <a16:creationId xmlns:a16="http://schemas.microsoft.com/office/drawing/2014/main" id="{7752BF3A-1D83-41BC-9EDC-EE807416365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42600" y="1944688"/>
              <a:ext cx="82550" cy="133350"/>
            </a:xfrm>
            <a:custGeom>
              <a:avLst/>
              <a:gdLst>
                <a:gd name="T0" fmla="*/ 32 w 52"/>
                <a:gd name="T1" fmla="*/ 0 h 84"/>
                <a:gd name="T2" fmla="*/ 0 w 52"/>
                <a:gd name="T3" fmla="*/ 9 h 84"/>
                <a:gd name="T4" fmla="*/ 2 w 52"/>
                <a:gd name="T5" fmla="*/ 18 h 84"/>
                <a:gd name="T6" fmla="*/ 11 w 52"/>
                <a:gd name="T7" fmla="*/ 18 h 84"/>
                <a:gd name="T8" fmla="*/ 27 w 52"/>
                <a:gd name="T9" fmla="*/ 70 h 84"/>
                <a:gd name="T10" fmla="*/ 18 w 52"/>
                <a:gd name="T11" fmla="*/ 75 h 84"/>
                <a:gd name="T12" fmla="*/ 23 w 52"/>
                <a:gd name="T13" fmla="*/ 84 h 84"/>
                <a:gd name="T14" fmla="*/ 52 w 52"/>
                <a:gd name="T15" fmla="*/ 75 h 84"/>
                <a:gd name="T16" fmla="*/ 50 w 52"/>
                <a:gd name="T17" fmla="*/ 66 h 84"/>
                <a:gd name="T18" fmla="*/ 41 w 52"/>
                <a:gd name="T19" fmla="*/ 66 h 84"/>
                <a:gd name="T20" fmla="*/ 25 w 52"/>
                <a:gd name="T21" fmla="*/ 13 h 84"/>
                <a:gd name="T22" fmla="*/ 34 w 52"/>
                <a:gd name="T23" fmla="*/ 9 h 84"/>
                <a:gd name="T24" fmla="*/ 32 w 52"/>
                <a:gd name="T25" fmla="*/ 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2" h="84">
                  <a:moveTo>
                    <a:pt x="32" y="0"/>
                  </a:moveTo>
                  <a:lnTo>
                    <a:pt x="0" y="9"/>
                  </a:lnTo>
                  <a:lnTo>
                    <a:pt x="2" y="18"/>
                  </a:lnTo>
                  <a:lnTo>
                    <a:pt x="11" y="18"/>
                  </a:lnTo>
                  <a:lnTo>
                    <a:pt x="27" y="70"/>
                  </a:lnTo>
                  <a:lnTo>
                    <a:pt x="18" y="75"/>
                  </a:lnTo>
                  <a:lnTo>
                    <a:pt x="23" y="84"/>
                  </a:lnTo>
                  <a:lnTo>
                    <a:pt x="52" y="75"/>
                  </a:lnTo>
                  <a:lnTo>
                    <a:pt x="50" y="66"/>
                  </a:lnTo>
                  <a:lnTo>
                    <a:pt x="41" y="66"/>
                  </a:lnTo>
                  <a:lnTo>
                    <a:pt x="25" y="13"/>
                  </a:lnTo>
                  <a:lnTo>
                    <a:pt x="34" y="9"/>
                  </a:lnTo>
                  <a:lnTo>
                    <a:pt x="32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0" name="Freeform 86">
              <a:extLst>
                <a:ext uri="{FF2B5EF4-FFF2-40B4-BE49-F238E27FC236}">
                  <a16:creationId xmlns:a16="http://schemas.microsoft.com/office/drawing/2014/main" id="{4819EA1F-9639-4C58-8B20-D6A09DE715C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02925" y="1890713"/>
              <a:ext cx="157163" cy="165100"/>
            </a:xfrm>
            <a:custGeom>
              <a:avLst/>
              <a:gdLst>
                <a:gd name="T0" fmla="*/ 74 w 99"/>
                <a:gd name="T1" fmla="*/ 0 h 104"/>
                <a:gd name="T2" fmla="*/ 67 w 99"/>
                <a:gd name="T3" fmla="*/ 4 h 104"/>
                <a:gd name="T4" fmla="*/ 44 w 99"/>
                <a:gd name="T5" fmla="*/ 13 h 104"/>
                <a:gd name="T6" fmla="*/ 48 w 99"/>
                <a:gd name="T7" fmla="*/ 22 h 104"/>
                <a:gd name="T8" fmla="*/ 55 w 99"/>
                <a:gd name="T9" fmla="*/ 20 h 104"/>
                <a:gd name="T10" fmla="*/ 74 w 99"/>
                <a:gd name="T11" fmla="*/ 59 h 104"/>
                <a:gd name="T12" fmla="*/ 74 w 99"/>
                <a:gd name="T13" fmla="*/ 59 h 104"/>
                <a:gd name="T14" fmla="*/ 21 w 99"/>
                <a:gd name="T15" fmla="*/ 22 h 104"/>
                <a:gd name="T16" fmla="*/ 7 w 99"/>
                <a:gd name="T17" fmla="*/ 29 h 104"/>
                <a:gd name="T18" fmla="*/ 0 w 99"/>
                <a:gd name="T19" fmla="*/ 34 h 104"/>
                <a:gd name="T20" fmla="*/ 3 w 99"/>
                <a:gd name="T21" fmla="*/ 41 h 104"/>
                <a:gd name="T22" fmla="*/ 12 w 99"/>
                <a:gd name="T23" fmla="*/ 41 h 104"/>
                <a:gd name="T24" fmla="*/ 35 w 99"/>
                <a:gd name="T25" fmla="*/ 91 h 104"/>
                <a:gd name="T26" fmla="*/ 28 w 99"/>
                <a:gd name="T27" fmla="*/ 95 h 104"/>
                <a:gd name="T28" fmla="*/ 32 w 99"/>
                <a:gd name="T29" fmla="*/ 104 h 104"/>
                <a:gd name="T30" fmla="*/ 62 w 99"/>
                <a:gd name="T31" fmla="*/ 91 h 104"/>
                <a:gd name="T32" fmla="*/ 58 w 99"/>
                <a:gd name="T33" fmla="*/ 84 h 104"/>
                <a:gd name="T34" fmla="*/ 51 w 99"/>
                <a:gd name="T35" fmla="*/ 84 h 104"/>
                <a:gd name="T36" fmla="*/ 32 w 99"/>
                <a:gd name="T37" fmla="*/ 47 h 104"/>
                <a:gd name="T38" fmla="*/ 32 w 99"/>
                <a:gd name="T39" fmla="*/ 45 h 104"/>
                <a:gd name="T40" fmla="*/ 83 w 99"/>
                <a:gd name="T41" fmla="*/ 82 h 104"/>
                <a:gd name="T42" fmla="*/ 99 w 99"/>
                <a:gd name="T43" fmla="*/ 75 h 104"/>
                <a:gd name="T44" fmla="*/ 71 w 99"/>
                <a:gd name="T45" fmla="*/ 13 h 104"/>
                <a:gd name="T46" fmla="*/ 78 w 99"/>
                <a:gd name="T47" fmla="*/ 9 h 104"/>
                <a:gd name="T48" fmla="*/ 74 w 99"/>
                <a:gd name="T49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9" h="104">
                  <a:moveTo>
                    <a:pt x="74" y="0"/>
                  </a:moveTo>
                  <a:lnTo>
                    <a:pt x="67" y="4"/>
                  </a:lnTo>
                  <a:lnTo>
                    <a:pt x="44" y="13"/>
                  </a:lnTo>
                  <a:lnTo>
                    <a:pt x="48" y="22"/>
                  </a:lnTo>
                  <a:lnTo>
                    <a:pt x="55" y="20"/>
                  </a:lnTo>
                  <a:lnTo>
                    <a:pt x="74" y="59"/>
                  </a:lnTo>
                  <a:lnTo>
                    <a:pt x="74" y="59"/>
                  </a:lnTo>
                  <a:lnTo>
                    <a:pt x="21" y="22"/>
                  </a:lnTo>
                  <a:lnTo>
                    <a:pt x="7" y="29"/>
                  </a:lnTo>
                  <a:lnTo>
                    <a:pt x="0" y="34"/>
                  </a:lnTo>
                  <a:lnTo>
                    <a:pt x="3" y="41"/>
                  </a:lnTo>
                  <a:lnTo>
                    <a:pt x="12" y="41"/>
                  </a:lnTo>
                  <a:lnTo>
                    <a:pt x="35" y="91"/>
                  </a:lnTo>
                  <a:lnTo>
                    <a:pt x="28" y="95"/>
                  </a:lnTo>
                  <a:lnTo>
                    <a:pt x="32" y="104"/>
                  </a:lnTo>
                  <a:lnTo>
                    <a:pt x="62" y="91"/>
                  </a:lnTo>
                  <a:lnTo>
                    <a:pt x="58" y="84"/>
                  </a:lnTo>
                  <a:lnTo>
                    <a:pt x="51" y="84"/>
                  </a:lnTo>
                  <a:lnTo>
                    <a:pt x="32" y="47"/>
                  </a:lnTo>
                  <a:lnTo>
                    <a:pt x="32" y="45"/>
                  </a:lnTo>
                  <a:lnTo>
                    <a:pt x="83" y="82"/>
                  </a:lnTo>
                  <a:lnTo>
                    <a:pt x="99" y="75"/>
                  </a:lnTo>
                  <a:lnTo>
                    <a:pt x="71" y="13"/>
                  </a:lnTo>
                  <a:lnTo>
                    <a:pt x="78" y="9"/>
                  </a:lnTo>
                  <a:lnTo>
                    <a:pt x="7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1" name="Freeform 87">
              <a:extLst>
                <a:ext uri="{FF2B5EF4-FFF2-40B4-BE49-F238E27FC236}">
                  <a16:creationId xmlns:a16="http://schemas.microsoft.com/office/drawing/2014/main" id="{4F445476-099F-4593-9841-ABD5030D688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02925" y="1890713"/>
              <a:ext cx="157163" cy="165100"/>
            </a:xfrm>
            <a:custGeom>
              <a:avLst/>
              <a:gdLst>
                <a:gd name="T0" fmla="*/ 74 w 99"/>
                <a:gd name="T1" fmla="*/ 0 h 104"/>
                <a:gd name="T2" fmla="*/ 67 w 99"/>
                <a:gd name="T3" fmla="*/ 4 h 104"/>
                <a:gd name="T4" fmla="*/ 44 w 99"/>
                <a:gd name="T5" fmla="*/ 13 h 104"/>
                <a:gd name="T6" fmla="*/ 48 w 99"/>
                <a:gd name="T7" fmla="*/ 22 h 104"/>
                <a:gd name="T8" fmla="*/ 55 w 99"/>
                <a:gd name="T9" fmla="*/ 20 h 104"/>
                <a:gd name="T10" fmla="*/ 74 w 99"/>
                <a:gd name="T11" fmla="*/ 59 h 104"/>
                <a:gd name="T12" fmla="*/ 74 w 99"/>
                <a:gd name="T13" fmla="*/ 59 h 104"/>
                <a:gd name="T14" fmla="*/ 21 w 99"/>
                <a:gd name="T15" fmla="*/ 22 h 104"/>
                <a:gd name="T16" fmla="*/ 7 w 99"/>
                <a:gd name="T17" fmla="*/ 29 h 104"/>
                <a:gd name="T18" fmla="*/ 0 w 99"/>
                <a:gd name="T19" fmla="*/ 34 h 104"/>
                <a:gd name="T20" fmla="*/ 3 w 99"/>
                <a:gd name="T21" fmla="*/ 41 h 104"/>
                <a:gd name="T22" fmla="*/ 12 w 99"/>
                <a:gd name="T23" fmla="*/ 41 h 104"/>
                <a:gd name="T24" fmla="*/ 35 w 99"/>
                <a:gd name="T25" fmla="*/ 91 h 104"/>
                <a:gd name="T26" fmla="*/ 28 w 99"/>
                <a:gd name="T27" fmla="*/ 95 h 104"/>
                <a:gd name="T28" fmla="*/ 32 w 99"/>
                <a:gd name="T29" fmla="*/ 104 h 104"/>
                <a:gd name="T30" fmla="*/ 62 w 99"/>
                <a:gd name="T31" fmla="*/ 91 h 104"/>
                <a:gd name="T32" fmla="*/ 58 w 99"/>
                <a:gd name="T33" fmla="*/ 84 h 104"/>
                <a:gd name="T34" fmla="*/ 51 w 99"/>
                <a:gd name="T35" fmla="*/ 84 h 104"/>
                <a:gd name="T36" fmla="*/ 32 w 99"/>
                <a:gd name="T37" fmla="*/ 47 h 104"/>
                <a:gd name="T38" fmla="*/ 32 w 99"/>
                <a:gd name="T39" fmla="*/ 45 h 104"/>
                <a:gd name="T40" fmla="*/ 83 w 99"/>
                <a:gd name="T41" fmla="*/ 82 h 104"/>
                <a:gd name="T42" fmla="*/ 99 w 99"/>
                <a:gd name="T43" fmla="*/ 75 h 104"/>
                <a:gd name="T44" fmla="*/ 71 w 99"/>
                <a:gd name="T45" fmla="*/ 13 h 104"/>
                <a:gd name="T46" fmla="*/ 78 w 99"/>
                <a:gd name="T47" fmla="*/ 9 h 104"/>
                <a:gd name="T48" fmla="*/ 74 w 99"/>
                <a:gd name="T49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9" h="104">
                  <a:moveTo>
                    <a:pt x="74" y="0"/>
                  </a:moveTo>
                  <a:lnTo>
                    <a:pt x="67" y="4"/>
                  </a:lnTo>
                  <a:lnTo>
                    <a:pt x="44" y="13"/>
                  </a:lnTo>
                  <a:lnTo>
                    <a:pt x="48" y="22"/>
                  </a:lnTo>
                  <a:lnTo>
                    <a:pt x="55" y="20"/>
                  </a:lnTo>
                  <a:lnTo>
                    <a:pt x="74" y="59"/>
                  </a:lnTo>
                  <a:lnTo>
                    <a:pt x="74" y="59"/>
                  </a:lnTo>
                  <a:lnTo>
                    <a:pt x="21" y="22"/>
                  </a:lnTo>
                  <a:lnTo>
                    <a:pt x="7" y="29"/>
                  </a:lnTo>
                  <a:lnTo>
                    <a:pt x="0" y="34"/>
                  </a:lnTo>
                  <a:lnTo>
                    <a:pt x="3" y="41"/>
                  </a:lnTo>
                  <a:lnTo>
                    <a:pt x="12" y="41"/>
                  </a:lnTo>
                  <a:lnTo>
                    <a:pt x="35" y="91"/>
                  </a:lnTo>
                  <a:lnTo>
                    <a:pt x="28" y="95"/>
                  </a:lnTo>
                  <a:lnTo>
                    <a:pt x="32" y="104"/>
                  </a:lnTo>
                  <a:lnTo>
                    <a:pt x="62" y="91"/>
                  </a:lnTo>
                  <a:lnTo>
                    <a:pt x="58" y="84"/>
                  </a:lnTo>
                  <a:lnTo>
                    <a:pt x="51" y="84"/>
                  </a:lnTo>
                  <a:lnTo>
                    <a:pt x="32" y="47"/>
                  </a:lnTo>
                  <a:lnTo>
                    <a:pt x="32" y="45"/>
                  </a:lnTo>
                  <a:lnTo>
                    <a:pt x="83" y="82"/>
                  </a:lnTo>
                  <a:lnTo>
                    <a:pt x="99" y="75"/>
                  </a:lnTo>
                  <a:lnTo>
                    <a:pt x="71" y="13"/>
                  </a:lnTo>
                  <a:lnTo>
                    <a:pt x="78" y="9"/>
                  </a:lnTo>
                  <a:lnTo>
                    <a:pt x="74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2" name="Freeform 88">
              <a:extLst>
                <a:ext uri="{FF2B5EF4-FFF2-40B4-BE49-F238E27FC236}">
                  <a16:creationId xmlns:a16="http://schemas.microsoft.com/office/drawing/2014/main" id="{19988785-8A73-4136-A5FC-A09D51CF066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26750" y="1820863"/>
              <a:ext cx="169863" cy="166688"/>
            </a:xfrm>
            <a:custGeom>
              <a:avLst/>
              <a:gdLst>
                <a:gd name="T0" fmla="*/ 62 w 107"/>
                <a:gd name="T1" fmla="*/ 0 h 105"/>
                <a:gd name="T2" fmla="*/ 34 w 107"/>
                <a:gd name="T3" fmla="*/ 16 h 105"/>
                <a:gd name="T4" fmla="*/ 41 w 107"/>
                <a:gd name="T5" fmla="*/ 25 h 105"/>
                <a:gd name="T6" fmla="*/ 46 w 107"/>
                <a:gd name="T7" fmla="*/ 23 h 105"/>
                <a:gd name="T8" fmla="*/ 46 w 107"/>
                <a:gd name="T9" fmla="*/ 50 h 105"/>
                <a:gd name="T10" fmla="*/ 39 w 107"/>
                <a:gd name="T11" fmla="*/ 53 h 105"/>
                <a:gd name="T12" fmla="*/ 28 w 107"/>
                <a:gd name="T13" fmla="*/ 37 h 105"/>
                <a:gd name="T14" fmla="*/ 32 w 107"/>
                <a:gd name="T15" fmla="*/ 30 h 105"/>
                <a:gd name="T16" fmla="*/ 28 w 107"/>
                <a:gd name="T17" fmla="*/ 23 h 105"/>
                <a:gd name="T18" fmla="*/ 0 w 107"/>
                <a:gd name="T19" fmla="*/ 41 h 105"/>
                <a:gd name="T20" fmla="*/ 7 w 107"/>
                <a:gd name="T21" fmla="*/ 48 h 105"/>
                <a:gd name="T22" fmla="*/ 14 w 107"/>
                <a:gd name="T23" fmla="*/ 46 h 105"/>
                <a:gd name="T24" fmla="*/ 46 w 107"/>
                <a:gd name="T25" fmla="*/ 91 h 105"/>
                <a:gd name="T26" fmla="*/ 41 w 107"/>
                <a:gd name="T27" fmla="*/ 98 h 105"/>
                <a:gd name="T28" fmla="*/ 46 w 107"/>
                <a:gd name="T29" fmla="*/ 105 h 105"/>
                <a:gd name="T30" fmla="*/ 73 w 107"/>
                <a:gd name="T31" fmla="*/ 87 h 105"/>
                <a:gd name="T32" fmla="*/ 66 w 107"/>
                <a:gd name="T33" fmla="*/ 80 h 105"/>
                <a:gd name="T34" fmla="*/ 60 w 107"/>
                <a:gd name="T35" fmla="*/ 82 h 105"/>
                <a:gd name="T36" fmla="*/ 48 w 107"/>
                <a:gd name="T37" fmla="*/ 64 h 105"/>
                <a:gd name="T38" fmla="*/ 55 w 107"/>
                <a:gd name="T39" fmla="*/ 60 h 105"/>
                <a:gd name="T40" fmla="*/ 80 w 107"/>
                <a:gd name="T41" fmla="*/ 69 h 105"/>
                <a:gd name="T42" fmla="*/ 76 w 107"/>
                <a:gd name="T43" fmla="*/ 73 h 105"/>
                <a:gd name="T44" fmla="*/ 82 w 107"/>
                <a:gd name="T45" fmla="*/ 80 h 105"/>
                <a:gd name="T46" fmla="*/ 107 w 107"/>
                <a:gd name="T47" fmla="*/ 64 h 105"/>
                <a:gd name="T48" fmla="*/ 103 w 107"/>
                <a:gd name="T49" fmla="*/ 55 h 105"/>
                <a:gd name="T50" fmla="*/ 94 w 107"/>
                <a:gd name="T51" fmla="*/ 60 h 105"/>
                <a:gd name="T52" fmla="*/ 60 w 107"/>
                <a:gd name="T53" fmla="*/ 46 h 105"/>
                <a:gd name="T54" fmla="*/ 60 w 107"/>
                <a:gd name="T55" fmla="*/ 14 h 105"/>
                <a:gd name="T56" fmla="*/ 66 w 107"/>
                <a:gd name="T57" fmla="*/ 7 h 105"/>
                <a:gd name="T58" fmla="*/ 62 w 107"/>
                <a:gd name="T59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07" h="105">
                  <a:moveTo>
                    <a:pt x="62" y="0"/>
                  </a:moveTo>
                  <a:lnTo>
                    <a:pt x="34" y="16"/>
                  </a:lnTo>
                  <a:lnTo>
                    <a:pt x="41" y="25"/>
                  </a:lnTo>
                  <a:lnTo>
                    <a:pt x="46" y="23"/>
                  </a:lnTo>
                  <a:lnTo>
                    <a:pt x="46" y="50"/>
                  </a:lnTo>
                  <a:lnTo>
                    <a:pt x="39" y="53"/>
                  </a:lnTo>
                  <a:lnTo>
                    <a:pt x="28" y="37"/>
                  </a:lnTo>
                  <a:lnTo>
                    <a:pt x="32" y="30"/>
                  </a:lnTo>
                  <a:lnTo>
                    <a:pt x="28" y="23"/>
                  </a:lnTo>
                  <a:lnTo>
                    <a:pt x="0" y="41"/>
                  </a:lnTo>
                  <a:lnTo>
                    <a:pt x="7" y="48"/>
                  </a:lnTo>
                  <a:lnTo>
                    <a:pt x="14" y="46"/>
                  </a:lnTo>
                  <a:lnTo>
                    <a:pt x="46" y="91"/>
                  </a:lnTo>
                  <a:lnTo>
                    <a:pt x="41" y="98"/>
                  </a:lnTo>
                  <a:lnTo>
                    <a:pt x="46" y="105"/>
                  </a:lnTo>
                  <a:lnTo>
                    <a:pt x="73" y="87"/>
                  </a:lnTo>
                  <a:lnTo>
                    <a:pt x="66" y="80"/>
                  </a:lnTo>
                  <a:lnTo>
                    <a:pt x="60" y="82"/>
                  </a:lnTo>
                  <a:lnTo>
                    <a:pt x="48" y="64"/>
                  </a:lnTo>
                  <a:lnTo>
                    <a:pt x="55" y="60"/>
                  </a:lnTo>
                  <a:lnTo>
                    <a:pt x="80" y="69"/>
                  </a:lnTo>
                  <a:lnTo>
                    <a:pt x="76" y="73"/>
                  </a:lnTo>
                  <a:lnTo>
                    <a:pt x="82" y="80"/>
                  </a:lnTo>
                  <a:lnTo>
                    <a:pt x="107" y="64"/>
                  </a:lnTo>
                  <a:lnTo>
                    <a:pt x="103" y="55"/>
                  </a:lnTo>
                  <a:lnTo>
                    <a:pt x="94" y="60"/>
                  </a:lnTo>
                  <a:lnTo>
                    <a:pt x="60" y="46"/>
                  </a:lnTo>
                  <a:lnTo>
                    <a:pt x="60" y="14"/>
                  </a:lnTo>
                  <a:lnTo>
                    <a:pt x="66" y="7"/>
                  </a:lnTo>
                  <a:lnTo>
                    <a:pt x="6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3" name="Freeform 89">
              <a:extLst>
                <a:ext uri="{FF2B5EF4-FFF2-40B4-BE49-F238E27FC236}">
                  <a16:creationId xmlns:a16="http://schemas.microsoft.com/office/drawing/2014/main" id="{6589BF3A-F949-44E2-ACFD-CE69BF5D726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26750" y="1820863"/>
              <a:ext cx="169863" cy="166688"/>
            </a:xfrm>
            <a:custGeom>
              <a:avLst/>
              <a:gdLst>
                <a:gd name="T0" fmla="*/ 62 w 107"/>
                <a:gd name="T1" fmla="*/ 0 h 105"/>
                <a:gd name="T2" fmla="*/ 34 w 107"/>
                <a:gd name="T3" fmla="*/ 16 h 105"/>
                <a:gd name="T4" fmla="*/ 41 w 107"/>
                <a:gd name="T5" fmla="*/ 25 h 105"/>
                <a:gd name="T6" fmla="*/ 46 w 107"/>
                <a:gd name="T7" fmla="*/ 23 h 105"/>
                <a:gd name="T8" fmla="*/ 46 w 107"/>
                <a:gd name="T9" fmla="*/ 50 h 105"/>
                <a:gd name="T10" fmla="*/ 39 w 107"/>
                <a:gd name="T11" fmla="*/ 53 h 105"/>
                <a:gd name="T12" fmla="*/ 28 w 107"/>
                <a:gd name="T13" fmla="*/ 37 h 105"/>
                <a:gd name="T14" fmla="*/ 32 w 107"/>
                <a:gd name="T15" fmla="*/ 30 h 105"/>
                <a:gd name="T16" fmla="*/ 28 w 107"/>
                <a:gd name="T17" fmla="*/ 23 h 105"/>
                <a:gd name="T18" fmla="*/ 0 w 107"/>
                <a:gd name="T19" fmla="*/ 41 h 105"/>
                <a:gd name="T20" fmla="*/ 7 w 107"/>
                <a:gd name="T21" fmla="*/ 48 h 105"/>
                <a:gd name="T22" fmla="*/ 14 w 107"/>
                <a:gd name="T23" fmla="*/ 46 h 105"/>
                <a:gd name="T24" fmla="*/ 46 w 107"/>
                <a:gd name="T25" fmla="*/ 91 h 105"/>
                <a:gd name="T26" fmla="*/ 41 w 107"/>
                <a:gd name="T27" fmla="*/ 98 h 105"/>
                <a:gd name="T28" fmla="*/ 46 w 107"/>
                <a:gd name="T29" fmla="*/ 105 h 105"/>
                <a:gd name="T30" fmla="*/ 73 w 107"/>
                <a:gd name="T31" fmla="*/ 87 h 105"/>
                <a:gd name="T32" fmla="*/ 66 w 107"/>
                <a:gd name="T33" fmla="*/ 80 h 105"/>
                <a:gd name="T34" fmla="*/ 60 w 107"/>
                <a:gd name="T35" fmla="*/ 82 h 105"/>
                <a:gd name="T36" fmla="*/ 48 w 107"/>
                <a:gd name="T37" fmla="*/ 64 h 105"/>
                <a:gd name="T38" fmla="*/ 55 w 107"/>
                <a:gd name="T39" fmla="*/ 60 h 105"/>
                <a:gd name="T40" fmla="*/ 80 w 107"/>
                <a:gd name="T41" fmla="*/ 69 h 105"/>
                <a:gd name="T42" fmla="*/ 76 w 107"/>
                <a:gd name="T43" fmla="*/ 73 h 105"/>
                <a:gd name="T44" fmla="*/ 82 w 107"/>
                <a:gd name="T45" fmla="*/ 80 h 105"/>
                <a:gd name="T46" fmla="*/ 107 w 107"/>
                <a:gd name="T47" fmla="*/ 64 h 105"/>
                <a:gd name="T48" fmla="*/ 103 w 107"/>
                <a:gd name="T49" fmla="*/ 55 h 105"/>
                <a:gd name="T50" fmla="*/ 94 w 107"/>
                <a:gd name="T51" fmla="*/ 60 h 105"/>
                <a:gd name="T52" fmla="*/ 60 w 107"/>
                <a:gd name="T53" fmla="*/ 46 h 105"/>
                <a:gd name="T54" fmla="*/ 60 w 107"/>
                <a:gd name="T55" fmla="*/ 14 h 105"/>
                <a:gd name="T56" fmla="*/ 66 w 107"/>
                <a:gd name="T57" fmla="*/ 7 h 105"/>
                <a:gd name="T58" fmla="*/ 62 w 107"/>
                <a:gd name="T59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07" h="105">
                  <a:moveTo>
                    <a:pt x="62" y="0"/>
                  </a:moveTo>
                  <a:lnTo>
                    <a:pt x="34" y="16"/>
                  </a:lnTo>
                  <a:lnTo>
                    <a:pt x="41" y="25"/>
                  </a:lnTo>
                  <a:lnTo>
                    <a:pt x="46" y="23"/>
                  </a:lnTo>
                  <a:lnTo>
                    <a:pt x="46" y="50"/>
                  </a:lnTo>
                  <a:lnTo>
                    <a:pt x="39" y="53"/>
                  </a:lnTo>
                  <a:lnTo>
                    <a:pt x="28" y="37"/>
                  </a:lnTo>
                  <a:lnTo>
                    <a:pt x="32" y="30"/>
                  </a:lnTo>
                  <a:lnTo>
                    <a:pt x="28" y="23"/>
                  </a:lnTo>
                  <a:lnTo>
                    <a:pt x="0" y="41"/>
                  </a:lnTo>
                  <a:lnTo>
                    <a:pt x="7" y="48"/>
                  </a:lnTo>
                  <a:lnTo>
                    <a:pt x="14" y="46"/>
                  </a:lnTo>
                  <a:lnTo>
                    <a:pt x="46" y="91"/>
                  </a:lnTo>
                  <a:lnTo>
                    <a:pt x="41" y="98"/>
                  </a:lnTo>
                  <a:lnTo>
                    <a:pt x="46" y="105"/>
                  </a:lnTo>
                  <a:lnTo>
                    <a:pt x="73" y="87"/>
                  </a:lnTo>
                  <a:lnTo>
                    <a:pt x="66" y="80"/>
                  </a:lnTo>
                  <a:lnTo>
                    <a:pt x="60" y="82"/>
                  </a:lnTo>
                  <a:lnTo>
                    <a:pt x="48" y="64"/>
                  </a:lnTo>
                  <a:lnTo>
                    <a:pt x="55" y="60"/>
                  </a:lnTo>
                  <a:lnTo>
                    <a:pt x="80" y="69"/>
                  </a:lnTo>
                  <a:lnTo>
                    <a:pt x="76" y="73"/>
                  </a:lnTo>
                  <a:lnTo>
                    <a:pt x="82" y="80"/>
                  </a:lnTo>
                  <a:lnTo>
                    <a:pt x="107" y="64"/>
                  </a:lnTo>
                  <a:lnTo>
                    <a:pt x="103" y="55"/>
                  </a:lnTo>
                  <a:lnTo>
                    <a:pt x="94" y="60"/>
                  </a:lnTo>
                  <a:lnTo>
                    <a:pt x="60" y="46"/>
                  </a:lnTo>
                  <a:lnTo>
                    <a:pt x="60" y="14"/>
                  </a:lnTo>
                  <a:lnTo>
                    <a:pt x="66" y="7"/>
                  </a:lnTo>
                  <a:lnTo>
                    <a:pt x="62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4" name="Freeform 90">
              <a:extLst>
                <a:ext uri="{FF2B5EF4-FFF2-40B4-BE49-F238E27FC236}">
                  <a16:creationId xmlns:a16="http://schemas.microsoft.com/office/drawing/2014/main" id="{4D75E6B7-AC53-43D9-AA03-184CEAD43BF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47400" y="1755776"/>
              <a:ext cx="130175" cy="130175"/>
            </a:xfrm>
            <a:custGeom>
              <a:avLst/>
              <a:gdLst>
                <a:gd name="T0" fmla="*/ 18 w 36"/>
                <a:gd name="T1" fmla="*/ 0 h 36"/>
                <a:gd name="T2" fmla="*/ 12 w 36"/>
                <a:gd name="T3" fmla="*/ 1 h 36"/>
                <a:gd name="T4" fmla="*/ 6 w 36"/>
                <a:gd name="T5" fmla="*/ 6 h 36"/>
                <a:gd name="T6" fmla="*/ 1 w 36"/>
                <a:gd name="T7" fmla="*/ 14 h 36"/>
                <a:gd name="T8" fmla="*/ 3 w 36"/>
                <a:gd name="T9" fmla="*/ 21 h 36"/>
                <a:gd name="T10" fmla="*/ 9 w 36"/>
                <a:gd name="T11" fmla="*/ 24 h 36"/>
                <a:gd name="T12" fmla="*/ 10 w 36"/>
                <a:gd name="T13" fmla="*/ 24 h 36"/>
                <a:gd name="T14" fmla="*/ 20 w 36"/>
                <a:gd name="T15" fmla="*/ 21 h 36"/>
                <a:gd name="T16" fmla="*/ 25 w 36"/>
                <a:gd name="T17" fmla="*/ 19 h 36"/>
                <a:gd name="T18" fmla="*/ 25 w 36"/>
                <a:gd name="T19" fmla="*/ 19 h 36"/>
                <a:gd name="T20" fmla="*/ 28 w 36"/>
                <a:gd name="T21" fmla="*/ 20 h 36"/>
                <a:gd name="T22" fmla="*/ 29 w 36"/>
                <a:gd name="T23" fmla="*/ 23 h 36"/>
                <a:gd name="T24" fmla="*/ 27 w 36"/>
                <a:gd name="T25" fmla="*/ 27 h 36"/>
                <a:gd name="T26" fmla="*/ 24 w 36"/>
                <a:gd name="T27" fmla="*/ 30 h 36"/>
                <a:gd name="T28" fmla="*/ 21 w 36"/>
                <a:gd name="T29" fmla="*/ 30 h 36"/>
                <a:gd name="T30" fmla="*/ 17 w 36"/>
                <a:gd name="T31" fmla="*/ 27 h 36"/>
                <a:gd name="T32" fmla="*/ 13 w 36"/>
                <a:gd name="T33" fmla="*/ 31 h 36"/>
                <a:gd name="T34" fmla="*/ 18 w 36"/>
                <a:gd name="T35" fmla="*/ 36 h 36"/>
                <a:gd name="T36" fmla="*/ 18 w 36"/>
                <a:gd name="T37" fmla="*/ 36 h 36"/>
                <a:gd name="T38" fmla="*/ 24 w 36"/>
                <a:gd name="T39" fmla="*/ 35 h 36"/>
                <a:gd name="T40" fmla="*/ 30 w 36"/>
                <a:gd name="T41" fmla="*/ 31 h 36"/>
                <a:gd name="T42" fmla="*/ 35 w 36"/>
                <a:gd name="T43" fmla="*/ 23 h 36"/>
                <a:gd name="T44" fmla="*/ 33 w 36"/>
                <a:gd name="T45" fmla="*/ 15 h 36"/>
                <a:gd name="T46" fmla="*/ 27 w 36"/>
                <a:gd name="T47" fmla="*/ 12 h 36"/>
                <a:gd name="T48" fmla="*/ 26 w 36"/>
                <a:gd name="T49" fmla="*/ 12 h 36"/>
                <a:gd name="T50" fmla="*/ 17 w 36"/>
                <a:gd name="T51" fmla="*/ 15 h 36"/>
                <a:gd name="T52" fmla="*/ 11 w 36"/>
                <a:gd name="T53" fmla="*/ 17 h 36"/>
                <a:gd name="T54" fmla="*/ 11 w 36"/>
                <a:gd name="T55" fmla="*/ 17 h 36"/>
                <a:gd name="T56" fmla="*/ 8 w 36"/>
                <a:gd name="T57" fmla="*/ 16 h 36"/>
                <a:gd name="T58" fmla="*/ 7 w 36"/>
                <a:gd name="T59" fmla="*/ 13 h 36"/>
                <a:gd name="T60" fmla="*/ 9 w 36"/>
                <a:gd name="T61" fmla="*/ 9 h 36"/>
                <a:gd name="T62" fmla="*/ 12 w 36"/>
                <a:gd name="T63" fmla="*/ 7 h 36"/>
                <a:gd name="T64" fmla="*/ 15 w 36"/>
                <a:gd name="T65" fmla="*/ 6 h 36"/>
                <a:gd name="T66" fmla="*/ 19 w 36"/>
                <a:gd name="T67" fmla="*/ 9 h 36"/>
                <a:gd name="T68" fmla="*/ 23 w 36"/>
                <a:gd name="T69" fmla="*/ 5 h 36"/>
                <a:gd name="T70" fmla="*/ 18 w 36"/>
                <a:gd name="T71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6" h="36">
                  <a:moveTo>
                    <a:pt x="18" y="0"/>
                  </a:moveTo>
                  <a:cubicBezTo>
                    <a:pt x="16" y="0"/>
                    <a:pt x="14" y="1"/>
                    <a:pt x="12" y="1"/>
                  </a:cubicBezTo>
                  <a:cubicBezTo>
                    <a:pt x="9" y="2"/>
                    <a:pt x="7" y="4"/>
                    <a:pt x="6" y="6"/>
                  </a:cubicBezTo>
                  <a:cubicBezTo>
                    <a:pt x="3" y="8"/>
                    <a:pt x="1" y="11"/>
                    <a:pt x="1" y="14"/>
                  </a:cubicBezTo>
                  <a:cubicBezTo>
                    <a:pt x="0" y="17"/>
                    <a:pt x="1" y="19"/>
                    <a:pt x="3" y="21"/>
                  </a:cubicBezTo>
                  <a:cubicBezTo>
                    <a:pt x="5" y="23"/>
                    <a:pt x="7" y="24"/>
                    <a:pt x="9" y="24"/>
                  </a:cubicBezTo>
                  <a:cubicBezTo>
                    <a:pt x="9" y="24"/>
                    <a:pt x="10" y="24"/>
                    <a:pt x="10" y="24"/>
                  </a:cubicBezTo>
                  <a:cubicBezTo>
                    <a:pt x="13" y="24"/>
                    <a:pt x="16" y="22"/>
                    <a:pt x="20" y="21"/>
                  </a:cubicBezTo>
                  <a:cubicBezTo>
                    <a:pt x="22" y="19"/>
                    <a:pt x="24" y="19"/>
                    <a:pt x="25" y="19"/>
                  </a:cubicBezTo>
                  <a:cubicBezTo>
                    <a:pt x="25" y="19"/>
                    <a:pt x="25" y="19"/>
                    <a:pt x="25" y="19"/>
                  </a:cubicBezTo>
                  <a:cubicBezTo>
                    <a:pt x="26" y="19"/>
                    <a:pt x="27" y="19"/>
                    <a:pt x="28" y="20"/>
                  </a:cubicBezTo>
                  <a:cubicBezTo>
                    <a:pt x="29" y="21"/>
                    <a:pt x="29" y="22"/>
                    <a:pt x="29" y="23"/>
                  </a:cubicBezTo>
                  <a:cubicBezTo>
                    <a:pt x="29" y="25"/>
                    <a:pt x="28" y="26"/>
                    <a:pt x="27" y="27"/>
                  </a:cubicBezTo>
                  <a:cubicBezTo>
                    <a:pt x="26" y="28"/>
                    <a:pt x="25" y="29"/>
                    <a:pt x="24" y="30"/>
                  </a:cubicBezTo>
                  <a:cubicBezTo>
                    <a:pt x="22" y="30"/>
                    <a:pt x="21" y="30"/>
                    <a:pt x="21" y="30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3" y="31"/>
                    <a:pt x="13" y="31"/>
                    <a:pt x="13" y="31"/>
                  </a:cubicBezTo>
                  <a:cubicBezTo>
                    <a:pt x="18" y="36"/>
                    <a:pt x="18" y="36"/>
                    <a:pt x="18" y="36"/>
                  </a:cubicBezTo>
                  <a:cubicBezTo>
                    <a:pt x="18" y="36"/>
                    <a:pt x="18" y="36"/>
                    <a:pt x="18" y="36"/>
                  </a:cubicBezTo>
                  <a:cubicBezTo>
                    <a:pt x="20" y="36"/>
                    <a:pt x="22" y="36"/>
                    <a:pt x="24" y="35"/>
                  </a:cubicBezTo>
                  <a:cubicBezTo>
                    <a:pt x="26" y="34"/>
                    <a:pt x="28" y="33"/>
                    <a:pt x="30" y="31"/>
                  </a:cubicBezTo>
                  <a:cubicBezTo>
                    <a:pt x="33" y="28"/>
                    <a:pt x="35" y="26"/>
                    <a:pt x="35" y="23"/>
                  </a:cubicBezTo>
                  <a:cubicBezTo>
                    <a:pt x="36" y="20"/>
                    <a:pt x="35" y="17"/>
                    <a:pt x="33" y="15"/>
                  </a:cubicBezTo>
                  <a:cubicBezTo>
                    <a:pt x="31" y="13"/>
                    <a:pt x="29" y="12"/>
                    <a:pt x="27" y="12"/>
                  </a:cubicBezTo>
                  <a:cubicBezTo>
                    <a:pt x="26" y="12"/>
                    <a:pt x="26" y="12"/>
                    <a:pt x="26" y="12"/>
                  </a:cubicBezTo>
                  <a:cubicBezTo>
                    <a:pt x="24" y="12"/>
                    <a:pt x="21" y="13"/>
                    <a:pt x="17" y="15"/>
                  </a:cubicBezTo>
                  <a:cubicBezTo>
                    <a:pt x="15" y="17"/>
                    <a:pt x="13" y="17"/>
                    <a:pt x="11" y="17"/>
                  </a:cubicBezTo>
                  <a:cubicBezTo>
                    <a:pt x="11" y="17"/>
                    <a:pt x="11" y="17"/>
                    <a:pt x="11" y="17"/>
                  </a:cubicBezTo>
                  <a:cubicBezTo>
                    <a:pt x="10" y="17"/>
                    <a:pt x="9" y="17"/>
                    <a:pt x="8" y="16"/>
                  </a:cubicBezTo>
                  <a:cubicBezTo>
                    <a:pt x="7" y="16"/>
                    <a:pt x="7" y="14"/>
                    <a:pt x="7" y="13"/>
                  </a:cubicBezTo>
                  <a:cubicBezTo>
                    <a:pt x="7" y="12"/>
                    <a:pt x="8" y="11"/>
                    <a:pt x="9" y="9"/>
                  </a:cubicBezTo>
                  <a:cubicBezTo>
                    <a:pt x="10" y="8"/>
                    <a:pt x="11" y="8"/>
                    <a:pt x="12" y="7"/>
                  </a:cubicBezTo>
                  <a:cubicBezTo>
                    <a:pt x="13" y="6"/>
                    <a:pt x="14" y="6"/>
                    <a:pt x="15" y="6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18" y="0"/>
                    <a:pt x="18" y="0"/>
                    <a:pt x="1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5" name="Freeform 91">
              <a:extLst>
                <a:ext uri="{FF2B5EF4-FFF2-40B4-BE49-F238E27FC236}">
                  <a16:creationId xmlns:a16="http://schemas.microsoft.com/office/drawing/2014/main" id="{7F64A541-3A38-422F-839B-465A3635A9C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840913" y="592138"/>
              <a:ext cx="174625" cy="150813"/>
            </a:xfrm>
            <a:custGeom>
              <a:avLst/>
              <a:gdLst>
                <a:gd name="T0" fmla="*/ 19 w 48"/>
                <a:gd name="T1" fmla="*/ 20 h 42"/>
                <a:gd name="T2" fmla="*/ 12 w 48"/>
                <a:gd name="T3" fmla="*/ 12 h 42"/>
                <a:gd name="T4" fmla="*/ 15 w 48"/>
                <a:gd name="T5" fmla="*/ 9 h 42"/>
                <a:gd name="T6" fmla="*/ 20 w 48"/>
                <a:gd name="T7" fmla="*/ 7 h 42"/>
                <a:gd name="T8" fmla="*/ 20 w 48"/>
                <a:gd name="T9" fmla="*/ 7 h 42"/>
                <a:gd name="T10" fmla="*/ 23 w 48"/>
                <a:gd name="T11" fmla="*/ 9 h 42"/>
                <a:gd name="T12" fmla="*/ 25 w 48"/>
                <a:gd name="T13" fmla="*/ 12 h 42"/>
                <a:gd name="T14" fmla="*/ 22 w 48"/>
                <a:gd name="T15" fmla="*/ 16 h 42"/>
                <a:gd name="T16" fmla="*/ 19 w 48"/>
                <a:gd name="T17" fmla="*/ 20 h 42"/>
                <a:gd name="T18" fmla="*/ 21 w 48"/>
                <a:gd name="T19" fmla="*/ 0 h 42"/>
                <a:gd name="T20" fmla="*/ 21 w 48"/>
                <a:gd name="T21" fmla="*/ 0 h 42"/>
                <a:gd name="T22" fmla="*/ 12 w 48"/>
                <a:gd name="T23" fmla="*/ 5 h 42"/>
                <a:gd name="T24" fmla="*/ 3 w 48"/>
                <a:gd name="T25" fmla="*/ 13 h 42"/>
                <a:gd name="T26" fmla="*/ 0 w 48"/>
                <a:gd name="T27" fmla="*/ 15 h 42"/>
                <a:gd name="T28" fmla="*/ 3 w 48"/>
                <a:gd name="T29" fmla="*/ 19 h 42"/>
                <a:gd name="T30" fmla="*/ 6 w 48"/>
                <a:gd name="T31" fmla="*/ 17 h 42"/>
                <a:gd name="T32" fmla="*/ 23 w 48"/>
                <a:gd name="T33" fmla="*/ 36 h 42"/>
                <a:gd name="T34" fmla="*/ 21 w 48"/>
                <a:gd name="T35" fmla="*/ 39 h 42"/>
                <a:gd name="T36" fmla="*/ 24 w 48"/>
                <a:gd name="T37" fmla="*/ 42 h 42"/>
                <a:gd name="T38" fmla="*/ 35 w 48"/>
                <a:gd name="T39" fmla="*/ 32 h 42"/>
                <a:gd name="T40" fmla="*/ 32 w 48"/>
                <a:gd name="T41" fmla="*/ 29 h 42"/>
                <a:gd name="T42" fmla="*/ 29 w 48"/>
                <a:gd name="T43" fmla="*/ 31 h 42"/>
                <a:gd name="T44" fmla="*/ 22 w 48"/>
                <a:gd name="T45" fmla="*/ 24 h 42"/>
                <a:gd name="T46" fmla="*/ 27 w 48"/>
                <a:gd name="T47" fmla="*/ 20 h 42"/>
                <a:gd name="T48" fmla="*/ 30 w 48"/>
                <a:gd name="T49" fmla="*/ 19 h 42"/>
                <a:gd name="T50" fmla="*/ 31 w 48"/>
                <a:gd name="T51" fmla="*/ 19 h 42"/>
                <a:gd name="T52" fmla="*/ 34 w 48"/>
                <a:gd name="T53" fmla="*/ 21 h 42"/>
                <a:gd name="T54" fmla="*/ 36 w 48"/>
                <a:gd name="T55" fmla="*/ 22 h 42"/>
                <a:gd name="T56" fmla="*/ 40 w 48"/>
                <a:gd name="T57" fmla="*/ 25 h 42"/>
                <a:gd name="T58" fmla="*/ 41 w 48"/>
                <a:gd name="T59" fmla="*/ 25 h 42"/>
                <a:gd name="T60" fmla="*/ 45 w 48"/>
                <a:gd name="T61" fmla="*/ 23 h 42"/>
                <a:gd name="T62" fmla="*/ 48 w 48"/>
                <a:gd name="T63" fmla="*/ 20 h 42"/>
                <a:gd name="T64" fmla="*/ 45 w 48"/>
                <a:gd name="T65" fmla="*/ 17 h 42"/>
                <a:gd name="T66" fmla="*/ 44 w 48"/>
                <a:gd name="T67" fmla="*/ 18 h 42"/>
                <a:gd name="T68" fmla="*/ 43 w 48"/>
                <a:gd name="T69" fmla="*/ 18 h 42"/>
                <a:gd name="T70" fmla="*/ 43 w 48"/>
                <a:gd name="T71" fmla="*/ 18 h 42"/>
                <a:gd name="T72" fmla="*/ 41 w 48"/>
                <a:gd name="T73" fmla="*/ 17 h 42"/>
                <a:gd name="T74" fmla="*/ 40 w 48"/>
                <a:gd name="T75" fmla="*/ 16 h 42"/>
                <a:gd name="T76" fmla="*/ 35 w 48"/>
                <a:gd name="T77" fmla="*/ 13 h 42"/>
                <a:gd name="T78" fmla="*/ 33 w 48"/>
                <a:gd name="T79" fmla="*/ 12 h 42"/>
                <a:gd name="T80" fmla="*/ 30 w 48"/>
                <a:gd name="T81" fmla="*/ 13 h 42"/>
                <a:gd name="T82" fmla="*/ 31 w 48"/>
                <a:gd name="T83" fmla="*/ 8 h 42"/>
                <a:gd name="T84" fmla="*/ 29 w 48"/>
                <a:gd name="T85" fmla="*/ 4 h 42"/>
                <a:gd name="T86" fmla="*/ 21 w 48"/>
                <a:gd name="T87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8" h="42">
                  <a:moveTo>
                    <a:pt x="19" y="20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7" y="7"/>
                    <a:pt x="18" y="7"/>
                    <a:pt x="20" y="7"/>
                  </a:cubicBezTo>
                  <a:cubicBezTo>
                    <a:pt x="20" y="7"/>
                    <a:pt x="20" y="7"/>
                    <a:pt x="20" y="7"/>
                  </a:cubicBezTo>
                  <a:cubicBezTo>
                    <a:pt x="21" y="7"/>
                    <a:pt x="22" y="8"/>
                    <a:pt x="23" y="9"/>
                  </a:cubicBezTo>
                  <a:cubicBezTo>
                    <a:pt x="25" y="10"/>
                    <a:pt x="25" y="11"/>
                    <a:pt x="25" y="12"/>
                  </a:cubicBezTo>
                  <a:cubicBezTo>
                    <a:pt x="25" y="14"/>
                    <a:pt x="24" y="15"/>
                    <a:pt x="22" y="16"/>
                  </a:cubicBezTo>
                  <a:cubicBezTo>
                    <a:pt x="19" y="20"/>
                    <a:pt x="19" y="20"/>
                    <a:pt x="19" y="20"/>
                  </a:cubicBezTo>
                  <a:moveTo>
                    <a:pt x="21" y="0"/>
                  </a:moveTo>
                  <a:cubicBezTo>
                    <a:pt x="21" y="0"/>
                    <a:pt x="21" y="0"/>
                    <a:pt x="21" y="0"/>
                  </a:cubicBezTo>
                  <a:cubicBezTo>
                    <a:pt x="18" y="0"/>
                    <a:pt x="15" y="2"/>
                    <a:pt x="12" y="5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1" y="39"/>
                    <a:pt x="21" y="39"/>
                    <a:pt x="21" y="39"/>
                  </a:cubicBezTo>
                  <a:cubicBezTo>
                    <a:pt x="24" y="42"/>
                    <a:pt x="24" y="42"/>
                    <a:pt x="24" y="42"/>
                  </a:cubicBezTo>
                  <a:cubicBezTo>
                    <a:pt x="35" y="32"/>
                    <a:pt x="35" y="32"/>
                    <a:pt x="35" y="32"/>
                  </a:cubicBezTo>
                  <a:cubicBezTo>
                    <a:pt x="32" y="29"/>
                    <a:pt x="32" y="29"/>
                    <a:pt x="32" y="29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22" y="24"/>
                    <a:pt x="22" y="24"/>
                    <a:pt x="22" y="24"/>
                  </a:cubicBezTo>
                  <a:cubicBezTo>
                    <a:pt x="27" y="20"/>
                    <a:pt x="27" y="20"/>
                    <a:pt x="27" y="20"/>
                  </a:cubicBezTo>
                  <a:cubicBezTo>
                    <a:pt x="28" y="19"/>
                    <a:pt x="29" y="19"/>
                    <a:pt x="30" y="19"/>
                  </a:cubicBezTo>
                  <a:cubicBezTo>
                    <a:pt x="30" y="19"/>
                    <a:pt x="31" y="19"/>
                    <a:pt x="31" y="19"/>
                  </a:cubicBezTo>
                  <a:cubicBezTo>
                    <a:pt x="32" y="19"/>
                    <a:pt x="33" y="19"/>
                    <a:pt x="34" y="21"/>
                  </a:cubicBezTo>
                  <a:cubicBezTo>
                    <a:pt x="36" y="22"/>
                    <a:pt x="36" y="22"/>
                    <a:pt x="36" y="22"/>
                  </a:cubicBezTo>
                  <a:cubicBezTo>
                    <a:pt x="37" y="24"/>
                    <a:pt x="39" y="25"/>
                    <a:pt x="40" y="25"/>
                  </a:cubicBezTo>
                  <a:cubicBezTo>
                    <a:pt x="40" y="25"/>
                    <a:pt x="41" y="25"/>
                    <a:pt x="41" y="25"/>
                  </a:cubicBezTo>
                  <a:cubicBezTo>
                    <a:pt x="42" y="25"/>
                    <a:pt x="44" y="24"/>
                    <a:pt x="45" y="23"/>
                  </a:cubicBezTo>
                  <a:cubicBezTo>
                    <a:pt x="48" y="20"/>
                    <a:pt x="48" y="20"/>
                    <a:pt x="48" y="20"/>
                  </a:cubicBezTo>
                  <a:cubicBezTo>
                    <a:pt x="45" y="17"/>
                    <a:pt x="45" y="17"/>
                    <a:pt x="45" y="17"/>
                  </a:cubicBezTo>
                  <a:cubicBezTo>
                    <a:pt x="44" y="18"/>
                    <a:pt x="44" y="18"/>
                    <a:pt x="44" y="18"/>
                  </a:cubicBezTo>
                  <a:cubicBezTo>
                    <a:pt x="44" y="18"/>
                    <a:pt x="43" y="18"/>
                    <a:pt x="43" y="18"/>
                  </a:cubicBezTo>
                  <a:cubicBezTo>
                    <a:pt x="43" y="18"/>
                    <a:pt x="43" y="18"/>
                    <a:pt x="43" y="18"/>
                  </a:cubicBezTo>
                  <a:cubicBezTo>
                    <a:pt x="42" y="18"/>
                    <a:pt x="42" y="18"/>
                    <a:pt x="41" y="17"/>
                  </a:cubicBezTo>
                  <a:cubicBezTo>
                    <a:pt x="40" y="16"/>
                    <a:pt x="40" y="16"/>
                    <a:pt x="40" y="16"/>
                  </a:cubicBezTo>
                  <a:cubicBezTo>
                    <a:pt x="38" y="14"/>
                    <a:pt x="37" y="13"/>
                    <a:pt x="35" y="13"/>
                  </a:cubicBezTo>
                  <a:cubicBezTo>
                    <a:pt x="35" y="13"/>
                    <a:pt x="34" y="12"/>
                    <a:pt x="33" y="12"/>
                  </a:cubicBezTo>
                  <a:cubicBezTo>
                    <a:pt x="32" y="12"/>
                    <a:pt x="31" y="13"/>
                    <a:pt x="30" y="13"/>
                  </a:cubicBezTo>
                  <a:cubicBezTo>
                    <a:pt x="30" y="12"/>
                    <a:pt x="31" y="10"/>
                    <a:pt x="31" y="8"/>
                  </a:cubicBezTo>
                  <a:cubicBezTo>
                    <a:pt x="30" y="6"/>
                    <a:pt x="30" y="5"/>
                    <a:pt x="29" y="4"/>
                  </a:cubicBezTo>
                  <a:cubicBezTo>
                    <a:pt x="26" y="1"/>
                    <a:pt x="24" y="0"/>
                    <a:pt x="2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6" name="Freeform 92">
              <a:extLst>
                <a:ext uri="{FF2B5EF4-FFF2-40B4-BE49-F238E27FC236}">
                  <a16:creationId xmlns:a16="http://schemas.microsoft.com/office/drawing/2014/main" id="{6154566C-5EF5-4420-9552-1198CB420015}"/>
                </a:ext>
              </a:extLst>
            </p:cNvPr>
            <p:cNvSpPr>
              <a:spLocks/>
            </p:cNvSpPr>
            <p:nvPr/>
          </p:nvSpPr>
          <p:spPr bwMode="auto">
            <a:xfrm>
              <a:off x="9945688" y="496888"/>
              <a:ext cx="160338" cy="166688"/>
            </a:xfrm>
            <a:custGeom>
              <a:avLst/>
              <a:gdLst>
                <a:gd name="T0" fmla="*/ 55 w 101"/>
                <a:gd name="T1" fmla="*/ 0 h 105"/>
                <a:gd name="T2" fmla="*/ 7 w 101"/>
                <a:gd name="T3" fmla="*/ 32 h 105"/>
                <a:gd name="T4" fmla="*/ 0 w 101"/>
                <a:gd name="T5" fmla="*/ 37 h 105"/>
                <a:gd name="T6" fmla="*/ 7 w 101"/>
                <a:gd name="T7" fmla="*/ 44 h 105"/>
                <a:gd name="T8" fmla="*/ 14 w 101"/>
                <a:gd name="T9" fmla="*/ 41 h 105"/>
                <a:gd name="T10" fmla="*/ 46 w 101"/>
                <a:gd name="T11" fmla="*/ 92 h 105"/>
                <a:gd name="T12" fmla="*/ 41 w 101"/>
                <a:gd name="T13" fmla="*/ 96 h 105"/>
                <a:gd name="T14" fmla="*/ 46 w 101"/>
                <a:gd name="T15" fmla="*/ 105 h 105"/>
                <a:gd name="T16" fmla="*/ 101 w 101"/>
                <a:gd name="T17" fmla="*/ 69 h 105"/>
                <a:gd name="T18" fmla="*/ 87 w 101"/>
                <a:gd name="T19" fmla="*/ 51 h 105"/>
                <a:gd name="T20" fmla="*/ 78 w 101"/>
                <a:gd name="T21" fmla="*/ 57 h 105"/>
                <a:gd name="T22" fmla="*/ 82 w 101"/>
                <a:gd name="T23" fmla="*/ 67 h 105"/>
                <a:gd name="T24" fmla="*/ 60 w 101"/>
                <a:gd name="T25" fmla="*/ 80 h 105"/>
                <a:gd name="T26" fmla="*/ 48 w 101"/>
                <a:gd name="T27" fmla="*/ 62 h 105"/>
                <a:gd name="T28" fmla="*/ 71 w 101"/>
                <a:gd name="T29" fmla="*/ 46 h 105"/>
                <a:gd name="T30" fmla="*/ 64 w 101"/>
                <a:gd name="T31" fmla="*/ 35 h 105"/>
                <a:gd name="T32" fmla="*/ 41 w 101"/>
                <a:gd name="T33" fmla="*/ 51 h 105"/>
                <a:gd name="T34" fmla="*/ 30 w 101"/>
                <a:gd name="T35" fmla="*/ 32 h 105"/>
                <a:gd name="T36" fmla="*/ 50 w 101"/>
                <a:gd name="T37" fmla="*/ 19 h 105"/>
                <a:gd name="T38" fmla="*/ 57 w 101"/>
                <a:gd name="T39" fmla="*/ 25 h 105"/>
                <a:gd name="T40" fmla="*/ 69 w 101"/>
                <a:gd name="T41" fmla="*/ 19 h 105"/>
                <a:gd name="T42" fmla="*/ 55 w 101"/>
                <a:gd name="T43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01" h="105">
                  <a:moveTo>
                    <a:pt x="55" y="0"/>
                  </a:moveTo>
                  <a:lnTo>
                    <a:pt x="7" y="32"/>
                  </a:lnTo>
                  <a:lnTo>
                    <a:pt x="0" y="37"/>
                  </a:lnTo>
                  <a:lnTo>
                    <a:pt x="7" y="44"/>
                  </a:lnTo>
                  <a:lnTo>
                    <a:pt x="14" y="41"/>
                  </a:lnTo>
                  <a:lnTo>
                    <a:pt x="46" y="92"/>
                  </a:lnTo>
                  <a:lnTo>
                    <a:pt x="41" y="96"/>
                  </a:lnTo>
                  <a:lnTo>
                    <a:pt x="46" y="105"/>
                  </a:lnTo>
                  <a:lnTo>
                    <a:pt x="101" y="69"/>
                  </a:lnTo>
                  <a:lnTo>
                    <a:pt x="87" y="51"/>
                  </a:lnTo>
                  <a:lnTo>
                    <a:pt x="78" y="57"/>
                  </a:lnTo>
                  <a:lnTo>
                    <a:pt x="82" y="67"/>
                  </a:lnTo>
                  <a:lnTo>
                    <a:pt x="60" y="80"/>
                  </a:lnTo>
                  <a:lnTo>
                    <a:pt x="48" y="62"/>
                  </a:lnTo>
                  <a:lnTo>
                    <a:pt x="71" y="46"/>
                  </a:lnTo>
                  <a:lnTo>
                    <a:pt x="64" y="35"/>
                  </a:lnTo>
                  <a:lnTo>
                    <a:pt x="41" y="51"/>
                  </a:lnTo>
                  <a:lnTo>
                    <a:pt x="30" y="32"/>
                  </a:lnTo>
                  <a:lnTo>
                    <a:pt x="50" y="19"/>
                  </a:lnTo>
                  <a:lnTo>
                    <a:pt x="57" y="25"/>
                  </a:lnTo>
                  <a:lnTo>
                    <a:pt x="69" y="19"/>
                  </a:lnTo>
                  <a:lnTo>
                    <a:pt x="5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7" name="Freeform 93">
              <a:extLst>
                <a:ext uri="{FF2B5EF4-FFF2-40B4-BE49-F238E27FC236}">
                  <a16:creationId xmlns:a16="http://schemas.microsoft.com/office/drawing/2014/main" id="{7E0F2A54-AADC-4F87-80C0-A3BC605977F0}"/>
                </a:ext>
              </a:extLst>
            </p:cNvPr>
            <p:cNvSpPr>
              <a:spLocks/>
            </p:cNvSpPr>
            <p:nvPr/>
          </p:nvSpPr>
          <p:spPr bwMode="auto">
            <a:xfrm>
              <a:off x="9945688" y="496888"/>
              <a:ext cx="160338" cy="166688"/>
            </a:xfrm>
            <a:custGeom>
              <a:avLst/>
              <a:gdLst>
                <a:gd name="T0" fmla="*/ 55 w 101"/>
                <a:gd name="T1" fmla="*/ 0 h 105"/>
                <a:gd name="T2" fmla="*/ 7 w 101"/>
                <a:gd name="T3" fmla="*/ 32 h 105"/>
                <a:gd name="T4" fmla="*/ 0 w 101"/>
                <a:gd name="T5" fmla="*/ 37 h 105"/>
                <a:gd name="T6" fmla="*/ 7 w 101"/>
                <a:gd name="T7" fmla="*/ 44 h 105"/>
                <a:gd name="T8" fmla="*/ 14 w 101"/>
                <a:gd name="T9" fmla="*/ 41 h 105"/>
                <a:gd name="T10" fmla="*/ 46 w 101"/>
                <a:gd name="T11" fmla="*/ 92 h 105"/>
                <a:gd name="T12" fmla="*/ 41 w 101"/>
                <a:gd name="T13" fmla="*/ 96 h 105"/>
                <a:gd name="T14" fmla="*/ 46 w 101"/>
                <a:gd name="T15" fmla="*/ 105 h 105"/>
                <a:gd name="T16" fmla="*/ 101 w 101"/>
                <a:gd name="T17" fmla="*/ 69 h 105"/>
                <a:gd name="T18" fmla="*/ 87 w 101"/>
                <a:gd name="T19" fmla="*/ 51 h 105"/>
                <a:gd name="T20" fmla="*/ 78 w 101"/>
                <a:gd name="T21" fmla="*/ 57 h 105"/>
                <a:gd name="T22" fmla="*/ 82 w 101"/>
                <a:gd name="T23" fmla="*/ 67 h 105"/>
                <a:gd name="T24" fmla="*/ 60 w 101"/>
                <a:gd name="T25" fmla="*/ 80 h 105"/>
                <a:gd name="T26" fmla="*/ 48 w 101"/>
                <a:gd name="T27" fmla="*/ 62 h 105"/>
                <a:gd name="T28" fmla="*/ 71 w 101"/>
                <a:gd name="T29" fmla="*/ 46 h 105"/>
                <a:gd name="T30" fmla="*/ 64 w 101"/>
                <a:gd name="T31" fmla="*/ 35 h 105"/>
                <a:gd name="T32" fmla="*/ 41 w 101"/>
                <a:gd name="T33" fmla="*/ 51 h 105"/>
                <a:gd name="T34" fmla="*/ 30 w 101"/>
                <a:gd name="T35" fmla="*/ 32 h 105"/>
                <a:gd name="T36" fmla="*/ 50 w 101"/>
                <a:gd name="T37" fmla="*/ 19 h 105"/>
                <a:gd name="T38" fmla="*/ 57 w 101"/>
                <a:gd name="T39" fmla="*/ 25 h 105"/>
                <a:gd name="T40" fmla="*/ 69 w 101"/>
                <a:gd name="T41" fmla="*/ 19 h 105"/>
                <a:gd name="T42" fmla="*/ 55 w 101"/>
                <a:gd name="T43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01" h="105">
                  <a:moveTo>
                    <a:pt x="55" y="0"/>
                  </a:moveTo>
                  <a:lnTo>
                    <a:pt x="7" y="32"/>
                  </a:lnTo>
                  <a:lnTo>
                    <a:pt x="0" y="37"/>
                  </a:lnTo>
                  <a:lnTo>
                    <a:pt x="7" y="44"/>
                  </a:lnTo>
                  <a:lnTo>
                    <a:pt x="14" y="41"/>
                  </a:lnTo>
                  <a:lnTo>
                    <a:pt x="46" y="92"/>
                  </a:lnTo>
                  <a:lnTo>
                    <a:pt x="41" y="96"/>
                  </a:lnTo>
                  <a:lnTo>
                    <a:pt x="46" y="105"/>
                  </a:lnTo>
                  <a:lnTo>
                    <a:pt x="101" y="69"/>
                  </a:lnTo>
                  <a:lnTo>
                    <a:pt x="87" y="51"/>
                  </a:lnTo>
                  <a:lnTo>
                    <a:pt x="78" y="57"/>
                  </a:lnTo>
                  <a:lnTo>
                    <a:pt x="82" y="67"/>
                  </a:lnTo>
                  <a:lnTo>
                    <a:pt x="60" y="80"/>
                  </a:lnTo>
                  <a:lnTo>
                    <a:pt x="48" y="62"/>
                  </a:lnTo>
                  <a:lnTo>
                    <a:pt x="71" y="46"/>
                  </a:lnTo>
                  <a:lnTo>
                    <a:pt x="64" y="35"/>
                  </a:lnTo>
                  <a:lnTo>
                    <a:pt x="41" y="51"/>
                  </a:lnTo>
                  <a:lnTo>
                    <a:pt x="30" y="32"/>
                  </a:lnTo>
                  <a:lnTo>
                    <a:pt x="50" y="19"/>
                  </a:lnTo>
                  <a:lnTo>
                    <a:pt x="57" y="25"/>
                  </a:lnTo>
                  <a:lnTo>
                    <a:pt x="69" y="19"/>
                  </a:lnTo>
                  <a:lnTo>
                    <a:pt x="55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8" name="Freeform 94">
              <a:extLst>
                <a:ext uri="{FF2B5EF4-FFF2-40B4-BE49-F238E27FC236}">
                  <a16:creationId xmlns:a16="http://schemas.microsoft.com/office/drawing/2014/main" id="{14B1724E-D31C-4C77-B905-D7BF1896007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72688" y="454026"/>
              <a:ext cx="123825" cy="138113"/>
            </a:xfrm>
            <a:custGeom>
              <a:avLst/>
              <a:gdLst>
                <a:gd name="T0" fmla="*/ 18 w 34"/>
                <a:gd name="T1" fmla="*/ 0 h 38"/>
                <a:gd name="T2" fmla="*/ 16 w 34"/>
                <a:gd name="T3" fmla="*/ 0 h 38"/>
                <a:gd name="T4" fmla="*/ 9 w 34"/>
                <a:gd name="T5" fmla="*/ 2 h 38"/>
                <a:gd name="T6" fmla="*/ 2 w 34"/>
                <a:gd name="T7" fmla="*/ 8 h 38"/>
                <a:gd name="T8" fmla="*/ 1 w 34"/>
                <a:gd name="T9" fmla="*/ 17 h 38"/>
                <a:gd name="T10" fmla="*/ 7 w 34"/>
                <a:gd name="T11" fmla="*/ 22 h 38"/>
                <a:gd name="T12" fmla="*/ 12 w 34"/>
                <a:gd name="T13" fmla="*/ 22 h 38"/>
                <a:gd name="T14" fmla="*/ 18 w 34"/>
                <a:gd name="T15" fmla="*/ 22 h 38"/>
                <a:gd name="T16" fmla="*/ 21 w 34"/>
                <a:gd name="T17" fmla="*/ 21 h 38"/>
                <a:gd name="T18" fmla="*/ 23 w 34"/>
                <a:gd name="T19" fmla="*/ 22 h 38"/>
                <a:gd name="T20" fmla="*/ 26 w 34"/>
                <a:gd name="T21" fmla="*/ 24 h 38"/>
                <a:gd name="T22" fmla="*/ 26 w 34"/>
                <a:gd name="T23" fmla="*/ 28 h 38"/>
                <a:gd name="T24" fmla="*/ 22 w 34"/>
                <a:gd name="T25" fmla="*/ 31 h 38"/>
                <a:gd name="T26" fmla="*/ 18 w 34"/>
                <a:gd name="T27" fmla="*/ 32 h 38"/>
                <a:gd name="T28" fmla="*/ 17 w 34"/>
                <a:gd name="T29" fmla="*/ 32 h 38"/>
                <a:gd name="T30" fmla="*/ 15 w 34"/>
                <a:gd name="T31" fmla="*/ 32 h 38"/>
                <a:gd name="T32" fmla="*/ 12 w 34"/>
                <a:gd name="T33" fmla="*/ 27 h 38"/>
                <a:gd name="T34" fmla="*/ 7 w 34"/>
                <a:gd name="T35" fmla="*/ 30 h 38"/>
                <a:gd name="T36" fmla="*/ 10 w 34"/>
                <a:gd name="T37" fmla="*/ 36 h 38"/>
                <a:gd name="T38" fmla="*/ 16 w 34"/>
                <a:gd name="T39" fmla="*/ 38 h 38"/>
                <a:gd name="T40" fmla="*/ 17 w 34"/>
                <a:gd name="T41" fmla="*/ 38 h 38"/>
                <a:gd name="T42" fmla="*/ 25 w 34"/>
                <a:gd name="T43" fmla="*/ 36 h 38"/>
                <a:gd name="T44" fmla="*/ 32 w 34"/>
                <a:gd name="T45" fmla="*/ 29 h 38"/>
                <a:gd name="T46" fmla="*/ 33 w 34"/>
                <a:gd name="T47" fmla="*/ 21 h 38"/>
                <a:gd name="T48" fmla="*/ 27 w 34"/>
                <a:gd name="T49" fmla="*/ 16 h 38"/>
                <a:gd name="T50" fmla="*/ 22 w 34"/>
                <a:gd name="T51" fmla="*/ 15 h 38"/>
                <a:gd name="T52" fmla="*/ 17 w 34"/>
                <a:gd name="T53" fmla="*/ 15 h 38"/>
                <a:gd name="T54" fmla="*/ 13 w 34"/>
                <a:gd name="T55" fmla="*/ 16 h 38"/>
                <a:gd name="T56" fmla="*/ 10 w 34"/>
                <a:gd name="T57" fmla="*/ 16 h 38"/>
                <a:gd name="T58" fmla="*/ 8 w 34"/>
                <a:gd name="T59" fmla="*/ 14 h 38"/>
                <a:gd name="T60" fmla="*/ 8 w 34"/>
                <a:gd name="T61" fmla="*/ 10 h 38"/>
                <a:gd name="T62" fmla="*/ 11 w 34"/>
                <a:gd name="T63" fmla="*/ 7 h 38"/>
                <a:gd name="T64" fmla="*/ 15 w 34"/>
                <a:gd name="T65" fmla="*/ 6 h 38"/>
                <a:gd name="T66" fmla="*/ 17 w 34"/>
                <a:gd name="T67" fmla="*/ 6 h 38"/>
                <a:gd name="T68" fmla="*/ 18 w 34"/>
                <a:gd name="T69" fmla="*/ 6 h 38"/>
                <a:gd name="T70" fmla="*/ 21 w 34"/>
                <a:gd name="T71" fmla="*/ 10 h 38"/>
                <a:gd name="T72" fmla="*/ 26 w 34"/>
                <a:gd name="T73" fmla="*/ 7 h 38"/>
                <a:gd name="T74" fmla="*/ 23 w 34"/>
                <a:gd name="T75" fmla="*/ 1 h 38"/>
                <a:gd name="T76" fmla="*/ 18 w 34"/>
                <a:gd name="T77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4" h="38">
                  <a:moveTo>
                    <a:pt x="18" y="0"/>
                  </a:moveTo>
                  <a:cubicBezTo>
                    <a:pt x="17" y="0"/>
                    <a:pt x="17" y="0"/>
                    <a:pt x="16" y="0"/>
                  </a:cubicBezTo>
                  <a:cubicBezTo>
                    <a:pt x="14" y="0"/>
                    <a:pt x="11" y="1"/>
                    <a:pt x="9" y="2"/>
                  </a:cubicBezTo>
                  <a:cubicBezTo>
                    <a:pt x="5" y="4"/>
                    <a:pt x="3" y="6"/>
                    <a:pt x="2" y="8"/>
                  </a:cubicBezTo>
                  <a:cubicBezTo>
                    <a:pt x="0" y="11"/>
                    <a:pt x="0" y="14"/>
                    <a:pt x="1" y="17"/>
                  </a:cubicBezTo>
                  <a:cubicBezTo>
                    <a:pt x="2" y="19"/>
                    <a:pt x="4" y="21"/>
                    <a:pt x="7" y="22"/>
                  </a:cubicBezTo>
                  <a:cubicBezTo>
                    <a:pt x="8" y="22"/>
                    <a:pt x="10" y="22"/>
                    <a:pt x="12" y="22"/>
                  </a:cubicBezTo>
                  <a:cubicBezTo>
                    <a:pt x="13" y="22"/>
                    <a:pt x="15" y="22"/>
                    <a:pt x="18" y="22"/>
                  </a:cubicBezTo>
                  <a:cubicBezTo>
                    <a:pt x="19" y="21"/>
                    <a:pt x="20" y="21"/>
                    <a:pt x="21" y="21"/>
                  </a:cubicBezTo>
                  <a:cubicBezTo>
                    <a:pt x="22" y="21"/>
                    <a:pt x="23" y="21"/>
                    <a:pt x="23" y="22"/>
                  </a:cubicBezTo>
                  <a:cubicBezTo>
                    <a:pt x="25" y="22"/>
                    <a:pt x="25" y="23"/>
                    <a:pt x="26" y="24"/>
                  </a:cubicBezTo>
                  <a:cubicBezTo>
                    <a:pt x="27" y="25"/>
                    <a:pt x="27" y="26"/>
                    <a:pt x="26" y="28"/>
                  </a:cubicBezTo>
                  <a:cubicBezTo>
                    <a:pt x="25" y="29"/>
                    <a:pt x="24" y="30"/>
                    <a:pt x="22" y="31"/>
                  </a:cubicBezTo>
                  <a:cubicBezTo>
                    <a:pt x="21" y="31"/>
                    <a:pt x="20" y="32"/>
                    <a:pt x="18" y="32"/>
                  </a:cubicBezTo>
                  <a:cubicBezTo>
                    <a:pt x="18" y="32"/>
                    <a:pt x="17" y="32"/>
                    <a:pt x="17" y="32"/>
                  </a:cubicBezTo>
                  <a:cubicBezTo>
                    <a:pt x="16" y="32"/>
                    <a:pt x="16" y="32"/>
                    <a:pt x="15" y="32"/>
                  </a:cubicBezTo>
                  <a:cubicBezTo>
                    <a:pt x="12" y="27"/>
                    <a:pt x="12" y="27"/>
                    <a:pt x="12" y="27"/>
                  </a:cubicBezTo>
                  <a:cubicBezTo>
                    <a:pt x="7" y="30"/>
                    <a:pt x="7" y="30"/>
                    <a:pt x="7" y="30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2" y="37"/>
                    <a:pt x="14" y="38"/>
                    <a:pt x="16" y="38"/>
                  </a:cubicBezTo>
                  <a:cubicBezTo>
                    <a:pt x="16" y="38"/>
                    <a:pt x="17" y="38"/>
                    <a:pt x="17" y="38"/>
                  </a:cubicBezTo>
                  <a:cubicBezTo>
                    <a:pt x="19" y="37"/>
                    <a:pt x="22" y="37"/>
                    <a:pt x="25" y="36"/>
                  </a:cubicBezTo>
                  <a:cubicBezTo>
                    <a:pt x="28" y="34"/>
                    <a:pt x="31" y="32"/>
                    <a:pt x="32" y="29"/>
                  </a:cubicBezTo>
                  <a:cubicBezTo>
                    <a:pt x="34" y="27"/>
                    <a:pt x="34" y="24"/>
                    <a:pt x="33" y="21"/>
                  </a:cubicBezTo>
                  <a:cubicBezTo>
                    <a:pt x="31" y="18"/>
                    <a:pt x="30" y="17"/>
                    <a:pt x="27" y="16"/>
                  </a:cubicBezTo>
                  <a:cubicBezTo>
                    <a:pt x="25" y="15"/>
                    <a:pt x="24" y="15"/>
                    <a:pt x="22" y="15"/>
                  </a:cubicBezTo>
                  <a:cubicBezTo>
                    <a:pt x="20" y="15"/>
                    <a:pt x="19" y="15"/>
                    <a:pt x="17" y="15"/>
                  </a:cubicBezTo>
                  <a:cubicBezTo>
                    <a:pt x="15" y="16"/>
                    <a:pt x="14" y="16"/>
                    <a:pt x="13" y="16"/>
                  </a:cubicBezTo>
                  <a:cubicBezTo>
                    <a:pt x="12" y="16"/>
                    <a:pt x="11" y="16"/>
                    <a:pt x="10" y="16"/>
                  </a:cubicBezTo>
                  <a:cubicBezTo>
                    <a:pt x="9" y="15"/>
                    <a:pt x="8" y="15"/>
                    <a:pt x="8" y="14"/>
                  </a:cubicBezTo>
                  <a:cubicBezTo>
                    <a:pt x="7" y="12"/>
                    <a:pt x="7" y="11"/>
                    <a:pt x="8" y="10"/>
                  </a:cubicBezTo>
                  <a:cubicBezTo>
                    <a:pt x="8" y="9"/>
                    <a:pt x="10" y="8"/>
                    <a:pt x="11" y="7"/>
                  </a:cubicBezTo>
                  <a:cubicBezTo>
                    <a:pt x="13" y="6"/>
                    <a:pt x="14" y="6"/>
                    <a:pt x="15" y="6"/>
                  </a:cubicBezTo>
                  <a:cubicBezTo>
                    <a:pt x="16" y="6"/>
                    <a:pt x="17" y="6"/>
                    <a:pt x="17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21" y="10"/>
                    <a:pt x="21" y="10"/>
                    <a:pt x="21" y="10"/>
                  </a:cubicBezTo>
                  <a:cubicBezTo>
                    <a:pt x="26" y="7"/>
                    <a:pt x="26" y="7"/>
                    <a:pt x="26" y="7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1" y="0"/>
                    <a:pt x="20" y="0"/>
                    <a:pt x="1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9" name="Freeform 95">
              <a:extLst>
                <a:ext uri="{FF2B5EF4-FFF2-40B4-BE49-F238E27FC236}">
                  <a16:creationId xmlns:a16="http://schemas.microsoft.com/office/drawing/2014/main" id="{D40ECD3D-CFEA-41B6-9293-54231FD349A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74288" y="403226"/>
              <a:ext cx="119063" cy="149225"/>
            </a:xfrm>
            <a:custGeom>
              <a:avLst/>
              <a:gdLst>
                <a:gd name="T0" fmla="*/ 71 w 75"/>
                <a:gd name="T1" fmla="*/ 0 h 94"/>
                <a:gd name="T2" fmla="*/ 0 w 75"/>
                <a:gd name="T3" fmla="*/ 18 h 94"/>
                <a:gd name="T4" fmla="*/ 5 w 75"/>
                <a:gd name="T5" fmla="*/ 41 h 94"/>
                <a:gd name="T6" fmla="*/ 18 w 75"/>
                <a:gd name="T7" fmla="*/ 37 h 94"/>
                <a:gd name="T8" fmla="*/ 16 w 75"/>
                <a:gd name="T9" fmla="*/ 28 h 94"/>
                <a:gd name="T10" fmla="*/ 30 w 75"/>
                <a:gd name="T11" fmla="*/ 23 h 94"/>
                <a:gd name="T12" fmla="*/ 46 w 75"/>
                <a:gd name="T13" fmla="*/ 80 h 94"/>
                <a:gd name="T14" fmla="*/ 39 w 75"/>
                <a:gd name="T15" fmla="*/ 84 h 94"/>
                <a:gd name="T16" fmla="*/ 41 w 75"/>
                <a:gd name="T17" fmla="*/ 94 h 94"/>
                <a:gd name="T18" fmla="*/ 73 w 75"/>
                <a:gd name="T19" fmla="*/ 84 h 94"/>
                <a:gd name="T20" fmla="*/ 71 w 75"/>
                <a:gd name="T21" fmla="*/ 75 h 94"/>
                <a:gd name="T22" fmla="*/ 62 w 75"/>
                <a:gd name="T23" fmla="*/ 75 h 94"/>
                <a:gd name="T24" fmla="*/ 46 w 75"/>
                <a:gd name="T25" fmla="*/ 18 h 94"/>
                <a:gd name="T26" fmla="*/ 62 w 75"/>
                <a:gd name="T27" fmla="*/ 16 h 94"/>
                <a:gd name="T28" fmla="*/ 64 w 75"/>
                <a:gd name="T29" fmla="*/ 23 h 94"/>
                <a:gd name="T30" fmla="*/ 75 w 75"/>
                <a:gd name="T31" fmla="*/ 21 h 94"/>
                <a:gd name="T32" fmla="*/ 71 w 75"/>
                <a:gd name="T33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5" h="94">
                  <a:moveTo>
                    <a:pt x="71" y="0"/>
                  </a:moveTo>
                  <a:lnTo>
                    <a:pt x="0" y="18"/>
                  </a:lnTo>
                  <a:lnTo>
                    <a:pt x="5" y="41"/>
                  </a:lnTo>
                  <a:lnTo>
                    <a:pt x="18" y="37"/>
                  </a:lnTo>
                  <a:lnTo>
                    <a:pt x="16" y="28"/>
                  </a:lnTo>
                  <a:lnTo>
                    <a:pt x="30" y="23"/>
                  </a:lnTo>
                  <a:lnTo>
                    <a:pt x="46" y="80"/>
                  </a:lnTo>
                  <a:lnTo>
                    <a:pt x="39" y="84"/>
                  </a:lnTo>
                  <a:lnTo>
                    <a:pt x="41" y="94"/>
                  </a:lnTo>
                  <a:lnTo>
                    <a:pt x="73" y="84"/>
                  </a:lnTo>
                  <a:lnTo>
                    <a:pt x="71" y="75"/>
                  </a:lnTo>
                  <a:lnTo>
                    <a:pt x="62" y="75"/>
                  </a:lnTo>
                  <a:lnTo>
                    <a:pt x="46" y="18"/>
                  </a:lnTo>
                  <a:lnTo>
                    <a:pt x="62" y="16"/>
                  </a:lnTo>
                  <a:lnTo>
                    <a:pt x="64" y="23"/>
                  </a:lnTo>
                  <a:lnTo>
                    <a:pt x="75" y="21"/>
                  </a:lnTo>
                  <a:lnTo>
                    <a:pt x="7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0" name="Freeform 96">
              <a:extLst>
                <a:ext uri="{FF2B5EF4-FFF2-40B4-BE49-F238E27FC236}">
                  <a16:creationId xmlns:a16="http://schemas.microsoft.com/office/drawing/2014/main" id="{D9CF32EF-5EDE-4419-AC39-035DE253B01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74288" y="403226"/>
              <a:ext cx="119063" cy="149225"/>
            </a:xfrm>
            <a:custGeom>
              <a:avLst/>
              <a:gdLst>
                <a:gd name="T0" fmla="*/ 71 w 75"/>
                <a:gd name="T1" fmla="*/ 0 h 94"/>
                <a:gd name="T2" fmla="*/ 0 w 75"/>
                <a:gd name="T3" fmla="*/ 18 h 94"/>
                <a:gd name="T4" fmla="*/ 5 w 75"/>
                <a:gd name="T5" fmla="*/ 41 h 94"/>
                <a:gd name="T6" fmla="*/ 18 w 75"/>
                <a:gd name="T7" fmla="*/ 37 h 94"/>
                <a:gd name="T8" fmla="*/ 16 w 75"/>
                <a:gd name="T9" fmla="*/ 28 h 94"/>
                <a:gd name="T10" fmla="*/ 30 w 75"/>
                <a:gd name="T11" fmla="*/ 23 h 94"/>
                <a:gd name="T12" fmla="*/ 46 w 75"/>
                <a:gd name="T13" fmla="*/ 80 h 94"/>
                <a:gd name="T14" fmla="*/ 39 w 75"/>
                <a:gd name="T15" fmla="*/ 84 h 94"/>
                <a:gd name="T16" fmla="*/ 41 w 75"/>
                <a:gd name="T17" fmla="*/ 94 h 94"/>
                <a:gd name="T18" fmla="*/ 73 w 75"/>
                <a:gd name="T19" fmla="*/ 84 h 94"/>
                <a:gd name="T20" fmla="*/ 71 w 75"/>
                <a:gd name="T21" fmla="*/ 75 h 94"/>
                <a:gd name="T22" fmla="*/ 62 w 75"/>
                <a:gd name="T23" fmla="*/ 75 h 94"/>
                <a:gd name="T24" fmla="*/ 46 w 75"/>
                <a:gd name="T25" fmla="*/ 18 h 94"/>
                <a:gd name="T26" fmla="*/ 62 w 75"/>
                <a:gd name="T27" fmla="*/ 16 h 94"/>
                <a:gd name="T28" fmla="*/ 64 w 75"/>
                <a:gd name="T29" fmla="*/ 23 h 94"/>
                <a:gd name="T30" fmla="*/ 75 w 75"/>
                <a:gd name="T31" fmla="*/ 21 h 94"/>
                <a:gd name="T32" fmla="*/ 71 w 75"/>
                <a:gd name="T33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5" h="94">
                  <a:moveTo>
                    <a:pt x="71" y="0"/>
                  </a:moveTo>
                  <a:lnTo>
                    <a:pt x="0" y="18"/>
                  </a:lnTo>
                  <a:lnTo>
                    <a:pt x="5" y="41"/>
                  </a:lnTo>
                  <a:lnTo>
                    <a:pt x="18" y="37"/>
                  </a:lnTo>
                  <a:lnTo>
                    <a:pt x="16" y="28"/>
                  </a:lnTo>
                  <a:lnTo>
                    <a:pt x="30" y="23"/>
                  </a:lnTo>
                  <a:lnTo>
                    <a:pt x="46" y="80"/>
                  </a:lnTo>
                  <a:lnTo>
                    <a:pt x="39" y="84"/>
                  </a:lnTo>
                  <a:lnTo>
                    <a:pt x="41" y="94"/>
                  </a:lnTo>
                  <a:lnTo>
                    <a:pt x="73" y="84"/>
                  </a:lnTo>
                  <a:lnTo>
                    <a:pt x="71" y="75"/>
                  </a:lnTo>
                  <a:lnTo>
                    <a:pt x="62" y="75"/>
                  </a:lnTo>
                  <a:lnTo>
                    <a:pt x="46" y="18"/>
                  </a:lnTo>
                  <a:lnTo>
                    <a:pt x="62" y="16"/>
                  </a:lnTo>
                  <a:lnTo>
                    <a:pt x="64" y="23"/>
                  </a:lnTo>
                  <a:lnTo>
                    <a:pt x="75" y="21"/>
                  </a:lnTo>
                  <a:lnTo>
                    <a:pt x="71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1" name="Freeform 97">
              <a:extLst>
                <a:ext uri="{FF2B5EF4-FFF2-40B4-BE49-F238E27FC236}">
                  <a16:creationId xmlns:a16="http://schemas.microsoft.com/office/drawing/2014/main" id="{71F77D21-6667-4AE3-A660-47098801089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04463" y="392113"/>
              <a:ext cx="127000" cy="138113"/>
            </a:xfrm>
            <a:custGeom>
              <a:avLst/>
              <a:gdLst>
                <a:gd name="T0" fmla="*/ 28 w 80"/>
                <a:gd name="T1" fmla="*/ 50 h 87"/>
                <a:gd name="T2" fmla="*/ 32 w 80"/>
                <a:gd name="T3" fmla="*/ 19 h 87"/>
                <a:gd name="T4" fmla="*/ 35 w 80"/>
                <a:gd name="T5" fmla="*/ 19 h 87"/>
                <a:gd name="T6" fmla="*/ 46 w 80"/>
                <a:gd name="T7" fmla="*/ 48 h 87"/>
                <a:gd name="T8" fmla="*/ 28 w 80"/>
                <a:gd name="T9" fmla="*/ 50 h 87"/>
                <a:gd name="T10" fmla="*/ 39 w 80"/>
                <a:gd name="T11" fmla="*/ 0 h 87"/>
                <a:gd name="T12" fmla="*/ 23 w 80"/>
                <a:gd name="T13" fmla="*/ 3 h 87"/>
                <a:gd name="T14" fmla="*/ 7 w 80"/>
                <a:gd name="T15" fmla="*/ 76 h 87"/>
                <a:gd name="T16" fmla="*/ 0 w 80"/>
                <a:gd name="T17" fmla="*/ 78 h 87"/>
                <a:gd name="T18" fmla="*/ 3 w 80"/>
                <a:gd name="T19" fmla="*/ 87 h 87"/>
                <a:gd name="T20" fmla="*/ 30 w 80"/>
                <a:gd name="T21" fmla="*/ 85 h 87"/>
                <a:gd name="T22" fmla="*/ 30 w 80"/>
                <a:gd name="T23" fmla="*/ 73 h 87"/>
                <a:gd name="T24" fmla="*/ 23 w 80"/>
                <a:gd name="T25" fmla="*/ 73 h 87"/>
                <a:gd name="T26" fmla="*/ 25 w 80"/>
                <a:gd name="T27" fmla="*/ 62 h 87"/>
                <a:gd name="T28" fmla="*/ 53 w 80"/>
                <a:gd name="T29" fmla="*/ 60 h 87"/>
                <a:gd name="T30" fmla="*/ 57 w 80"/>
                <a:gd name="T31" fmla="*/ 69 h 87"/>
                <a:gd name="T32" fmla="*/ 51 w 80"/>
                <a:gd name="T33" fmla="*/ 71 h 87"/>
                <a:gd name="T34" fmla="*/ 53 w 80"/>
                <a:gd name="T35" fmla="*/ 80 h 87"/>
                <a:gd name="T36" fmla="*/ 80 w 80"/>
                <a:gd name="T37" fmla="*/ 78 h 87"/>
                <a:gd name="T38" fmla="*/ 80 w 80"/>
                <a:gd name="T39" fmla="*/ 69 h 87"/>
                <a:gd name="T40" fmla="*/ 73 w 80"/>
                <a:gd name="T41" fmla="*/ 66 h 87"/>
                <a:gd name="T42" fmla="*/ 39 w 80"/>
                <a:gd name="T43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80" h="87">
                  <a:moveTo>
                    <a:pt x="28" y="50"/>
                  </a:moveTo>
                  <a:lnTo>
                    <a:pt x="32" y="19"/>
                  </a:lnTo>
                  <a:lnTo>
                    <a:pt x="35" y="19"/>
                  </a:lnTo>
                  <a:lnTo>
                    <a:pt x="46" y="48"/>
                  </a:lnTo>
                  <a:lnTo>
                    <a:pt x="28" y="50"/>
                  </a:lnTo>
                  <a:close/>
                  <a:moveTo>
                    <a:pt x="39" y="0"/>
                  </a:moveTo>
                  <a:lnTo>
                    <a:pt x="23" y="3"/>
                  </a:lnTo>
                  <a:lnTo>
                    <a:pt x="7" y="76"/>
                  </a:lnTo>
                  <a:lnTo>
                    <a:pt x="0" y="78"/>
                  </a:lnTo>
                  <a:lnTo>
                    <a:pt x="3" y="87"/>
                  </a:lnTo>
                  <a:lnTo>
                    <a:pt x="30" y="85"/>
                  </a:lnTo>
                  <a:lnTo>
                    <a:pt x="30" y="73"/>
                  </a:lnTo>
                  <a:lnTo>
                    <a:pt x="23" y="73"/>
                  </a:lnTo>
                  <a:lnTo>
                    <a:pt x="25" y="62"/>
                  </a:lnTo>
                  <a:lnTo>
                    <a:pt x="53" y="60"/>
                  </a:lnTo>
                  <a:lnTo>
                    <a:pt x="57" y="69"/>
                  </a:lnTo>
                  <a:lnTo>
                    <a:pt x="51" y="71"/>
                  </a:lnTo>
                  <a:lnTo>
                    <a:pt x="53" y="80"/>
                  </a:lnTo>
                  <a:lnTo>
                    <a:pt x="80" y="78"/>
                  </a:lnTo>
                  <a:lnTo>
                    <a:pt x="80" y="69"/>
                  </a:lnTo>
                  <a:lnTo>
                    <a:pt x="73" y="66"/>
                  </a:lnTo>
                  <a:lnTo>
                    <a:pt x="3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2" name="Freeform 98">
              <a:extLst>
                <a:ext uri="{FF2B5EF4-FFF2-40B4-BE49-F238E27FC236}">
                  <a16:creationId xmlns:a16="http://schemas.microsoft.com/office/drawing/2014/main" id="{D9A5B393-6B06-4A10-99DF-79037274CE5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04463" y="392113"/>
              <a:ext cx="127000" cy="138113"/>
            </a:xfrm>
            <a:custGeom>
              <a:avLst/>
              <a:gdLst>
                <a:gd name="T0" fmla="*/ 28 w 80"/>
                <a:gd name="T1" fmla="*/ 50 h 87"/>
                <a:gd name="T2" fmla="*/ 32 w 80"/>
                <a:gd name="T3" fmla="*/ 19 h 87"/>
                <a:gd name="T4" fmla="*/ 35 w 80"/>
                <a:gd name="T5" fmla="*/ 19 h 87"/>
                <a:gd name="T6" fmla="*/ 46 w 80"/>
                <a:gd name="T7" fmla="*/ 48 h 87"/>
                <a:gd name="T8" fmla="*/ 28 w 80"/>
                <a:gd name="T9" fmla="*/ 50 h 87"/>
                <a:gd name="T10" fmla="*/ 39 w 80"/>
                <a:gd name="T11" fmla="*/ 0 h 87"/>
                <a:gd name="T12" fmla="*/ 23 w 80"/>
                <a:gd name="T13" fmla="*/ 3 h 87"/>
                <a:gd name="T14" fmla="*/ 7 w 80"/>
                <a:gd name="T15" fmla="*/ 76 h 87"/>
                <a:gd name="T16" fmla="*/ 0 w 80"/>
                <a:gd name="T17" fmla="*/ 78 h 87"/>
                <a:gd name="T18" fmla="*/ 3 w 80"/>
                <a:gd name="T19" fmla="*/ 87 h 87"/>
                <a:gd name="T20" fmla="*/ 30 w 80"/>
                <a:gd name="T21" fmla="*/ 85 h 87"/>
                <a:gd name="T22" fmla="*/ 30 w 80"/>
                <a:gd name="T23" fmla="*/ 73 h 87"/>
                <a:gd name="T24" fmla="*/ 23 w 80"/>
                <a:gd name="T25" fmla="*/ 73 h 87"/>
                <a:gd name="T26" fmla="*/ 25 w 80"/>
                <a:gd name="T27" fmla="*/ 62 h 87"/>
                <a:gd name="T28" fmla="*/ 53 w 80"/>
                <a:gd name="T29" fmla="*/ 60 h 87"/>
                <a:gd name="T30" fmla="*/ 57 w 80"/>
                <a:gd name="T31" fmla="*/ 69 h 87"/>
                <a:gd name="T32" fmla="*/ 51 w 80"/>
                <a:gd name="T33" fmla="*/ 71 h 87"/>
                <a:gd name="T34" fmla="*/ 53 w 80"/>
                <a:gd name="T35" fmla="*/ 80 h 87"/>
                <a:gd name="T36" fmla="*/ 80 w 80"/>
                <a:gd name="T37" fmla="*/ 78 h 87"/>
                <a:gd name="T38" fmla="*/ 80 w 80"/>
                <a:gd name="T39" fmla="*/ 69 h 87"/>
                <a:gd name="T40" fmla="*/ 73 w 80"/>
                <a:gd name="T41" fmla="*/ 66 h 87"/>
                <a:gd name="T42" fmla="*/ 39 w 80"/>
                <a:gd name="T43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80" h="87">
                  <a:moveTo>
                    <a:pt x="28" y="50"/>
                  </a:moveTo>
                  <a:lnTo>
                    <a:pt x="32" y="19"/>
                  </a:lnTo>
                  <a:lnTo>
                    <a:pt x="35" y="19"/>
                  </a:lnTo>
                  <a:lnTo>
                    <a:pt x="46" y="48"/>
                  </a:lnTo>
                  <a:lnTo>
                    <a:pt x="28" y="50"/>
                  </a:lnTo>
                  <a:moveTo>
                    <a:pt x="39" y="0"/>
                  </a:moveTo>
                  <a:lnTo>
                    <a:pt x="23" y="3"/>
                  </a:lnTo>
                  <a:lnTo>
                    <a:pt x="7" y="76"/>
                  </a:lnTo>
                  <a:lnTo>
                    <a:pt x="0" y="78"/>
                  </a:lnTo>
                  <a:lnTo>
                    <a:pt x="3" y="87"/>
                  </a:lnTo>
                  <a:lnTo>
                    <a:pt x="30" y="85"/>
                  </a:lnTo>
                  <a:lnTo>
                    <a:pt x="30" y="73"/>
                  </a:lnTo>
                  <a:lnTo>
                    <a:pt x="23" y="73"/>
                  </a:lnTo>
                  <a:lnTo>
                    <a:pt x="25" y="62"/>
                  </a:lnTo>
                  <a:lnTo>
                    <a:pt x="53" y="60"/>
                  </a:lnTo>
                  <a:lnTo>
                    <a:pt x="57" y="69"/>
                  </a:lnTo>
                  <a:lnTo>
                    <a:pt x="51" y="71"/>
                  </a:lnTo>
                  <a:lnTo>
                    <a:pt x="53" y="80"/>
                  </a:lnTo>
                  <a:lnTo>
                    <a:pt x="80" y="78"/>
                  </a:lnTo>
                  <a:lnTo>
                    <a:pt x="80" y="69"/>
                  </a:lnTo>
                  <a:lnTo>
                    <a:pt x="73" y="66"/>
                  </a:lnTo>
                  <a:lnTo>
                    <a:pt x="39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3" name="Freeform 99">
              <a:extLst>
                <a:ext uri="{FF2B5EF4-FFF2-40B4-BE49-F238E27FC236}">
                  <a16:creationId xmlns:a16="http://schemas.microsoft.com/office/drawing/2014/main" id="{AE5D6F86-E6E8-49D9-B02D-551F647C3E6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31463" y="385763"/>
              <a:ext cx="134938" cy="133350"/>
            </a:xfrm>
            <a:custGeom>
              <a:avLst/>
              <a:gdLst>
                <a:gd name="T0" fmla="*/ 0 w 37"/>
                <a:gd name="T1" fmla="*/ 0 h 37"/>
                <a:gd name="T2" fmla="*/ 0 w 37"/>
                <a:gd name="T3" fmla="*/ 4 h 37"/>
                <a:gd name="T4" fmla="*/ 4 w 37"/>
                <a:gd name="T5" fmla="*/ 5 h 37"/>
                <a:gd name="T6" fmla="*/ 3 w 37"/>
                <a:gd name="T7" fmla="*/ 24 h 37"/>
                <a:gd name="T8" fmla="*/ 7 w 37"/>
                <a:gd name="T9" fmla="*/ 33 h 37"/>
                <a:gd name="T10" fmla="*/ 17 w 37"/>
                <a:gd name="T11" fmla="*/ 37 h 37"/>
                <a:gd name="T12" fmla="*/ 18 w 37"/>
                <a:gd name="T13" fmla="*/ 37 h 37"/>
                <a:gd name="T14" fmla="*/ 28 w 37"/>
                <a:gd name="T15" fmla="*/ 34 h 37"/>
                <a:gd name="T16" fmla="*/ 32 w 37"/>
                <a:gd name="T17" fmla="*/ 25 h 37"/>
                <a:gd name="T18" fmla="*/ 33 w 37"/>
                <a:gd name="T19" fmla="*/ 6 h 37"/>
                <a:gd name="T20" fmla="*/ 37 w 37"/>
                <a:gd name="T21" fmla="*/ 6 h 37"/>
                <a:gd name="T22" fmla="*/ 37 w 37"/>
                <a:gd name="T23" fmla="*/ 1 h 37"/>
                <a:gd name="T24" fmla="*/ 22 w 37"/>
                <a:gd name="T25" fmla="*/ 1 h 37"/>
                <a:gd name="T26" fmla="*/ 22 w 37"/>
                <a:gd name="T27" fmla="*/ 5 h 37"/>
                <a:gd name="T28" fmla="*/ 26 w 37"/>
                <a:gd name="T29" fmla="*/ 6 h 37"/>
                <a:gd name="T30" fmla="*/ 25 w 37"/>
                <a:gd name="T31" fmla="*/ 25 h 37"/>
                <a:gd name="T32" fmla="*/ 23 w 37"/>
                <a:gd name="T33" fmla="*/ 30 h 37"/>
                <a:gd name="T34" fmla="*/ 18 w 37"/>
                <a:gd name="T35" fmla="*/ 32 h 37"/>
                <a:gd name="T36" fmla="*/ 17 w 37"/>
                <a:gd name="T37" fmla="*/ 32 h 37"/>
                <a:gd name="T38" fmla="*/ 12 w 37"/>
                <a:gd name="T39" fmla="*/ 30 h 37"/>
                <a:gd name="T40" fmla="*/ 10 w 37"/>
                <a:gd name="T41" fmla="*/ 24 h 37"/>
                <a:gd name="T42" fmla="*/ 11 w 37"/>
                <a:gd name="T43" fmla="*/ 5 h 37"/>
                <a:gd name="T44" fmla="*/ 15 w 37"/>
                <a:gd name="T45" fmla="*/ 5 h 37"/>
                <a:gd name="T46" fmla="*/ 15 w 37"/>
                <a:gd name="T47" fmla="*/ 0 h 37"/>
                <a:gd name="T48" fmla="*/ 11 w 37"/>
                <a:gd name="T49" fmla="*/ 0 h 37"/>
                <a:gd name="T50" fmla="*/ 4 w 37"/>
                <a:gd name="T51" fmla="*/ 0 h 37"/>
                <a:gd name="T52" fmla="*/ 0 w 37"/>
                <a:gd name="T53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7" h="37">
                  <a:moveTo>
                    <a:pt x="0" y="0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3" y="28"/>
                    <a:pt x="4" y="31"/>
                    <a:pt x="7" y="33"/>
                  </a:cubicBezTo>
                  <a:cubicBezTo>
                    <a:pt x="9" y="36"/>
                    <a:pt x="13" y="37"/>
                    <a:pt x="17" y="37"/>
                  </a:cubicBezTo>
                  <a:cubicBezTo>
                    <a:pt x="17" y="37"/>
                    <a:pt x="18" y="37"/>
                    <a:pt x="18" y="37"/>
                  </a:cubicBezTo>
                  <a:cubicBezTo>
                    <a:pt x="22" y="37"/>
                    <a:pt x="25" y="36"/>
                    <a:pt x="28" y="34"/>
                  </a:cubicBezTo>
                  <a:cubicBezTo>
                    <a:pt x="31" y="32"/>
                    <a:pt x="32" y="29"/>
                    <a:pt x="32" y="25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7" y="6"/>
                    <a:pt x="37" y="6"/>
                    <a:pt x="37" y="6"/>
                  </a:cubicBezTo>
                  <a:cubicBezTo>
                    <a:pt x="37" y="1"/>
                    <a:pt x="37" y="1"/>
                    <a:pt x="37" y="1"/>
                  </a:cubicBezTo>
                  <a:cubicBezTo>
                    <a:pt x="22" y="1"/>
                    <a:pt x="22" y="1"/>
                    <a:pt x="22" y="1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26" y="6"/>
                    <a:pt x="26" y="6"/>
                    <a:pt x="26" y="6"/>
                  </a:cubicBezTo>
                  <a:cubicBezTo>
                    <a:pt x="25" y="25"/>
                    <a:pt x="25" y="25"/>
                    <a:pt x="25" y="25"/>
                  </a:cubicBezTo>
                  <a:cubicBezTo>
                    <a:pt x="25" y="27"/>
                    <a:pt x="24" y="29"/>
                    <a:pt x="23" y="30"/>
                  </a:cubicBezTo>
                  <a:cubicBezTo>
                    <a:pt x="22" y="31"/>
                    <a:pt x="20" y="32"/>
                    <a:pt x="18" y="32"/>
                  </a:cubicBezTo>
                  <a:cubicBezTo>
                    <a:pt x="18" y="32"/>
                    <a:pt x="18" y="32"/>
                    <a:pt x="17" y="32"/>
                  </a:cubicBezTo>
                  <a:cubicBezTo>
                    <a:pt x="15" y="31"/>
                    <a:pt x="13" y="31"/>
                    <a:pt x="12" y="30"/>
                  </a:cubicBezTo>
                  <a:cubicBezTo>
                    <a:pt x="11" y="28"/>
                    <a:pt x="10" y="27"/>
                    <a:pt x="10" y="24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4" name="Freeform 100">
              <a:extLst>
                <a:ext uri="{FF2B5EF4-FFF2-40B4-BE49-F238E27FC236}">
                  <a16:creationId xmlns:a16="http://schemas.microsoft.com/office/drawing/2014/main" id="{BD31E2F4-DFCB-4AB2-9B91-6685A3CE996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561638" y="392113"/>
              <a:ext cx="127000" cy="152400"/>
            </a:xfrm>
            <a:custGeom>
              <a:avLst/>
              <a:gdLst>
                <a:gd name="T0" fmla="*/ 22 w 35"/>
                <a:gd name="T1" fmla="*/ 20 h 42"/>
                <a:gd name="T2" fmla="*/ 20 w 35"/>
                <a:gd name="T3" fmla="*/ 19 h 42"/>
                <a:gd name="T4" fmla="*/ 15 w 35"/>
                <a:gd name="T5" fmla="*/ 18 h 42"/>
                <a:gd name="T6" fmla="*/ 17 w 35"/>
                <a:gd name="T7" fmla="*/ 8 h 42"/>
                <a:gd name="T8" fmla="*/ 22 w 35"/>
                <a:gd name="T9" fmla="*/ 9 h 42"/>
                <a:gd name="T10" fmla="*/ 26 w 35"/>
                <a:gd name="T11" fmla="*/ 12 h 42"/>
                <a:gd name="T12" fmla="*/ 27 w 35"/>
                <a:gd name="T13" fmla="*/ 16 h 42"/>
                <a:gd name="T14" fmla="*/ 25 w 35"/>
                <a:gd name="T15" fmla="*/ 19 h 42"/>
                <a:gd name="T16" fmla="*/ 22 w 35"/>
                <a:gd name="T17" fmla="*/ 20 h 42"/>
                <a:gd name="T18" fmla="*/ 7 w 35"/>
                <a:gd name="T19" fmla="*/ 0 h 42"/>
                <a:gd name="T20" fmla="*/ 7 w 35"/>
                <a:gd name="T21" fmla="*/ 5 h 42"/>
                <a:gd name="T22" fmla="*/ 10 w 35"/>
                <a:gd name="T23" fmla="*/ 6 h 42"/>
                <a:gd name="T24" fmla="*/ 5 w 35"/>
                <a:gd name="T25" fmla="*/ 31 h 42"/>
                <a:gd name="T26" fmla="*/ 1 w 35"/>
                <a:gd name="T27" fmla="*/ 31 h 42"/>
                <a:gd name="T28" fmla="*/ 0 w 35"/>
                <a:gd name="T29" fmla="*/ 36 h 42"/>
                <a:gd name="T30" fmla="*/ 14 w 35"/>
                <a:gd name="T31" fmla="*/ 39 h 42"/>
                <a:gd name="T32" fmla="*/ 15 w 35"/>
                <a:gd name="T33" fmla="*/ 35 h 42"/>
                <a:gd name="T34" fmla="*/ 12 w 35"/>
                <a:gd name="T35" fmla="*/ 33 h 42"/>
                <a:gd name="T36" fmla="*/ 14 w 35"/>
                <a:gd name="T37" fmla="*/ 24 h 42"/>
                <a:gd name="T38" fmla="*/ 20 w 35"/>
                <a:gd name="T39" fmla="*/ 25 h 42"/>
                <a:gd name="T40" fmla="*/ 23 w 35"/>
                <a:gd name="T41" fmla="*/ 27 h 42"/>
                <a:gd name="T42" fmla="*/ 24 w 35"/>
                <a:gd name="T43" fmla="*/ 32 h 42"/>
                <a:gd name="T44" fmla="*/ 23 w 35"/>
                <a:gd name="T45" fmla="*/ 34 h 42"/>
                <a:gd name="T46" fmla="*/ 24 w 35"/>
                <a:gd name="T47" fmla="*/ 39 h 42"/>
                <a:gd name="T48" fmla="*/ 28 w 35"/>
                <a:gd name="T49" fmla="*/ 42 h 42"/>
                <a:gd name="T50" fmla="*/ 32 w 35"/>
                <a:gd name="T51" fmla="*/ 42 h 42"/>
                <a:gd name="T52" fmla="*/ 33 w 35"/>
                <a:gd name="T53" fmla="*/ 38 h 42"/>
                <a:gd name="T54" fmla="*/ 32 w 35"/>
                <a:gd name="T55" fmla="*/ 38 h 42"/>
                <a:gd name="T56" fmla="*/ 30 w 35"/>
                <a:gd name="T57" fmla="*/ 37 h 42"/>
                <a:gd name="T58" fmla="*/ 30 w 35"/>
                <a:gd name="T59" fmla="*/ 35 h 42"/>
                <a:gd name="T60" fmla="*/ 31 w 35"/>
                <a:gd name="T61" fmla="*/ 33 h 42"/>
                <a:gd name="T62" fmla="*/ 30 w 35"/>
                <a:gd name="T63" fmla="*/ 28 h 42"/>
                <a:gd name="T64" fmla="*/ 27 w 35"/>
                <a:gd name="T65" fmla="*/ 23 h 42"/>
                <a:gd name="T66" fmla="*/ 31 w 35"/>
                <a:gd name="T67" fmla="*/ 21 h 42"/>
                <a:gd name="T68" fmla="*/ 34 w 35"/>
                <a:gd name="T69" fmla="*/ 17 h 42"/>
                <a:gd name="T70" fmla="*/ 32 w 35"/>
                <a:gd name="T71" fmla="*/ 9 h 42"/>
                <a:gd name="T72" fmla="*/ 23 w 35"/>
                <a:gd name="T73" fmla="*/ 4 h 42"/>
                <a:gd name="T74" fmla="*/ 11 w 35"/>
                <a:gd name="T75" fmla="*/ 1 h 42"/>
                <a:gd name="T76" fmla="*/ 7 w 35"/>
                <a:gd name="T77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5" h="42">
                  <a:moveTo>
                    <a:pt x="22" y="20"/>
                  </a:moveTo>
                  <a:cubicBezTo>
                    <a:pt x="21" y="20"/>
                    <a:pt x="21" y="19"/>
                    <a:pt x="20" y="19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4" y="10"/>
                    <a:pt x="25" y="10"/>
                    <a:pt x="26" y="12"/>
                  </a:cubicBezTo>
                  <a:cubicBezTo>
                    <a:pt x="27" y="13"/>
                    <a:pt x="27" y="14"/>
                    <a:pt x="27" y="16"/>
                  </a:cubicBezTo>
                  <a:cubicBezTo>
                    <a:pt x="26" y="17"/>
                    <a:pt x="26" y="18"/>
                    <a:pt x="25" y="19"/>
                  </a:cubicBezTo>
                  <a:cubicBezTo>
                    <a:pt x="24" y="19"/>
                    <a:pt x="23" y="20"/>
                    <a:pt x="22" y="20"/>
                  </a:cubicBezTo>
                  <a:moveTo>
                    <a:pt x="7" y="0"/>
                  </a:moveTo>
                  <a:cubicBezTo>
                    <a:pt x="7" y="5"/>
                    <a:pt x="7" y="5"/>
                    <a:pt x="7" y="5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5" y="31"/>
                    <a:pt x="5" y="31"/>
                    <a:pt x="5" y="31"/>
                  </a:cubicBezTo>
                  <a:cubicBezTo>
                    <a:pt x="1" y="31"/>
                    <a:pt x="1" y="31"/>
                    <a:pt x="1" y="31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14" y="39"/>
                    <a:pt x="14" y="39"/>
                    <a:pt x="14" y="39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2" y="33"/>
                    <a:pt x="12" y="33"/>
                    <a:pt x="12" y="33"/>
                  </a:cubicBezTo>
                  <a:cubicBezTo>
                    <a:pt x="14" y="24"/>
                    <a:pt x="14" y="24"/>
                    <a:pt x="14" y="24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21" y="25"/>
                    <a:pt x="22" y="26"/>
                    <a:pt x="23" y="27"/>
                  </a:cubicBezTo>
                  <a:cubicBezTo>
                    <a:pt x="24" y="28"/>
                    <a:pt x="24" y="30"/>
                    <a:pt x="24" y="32"/>
                  </a:cubicBezTo>
                  <a:cubicBezTo>
                    <a:pt x="23" y="34"/>
                    <a:pt x="23" y="34"/>
                    <a:pt x="23" y="34"/>
                  </a:cubicBezTo>
                  <a:cubicBezTo>
                    <a:pt x="23" y="36"/>
                    <a:pt x="23" y="37"/>
                    <a:pt x="24" y="39"/>
                  </a:cubicBezTo>
                  <a:cubicBezTo>
                    <a:pt x="24" y="40"/>
                    <a:pt x="26" y="41"/>
                    <a:pt x="28" y="42"/>
                  </a:cubicBezTo>
                  <a:cubicBezTo>
                    <a:pt x="32" y="42"/>
                    <a:pt x="32" y="42"/>
                    <a:pt x="32" y="42"/>
                  </a:cubicBezTo>
                  <a:cubicBezTo>
                    <a:pt x="33" y="38"/>
                    <a:pt x="33" y="38"/>
                    <a:pt x="33" y="38"/>
                  </a:cubicBezTo>
                  <a:cubicBezTo>
                    <a:pt x="32" y="38"/>
                    <a:pt x="32" y="38"/>
                    <a:pt x="32" y="38"/>
                  </a:cubicBezTo>
                  <a:cubicBezTo>
                    <a:pt x="31" y="38"/>
                    <a:pt x="31" y="37"/>
                    <a:pt x="30" y="37"/>
                  </a:cubicBezTo>
                  <a:cubicBezTo>
                    <a:pt x="30" y="36"/>
                    <a:pt x="30" y="36"/>
                    <a:pt x="30" y="35"/>
                  </a:cubicBezTo>
                  <a:cubicBezTo>
                    <a:pt x="31" y="33"/>
                    <a:pt x="31" y="33"/>
                    <a:pt x="31" y="33"/>
                  </a:cubicBezTo>
                  <a:cubicBezTo>
                    <a:pt x="31" y="31"/>
                    <a:pt x="31" y="29"/>
                    <a:pt x="30" y="28"/>
                  </a:cubicBezTo>
                  <a:cubicBezTo>
                    <a:pt x="30" y="26"/>
                    <a:pt x="29" y="25"/>
                    <a:pt x="27" y="23"/>
                  </a:cubicBezTo>
                  <a:cubicBezTo>
                    <a:pt x="29" y="23"/>
                    <a:pt x="30" y="22"/>
                    <a:pt x="31" y="21"/>
                  </a:cubicBezTo>
                  <a:cubicBezTo>
                    <a:pt x="33" y="20"/>
                    <a:pt x="34" y="19"/>
                    <a:pt x="34" y="17"/>
                  </a:cubicBezTo>
                  <a:cubicBezTo>
                    <a:pt x="35" y="14"/>
                    <a:pt x="34" y="11"/>
                    <a:pt x="32" y="9"/>
                  </a:cubicBezTo>
                  <a:cubicBezTo>
                    <a:pt x="30" y="6"/>
                    <a:pt x="27" y="5"/>
                    <a:pt x="23" y="4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7" y="0"/>
                    <a:pt x="7" y="0"/>
                    <a:pt x="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5" name="Freeform 101">
              <a:extLst>
                <a:ext uri="{FF2B5EF4-FFF2-40B4-BE49-F238E27FC236}">
                  <a16:creationId xmlns:a16="http://schemas.microsoft.com/office/drawing/2014/main" id="{9B2077AE-B1DB-452C-B2FB-3619EF08E42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679113" y="442913"/>
              <a:ext cx="119063" cy="149225"/>
            </a:xfrm>
            <a:custGeom>
              <a:avLst/>
              <a:gdLst>
                <a:gd name="T0" fmla="*/ 57 w 75"/>
                <a:gd name="T1" fmla="*/ 50 h 94"/>
                <a:gd name="T2" fmla="*/ 41 w 75"/>
                <a:gd name="T3" fmla="*/ 44 h 94"/>
                <a:gd name="T4" fmla="*/ 59 w 75"/>
                <a:gd name="T5" fmla="*/ 21 h 94"/>
                <a:gd name="T6" fmla="*/ 59 w 75"/>
                <a:gd name="T7" fmla="*/ 21 h 94"/>
                <a:gd name="T8" fmla="*/ 57 w 75"/>
                <a:gd name="T9" fmla="*/ 50 h 94"/>
                <a:gd name="T10" fmla="*/ 59 w 75"/>
                <a:gd name="T11" fmla="*/ 0 h 94"/>
                <a:gd name="T12" fmla="*/ 9 w 75"/>
                <a:gd name="T13" fmla="*/ 57 h 94"/>
                <a:gd name="T14" fmla="*/ 2 w 75"/>
                <a:gd name="T15" fmla="*/ 55 h 94"/>
                <a:gd name="T16" fmla="*/ 0 w 75"/>
                <a:gd name="T17" fmla="*/ 64 h 94"/>
                <a:gd name="T18" fmla="*/ 25 w 75"/>
                <a:gd name="T19" fmla="*/ 75 h 94"/>
                <a:gd name="T20" fmla="*/ 29 w 75"/>
                <a:gd name="T21" fmla="*/ 66 h 94"/>
                <a:gd name="T22" fmla="*/ 25 w 75"/>
                <a:gd name="T23" fmla="*/ 64 h 94"/>
                <a:gd name="T24" fmla="*/ 31 w 75"/>
                <a:gd name="T25" fmla="*/ 55 h 94"/>
                <a:gd name="T26" fmla="*/ 57 w 75"/>
                <a:gd name="T27" fmla="*/ 64 h 94"/>
                <a:gd name="T28" fmla="*/ 57 w 75"/>
                <a:gd name="T29" fmla="*/ 75 h 94"/>
                <a:gd name="T30" fmla="*/ 50 w 75"/>
                <a:gd name="T31" fmla="*/ 75 h 94"/>
                <a:gd name="T32" fmla="*/ 45 w 75"/>
                <a:gd name="T33" fmla="*/ 85 h 94"/>
                <a:gd name="T34" fmla="*/ 73 w 75"/>
                <a:gd name="T35" fmla="*/ 94 h 94"/>
                <a:gd name="T36" fmla="*/ 75 w 75"/>
                <a:gd name="T37" fmla="*/ 85 h 94"/>
                <a:gd name="T38" fmla="*/ 70 w 75"/>
                <a:gd name="T39" fmla="*/ 82 h 94"/>
                <a:gd name="T40" fmla="*/ 75 w 75"/>
                <a:gd name="T41" fmla="*/ 7 h 94"/>
                <a:gd name="T42" fmla="*/ 59 w 75"/>
                <a:gd name="T43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5" h="94">
                  <a:moveTo>
                    <a:pt x="57" y="50"/>
                  </a:moveTo>
                  <a:lnTo>
                    <a:pt x="41" y="44"/>
                  </a:lnTo>
                  <a:lnTo>
                    <a:pt x="59" y="21"/>
                  </a:lnTo>
                  <a:lnTo>
                    <a:pt x="59" y="21"/>
                  </a:lnTo>
                  <a:lnTo>
                    <a:pt x="57" y="50"/>
                  </a:lnTo>
                  <a:close/>
                  <a:moveTo>
                    <a:pt x="59" y="0"/>
                  </a:moveTo>
                  <a:lnTo>
                    <a:pt x="9" y="57"/>
                  </a:lnTo>
                  <a:lnTo>
                    <a:pt x="2" y="55"/>
                  </a:lnTo>
                  <a:lnTo>
                    <a:pt x="0" y="64"/>
                  </a:lnTo>
                  <a:lnTo>
                    <a:pt x="25" y="75"/>
                  </a:lnTo>
                  <a:lnTo>
                    <a:pt x="29" y="66"/>
                  </a:lnTo>
                  <a:lnTo>
                    <a:pt x="25" y="64"/>
                  </a:lnTo>
                  <a:lnTo>
                    <a:pt x="31" y="55"/>
                  </a:lnTo>
                  <a:lnTo>
                    <a:pt x="57" y="64"/>
                  </a:lnTo>
                  <a:lnTo>
                    <a:pt x="57" y="75"/>
                  </a:lnTo>
                  <a:lnTo>
                    <a:pt x="50" y="75"/>
                  </a:lnTo>
                  <a:lnTo>
                    <a:pt x="45" y="85"/>
                  </a:lnTo>
                  <a:lnTo>
                    <a:pt x="73" y="94"/>
                  </a:lnTo>
                  <a:lnTo>
                    <a:pt x="75" y="85"/>
                  </a:lnTo>
                  <a:lnTo>
                    <a:pt x="70" y="82"/>
                  </a:lnTo>
                  <a:lnTo>
                    <a:pt x="75" y="7"/>
                  </a:lnTo>
                  <a:lnTo>
                    <a:pt x="5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6" name="Freeform 102">
              <a:extLst>
                <a:ext uri="{FF2B5EF4-FFF2-40B4-BE49-F238E27FC236}">
                  <a16:creationId xmlns:a16="http://schemas.microsoft.com/office/drawing/2014/main" id="{2E1B78FE-6D45-45CE-9622-135C7D738BF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679113" y="442913"/>
              <a:ext cx="119063" cy="149225"/>
            </a:xfrm>
            <a:custGeom>
              <a:avLst/>
              <a:gdLst>
                <a:gd name="T0" fmla="*/ 57 w 75"/>
                <a:gd name="T1" fmla="*/ 50 h 94"/>
                <a:gd name="T2" fmla="*/ 41 w 75"/>
                <a:gd name="T3" fmla="*/ 44 h 94"/>
                <a:gd name="T4" fmla="*/ 59 w 75"/>
                <a:gd name="T5" fmla="*/ 21 h 94"/>
                <a:gd name="T6" fmla="*/ 59 w 75"/>
                <a:gd name="T7" fmla="*/ 21 h 94"/>
                <a:gd name="T8" fmla="*/ 57 w 75"/>
                <a:gd name="T9" fmla="*/ 50 h 94"/>
                <a:gd name="T10" fmla="*/ 59 w 75"/>
                <a:gd name="T11" fmla="*/ 0 h 94"/>
                <a:gd name="T12" fmla="*/ 9 w 75"/>
                <a:gd name="T13" fmla="*/ 57 h 94"/>
                <a:gd name="T14" fmla="*/ 2 w 75"/>
                <a:gd name="T15" fmla="*/ 55 h 94"/>
                <a:gd name="T16" fmla="*/ 0 w 75"/>
                <a:gd name="T17" fmla="*/ 64 h 94"/>
                <a:gd name="T18" fmla="*/ 25 w 75"/>
                <a:gd name="T19" fmla="*/ 75 h 94"/>
                <a:gd name="T20" fmla="*/ 29 w 75"/>
                <a:gd name="T21" fmla="*/ 66 h 94"/>
                <a:gd name="T22" fmla="*/ 25 w 75"/>
                <a:gd name="T23" fmla="*/ 64 h 94"/>
                <a:gd name="T24" fmla="*/ 31 w 75"/>
                <a:gd name="T25" fmla="*/ 55 h 94"/>
                <a:gd name="T26" fmla="*/ 57 w 75"/>
                <a:gd name="T27" fmla="*/ 64 h 94"/>
                <a:gd name="T28" fmla="*/ 57 w 75"/>
                <a:gd name="T29" fmla="*/ 75 h 94"/>
                <a:gd name="T30" fmla="*/ 50 w 75"/>
                <a:gd name="T31" fmla="*/ 75 h 94"/>
                <a:gd name="T32" fmla="*/ 45 w 75"/>
                <a:gd name="T33" fmla="*/ 85 h 94"/>
                <a:gd name="T34" fmla="*/ 73 w 75"/>
                <a:gd name="T35" fmla="*/ 94 h 94"/>
                <a:gd name="T36" fmla="*/ 75 w 75"/>
                <a:gd name="T37" fmla="*/ 85 h 94"/>
                <a:gd name="T38" fmla="*/ 70 w 75"/>
                <a:gd name="T39" fmla="*/ 82 h 94"/>
                <a:gd name="T40" fmla="*/ 75 w 75"/>
                <a:gd name="T41" fmla="*/ 7 h 94"/>
                <a:gd name="T42" fmla="*/ 59 w 75"/>
                <a:gd name="T43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5" h="94">
                  <a:moveTo>
                    <a:pt x="57" y="50"/>
                  </a:moveTo>
                  <a:lnTo>
                    <a:pt x="41" y="44"/>
                  </a:lnTo>
                  <a:lnTo>
                    <a:pt x="59" y="21"/>
                  </a:lnTo>
                  <a:lnTo>
                    <a:pt x="59" y="21"/>
                  </a:lnTo>
                  <a:lnTo>
                    <a:pt x="57" y="50"/>
                  </a:lnTo>
                  <a:moveTo>
                    <a:pt x="59" y="0"/>
                  </a:moveTo>
                  <a:lnTo>
                    <a:pt x="9" y="57"/>
                  </a:lnTo>
                  <a:lnTo>
                    <a:pt x="2" y="55"/>
                  </a:lnTo>
                  <a:lnTo>
                    <a:pt x="0" y="64"/>
                  </a:lnTo>
                  <a:lnTo>
                    <a:pt x="25" y="75"/>
                  </a:lnTo>
                  <a:lnTo>
                    <a:pt x="29" y="66"/>
                  </a:lnTo>
                  <a:lnTo>
                    <a:pt x="25" y="64"/>
                  </a:lnTo>
                  <a:lnTo>
                    <a:pt x="31" y="55"/>
                  </a:lnTo>
                  <a:lnTo>
                    <a:pt x="57" y="64"/>
                  </a:lnTo>
                  <a:lnTo>
                    <a:pt x="57" y="75"/>
                  </a:lnTo>
                  <a:lnTo>
                    <a:pt x="50" y="75"/>
                  </a:lnTo>
                  <a:lnTo>
                    <a:pt x="45" y="85"/>
                  </a:lnTo>
                  <a:lnTo>
                    <a:pt x="73" y="94"/>
                  </a:lnTo>
                  <a:lnTo>
                    <a:pt x="75" y="85"/>
                  </a:lnTo>
                  <a:lnTo>
                    <a:pt x="70" y="82"/>
                  </a:lnTo>
                  <a:lnTo>
                    <a:pt x="75" y="7"/>
                  </a:lnTo>
                  <a:lnTo>
                    <a:pt x="59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7" name="Freeform 103">
              <a:extLst>
                <a:ext uri="{FF2B5EF4-FFF2-40B4-BE49-F238E27FC236}">
                  <a16:creationId xmlns:a16="http://schemas.microsoft.com/office/drawing/2014/main" id="{686556B0-6CB4-4874-A220-352CFE2B7B1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95000" y="482601"/>
              <a:ext cx="184150" cy="174625"/>
            </a:xfrm>
            <a:custGeom>
              <a:avLst/>
              <a:gdLst>
                <a:gd name="T0" fmla="*/ 43 w 116"/>
                <a:gd name="T1" fmla="*/ 0 h 110"/>
                <a:gd name="T2" fmla="*/ 38 w 116"/>
                <a:gd name="T3" fmla="*/ 9 h 110"/>
                <a:gd name="T4" fmla="*/ 45 w 116"/>
                <a:gd name="T5" fmla="*/ 14 h 110"/>
                <a:gd name="T6" fmla="*/ 13 w 116"/>
                <a:gd name="T7" fmla="*/ 64 h 110"/>
                <a:gd name="T8" fmla="*/ 6 w 116"/>
                <a:gd name="T9" fmla="*/ 62 h 110"/>
                <a:gd name="T10" fmla="*/ 0 w 116"/>
                <a:gd name="T11" fmla="*/ 69 h 110"/>
                <a:gd name="T12" fmla="*/ 29 w 116"/>
                <a:gd name="T13" fmla="*/ 87 h 110"/>
                <a:gd name="T14" fmla="*/ 34 w 116"/>
                <a:gd name="T15" fmla="*/ 80 h 110"/>
                <a:gd name="T16" fmla="*/ 27 w 116"/>
                <a:gd name="T17" fmla="*/ 73 h 110"/>
                <a:gd name="T18" fmla="*/ 52 w 116"/>
                <a:gd name="T19" fmla="*/ 37 h 110"/>
                <a:gd name="T20" fmla="*/ 52 w 116"/>
                <a:gd name="T21" fmla="*/ 37 h 110"/>
                <a:gd name="T22" fmla="*/ 50 w 116"/>
                <a:gd name="T23" fmla="*/ 101 h 110"/>
                <a:gd name="T24" fmla="*/ 64 w 116"/>
                <a:gd name="T25" fmla="*/ 110 h 110"/>
                <a:gd name="T26" fmla="*/ 102 w 116"/>
                <a:gd name="T27" fmla="*/ 50 h 110"/>
                <a:gd name="T28" fmla="*/ 109 w 116"/>
                <a:gd name="T29" fmla="*/ 53 h 110"/>
                <a:gd name="T30" fmla="*/ 116 w 116"/>
                <a:gd name="T31" fmla="*/ 44 h 110"/>
                <a:gd name="T32" fmla="*/ 107 w 116"/>
                <a:gd name="T33" fmla="*/ 39 h 110"/>
                <a:gd name="T34" fmla="*/ 86 w 116"/>
                <a:gd name="T35" fmla="*/ 25 h 110"/>
                <a:gd name="T36" fmla="*/ 82 w 116"/>
                <a:gd name="T37" fmla="*/ 34 h 110"/>
                <a:gd name="T38" fmla="*/ 89 w 116"/>
                <a:gd name="T39" fmla="*/ 41 h 110"/>
                <a:gd name="T40" fmla="*/ 64 w 116"/>
                <a:gd name="T41" fmla="*/ 78 h 110"/>
                <a:gd name="T42" fmla="*/ 64 w 116"/>
                <a:gd name="T43" fmla="*/ 78 h 110"/>
                <a:gd name="T44" fmla="*/ 66 w 116"/>
                <a:gd name="T45" fmla="*/ 14 h 110"/>
                <a:gd name="T46" fmla="*/ 52 w 116"/>
                <a:gd name="T47" fmla="*/ 5 h 110"/>
                <a:gd name="T48" fmla="*/ 43 w 116"/>
                <a:gd name="T49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16" h="110">
                  <a:moveTo>
                    <a:pt x="43" y="0"/>
                  </a:moveTo>
                  <a:lnTo>
                    <a:pt x="38" y="9"/>
                  </a:lnTo>
                  <a:lnTo>
                    <a:pt x="45" y="14"/>
                  </a:lnTo>
                  <a:lnTo>
                    <a:pt x="13" y="64"/>
                  </a:lnTo>
                  <a:lnTo>
                    <a:pt x="6" y="62"/>
                  </a:lnTo>
                  <a:lnTo>
                    <a:pt x="0" y="69"/>
                  </a:lnTo>
                  <a:lnTo>
                    <a:pt x="29" y="87"/>
                  </a:lnTo>
                  <a:lnTo>
                    <a:pt x="34" y="80"/>
                  </a:lnTo>
                  <a:lnTo>
                    <a:pt x="27" y="73"/>
                  </a:lnTo>
                  <a:lnTo>
                    <a:pt x="52" y="37"/>
                  </a:lnTo>
                  <a:lnTo>
                    <a:pt x="52" y="37"/>
                  </a:lnTo>
                  <a:lnTo>
                    <a:pt x="50" y="101"/>
                  </a:lnTo>
                  <a:lnTo>
                    <a:pt x="64" y="110"/>
                  </a:lnTo>
                  <a:lnTo>
                    <a:pt x="102" y="50"/>
                  </a:lnTo>
                  <a:lnTo>
                    <a:pt x="109" y="53"/>
                  </a:lnTo>
                  <a:lnTo>
                    <a:pt x="116" y="44"/>
                  </a:lnTo>
                  <a:lnTo>
                    <a:pt x="107" y="39"/>
                  </a:lnTo>
                  <a:lnTo>
                    <a:pt x="86" y="25"/>
                  </a:lnTo>
                  <a:lnTo>
                    <a:pt x="82" y="34"/>
                  </a:lnTo>
                  <a:lnTo>
                    <a:pt x="89" y="41"/>
                  </a:lnTo>
                  <a:lnTo>
                    <a:pt x="64" y="78"/>
                  </a:lnTo>
                  <a:lnTo>
                    <a:pt x="64" y="78"/>
                  </a:lnTo>
                  <a:lnTo>
                    <a:pt x="66" y="14"/>
                  </a:lnTo>
                  <a:lnTo>
                    <a:pt x="52" y="5"/>
                  </a:lnTo>
                  <a:lnTo>
                    <a:pt x="4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8" name="Freeform 104">
              <a:extLst>
                <a:ext uri="{FF2B5EF4-FFF2-40B4-BE49-F238E27FC236}">
                  <a16:creationId xmlns:a16="http://schemas.microsoft.com/office/drawing/2014/main" id="{38D6F354-74CB-45BE-8ED9-04319D0144A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95000" y="482601"/>
              <a:ext cx="184150" cy="174625"/>
            </a:xfrm>
            <a:custGeom>
              <a:avLst/>
              <a:gdLst>
                <a:gd name="T0" fmla="*/ 43 w 116"/>
                <a:gd name="T1" fmla="*/ 0 h 110"/>
                <a:gd name="T2" fmla="*/ 38 w 116"/>
                <a:gd name="T3" fmla="*/ 9 h 110"/>
                <a:gd name="T4" fmla="*/ 45 w 116"/>
                <a:gd name="T5" fmla="*/ 14 h 110"/>
                <a:gd name="T6" fmla="*/ 13 w 116"/>
                <a:gd name="T7" fmla="*/ 64 h 110"/>
                <a:gd name="T8" fmla="*/ 6 w 116"/>
                <a:gd name="T9" fmla="*/ 62 h 110"/>
                <a:gd name="T10" fmla="*/ 0 w 116"/>
                <a:gd name="T11" fmla="*/ 69 h 110"/>
                <a:gd name="T12" fmla="*/ 29 w 116"/>
                <a:gd name="T13" fmla="*/ 87 h 110"/>
                <a:gd name="T14" fmla="*/ 34 w 116"/>
                <a:gd name="T15" fmla="*/ 80 h 110"/>
                <a:gd name="T16" fmla="*/ 27 w 116"/>
                <a:gd name="T17" fmla="*/ 73 h 110"/>
                <a:gd name="T18" fmla="*/ 52 w 116"/>
                <a:gd name="T19" fmla="*/ 37 h 110"/>
                <a:gd name="T20" fmla="*/ 52 w 116"/>
                <a:gd name="T21" fmla="*/ 37 h 110"/>
                <a:gd name="T22" fmla="*/ 50 w 116"/>
                <a:gd name="T23" fmla="*/ 101 h 110"/>
                <a:gd name="T24" fmla="*/ 64 w 116"/>
                <a:gd name="T25" fmla="*/ 110 h 110"/>
                <a:gd name="T26" fmla="*/ 102 w 116"/>
                <a:gd name="T27" fmla="*/ 50 h 110"/>
                <a:gd name="T28" fmla="*/ 109 w 116"/>
                <a:gd name="T29" fmla="*/ 53 h 110"/>
                <a:gd name="T30" fmla="*/ 116 w 116"/>
                <a:gd name="T31" fmla="*/ 44 h 110"/>
                <a:gd name="T32" fmla="*/ 107 w 116"/>
                <a:gd name="T33" fmla="*/ 39 h 110"/>
                <a:gd name="T34" fmla="*/ 86 w 116"/>
                <a:gd name="T35" fmla="*/ 25 h 110"/>
                <a:gd name="T36" fmla="*/ 82 w 116"/>
                <a:gd name="T37" fmla="*/ 34 h 110"/>
                <a:gd name="T38" fmla="*/ 89 w 116"/>
                <a:gd name="T39" fmla="*/ 41 h 110"/>
                <a:gd name="T40" fmla="*/ 64 w 116"/>
                <a:gd name="T41" fmla="*/ 78 h 110"/>
                <a:gd name="T42" fmla="*/ 64 w 116"/>
                <a:gd name="T43" fmla="*/ 78 h 110"/>
                <a:gd name="T44" fmla="*/ 66 w 116"/>
                <a:gd name="T45" fmla="*/ 14 h 110"/>
                <a:gd name="T46" fmla="*/ 52 w 116"/>
                <a:gd name="T47" fmla="*/ 5 h 110"/>
                <a:gd name="T48" fmla="*/ 43 w 116"/>
                <a:gd name="T49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16" h="110">
                  <a:moveTo>
                    <a:pt x="43" y="0"/>
                  </a:moveTo>
                  <a:lnTo>
                    <a:pt x="38" y="9"/>
                  </a:lnTo>
                  <a:lnTo>
                    <a:pt x="45" y="14"/>
                  </a:lnTo>
                  <a:lnTo>
                    <a:pt x="13" y="64"/>
                  </a:lnTo>
                  <a:lnTo>
                    <a:pt x="6" y="62"/>
                  </a:lnTo>
                  <a:lnTo>
                    <a:pt x="0" y="69"/>
                  </a:lnTo>
                  <a:lnTo>
                    <a:pt x="29" y="87"/>
                  </a:lnTo>
                  <a:lnTo>
                    <a:pt x="34" y="80"/>
                  </a:lnTo>
                  <a:lnTo>
                    <a:pt x="27" y="73"/>
                  </a:lnTo>
                  <a:lnTo>
                    <a:pt x="52" y="37"/>
                  </a:lnTo>
                  <a:lnTo>
                    <a:pt x="52" y="37"/>
                  </a:lnTo>
                  <a:lnTo>
                    <a:pt x="50" y="101"/>
                  </a:lnTo>
                  <a:lnTo>
                    <a:pt x="64" y="110"/>
                  </a:lnTo>
                  <a:lnTo>
                    <a:pt x="102" y="50"/>
                  </a:lnTo>
                  <a:lnTo>
                    <a:pt x="109" y="53"/>
                  </a:lnTo>
                  <a:lnTo>
                    <a:pt x="116" y="44"/>
                  </a:lnTo>
                  <a:lnTo>
                    <a:pt x="107" y="39"/>
                  </a:lnTo>
                  <a:lnTo>
                    <a:pt x="86" y="25"/>
                  </a:lnTo>
                  <a:lnTo>
                    <a:pt x="82" y="34"/>
                  </a:lnTo>
                  <a:lnTo>
                    <a:pt x="89" y="41"/>
                  </a:lnTo>
                  <a:lnTo>
                    <a:pt x="64" y="78"/>
                  </a:lnTo>
                  <a:lnTo>
                    <a:pt x="64" y="78"/>
                  </a:lnTo>
                  <a:lnTo>
                    <a:pt x="66" y="14"/>
                  </a:lnTo>
                  <a:lnTo>
                    <a:pt x="52" y="5"/>
                  </a:lnTo>
                  <a:lnTo>
                    <a:pt x="43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9" name="Freeform 105">
              <a:extLst>
                <a:ext uri="{FF2B5EF4-FFF2-40B4-BE49-F238E27FC236}">
                  <a16:creationId xmlns:a16="http://schemas.microsoft.com/office/drawing/2014/main" id="{38124D45-D5F3-4278-B897-E9D0E31FD40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31525" y="566738"/>
              <a:ext cx="152400" cy="155575"/>
            </a:xfrm>
            <a:custGeom>
              <a:avLst/>
              <a:gdLst>
                <a:gd name="T0" fmla="*/ 41 w 96"/>
                <a:gd name="T1" fmla="*/ 0 h 98"/>
                <a:gd name="T2" fmla="*/ 25 w 96"/>
                <a:gd name="T3" fmla="*/ 18 h 98"/>
                <a:gd name="T4" fmla="*/ 35 w 96"/>
                <a:gd name="T5" fmla="*/ 25 h 98"/>
                <a:gd name="T6" fmla="*/ 41 w 96"/>
                <a:gd name="T7" fmla="*/ 18 h 98"/>
                <a:gd name="T8" fmla="*/ 53 w 96"/>
                <a:gd name="T9" fmla="*/ 29 h 98"/>
                <a:gd name="T10" fmla="*/ 14 w 96"/>
                <a:gd name="T11" fmla="*/ 73 h 98"/>
                <a:gd name="T12" fmla="*/ 7 w 96"/>
                <a:gd name="T13" fmla="*/ 68 h 98"/>
                <a:gd name="T14" fmla="*/ 0 w 96"/>
                <a:gd name="T15" fmla="*/ 75 h 98"/>
                <a:gd name="T16" fmla="*/ 25 w 96"/>
                <a:gd name="T17" fmla="*/ 98 h 98"/>
                <a:gd name="T18" fmla="*/ 32 w 96"/>
                <a:gd name="T19" fmla="*/ 91 h 98"/>
                <a:gd name="T20" fmla="*/ 28 w 96"/>
                <a:gd name="T21" fmla="*/ 84 h 98"/>
                <a:gd name="T22" fmla="*/ 67 w 96"/>
                <a:gd name="T23" fmla="*/ 41 h 98"/>
                <a:gd name="T24" fmla="*/ 78 w 96"/>
                <a:gd name="T25" fmla="*/ 50 h 98"/>
                <a:gd name="T26" fmla="*/ 71 w 96"/>
                <a:gd name="T27" fmla="*/ 57 h 98"/>
                <a:gd name="T28" fmla="*/ 80 w 96"/>
                <a:gd name="T29" fmla="*/ 66 h 98"/>
                <a:gd name="T30" fmla="*/ 96 w 96"/>
                <a:gd name="T31" fmla="*/ 50 h 98"/>
                <a:gd name="T32" fmla="*/ 41 w 96"/>
                <a:gd name="T33" fmla="*/ 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6" h="98">
                  <a:moveTo>
                    <a:pt x="41" y="0"/>
                  </a:moveTo>
                  <a:lnTo>
                    <a:pt x="25" y="18"/>
                  </a:lnTo>
                  <a:lnTo>
                    <a:pt x="35" y="25"/>
                  </a:lnTo>
                  <a:lnTo>
                    <a:pt x="41" y="18"/>
                  </a:lnTo>
                  <a:lnTo>
                    <a:pt x="53" y="29"/>
                  </a:lnTo>
                  <a:lnTo>
                    <a:pt x="14" y="73"/>
                  </a:lnTo>
                  <a:lnTo>
                    <a:pt x="7" y="68"/>
                  </a:lnTo>
                  <a:lnTo>
                    <a:pt x="0" y="75"/>
                  </a:lnTo>
                  <a:lnTo>
                    <a:pt x="25" y="98"/>
                  </a:lnTo>
                  <a:lnTo>
                    <a:pt x="32" y="91"/>
                  </a:lnTo>
                  <a:lnTo>
                    <a:pt x="28" y="84"/>
                  </a:lnTo>
                  <a:lnTo>
                    <a:pt x="67" y="41"/>
                  </a:lnTo>
                  <a:lnTo>
                    <a:pt x="78" y="50"/>
                  </a:lnTo>
                  <a:lnTo>
                    <a:pt x="71" y="57"/>
                  </a:lnTo>
                  <a:lnTo>
                    <a:pt x="80" y="66"/>
                  </a:lnTo>
                  <a:lnTo>
                    <a:pt x="96" y="50"/>
                  </a:lnTo>
                  <a:lnTo>
                    <a:pt x="4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0" name="Freeform 106">
              <a:extLst>
                <a:ext uri="{FF2B5EF4-FFF2-40B4-BE49-F238E27FC236}">
                  <a16:creationId xmlns:a16="http://schemas.microsoft.com/office/drawing/2014/main" id="{2228FA7A-E387-42EB-B3A9-80F46809921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31525" y="566738"/>
              <a:ext cx="152400" cy="155575"/>
            </a:xfrm>
            <a:custGeom>
              <a:avLst/>
              <a:gdLst>
                <a:gd name="T0" fmla="*/ 41 w 96"/>
                <a:gd name="T1" fmla="*/ 0 h 98"/>
                <a:gd name="T2" fmla="*/ 25 w 96"/>
                <a:gd name="T3" fmla="*/ 18 h 98"/>
                <a:gd name="T4" fmla="*/ 35 w 96"/>
                <a:gd name="T5" fmla="*/ 25 h 98"/>
                <a:gd name="T6" fmla="*/ 41 w 96"/>
                <a:gd name="T7" fmla="*/ 18 h 98"/>
                <a:gd name="T8" fmla="*/ 53 w 96"/>
                <a:gd name="T9" fmla="*/ 29 h 98"/>
                <a:gd name="T10" fmla="*/ 14 w 96"/>
                <a:gd name="T11" fmla="*/ 73 h 98"/>
                <a:gd name="T12" fmla="*/ 7 w 96"/>
                <a:gd name="T13" fmla="*/ 68 h 98"/>
                <a:gd name="T14" fmla="*/ 0 w 96"/>
                <a:gd name="T15" fmla="*/ 75 h 98"/>
                <a:gd name="T16" fmla="*/ 25 w 96"/>
                <a:gd name="T17" fmla="*/ 98 h 98"/>
                <a:gd name="T18" fmla="*/ 32 w 96"/>
                <a:gd name="T19" fmla="*/ 91 h 98"/>
                <a:gd name="T20" fmla="*/ 28 w 96"/>
                <a:gd name="T21" fmla="*/ 84 h 98"/>
                <a:gd name="T22" fmla="*/ 67 w 96"/>
                <a:gd name="T23" fmla="*/ 41 h 98"/>
                <a:gd name="T24" fmla="*/ 78 w 96"/>
                <a:gd name="T25" fmla="*/ 50 h 98"/>
                <a:gd name="T26" fmla="*/ 71 w 96"/>
                <a:gd name="T27" fmla="*/ 57 h 98"/>
                <a:gd name="T28" fmla="*/ 80 w 96"/>
                <a:gd name="T29" fmla="*/ 66 h 98"/>
                <a:gd name="T30" fmla="*/ 96 w 96"/>
                <a:gd name="T31" fmla="*/ 50 h 98"/>
                <a:gd name="T32" fmla="*/ 41 w 96"/>
                <a:gd name="T33" fmla="*/ 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6" h="98">
                  <a:moveTo>
                    <a:pt x="41" y="0"/>
                  </a:moveTo>
                  <a:lnTo>
                    <a:pt x="25" y="18"/>
                  </a:lnTo>
                  <a:lnTo>
                    <a:pt x="35" y="25"/>
                  </a:lnTo>
                  <a:lnTo>
                    <a:pt x="41" y="18"/>
                  </a:lnTo>
                  <a:lnTo>
                    <a:pt x="53" y="29"/>
                  </a:lnTo>
                  <a:lnTo>
                    <a:pt x="14" y="73"/>
                  </a:lnTo>
                  <a:lnTo>
                    <a:pt x="7" y="68"/>
                  </a:lnTo>
                  <a:lnTo>
                    <a:pt x="0" y="75"/>
                  </a:lnTo>
                  <a:lnTo>
                    <a:pt x="25" y="98"/>
                  </a:lnTo>
                  <a:lnTo>
                    <a:pt x="32" y="91"/>
                  </a:lnTo>
                  <a:lnTo>
                    <a:pt x="28" y="84"/>
                  </a:lnTo>
                  <a:lnTo>
                    <a:pt x="67" y="41"/>
                  </a:lnTo>
                  <a:lnTo>
                    <a:pt x="78" y="50"/>
                  </a:lnTo>
                  <a:lnTo>
                    <a:pt x="71" y="57"/>
                  </a:lnTo>
                  <a:lnTo>
                    <a:pt x="80" y="66"/>
                  </a:lnTo>
                  <a:lnTo>
                    <a:pt x="96" y="50"/>
                  </a:lnTo>
                  <a:lnTo>
                    <a:pt x="41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1" name="Freeform 107">
              <a:extLst>
                <a:ext uri="{FF2B5EF4-FFF2-40B4-BE49-F238E27FC236}">
                  <a16:creationId xmlns:a16="http://schemas.microsoft.com/office/drawing/2014/main" id="{D18AAE68-9C42-47B6-89AA-5E83C80CF0A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91863" y="754063"/>
              <a:ext cx="53975" cy="47625"/>
            </a:xfrm>
            <a:custGeom>
              <a:avLst/>
              <a:gdLst>
                <a:gd name="T0" fmla="*/ 16 w 34"/>
                <a:gd name="T1" fmla="*/ 0 h 30"/>
                <a:gd name="T2" fmla="*/ 11 w 34"/>
                <a:gd name="T3" fmla="*/ 9 h 30"/>
                <a:gd name="T4" fmla="*/ 0 w 34"/>
                <a:gd name="T5" fmla="*/ 12 h 30"/>
                <a:gd name="T6" fmla="*/ 9 w 34"/>
                <a:gd name="T7" fmla="*/ 21 h 30"/>
                <a:gd name="T8" fmla="*/ 7 w 34"/>
                <a:gd name="T9" fmla="*/ 30 h 30"/>
                <a:gd name="T10" fmla="*/ 16 w 34"/>
                <a:gd name="T11" fmla="*/ 25 h 30"/>
                <a:gd name="T12" fmla="*/ 27 w 34"/>
                <a:gd name="T13" fmla="*/ 30 h 30"/>
                <a:gd name="T14" fmla="*/ 25 w 34"/>
                <a:gd name="T15" fmla="*/ 21 h 30"/>
                <a:gd name="T16" fmla="*/ 34 w 34"/>
                <a:gd name="T17" fmla="*/ 12 h 30"/>
                <a:gd name="T18" fmla="*/ 23 w 34"/>
                <a:gd name="T19" fmla="*/ 9 h 30"/>
                <a:gd name="T20" fmla="*/ 16 w 34"/>
                <a:gd name="T21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" h="30">
                  <a:moveTo>
                    <a:pt x="16" y="0"/>
                  </a:moveTo>
                  <a:lnTo>
                    <a:pt x="11" y="9"/>
                  </a:lnTo>
                  <a:lnTo>
                    <a:pt x="0" y="12"/>
                  </a:lnTo>
                  <a:lnTo>
                    <a:pt x="9" y="21"/>
                  </a:lnTo>
                  <a:lnTo>
                    <a:pt x="7" y="30"/>
                  </a:lnTo>
                  <a:lnTo>
                    <a:pt x="16" y="25"/>
                  </a:lnTo>
                  <a:lnTo>
                    <a:pt x="27" y="30"/>
                  </a:lnTo>
                  <a:lnTo>
                    <a:pt x="25" y="21"/>
                  </a:lnTo>
                  <a:lnTo>
                    <a:pt x="34" y="12"/>
                  </a:lnTo>
                  <a:lnTo>
                    <a:pt x="23" y="9"/>
                  </a:lnTo>
                  <a:lnTo>
                    <a:pt x="1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2" name="Freeform 108">
              <a:extLst>
                <a:ext uri="{FF2B5EF4-FFF2-40B4-BE49-F238E27FC236}">
                  <a16:creationId xmlns:a16="http://schemas.microsoft.com/office/drawing/2014/main" id="{7182E27D-9685-4FD6-9033-69B53B4F1CB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91863" y="754063"/>
              <a:ext cx="53975" cy="47625"/>
            </a:xfrm>
            <a:custGeom>
              <a:avLst/>
              <a:gdLst>
                <a:gd name="T0" fmla="*/ 16 w 34"/>
                <a:gd name="T1" fmla="*/ 0 h 30"/>
                <a:gd name="T2" fmla="*/ 11 w 34"/>
                <a:gd name="T3" fmla="*/ 9 h 30"/>
                <a:gd name="T4" fmla="*/ 0 w 34"/>
                <a:gd name="T5" fmla="*/ 12 h 30"/>
                <a:gd name="T6" fmla="*/ 9 w 34"/>
                <a:gd name="T7" fmla="*/ 21 h 30"/>
                <a:gd name="T8" fmla="*/ 7 w 34"/>
                <a:gd name="T9" fmla="*/ 30 h 30"/>
                <a:gd name="T10" fmla="*/ 16 w 34"/>
                <a:gd name="T11" fmla="*/ 25 h 30"/>
                <a:gd name="T12" fmla="*/ 27 w 34"/>
                <a:gd name="T13" fmla="*/ 30 h 30"/>
                <a:gd name="T14" fmla="*/ 25 w 34"/>
                <a:gd name="T15" fmla="*/ 21 h 30"/>
                <a:gd name="T16" fmla="*/ 34 w 34"/>
                <a:gd name="T17" fmla="*/ 12 h 30"/>
                <a:gd name="T18" fmla="*/ 23 w 34"/>
                <a:gd name="T19" fmla="*/ 9 h 30"/>
                <a:gd name="T20" fmla="*/ 16 w 34"/>
                <a:gd name="T21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" h="30">
                  <a:moveTo>
                    <a:pt x="16" y="0"/>
                  </a:moveTo>
                  <a:lnTo>
                    <a:pt x="11" y="9"/>
                  </a:lnTo>
                  <a:lnTo>
                    <a:pt x="0" y="12"/>
                  </a:lnTo>
                  <a:lnTo>
                    <a:pt x="9" y="21"/>
                  </a:lnTo>
                  <a:lnTo>
                    <a:pt x="7" y="30"/>
                  </a:lnTo>
                  <a:lnTo>
                    <a:pt x="16" y="25"/>
                  </a:lnTo>
                  <a:lnTo>
                    <a:pt x="27" y="30"/>
                  </a:lnTo>
                  <a:lnTo>
                    <a:pt x="25" y="21"/>
                  </a:lnTo>
                  <a:lnTo>
                    <a:pt x="34" y="12"/>
                  </a:lnTo>
                  <a:lnTo>
                    <a:pt x="23" y="9"/>
                  </a:lnTo>
                  <a:lnTo>
                    <a:pt x="16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3" name="Freeform 109">
              <a:extLst>
                <a:ext uri="{FF2B5EF4-FFF2-40B4-BE49-F238E27FC236}">
                  <a16:creationId xmlns:a16="http://schemas.microsoft.com/office/drawing/2014/main" id="{EF89343E-8B6F-4B22-99CD-6F078D967C3D}"/>
                </a:ext>
              </a:extLst>
            </p:cNvPr>
            <p:cNvSpPr>
              <a:spLocks/>
            </p:cNvSpPr>
            <p:nvPr/>
          </p:nvSpPr>
          <p:spPr bwMode="auto">
            <a:xfrm>
              <a:off x="9779000" y="754063"/>
              <a:ext cx="50800" cy="47625"/>
            </a:xfrm>
            <a:custGeom>
              <a:avLst/>
              <a:gdLst>
                <a:gd name="T0" fmla="*/ 16 w 32"/>
                <a:gd name="T1" fmla="*/ 0 h 30"/>
                <a:gd name="T2" fmla="*/ 12 w 32"/>
                <a:gd name="T3" fmla="*/ 9 h 30"/>
                <a:gd name="T4" fmla="*/ 0 w 32"/>
                <a:gd name="T5" fmla="*/ 12 h 30"/>
                <a:gd name="T6" fmla="*/ 9 w 32"/>
                <a:gd name="T7" fmla="*/ 21 h 30"/>
                <a:gd name="T8" fmla="*/ 7 w 32"/>
                <a:gd name="T9" fmla="*/ 30 h 30"/>
                <a:gd name="T10" fmla="*/ 16 w 32"/>
                <a:gd name="T11" fmla="*/ 25 h 30"/>
                <a:gd name="T12" fmla="*/ 28 w 32"/>
                <a:gd name="T13" fmla="*/ 30 h 30"/>
                <a:gd name="T14" fmla="*/ 25 w 32"/>
                <a:gd name="T15" fmla="*/ 21 h 30"/>
                <a:gd name="T16" fmla="*/ 32 w 32"/>
                <a:gd name="T17" fmla="*/ 12 h 30"/>
                <a:gd name="T18" fmla="*/ 23 w 32"/>
                <a:gd name="T19" fmla="*/ 9 h 30"/>
                <a:gd name="T20" fmla="*/ 16 w 32"/>
                <a:gd name="T21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2" h="30">
                  <a:moveTo>
                    <a:pt x="16" y="0"/>
                  </a:moveTo>
                  <a:lnTo>
                    <a:pt x="12" y="9"/>
                  </a:lnTo>
                  <a:lnTo>
                    <a:pt x="0" y="12"/>
                  </a:lnTo>
                  <a:lnTo>
                    <a:pt x="9" y="21"/>
                  </a:lnTo>
                  <a:lnTo>
                    <a:pt x="7" y="30"/>
                  </a:lnTo>
                  <a:lnTo>
                    <a:pt x="16" y="25"/>
                  </a:lnTo>
                  <a:lnTo>
                    <a:pt x="28" y="30"/>
                  </a:lnTo>
                  <a:lnTo>
                    <a:pt x="25" y="21"/>
                  </a:lnTo>
                  <a:lnTo>
                    <a:pt x="32" y="12"/>
                  </a:lnTo>
                  <a:lnTo>
                    <a:pt x="23" y="9"/>
                  </a:lnTo>
                  <a:lnTo>
                    <a:pt x="1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4" name="Freeform 110">
              <a:extLst>
                <a:ext uri="{FF2B5EF4-FFF2-40B4-BE49-F238E27FC236}">
                  <a16:creationId xmlns:a16="http://schemas.microsoft.com/office/drawing/2014/main" id="{1C4C6693-DBDC-43F6-BBF0-7A8ED7F73566}"/>
                </a:ext>
              </a:extLst>
            </p:cNvPr>
            <p:cNvSpPr>
              <a:spLocks/>
            </p:cNvSpPr>
            <p:nvPr/>
          </p:nvSpPr>
          <p:spPr bwMode="auto">
            <a:xfrm>
              <a:off x="9779000" y="754063"/>
              <a:ext cx="50800" cy="47625"/>
            </a:xfrm>
            <a:custGeom>
              <a:avLst/>
              <a:gdLst>
                <a:gd name="T0" fmla="*/ 16 w 32"/>
                <a:gd name="T1" fmla="*/ 0 h 30"/>
                <a:gd name="T2" fmla="*/ 12 w 32"/>
                <a:gd name="T3" fmla="*/ 9 h 30"/>
                <a:gd name="T4" fmla="*/ 0 w 32"/>
                <a:gd name="T5" fmla="*/ 12 h 30"/>
                <a:gd name="T6" fmla="*/ 9 w 32"/>
                <a:gd name="T7" fmla="*/ 21 h 30"/>
                <a:gd name="T8" fmla="*/ 7 w 32"/>
                <a:gd name="T9" fmla="*/ 30 h 30"/>
                <a:gd name="T10" fmla="*/ 16 w 32"/>
                <a:gd name="T11" fmla="*/ 25 h 30"/>
                <a:gd name="T12" fmla="*/ 28 w 32"/>
                <a:gd name="T13" fmla="*/ 30 h 30"/>
                <a:gd name="T14" fmla="*/ 25 w 32"/>
                <a:gd name="T15" fmla="*/ 21 h 30"/>
                <a:gd name="T16" fmla="*/ 32 w 32"/>
                <a:gd name="T17" fmla="*/ 12 h 30"/>
                <a:gd name="T18" fmla="*/ 23 w 32"/>
                <a:gd name="T19" fmla="*/ 9 h 30"/>
                <a:gd name="T20" fmla="*/ 16 w 32"/>
                <a:gd name="T21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2" h="30">
                  <a:moveTo>
                    <a:pt x="16" y="0"/>
                  </a:moveTo>
                  <a:lnTo>
                    <a:pt x="12" y="9"/>
                  </a:lnTo>
                  <a:lnTo>
                    <a:pt x="0" y="12"/>
                  </a:lnTo>
                  <a:lnTo>
                    <a:pt x="9" y="21"/>
                  </a:lnTo>
                  <a:lnTo>
                    <a:pt x="7" y="30"/>
                  </a:lnTo>
                  <a:lnTo>
                    <a:pt x="16" y="25"/>
                  </a:lnTo>
                  <a:lnTo>
                    <a:pt x="28" y="30"/>
                  </a:lnTo>
                  <a:lnTo>
                    <a:pt x="25" y="21"/>
                  </a:lnTo>
                  <a:lnTo>
                    <a:pt x="32" y="12"/>
                  </a:lnTo>
                  <a:lnTo>
                    <a:pt x="23" y="9"/>
                  </a:lnTo>
                  <a:lnTo>
                    <a:pt x="16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5" name="Freeform 111">
              <a:extLst>
                <a:ext uri="{FF2B5EF4-FFF2-40B4-BE49-F238E27FC236}">
                  <a16:creationId xmlns:a16="http://schemas.microsoft.com/office/drawing/2014/main" id="{433E0B03-B040-41AB-9218-A23C025A4260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91863" y="1658938"/>
              <a:ext cx="53975" cy="46038"/>
            </a:xfrm>
            <a:custGeom>
              <a:avLst/>
              <a:gdLst>
                <a:gd name="T0" fmla="*/ 16 w 34"/>
                <a:gd name="T1" fmla="*/ 0 h 29"/>
                <a:gd name="T2" fmla="*/ 11 w 34"/>
                <a:gd name="T3" fmla="*/ 9 h 29"/>
                <a:gd name="T4" fmla="*/ 0 w 34"/>
                <a:gd name="T5" fmla="*/ 11 h 29"/>
                <a:gd name="T6" fmla="*/ 9 w 34"/>
                <a:gd name="T7" fmla="*/ 18 h 29"/>
                <a:gd name="T8" fmla="*/ 7 w 34"/>
                <a:gd name="T9" fmla="*/ 29 h 29"/>
                <a:gd name="T10" fmla="*/ 16 w 34"/>
                <a:gd name="T11" fmla="*/ 25 h 29"/>
                <a:gd name="T12" fmla="*/ 27 w 34"/>
                <a:gd name="T13" fmla="*/ 29 h 29"/>
                <a:gd name="T14" fmla="*/ 25 w 34"/>
                <a:gd name="T15" fmla="*/ 18 h 29"/>
                <a:gd name="T16" fmla="*/ 34 w 34"/>
                <a:gd name="T17" fmla="*/ 11 h 29"/>
                <a:gd name="T18" fmla="*/ 23 w 34"/>
                <a:gd name="T19" fmla="*/ 9 h 29"/>
                <a:gd name="T20" fmla="*/ 16 w 34"/>
                <a:gd name="T21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" h="29">
                  <a:moveTo>
                    <a:pt x="16" y="0"/>
                  </a:moveTo>
                  <a:lnTo>
                    <a:pt x="11" y="9"/>
                  </a:lnTo>
                  <a:lnTo>
                    <a:pt x="0" y="11"/>
                  </a:lnTo>
                  <a:lnTo>
                    <a:pt x="9" y="18"/>
                  </a:lnTo>
                  <a:lnTo>
                    <a:pt x="7" y="29"/>
                  </a:lnTo>
                  <a:lnTo>
                    <a:pt x="16" y="25"/>
                  </a:lnTo>
                  <a:lnTo>
                    <a:pt x="27" y="29"/>
                  </a:lnTo>
                  <a:lnTo>
                    <a:pt x="25" y="18"/>
                  </a:lnTo>
                  <a:lnTo>
                    <a:pt x="34" y="11"/>
                  </a:lnTo>
                  <a:lnTo>
                    <a:pt x="23" y="9"/>
                  </a:lnTo>
                  <a:lnTo>
                    <a:pt x="1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6" name="Freeform 112">
              <a:extLst>
                <a:ext uri="{FF2B5EF4-FFF2-40B4-BE49-F238E27FC236}">
                  <a16:creationId xmlns:a16="http://schemas.microsoft.com/office/drawing/2014/main" id="{39DB4E9F-4812-4482-A26A-9323F3B83950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91863" y="1658938"/>
              <a:ext cx="53975" cy="46038"/>
            </a:xfrm>
            <a:custGeom>
              <a:avLst/>
              <a:gdLst>
                <a:gd name="T0" fmla="*/ 16 w 34"/>
                <a:gd name="T1" fmla="*/ 0 h 29"/>
                <a:gd name="T2" fmla="*/ 11 w 34"/>
                <a:gd name="T3" fmla="*/ 9 h 29"/>
                <a:gd name="T4" fmla="*/ 0 w 34"/>
                <a:gd name="T5" fmla="*/ 11 h 29"/>
                <a:gd name="T6" fmla="*/ 9 w 34"/>
                <a:gd name="T7" fmla="*/ 18 h 29"/>
                <a:gd name="T8" fmla="*/ 7 w 34"/>
                <a:gd name="T9" fmla="*/ 29 h 29"/>
                <a:gd name="T10" fmla="*/ 16 w 34"/>
                <a:gd name="T11" fmla="*/ 25 h 29"/>
                <a:gd name="T12" fmla="*/ 27 w 34"/>
                <a:gd name="T13" fmla="*/ 29 h 29"/>
                <a:gd name="T14" fmla="*/ 25 w 34"/>
                <a:gd name="T15" fmla="*/ 18 h 29"/>
                <a:gd name="T16" fmla="*/ 34 w 34"/>
                <a:gd name="T17" fmla="*/ 11 h 29"/>
                <a:gd name="T18" fmla="*/ 23 w 34"/>
                <a:gd name="T19" fmla="*/ 9 h 29"/>
                <a:gd name="T20" fmla="*/ 16 w 34"/>
                <a:gd name="T21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" h="29">
                  <a:moveTo>
                    <a:pt x="16" y="0"/>
                  </a:moveTo>
                  <a:lnTo>
                    <a:pt x="11" y="9"/>
                  </a:lnTo>
                  <a:lnTo>
                    <a:pt x="0" y="11"/>
                  </a:lnTo>
                  <a:lnTo>
                    <a:pt x="9" y="18"/>
                  </a:lnTo>
                  <a:lnTo>
                    <a:pt x="7" y="29"/>
                  </a:lnTo>
                  <a:lnTo>
                    <a:pt x="16" y="25"/>
                  </a:lnTo>
                  <a:lnTo>
                    <a:pt x="27" y="29"/>
                  </a:lnTo>
                  <a:lnTo>
                    <a:pt x="25" y="18"/>
                  </a:lnTo>
                  <a:lnTo>
                    <a:pt x="34" y="11"/>
                  </a:lnTo>
                  <a:lnTo>
                    <a:pt x="23" y="9"/>
                  </a:lnTo>
                  <a:lnTo>
                    <a:pt x="16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7" name="Freeform 113">
              <a:extLst>
                <a:ext uri="{FF2B5EF4-FFF2-40B4-BE49-F238E27FC236}">
                  <a16:creationId xmlns:a16="http://schemas.microsoft.com/office/drawing/2014/main" id="{2F0BCCCE-FCA4-45E1-9793-C3F5D9330C8B}"/>
                </a:ext>
              </a:extLst>
            </p:cNvPr>
            <p:cNvSpPr>
              <a:spLocks/>
            </p:cNvSpPr>
            <p:nvPr/>
          </p:nvSpPr>
          <p:spPr bwMode="auto">
            <a:xfrm>
              <a:off x="9779000" y="1658938"/>
              <a:ext cx="50800" cy="46038"/>
            </a:xfrm>
            <a:custGeom>
              <a:avLst/>
              <a:gdLst>
                <a:gd name="T0" fmla="*/ 16 w 32"/>
                <a:gd name="T1" fmla="*/ 0 h 29"/>
                <a:gd name="T2" fmla="*/ 12 w 32"/>
                <a:gd name="T3" fmla="*/ 9 h 29"/>
                <a:gd name="T4" fmla="*/ 0 w 32"/>
                <a:gd name="T5" fmla="*/ 11 h 29"/>
                <a:gd name="T6" fmla="*/ 9 w 32"/>
                <a:gd name="T7" fmla="*/ 18 h 29"/>
                <a:gd name="T8" fmla="*/ 7 w 32"/>
                <a:gd name="T9" fmla="*/ 29 h 29"/>
                <a:gd name="T10" fmla="*/ 16 w 32"/>
                <a:gd name="T11" fmla="*/ 25 h 29"/>
                <a:gd name="T12" fmla="*/ 28 w 32"/>
                <a:gd name="T13" fmla="*/ 29 h 29"/>
                <a:gd name="T14" fmla="*/ 25 w 32"/>
                <a:gd name="T15" fmla="*/ 18 h 29"/>
                <a:gd name="T16" fmla="*/ 32 w 32"/>
                <a:gd name="T17" fmla="*/ 11 h 29"/>
                <a:gd name="T18" fmla="*/ 23 w 32"/>
                <a:gd name="T19" fmla="*/ 9 h 29"/>
                <a:gd name="T20" fmla="*/ 16 w 32"/>
                <a:gd name="T21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2" h="29">
                  <a:moveTo>
                    <a:pt x="16" y="0"/>
                  </a:moveTo>
                  <a:lnTo>
                    <a:pt x="12" y="9"/>
                  </a:lnTo>
                  <a:lnTo>
                    <a:pt x="0" y="11"/>
                  </a:lnTo>
                  <a:lnTo>
                    <a:pt x="9" y="18"/>
                  </a:lnTo>
                  <a:lnTo>
                    <a:pt x="7" y="29"/>
                  </a:lnTo>
                  <a:lnTo>
                    <a:pt x="16" y="25"/>
                  </a:lnTo>
                  <a:lnTo>
                    <a:pt x="28" y="29"/>
                  </a:lnTo>
                  <a:lnTo>
                    <a:pt x="25" y="18"/>
                  </a:lnTo>
                  <a:lnTo>
                    <a:pt x="32" y="11"/>
                  </a:lnTo>
                  <a:lnTo>
                    <a:pt x="23" y="9"/>
                  </a:lnTo>
                  <a:lnTo>
                    <a:pt x="1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8" name="Freeform 114">
              <a:extLst>
                <a:ext uri="{FF2B5EF4-FFF2-40B4-BE49-F238E27FC236}">
                  <a16:creationId xmlns:a16="http://schemas.microsoft.com/office/drawing/2014/main" id="{8F779201-51C7-4FB2-AE5E-8BFBED070CEA}"/>
                </a:ext>
              </a:extLst>
            </p:cNvPr>
            <p:cNvSpPr>
              <a:spLocks/>
            </p:cNvSpPr>
            <p:nvPr/>
          </p:nvSpPr>
          <p:spPr bwMode="auto">
            <a:xfrm>
              <a:off x="9779000" y="1658938"/>
              <a:ext cx="50800" cy="46038"/>
            </a:xfrm>
            <a:custGeom>
              <a:avLst/>
              <a:gdLst>
                <a:gd name="T0" fmla="*/ 16 w 32"/>
                <a:gd name="T1" fmla="*/ 0 h 29"/>
                <a:gd name="T2" fmla="*/ 12 w 32"/>
                <a:gd name="T3" fmla="*/ 9 h 29"/>
                <a:gd name="T4" fmla="*/ 0 w 32"/>
                <a:gd name="T5" fmla="*/ 11 h 29"/>
                <a:gd name="T6" fmla="*/ 9 w 32"/>
                <a:gd name="T7" fmla="*/ 18 h 29"/>
                <a:gd name="T8" fmla="*/ 7 w 32"/>
                <a:gd name="T9" fmla="*/ 29 h 29"/>
                <a:gd name="T10" fmla="*/ 16 w 32"/>
                <a:gd name="T11" fmla="*/ 25 h 29"/>
                <a:gd name="T12" fmla="*/ 28 w 32"/>
                <a:gd name="T13" fmla="*/ 29 h 29"/>
                <a:gd name="T14" fmla="*/ 25 w 32"/>
                <a:gd name="T15" fmla="*/ 18 h 29"/>
                <a:gd name="T16" fmla="*/ 32 w 32"/>
                <a:gd name="T17" fmla="*/ 11 h 29"/>
                <a:gd name="T18" fmla="*/ 23 w 32"/>
                <a:gd name="T19" fmla="*/ 9 h 29"/>
                <a:gd name="T20" fmla="*/ 16 w 32"/>
                <a:gd name="T21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2" h="29">
                  <a:moveTo>
                    <a:pt x="16" y="0"/>
                  </a:moveTo>
                  <a:lnTo>
                    <a:pt x="12" y="9"/>
                  </a:lnTo>
                  <a:lnTo>
                    <a:pt x="0" y="11"/>
                  </a:lnTo>
                  <a:lnTo>
                    <a:pt x="9" y="18"/>
                  </a:lnTo>
                  <a:lnTo>
                    <a:pt x="7" y="29"/>
                  </a:lnTo>
                  <a:lnTo>
                    <a:pt x="16" y="25"/>
                  </a:lnTo>
                  <a:lnTo>
                    <a:pt x="28" y="29"/>
                  </a:lnTo>
                  <a:lnTo>
                    <a:pt x="25" y="18"/>
                  </a:lnTo>
                  <a:lnTo>
                    <a:pt x="32" y="11"/>
                  </a:lnTo>
                  <a:lnTo>
                    <a:pt x="23" y="9"/>
                  </a:lnTo>
                  <a:lnTo>
                    <a:pt x="16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9" name="Freeform 115">
              <a:extLst>
                <a:ext uri="{FF2B5EF4-FFF2-40B4-BE49-F238E27FC236}">
                  <a16:creationId xmlns:a16="http://schemas.microsoft.com/office/drawing/2014/main" id="{CCA40022-0BE4-4725-8BBF-00FC98A7455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956800" y="787401"/>
              <a:ext cx="754063" cy="736600"/>
            </a:xfrm>
            <a:custGeom>
              <a:avLst/>
              <a:gdLst>
                <a:gd name="T0" fmla="*/ 152 w 208"/>
                <a:gd name="T1" fmla="*/ 139 h 204"/>
                <a:gd name="T2" fmla="*/ 140 w 208"/>
                <a:gd name="T3" fmla="*/ 152 h 204"/>
                <a:gd name="T4" fmla="*/ 183 w 208"/>
                <a:gd name="T5" fmla="*/ 198 h 204"/>
                <a:gd name="T6" fmla="*/ 196 w 208"/>
                <a:gd name="T7" fmla="*/ 204 h 204"/>
                <a:gd name="T8" fmla="*/ 199 w 208"/>
                <a:gd name="T9" fmla="*/ 185 h 204"/>
                <a:gd name="T10" fmla="*/ 152 w 208"/>
                <a:gd name="T11" fmla="*/ 139 h 204"/>
                <a:gd name="T12" fmla="*/ 25 w 208"/>
                <a:gd name="T13" fmla="*/ 0 h 204"/>
                <a:gd name="T14" fmla="*/ 26 w 208"/>
                <a:gd name="T15" fmla="*/ 6 h 204"/>
                <a:gd name="T16" fmla="*/ 53 w 208"/>
                <a:gd name="T17" fmla="*/ 38 h 204"/>
                <a:gd name="T18" fmla="*/ 53 w 208"/>
                <a:gd name="T19" fmla="*/ 42 h 204"/>
                <a:gd name="T20" fmla="*/ 49 w 208"/>
                <a:gd name="T21" fmla="*/ 39 h 204"/>
                <a:gd name="T22" fmla="*/ 18 w 208"/>
                <a:gd name="T23" fmla="*/ 12 h 204"/>
                <a:gd name="T24" fmla="*/ 16 w 208"/>
                <a:gd name="T25" fmla="*/ 11 h 204"/>
                <a:gd name="T26" fmla="*/ 19 w 208"/>
                <a:gd name="T27" fmla="*/ 16 h 204"/>
                <a:gd name="T28" fmla="*/ 43 w 208"/>
                <a:gd name="T29" fmla="*/ 43 h 204"/>
                <a:gd name="T30" fmla="*/ 43 w 208"/>
                <a:gd name="T31" fmla="*/ 48 h 204"/>
                <a:gd name="T32" fmla="*/ 41 w 208"/>
                <a:gd name="T33" fmla="*/ 47 h 204"/>
                <a:gd name="T34" fmla="*/ 12 w 208"/>
                <a:gd name="T35" fmla="*/ 20 h 204"/>
                <a:gd name="T36" fmla="*/ 9 w 208"/>
                <a:gd name="T37" fmla="*/ 18 h 204"/>
                <a:gd name="T38" fmla="*/ 9 w 208"/>
                <a:gd name="T39" fmla="*/ 22 h 204"/>
                <a:gd name="T40" fmla="*/ 37 w 208"/>
                <a:gd name="T41" fmla="*/ 52 h 204"/>
                <a:gd name="T42" fmla="*/ 36 w 208"/>
                <a:gd name="T43" fmla="*/ 55 h 204"/>
                <a:gd name="T44" fmla="*/ 33 w 208"/>
                <a:gd name="T45" fmla="*/ 54 h 204"/>
                <a:gd name="T46" fmla="*/ 4 w 208"/>
                <a:gd name="T47" fmla="*/ 28 h 204"/>
                <a:gd name="T48" fmla="*/ 1 w 208"/>
                <a:gd name="T49" fmla="*/ 27 h 204"/>
                <a:gd name="T50" fmla="*/ 1 w 208"/>
                <a:gd name="T51" fmla="*/ 30 h 204"/>
                <a:gd name="T52" fmla="*/ 53 w 208"/>
                <a:gd name="T53" fmla="*/ 85 h 204"/>
                <a:gd name="T54" fmla="*/ 68 w 208"/>
                <a:gd name="T55" fmla="*/ 92 h 204"/>
                <a:gd name="T56" fmla="*/ 80 w 208"/>
                <a:gd name="T57" fmla="*/ 88 h 204"/>
                <a:gd name="T58" fmla="*/ 90 w 208"/>
                <a:gd name="T59" fmla="*/ 98 h 204"/>
                <a:gd name="T60" fmla="*/ 127 w 208"/>
                <a:gd name="T61" fmla="*/ 139 h 204"/>
                <a:gd name="T62" fmla="*/ 138 w 208"/>
                <a:gd name="T63" fmla="*/ 127 h 204"/>
                <a:gd name="T64" fmla="*/ 103 w 208"/>
                <a:gd name="T65" fmla="*/ 92 h 204"/>
                <a:gd name="T66" fmla="*/ 96 w 208"/>
                <a:gd name="T67" fmla="*/ 89 h 204"/>
                <a:gd name="T68" fmla="*/ 88 w 208"/>
                <a:gd name="T69" fmla="*/ 82 h 204"/>
                <a:gd name="T70" fmla="*/ 85 w 208"/>
                <a:gd name="T71" fmla="*/ 56 h 204"/>
                <a:gd name="T72" fmla="*/ 33 w 208"/>
                <a:gd name="T73" fmla="*/ 6 h 204"/>
                <a:gd name="T74" fmla="*/ 25 w 208"/>
                <a:gd name="T75" fmla="*/ 0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08" h="204">
                  <a:moveTo>
                    <a:pt x="152" y="139"/>
                  </a:moveTo>
                  <a:cubicBezTo>
                    <a:pt x="148" y="143"/>
                    <a:pt x="144" y="148"/>
                    <a:pt x="140" y="152"/>
                  </a:cubicBezTo>
                  <a:cubicBezTo>
                    <a:pt x="161" y="175"/>
                    <a:pt x="181" y="196"/>
                    <a:pt x="183" y="198"/>
                  </a:cubicBezTo>
                  <a:cubicBezTo>
                    <a:pt x="188" y="203"/>
                    <a:pt x="192" y="204"/>
                    <a:pt x="196" y="204"/>
                  </a:cubicBezTo>
                  <a:cubicBezTo>
                    <a:pt x="204" y="204"/>
                    <a:pt x="208" y="194"/>
                    <a:pt x="199" y="185"/>
                  </a:cubicBezTo>
                  <a:cubicBezTo>
                    <a:pt x="193" y="179"/>
                    <a:pt x="172" y="159"/>
                    <a:pt x="152" y="139"/>
                  </a:cubicBezTo>
                  <a:moveTo>
                    <a:pt x="25" y="0"/>
                  </a:moveTo>
                  <a:cubicBezTo>
                    <a:pt x="23" y="0"/>
                    <a:pt x="23" y="2"/>
                    <a:pt x="26" y="6"/>
                  </a:cubicBezTo>
                  <a:cubicBezTo>
                    <a:pt x="31" y="13"/>
                    <a:pt x="53" y="38"/>
                    <a:pt x="53" y="38"/>
                  </a:cubicBezTo>
                  <a:cubicBezTo>
                    <a:pt x="55" y="41"/>
                    <a:pt x="54" y="42"/>
                    <a:pt x="53" y="42"/>
                  </a:cubicBezTo>
                  <a:cubicBezTo>
                    <a:pt x="52" y="42"/>
                    <a:pt x="51" y="41"/>
                    <a:pt x="49" y="39"/>
                  </a:cubicBezTo>
                  <a:cubicBezTo>
                    <a:pt x="45" y="36"/>
                    <a:pt x="19" y="12"/>
                    <a:pt x="18" y="12"/>
                  </a:cubicBezTo>
                  <a:cubicBezTo>
                    <a:pt x="17" y="11"/>
                    <a:pt x="17" y="11"/>
                    <a:pt x="16" y="11"/>
                  </a:cubicBezTo>
                  <a:cubicBezTo>
                    <a:pt x="15" y="11"/>
                    <a:pt x="17" y="13"/>
                    <a:pt x="19" y="16"/>
                  </a:cubicBezTo>
                  <a:cubicBezTo>
                    <a:pt x="21" y="20"/>
                    <a:pt x="43" y="43"/>
                    <a:pt x="43" y="43"/>
                  </a:cubicBezTo>
                  <a:cubicBezTo>
                    <a:pt x="44" y="46"/>
                    <a:pt x="44" y="48"/>
                    <a:pt x="43" y="48"/>
                  </a:cubicBezTo>
                  <a:cubicBezTo>
                    <a:pt x="42" y="48"/>
                    <a:pt x="41" y="48"/>
                    <a:pt x="41" y="47"/>
                  </a:cubicBezTo>
                  <a:cubicBezTo>
                    <a:pt x="38" y="44"/>
                    <a:pt x="12" y="20"/>
                    <a:pt x="12" y="20"/>
                  </a:cubicBezTo>
                  <a:cubicBezTo>
                    <a:pt x="11" y="19"/>
                    <a:pt x="10" y="18"/>
                    <a:pt x="9" y="18"/>
                  </a:cubicBezTo>
                  <a:cubicBezTo>
                    <a:pt x="8" y="18"/>
                    <a:pt x="8" y="20"/>
                    <a:pt x="9" y="22"/>
                  </a:cubicBezTo>
                  <a:cubicBezTo>
                    <a:pt x="11" y="25"/>
                    <a:pt x="37" y="52"/>
                    <a:pt x="37" y="52"/>
                  </a:cubicBezTo>
                  <a:cubicBezTo>
                    <a:pt x="39" y="54"/>
                    <a:pt x="38" y="55"/>
                    <a:pt x="36" y="55"/>
                  </a:cubicBezTo>
                  <a:cubicBezTo>
                    <a:pt x="36" y="55"/>
                    <a:pt x="34" y="55"/>
                    <a:pt x="33" y="54"/>
                  </a:cubicBezTo>
                  <a:cubicBezTo>
                    <a:pt x="31" y="52"/>
                    <a:pt x="6" y="30"/>
                    <a:pt x="4" y="28"/>
                  </a:cubicBezTo>
                  <a:cubicBezTo>
                    <a:pt x="3" y="28"/>
                    <a:pt x="2" y="27"/>
                    <a:pt x="1" y="27"/>
                  </a:cubicBezTo>
                  <a:cubicBezTo>
                    <a:pt x="0" y="27"/>
                    <a:pt x="0" y="29"/>
                    <a:pt x="1" y="30"/>
                  </a:cubicBezTo>
                  <a:cubicBezTo>
                    <a:pt x="3" y="32"/>
                    <a:pt x="53" y="85"/>
                    <a:pt x="53" y="85"/>
                  </a:cubicBezTo>
                  <a:cubicBezTo>
                    <a:pt x="58" y="90"/>
                    <a:pt x="63" y="92"/>
                    <a:pt x="68" y="92"/>
                  </a:cubicBezTo>
                  <a:cubicBezTo>
                    <a:pt x="74" y="92"/>
                    <a:pt x="80" y="88"/>
                    <a:pt x="80" y="88"/>
                  </a:cubicBezTo>
                  <a:cubicBezTo>
                    <a:pt x="90" y="98"/>
                    <a:pt x="90" y="98"/>
                    <a:pt x="90" y="98"/>
                  </a:cubicBezTo>
                  <a:cubicBezTo>
                    <a:pt x="91" y="100"/>
                    <a:pt x="108" y="118"/>
                    <a:pt x="127" y="139"/>
                  </a:cubicBezTo>
                  <a:cubicBezTo>
                    <a:pt x="138" y="127"/>
                    <a:pt x="138" y="127"/>
                    <a:pt x="138" y="127"/>
                  </a:cubicBezTo>
                  <a:cubicBezTo>
                    <a:pt x="119" y="108"/>
                    <a:pt x="103" y="92"/>
                    <a:pt x="103" y="92"/>
                  </a:cubicBezTo>
                  <a:cubicBezTo>
                    <a:pt x="99" y="89"/>
                    <a:pt x="99" y="91"/>
                    <a:pt x="96" y="89"/>
                  </a:cubicBezTo>
                  <a:cubicBezTo>
                    <a:pt x="93" y="86"/>
                    <a:pt x="88" y="82"/>
                    <a:pt x="88" y="82"/>
                  </a:cubicBezTo>
                  <a:cubicBezTo>
                    <a:pt x="94" y="73"/>
                    <a:pt x="91" y="62"/>
                    <a:pt x="85" y="56"/>
                  </a:cubicBezTo>
                  <a:cubicBezTo>
                    <a:pt x="85" y="56"/>
                    <a:pt x="36" y="9"/>
                    <a:pt x="33" y="6"/>
                  </a:cubicBezTo>
                  <a:cubicBezTo>
                    <a:pt x="30" y="2"/>
                    <a:pt x="27" y="0"/>
                    <a:pt x="2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0" name="Freeform 116">
              <a:extLst>
                <a:ext uri="{FF2B5EF4-FFF2-40B4-BE49-F238E27FC236}">
                  <a16:creationId xmlns:a16="http://schemas.microsoft.com/office/drawing/2014/main" id="{6A692082-2954-4E12-874F-A88B336B36C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07625" y="782638"/>
              <a:ext cx="692150" cy="763588"/>
            </a:xfrm>
            <a:custGeom>
              <a:avLst/>
              <a:gdLst>
                <a:gd name="T0" fmla="*/ 188 w 191"/>
                <a:gd name="T1" fmla="*/ 0 h 211"/>
                <a:gd name="T2" fmla="*/ 185 w 191"/>
                <a:gd name="T3" fmla="*/ 3 h 211"/>
                <a:gd name="T4" fmla="*/ 69 w 191"/>
                <a:gd name="T5" fmla="*/ 128 h 211"/>
                <a:gd name="T6" fmla="*/ 58 w 191"/>
                <a:gd name="T7" fmla="*/ 140 h 211"/>
                <a:gd name="T8" fmla="*/ 8 w 191"/>
                <a:gd name="T9" fmla="*/ 194 h 211"/>
                <a:gd name="T10" fmla="*/ 9 w 191"/>
                <a:gd name="T11" fmla="*/ 211 h 211"/>
                <a:gd name="T12" fmla="*/ 26 w 191"/>
                <a:gd name="T13" fmla="*/ 202 h 211"/>
                <a:gd name="T14" fmla="*/ 71 w 191"/>
                <a:gd name="T15" fmla="*/ 153 h 211"/>
                <a:gd name="T16" fmla="*/ 83 w 191"/>
                <a:gd name="T17" fmla="*/ 140 h 211"/>
                <a:gd name="T18" fmla="*/ 111 w 191"/>
                <a:gd name="T19" fmla="*/ 108 h 211"/>
                <a:gd name="T20" fmla="*/ 123 w 191"/>
                <a:gd name="T21" fmla="*/ 122 h 211"/>
                <a:gd name="T22" fmla="*/ 124 w 191"/>
                <a:gd name="T23" fmla="*/ 122 h 211"/>
                <a:gd name="T24" fmla="*/ 125 w 191"/>
                <a:gd name="T25" fmla="*/ 118 h 211"/>
                <a:gd name="T26" fmla="*/ 125 w 191"/>
                <a:gd name="T27" fmla="*/ 116 h 211"/>
                <a:gd name="T28" fmla="*/ 128 w 191"/>
                <a:gd name="T29" fmla="*/ 118 h 211"/>
                <a:gd name="T30" fmla="*/ 129 w 191"/>
                <a:gd name="T31" fmla="*/ 112 h 211"/>
                <a:gd name="T32" fmla="*/ 133 w 191"/>
                <a:gd name="T33" fmla="*/ 113 h 211"/>
                <a:gd name="T34" fmla="*/ 133 w 191"/>
                <a:gd name="T35" fmla="*/ 106 h 211"/>
                <a:gd name="T36" fmla="*/ 138 w 191"/>
                <a:gd name="T37" fmla="*/ 107 h 211"/>
                <a:gd name="T38" fmla="*/ 137 w 191"/>
                <a:gd name="T39" fmla="*/ 101 h 211"/>
                <a:gd name="T40" fmla="*/ 142 w 191"/>
                <a:gd name="T41" fmla="*/ 102 h 211"/>
                <a:gd name="T42" fmla="*/ 142 w 191"/>
                <a:gd name="T43" fmla="*/ 96 h 211"/>
                <a:gd name="T44" fmla="*/ 147 w 191"/>
                <a:gd name="T45" fmla="*/ 98 h 211"/>
                <a:gd name="T46" fmla="*/ 147 w 191"/>
                <a:gd name="T47" fmla="*/ 91 h 211"/>
                <a:gd name="T48" fmla="*/ 151 w 191"/>
                <a:gd name="T49" fmla="*/ 93 h 211"/>
                <a:gd name="T50" fmla="*/ 151 w 191"/>
                <a:gd name="T51" fmla="*/ 87 h 211"/>
                <a:gd name="T52" fmla="*/ 155 w 191"/>
                <a:gd name="T53" fmla="*/ 87 h 211"/>
                <a:gd name="T54" fmla="*/ 155 w 191"/>
                <a:gd name="T55" fmla="*/ 81 h 211"/>
                <a:gd name="T56" fmla="*/ 159 w 191"/>
                <a:gd name="T57" fmla="*/ 82 h 211"/>
                <a:gd name="T58" fmla="*/ 160 w 191"/>
                <a:gd name="T59" fmla="*/ 75 h 211"/>
                <a:gd name="T60" fmla="*/ 164 w 191"/>
                <a:gd name="T61" fmla="*/ 76 h 211"/>
                <a:gd name="T62" fmla="*/ 166 w 191"/>
                <a:gd name="T63" fmla="*/ 69 h 211"/>
                <a:gd name="T64" fmla="*/ 170 w 191"/>
                <a:gd name="T65" fmla="*/ 69 h 211"/>
                <a:gd name="T66" fmla="*/ 171 w 191"/>
                <a:gd name="T67" fmla="*/ 63 h 211"/>
                <a:gd name="T68" fmla="*/ 175 w 191"/>
                <a:gd name="T69" fmla="*/ 62 h 211"/>
                <a:gd name="T70" fmla="*/ 175 w 191"/>
                <a:gd name="T71" fmla="*/ 56 h 211"/>
                <a:gd name="T72" fmla="*/ 179 w 191"/>
                <a:gd name="T73" fmla="*/ 55 h 211"/>
                <a:gd name="T74" fmla="*/ 179 w 191"/>
                <a:gd name="T75" fmla="*/ 50 h 211"/>
                <a:gd name="T76" fmla="*/ 182 w 191"/>
                <a:gd name="T77" fmla="*/ 47 h 211"/>
                <a:gd name="T78" fmla="*/ 182 w 191"/>
                <a:gd name="T79" fmla="*/ 42 h 211"/>
                <a:gd name="T80" fmla="*/ 186 w 191"/>
                <a:gd name="T81" fmla="*/ 41 h 211"/>
                <a:gd name="T82" fmla="*/ 185 w 191"/>
                <a:gd name="T83" fmla="*/ 36 h 211"/>
                <a:gd name="T84" fmla="*/ 189 w 191"/>
                <a:gd name="T85" fmla="*/ 33 h 211"/>
                <a:gd name="T86" fmla="*/ 186 w 191"/>
                <a:gd name="T87" fmla="*/ 29 h 211"/>
                <a:gd name="T88" fmla="*/ 190 w 191"/>
                <a:gd name="T89" fmla="*/ 26 h 211"/>
                <a:gd name="T90" fmla="*/ 188 w 191"/>
                <a:gd name="T91" fmla="*/ 22 h 211"/>
                <a:gd name="T92" fmla="*/ 191 w 191"/>
                <a:gd name="T93" fmla="*/ 19 h 211"/>
                <a:gd name="T94" fmla="*/ 188 w 191"/>
                <a:gd name="T95" fmla="*/ 14 h 211"/>
                <a:gd name="T96" fmla="*/ 191 w 191"/>
                <a:gd name="T97" fmla="*/ 12 h 211"/>
                <a:gd name="T98" fmla="*/ 188 w 191"/>
                <a:gd name="T99" fmla="*/ 8 h 211"/>
                <a:gd name="T100" fmla="*/ 190 w 191"/>
                <a:gd name="T101" fmla="*/ 5 h 211"/>
                <a:gd name="T102" fmla="*/ 188 w 191"/>
                <a:gd name="T103" fmla="*/ 4 h 211"/>
                <a:gd name="T104" fmla="*/ 188 w 191"/>
                <a:gd name="T105" fmla="*/ 0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91" h="211">
                  <a:moveTo>
                    <a:pt x="188" y="0"/>
                  </a:moveTo>
                  <a:cubicBezTo>
                    <a:pt x="185" y="3"/>
                    <a:pt x="185" y="3"/>
                    <a:pt x="185" y="3"/>
                  </a:cubicBezTo>
                  <a:cubicBezTo>
                    <a:pt x="69" y="128"/>
                    <a:pt x="69" y="128"/>
                    <a:pt x="69" y="128"/>
                  </a:cubicBezTo>
                  <a:cubicBezTo>
                    <a:pt x="58" y="140"/>
                    <a:pt x="58" y="140"/>
                    <a:pt x="58" y="140"/>
                  </a:cubicBezTo>
                  <a:cubicBezTo>
                    <a:pt x="8" y="194"/>
                    <a:pt x="8" y="194"/>
                    <a:pt x="8" y="194"/>
                  </a:cubicBezTo>
                  <a:cubicBezTo>
                    <a:pt x="0" y="202"/>
                    <a:pt x="2" y="211"/>
                    <a:pt x="9" y="211"/>
                  </a:cubicBezTo>
                  <a:cubicBezTo>
                    <a:pt x="14" y="211"/>
                    <a:pt x="20" y="209"/>
                    <a:pt x="26" y="202"/>
                  </a:cubicBezTo>
                  <a:cubicBezTo>
                    <a:pt x="35" y="193"/>
                    <a:pt x="53" y="173"/>
                    <a:pt x="71" y="153"/>
                  </a:cubicBezTo>
                  <a:cubicBezTo>
                    <a:pt x="75" y="149"/>
                    <a:pt x="79" y="144"/>
                    <a:pt x="83" y="140"/>
                  </a:cubicBezTo>
                  <a:cubicBezTo>
                    <a:pt x="98" y="122"/>
                    <a:pt x="111" y="108"/>
                    <a:pt x="111" y="108"/>
                  </a:cubicBezTo>
                  <a:cubicBezTo>
                    <a:pt x="123" y="122"/>
                    <a:pt x="123" y="122"/>
                    <a:pt x="123" y="122"/>
                  </a:cubicBezTo>
                  <a:cubicBezTo>
                    <a:pt x="124" y="122"/>
                    <a:pt x="124" y="122"/>
                    <a:pt x="124" y="122"/>
                  </a:cubicBezTo>
                  <a:cubicBezTo>
                    <a:pt x="125" y="122"/>
                    <a:pt x="124" y="120"/>
                    <a:pt x="125" y="118"/>
                  </a:cubicBezTo>
                  <a:cubicBezTo>
                    <a:pt x="125" y="116"/>
                    <a:pt x="125" y="116"/>
                    <a:pt x="125" y="116"/>
                  </a:cubicBezTo>
                  <a:cubicBezTo>
                    <a:pt x="128" y="118"/>
                    <a:pt x="128" y="118"/>
                    <a:pt x="128" y="118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3" y="113"/>
                    <a:pt x="133" y="113"/>
                    <a:pt x="133" y="113"/>
                  </a:cubicBezTo>
                  <a:cubicBezTo>
                    <a:pt x="133" y="106"/>
                    <a:pt x="133" y="106"/>
                    <a:pt x="133" y="106"/>
                  </a:cubicBezTo>
                  <a:cubicBezTo>
                    <a:pt x="138" y="107"/>
                    <a:pt x="138" y="107"/>
                    <a:pt x="138" y="107"/>
                  </a:cubicBezTo>
                  <a:cubicBezTo>
                    <a:pt x="137" y="101"/>
                    <a:pt x="137" y="101"/>
                    <a:pt x="137" y="101"/>
                  </a:cubicBezTo>
                  <a:cubicBezTo>
                    <a:pt x="142" y="102"/>
                    <a:pt x="142" y="102"/>
                    <a:pt x="142" y="102"/>
                  </a:cubicBezTo>
                  <a:cubicBezTo>
                    <a:pt x="142" y="96"/>
                    <a:pt x="142" y="96"/>
                    <a:pt x="142" y="96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7" y="91"/>
                    <a:pt x="147" y="91"/>
                    <a:pt x="147" y="91"/>
                  </a:cubicBezTo>
                  <a:cubicBezTo>
                    <a:pt x="151" y="93"/>
                    <a:pt x="151" y="93"/>
                    <a:pt x="151" y="93"/>
                  </a:cubicBezTo>
                  <a:cubicBezTo>
                    <a:pt x="151" y="87"/>
                    <a:pt x="151" y="87"/>
                    <a:pt x="151" y="87"/>
                  </a:cubicBezTo>
                  <a:cubicBezTo>
                    <a:pt x="155" y="87"/>
                    <a:pt x="155" y="87"/>
                    <a:pt x="155" y="87"/>
                  </a:cubicBezTo>
                  <a:cubicBezTo>
                    <a:pt x="155" y="81"/>
                    <a:pt x="155" y="81"/>
                    <a:pt x="155" y="81"/>
                  </a:cubicBezTo>
                  <a:cubicBezTo>
                    <a:pt x="159" y="82"/>
                    <a:pt x="159" y="82"/>
                    <a:pt x="159" y="82"/>
                  </a:cubicBezTo>
                  <a:cubicBezTo>
                    <a:pt x="160" y="75"/>
                    <a:pt x="160" y="75"/>
                    <a:pt x="160" y="75"/>
                  </a:cubicBezTo>
                  <a:cubicBezTo>
                    <a:pt x="164" y="76"/>
                    <a:pt x="164" y="76"/>
                    <a:pt x="164" y="76"/>
                  </a:cubicBezTo>
                  <a:cubicBezTo>
                    <a:pt x="166" y="69"/>
                    <a:pt x="166" y="69"/>
                    <a:pt x="166" y="69"/>
                  </a:cubicBezTo>
                  <a:cubicBezTo>
                    <a:pt x="170" y="69"/>
                    <a:pt x="170" y="69"/>
                    <a:pt x="170" y="69"/>
                  </a:cubicBezTo>
                  <a:cubicBezTo>
                    <a:pt x="171" y="63"/>
                    <a:pt x="171" y="63"/>
                    <a:pt x="171" y="63"/>
                  </a:cubicBezTo>
                  <a:cubicBezTo>
                    <a:pt x="175" y="62"/>
                    <a:pt x="175" y="62"/>
                    <a:pt x="175" y="62"/>
                  </a:cubicBezTo>
                  <a:cubicBezTo>
                    <a:pt x="175" y="56"/>
                    <a:pt x="175" y="56"/>
                    <a:pt x="175" y="56"/>
                  </a:cubicBezTo>
                  <a:cubicBezTo>
                    <a:pt x="179" y="55"/>
                    <a:pt x="179" y="55"/>
                    <a:pt x="179" y="55"/>
                  </a:cubicBezTo>
                  <a:cubicBezTo>
                    <a:pt x="179" y="50"/>
                    <a:pt x="179" y="50"/>
                    <a:pt x="179" y="50"/>
                  </a:cubicBezTo>
                  <a:cubicBezTo>
                    <a:pt x="182" y="47"/>
                    <a:pt x="182" y="47"/>
                    <a:pt x="182" y="47"/>
                  </a:cubicBezTo>
                  <a:cubicBezTo>
                    <a:pt x="182" y="42"/>
                    <a:pt x="182" y="42"/>
                    <a:pt x="182" y="42"/>
                  </a:cubicBezTo>
                  <a:cubicBezTo>
                    <a:pt x="186" y="41"/>
                    <a:pt x="186" y="41"/>
                    <a:pt x="186" y="41"/>
                  </a:cubicBezTo>
                  <a:cubicBezTo>
                    <a:pt x="185" y="36"/>
                    <a:pt x="185" y="36"/>
                    <a:pt x="185" y="36"/>
                  </a:cubicBezTo>
                  <a:cubicBezTo>
                    <a:pt x="189" y="33"/>
                    <a:pt x="189" y="33"/>
                    <a:pt x="189" y="33"/>
                  </a:cubicBezTo>
                  <a:cubicBezTo>
                    <a:pt x="186" y="29"/>
                    <a:pt x="186" y="29"/>
                    <a:pt x="186" y="29"/>
                  </a:cubicBezTo>
                  <a:cubicBezTo>
                    <a:pt x="190" y="26"/>
                    <a:pt x="190" y="26"/>
                    <a:pt x="190" y="26"/>
                  </a:cubicBezTo>
                  <a:cubicBezTo>
                    <a:pt x="188" y="22"/>
                    <a:pt x="188" y="22"/>
                    <a:pt x="188" y="22"/>
                  </a:cubicBezTo>
                  <a:cubicBezTo>
                    <a:pt x="191" y="19"/>
                    <a:pt x="191" y="19"/>
                    <a:pt x="191" y="19"/>
                  </a:cubicBezTo>
                  <a:cubicBezTo>
                    <a:pt x="188" y="14"/>
                    <a:pt x="188" y="14"/>
                    <a:pt x="188" y="14"/>
                  </a:cubicBezTo>
                  <a:cubicBezTo>
                    <a:pt x="191" y="12"/>
                    <a:pt x="191" y="12"/>
                    <a:pt x="191" y="12"/>
                  </a:cubicBezTo>
                  <a:cubicBezTo>
                    <a:pt x="188" y="8"/>
                    <a:pt x="188" y="8"/>
                    <a:pt x="188" y="8"/>
                  </a:cubicBezTo>
                  <a:cubicBezTo>
                    <a:pt x="190" y="5"/>
                    <a:pt x="190" y="5"/>
                    <a:pt x="190" y="5"/>
                  </a:cubicBezTo>
                  <a:cubicBezTo>
                    <a:pt x="188" y="4"/>
                    <a:pt x="188" y="4"/>
                    <a:pt x="188" y="4"/>
                  </a:cubicBezTo>
                  <a:cubicBezTo>
                    <a:pt x="188" y="0"/>
                    <a:pt x="188" y="0"/>
                    <a:pt x="18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1" name="Freeform 117">
              <a:extLst>
                <a:ext uri="{FF2B5EF4-FFF2-40B4-BE49-F238E27FC236}">
                  <a16:creationId xmlns:a16="http://schemas.microsoft.com/office/drawing/2014/main" id="{F7166195-494D-4A73-88C8-D037D95E432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815638" y="1098551"/>
              <a:ext cx="228600" cy="444500"/>
            </a:xfrm>
            <a:custGeom>
              <a:avLst/>
              <a:gdLst>
                <a:gd name="T0" fmla="*/ 57 w 63"/>
                <a:gd name="T1" fmla="*/ 82 h 123"/>
                <a:gd name="T2" fmla="*/ 29 w 63"/>
                <a:gd name="T3" fmla="*/ 105 h 123"/>
                <a:gd name="T4" fmla="*/ 33 w 63"/>
                <a:gd name="T5" fmla="*/ 104 h 123"/>
                <a:gd name="T6" fmla="*/ 49 w 63"/>
                <a:gd name="T7" fmla="*/ 101 h 123"/>
                <a:gd name="T8" fmla="*/ 60 w 63"/>
                <a:gd name="T9" fmla="*/ 77 h 123"/>
                <a:gd name="T10" fmla="*/ 5 w 63"/>
                <a:gd name="T11" fmla="*/ 72 h 123"/>
                <a:gd name="T12" fmla="*/ 20 w 63"/>
                <a:gd name="T13" fmla="*/ 95 h 123"/>
                <a:gd name="T14" fmla="*/ 24 w 63"/>
                <a:gd name="T15" fmla="*/ 94 h 123"/>
                <a:gd name="T16" fmla="*/ 3 w 63"/>
                <a:gd name="T17" fmla="*/ 69 h 123"/>
                <a:gd name="T18" fmla="*/ 62 w 63"/>
                <a:gd name="T19" fmla="*/ 55 h 123"/>
                <a:gd name="T20" fmla="*/ 39 w 63"/>
                <a:gd name="T21" fmla="*/ 77 h 123"/>
                <a:gd name="T22" fmla="*/ 38 w 63"/>
                <a:gd name="T23" fmla="*/ 81 h 123"/>
                <a:gd name="T24" fmla="*/ 44 w 63"/>
                <a:gd name="T25" fmla="*/ 82 h 123"/>
                <a:gd name="T26" fmla="*/ 62 w 63"/>
                <a:gd name="T27" fmla="*/ 57 h 123"/>
                <a:gd name="T28" fmla="*/ 5 w 63"/>
                <a:gd name="T29" fmla="*/ 54 h 123"/>
                <a:gd name="T30" fmla="*/ 25 w 63"/>
                <a:gd name="T31" fmla="*/ 74 h 123"/>
                <a:gd name="T32" fmla="*/ 30 w 63"/>
                <a:gd name="T33" fmla="*/ 76 h 123"/>
                <a:gd name="T34" fmla="*/ 13 w 63"/>
                <a:gd name="T35" fmla="*/ 55 h 123"/>
                <a:gd name="T36" fmla="*/ 10 w 63"/>
                <a:gd name="T37" fmla="*/ 36 h 123"/>
                <a:gd name="T38" fmla="*/ 17 w 63"/>
                <a:gd name="T39" fmla="*/ 45 h 123"/>
                <a:gd name="T40" fmla="*/ 29 w 63"/>
                <a:gd name="T41" fmla="*/ 54 h 123"/>
                <a:gd name="T42" fmla="*/ 27 w 63"/>
                <a:gd name="T43" fmla="*/ 42 h 123"/>
                <a:gd name="T44" fmla="*/ 10 w 63"/>
                <a:gd name="T45" fmla="*/ 36 h 123"/>
                <a:gd name="T46" fmla="*/ 6 w 63"/>
                <a:gd name="T47" fmla="*/ 24 h 123"/>
                <a:gd name="T48" fmla="*/ 15 w 63"/>
                <a:gd name="T49" fmla="*/ 30 h 123"/>
                <a:gd name="T50" fmla="*/ 28 w 63"/>
                <a:gd name="T51" fmla="*/ 35 h 123"/>
                <a:gd name="T52" fmla="*/ 24 w 63"/>
                <a:gd name="T53" fmla="*/ 25 h 123"/>
                <a:gd name="T54" fmla="*/ 13 w 63"/>
                <a:gd name="T55" fmla="*/ 23 h 123"/>
                <a:gd name="T56" fmla="*/ 13 w 63"/>
                <a:gd name="T57" fmla="*/ 1 h 123"/>
                <a:gd name="T58" fmla="*/ 18 w 63"/>
                <a:gd name="T59" fmla="*/ 10 h 123"/>
                <a:gd name="T60" fmla="*/ 26 w 63"/>
                <a:gd name="T61" fmla="*/ 19 h 123"/>
                <a:gd name="T62" fmla="*/ 18 w 63"/>
                <a:gd name="T63" fmla="*/ 119 h 123"/>
                <a:gd name="T64" fmla="*/ 37 w 63"/>
                <a:gd name="T65" fmla="*/ 61 h 123"/>
                <a:gd name="T66" fmla="*/ 41 w 63"/>
                <a:gd name="T67" fmla="*/ 60 h 123"/>
                <a:gd name="T68" fmla="*/ 52 w 63"/>
                <a:gd name="T69" fmla="*/ 56 h 123"/>
                <a:gd name="T70" fmla="*/ 58 w 63"/>
                <a:gd name="T71" fmla="*/ 35 h 123"/>
                <a:gd name="T72" fmla="*/ 49 w 63"/>
                <a:gd name="T73" fmla="*/ 44 h 123"/>
                <a:gd name="T74" fmla="*/ 36 w 63"/>
                <a:gd name="T75" fmla="*/ 43 h 123"/>
                <a:gd name="T76" fmla="*/ 39 w 63"/>
                <a:gd name="T77" fmla="*/ 41 h 123"/>
                <a:gd name="T78" fmla="*/ 49 w 63"/>
                <a:gd name="T79" fmla="*/ 36 h 123"/>
                <a:gd name="T80" fmla="*/ 52 w 63"/>
                <a:gd name="T81" fmla="*/ 16 h 123"/>
                <a:gd name="T82" fmla="*/ 45 w 63"/>
                <a:gd name="T83" fmla="*/ 26 h 123"/>
                <a:gd name="T84" fmla="*/ 30 w 63"/>
                <a:gd name="T85" fmla="*/ 21 h 123"/>
                <a:gd name="T86" fmla="*/ 28 w 63"/>
                <a:gd name="T87" fmla="*/ 19 h 123"/>
                <a:gd name="T88" fmla="*/ 14 w 63"/>
                <a:gd name="T89" fmla="*/ 1 h 123"/>
                <a:gd name="T90" fmla="*/ 39 w 63"/>
                <a:gd name="T91" fmla="*/ 0 h 123"/>
                <a:gd name="T92" fmla="*/ 32 w 63"/>
                <a:gd name="T93" fmla="*/ 22 h 123"/>
                <a:gd name="T94" fmla="*/ 34 w 63"/>
                <a:gd name="T95" fmla="*/ 25 h 123"/>
                <a:gd name="T96" fmla="*/ 40 w 63"/>
                <a:gd name="T97" fmla="*/ 2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3" h="123">
                  <a:moveTo>
                    <a:pt x="60" y="77"/>
                  </a:moveTo>
                  <a:cubicBezTo>
                    <a:pt x="60" y="77"/>
                    <a:pt x="60" y="77"/>
                    <a:pt x="60" y="77"/>
                  </a:cubicBezTo>
                  <a:cubicBezTo>
                    <a:pt x="60" y="77"/>
                    <a:pt x="59" y="79"/>
                    <a:pt x="57" y="82"/>
                  </a:cubicBezTo>
                  <a:cubicBezTo>
                    <a:pt x="56" y="85"/>
                    <a:pt x="52" y="86"/>
                    <a:pt x="47" y="86"/>
                  </a:cubicBezTo>
                  <a:cubicBezTo>
                    <a:pt x="37" y="88"/>
                    <a:pt x="32" y="96"/>
                    <a:pt x="33" y="100"/>
                  </a:cubicBezTo>
                  <a:cubicBezTo>
                    <a:pt x="33" y="103"/>
                    <a:pt x="32" y="103"/>
                    <a:pt x="29" y="105"/>
                  </a:cubicBezTo>
                  <a:cubicBezTo>
                    <a:pt x="29" y="105"/>
                    <a:pt x="30" y="105"/>
                    <a:pt x="30" y="105"/>
                  </a:cubicBezTo>
                  <a:cubicBezTo>
                    <a:pt x="30" y="105"/>
                    <a:pt x="31" y="105"/>
                    <a:pt x="32" y="105"/>
                  </a:cubicBezTo>
                  <a:cubicBezTo>
                    <a:pt x="32" y="104"/>
                    <a:pt x="33" y="104"/>
                    <a:pt x="33" y="104"/>
                  </a:cubicBezTo>
                  <a:cubicBezTo>
                    <a:pt x="33" y="104"/>
                    <a:pt x="34" y="104"/>
                    <a:pt x="34" y="104"/>
                  </a:cubicBezTo>
                  <a:cubicBezTo>
                    <a:pt x="35" y="105"/>
                    <a:pt x="37" y="105"/>
                    <a:pt x="38" y="105"/>
                  </a:cubicBezTo>
                  <a:cubicBezTo>
                    <a:pt x="41" y="105"/>
                    <a:pt x="45" y="104"/>
                    <a:pt x="49" y="101"/>
                  </a:cubicBezTo>
                  <a:cubicBezTo>
                    <a:pt x="55" y="96"/>
                    <a:pt x="57" y="89"/>
                    <a:pt x="58" y="86"/>
                  </a:cubicBezTo>
                  <a:cubicBezTo>
                    <a:pt x="59" y="84"/>
                    <a:pt x="60" y="82"/>
                    <a:pt x="60" y="80"/>
                  </a:cubicBezTo>
                  <a:cubicBezTo>
                    <a:pt x="61" y="78"/>
                    <a:pt x="60" y="77"/>
                    <a:pt x="60" y="77"/>
                  </a:cubicBezTo>
                  <a:moveTo>
                    <a:pt x="1" y="69"/>
                  </a:moveTo>
                  <a:cubicBezTo>
                    <a:pt x="0" y="69"/>
                    <a:pt x="0" y="69"/>
                    <a:pt x="1" y="70"/>
                  </a:cubicBezTo>
                  <a:cubicBezTo>
                    <a:pt x="1" y="70"/>
                    <a:pt x="3" y="71"/>
                    <a:pt x="5" y="72"/>
                  </a:cubicBezTo>
                  <a:cubicBezTo>
                    <a:pt x="8" y="73"/>
                    <a:pt x="8" y="77"/>
                    <a:pt x="9" y="82"/>
                  </a:cubicBezTo>
                  <a:cubicBezTo>
                    <a:pt x="9" y="90"/>
                    <a:pt x="17" y="95"/>
                    <a:pt x="20" y="95"/>
                  </a:cubicBezTo>
                  <a:cubicBezTo>
                    <a:pt x="20" y="95"/>
                    <a:pt x="20" y="95"/>
                    <a:pt x="20" y="95"/>
                  </a:cubicBezTo>
                  <a:cubicBezTo>
                    <a:pt x="21" y="95"/>
                    <a:pt x="21" y="95"/>
                    <a:pt x="21" y="95"/>
                  </a:cubicBezTo>
                  <a:cubicBezTo>
                    <a:pt x="23" y="95"/>
                    <a:pt x="23" y="96"/>
                    <a:pt x="25" y="98"/>
                  </a:cubicBezTo>
                  <a:cubicBezTo>
                    <a:pt x="27" y="98"/>
                    <a:pt x="24" y="95"/>
                    <a:pt x="24" y="94"/>
                  </a:cubicBezTo>
                  <a:cubicBezTo>
                    <a:pt x="26" y="91"/>
                    <a:pt x="26" y="86"/>
                    <a:pt x="22" y="80"/>
                  </a:cubicBezTo>
                  <a:cubicBezTo>
                    <a:pt x="17" y="74"/>
                    <a:pt x="11" y="73"/>
                    <a:pt x="9" y="72"/>
                  </a:cubicBezTo>
                  <a:cubicBezTo>
                    <a:pt x="7" y="71"/>
                    <a:pt x="5" y="70"/>
                    <a:pt x="3" y="69"/>
                  </a:cubicBezTo>
                  <a:cubicBezTo>
                    <a:pt x="2" y="69"/>
                    <a:pt x="2" y="69"/>
                    <a:pt x="1" y="69"/>
                  </a:cubicBezTo>
                  <a:moveTo>
                    <a:pt x="62" y="55"/>
                  </a:moveTo>
                  <a:cubicBezTo>
                    <a:pt x="62" y="55"/>
                    <a:pt x="62" y="55"/>
                    <a:pt x="62" y="55"/>
                  </a:cubicBezTo>
                  <a:cubicBezTo>
                    <a:pt x="62" y="55"/>
                    <a:pt x="61" y="57"/>
                    <a:pt x="60" y="60"/>
                  </a:cubicBezTo>
                  <a:cubicBezTo>
                    <a:pt x="59" y="63"/>
                    <a:pt x="55" y="63"/>
                    <a:pt x="51" y="64"/>
                  </a:cubicBezTo>
                  <a:cubicBezTo>
                    <a:pt x="42" y="66"/>
                    <a:pt x="38" y="74"/>
                    <a:pt x="39" y="77"/>
                  </a:cubicBezTo>
                  <a:cubicBezTo>
                    <a:pt x="39" y="80"/>
                    <a:pt x="38" y="80"/>
                    <a:pt x="36" y="81"/>
                  </a:cubicBezTo>
                  <a:cubicBezTo>
                    <a:pt x="36" y="82"/>
                    <a:pt x="36" y="82"/>
                    <a:pt x="37" y="82"/>
                  </a:cubicBezTo>
                  <a:cubicBezTo>
                    <a:pt x="37" y="82"/>
                    <a:pt x="37" y="82"/>
                    <a:pt x="38" y="81"/>
                  </a:cubicBezTo>
                  <a:cubicBezTo>
                    <a:pt x="39" y="81"/>
                    <a:pt x="39" y="81"/>
                    <a:pt x="40" y="81"/>
                  </a:cubicBezTo>
                  <a:cubicBezTo>
                    <a:pt x="40" y="81"/>
                    <a:pt x="40" y="81"/>
                    <a:pt x="40" y="81"/>
                  </a:cubicBezTo>
                  <a:cubicBezTo>
                    <a:pt x="41" y="81"/>
                    <a:pt x="42" y="82"/>
                    <a:pt x="44" y="82"/>
                  </a:cubicBezTo>
                  <a:cubicBezTo>
                    <a:pt x="46" y="82"/>
                    <a:pt x="50" y="80"/>
                    <a:pt x="53" y="77"/>
                  </a:cubicBezTo>
                  <a:cubicBezTo>
                    <a:pt x="59" y="72"/>
                    <a:pt x="60" y="66"/>
                    <a:pt x="61" y="63"/>
                  </a:cubicBezTo>
                  <a:cubicBezTo>
                    <a:pt x="61" y="61"/>
                    <a:pt x="62" y="60"/>
                    <a:pt x="62" y="57"/>
                  </a:cubicBezTo>
                  <a:cubicBezTo>
                    <a:pt x="63" y="56"/>
                    <a:pt x="62" y="55"/>
                    <a:pt x="62" y="55"/>
                  </a:cubicBezTo>
                  <a:moveTo>
                    <a:pt x="6" y="53"/>
                  </a:moveTo>
                  <a:cubicBezTo>
                    <a:pt x="5" y="53"/>
                    <a:pt x="4" y="54"/>
                    <a:pt x="5" y="54"/>
                  </a:cubicBezTo>
                  <a:cubicBezTo>
                    <a:pt x="5" y="54"/>
                    <a:pt x="7" y="55"/>
                    <a:pt x="10" y="56"/>
                  </a:cubicBezTo>
                  <a:cubicBezTo>
                    <a:pt x="12" y="56"/>
                    <a:pt x="13" y="60"/>
                    <a:pt x="14" y="64"/>
                  </a:cubicBezTo>
                  <a:cubicBezTo>
                    <a:pt x="15" y="71"/>
                    <a:pt x="22" y="74"/>
                    <a:pt x="25" y="74"/>
                  </a:cubicBezTo>
                  <a:cubicBezTo>
                    <a:pt x="25" y="74"/>
                    <a:pt x="26" y="74"/>
                    <a:pt x="26" y="74"/>
                  </a:cubicBezTo>
                  <a:cubicBezTo>
                    <a:pt x="26" y="74"/>
                    <a:pt x="27" y="74"/>
                    <a:pt x="27" y="74"/>
                  </a:cubicBezTo>
                  <a:cubicBezTo>
                    <a:pt x="29" y="74"/>
                    <a:pt x="29" y="75"/>
                    <a:pt x="30" y="76"/>
                  </a:cubicBezTo>
                  <a:cubicBezTo>
                    <a:pt x="32" y="76"/>
                    <a:pt x="29" y="74"/>
                    <a:pt x="29" y="73"/>
                  </a:cubicBezTo>
                  <a:cubicBezTo>
                    <a:pt x="30" y="70"/>
                    <a:pt x="30" y="66"/>
                    <a:pt x="25" y="61"/>
                  </a:cubicBezTo>
                  <a:cubicBezTo>
                    <a:pt x="21" y="56"/>
                    <a:pt x="15" y="56"/>
                    <a:pt x="13" y="55"/>
                  </a:cubicBezTo>
                  <a:cubicBezTo>
                    <a:pt x="11" y="54"/>
                    <a:pt x="9" y="54"/>
                    <a:pt x="7" y="54"/>
                  </a:cubicBezTo>
                  <a:cubicBezTo>
                    <a:pt x="7" y="53"/>
                    <a:pt x="6" y="53"/>
                    <a:pt x="6" y="53"/>
                  </a:cubicBezTo>
                  <a:moveTo>
                    <a:pt x="10" y="36"/>
                  </a:moveTo>
                  <a:cubicBezTo>
                    <a:pt x="8" y="36"/>
                    <a:pt x="8" y="37"/>
                    <a:pt x="9" y="37"/>
                  </a:cubicBezTo>
                  <a:cubicBezTo>
                    <a:pt x="9" y="37"/>
                    <a:pt x="10" y="37"/>
                    <a:pt x="13" y="38"/>
                  </a:cubicBezTo>
                  <a:cubicBezTo>
                    <a:pt x="15" y="39"/>
                    <a:pt x="16" y="42"/>
                    <a:pt x="17" y="45"/>
                  </a:cubicBezTo>
                  <a:cubicBezTo>
                    <a:pt x="18" y="51"/>
                    <a:pt x="24" y="54"/>
                    <a:pt x="27" y="54"/>
                  </a:cubicBezTo>
                  <a:cubicBezTo>
                    <a:pt x="27" y="54"/>
                    <a:pt x="27" y="54"/>
                    <a:pt x="28" y="54"/>
                  </a:cubicBezTo>
                  <a:cubicBezTo>
                    <a:pt x="28" y="54"/>
                    <a:pt x="28" y="54"/>
                    <a:pt x="29" y="54"/>
                  </a:cubicBezTo>
                  <a:cubicBezTo>
                    <a:pt x="30" y="54"/>
                    <a:pt x="30" y="55"/>
                    <a:pt x="31" y="56"/>
                  </a:cubicBezTo>
                  <a:cubicBezTo>
                    <a:pt x="33" y="56"/>
                    <a:pt x="30" y="54"/>
                    <a:pt x="31" y="53"/>
                  </a:cubicBezTo>
                  <a:cubicBezTo>
                    <a:pt x="32" y="50"/>
                    <a:pt x="31" y="47"/>
                    <a:pt x="27" y="42"/>
                  </a:cubicBezTo>
                  <a:cubicBezTo>
                    <a:pt x="23" y="38"/>
                    <a:pt x="18" y="38"/>
                    <a:pt x="15" y="37"/>
                  </a:cubicBezTo>
                  <a:cubicBezTo>
                    <a:pt x="14" y="37"/>
                    <a:pt x="12" y="36"/>
                    <a:pt x="10" y="36"/>
                  </a:cubicBezTo>
                  <a:cubicBezTo>
                    <a:pt x="10" y="36"/>
                    <a:pt x="10" y="36"/>
                    <a:pt x="10" y="36"/>
                  </a:cubicBezTo>
                  <a:moveTo>
                    <a:pt x="10" y="23"/>
                  </a:moveTo>
                  <a:cubicBezTo>
                    <a:pt x="9" y="23"/>
                    <a:pt x="9" y="23"/>
                    <a:pt x="8" y="23"/>
                  </a:cubicBezTo>
                  <a:cubicBezTo>
                    <a:pt x="6" y="23"/>
                    <a:pt x="6" y="24"/>
                    <a:pt x="6" y="24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6" y="24"/>
                    <a:pt x="8" y="24"/>
                    <a:pt x="10" y="24"/>
                  </a:cubicBezTo>
                  <a:cubicBezTo>
                    <a:pt x="12" y="24"/>
                    <a:pt x="14" y="27"/>
                    <a:pt x="15" y="30"/>
                  </a:cubicBezTo>
                  <a:cubicBezTo>
                    <a:pt x="17" y="34"/>
                    <a:pt x="22" y="36"/>
                    <a:pt x="25" y="36"/>
                  </a:cubicBezTo>
                  <a:cubicBezTo>
                    <a:pt x="25" y="36"/>
                    <a:pt x="26" y="36"/>
                    <a:pt x="26" y="35"/>
                  </a:cubicBezTo>
                  <a:cubicBezTo>
                    <a:pt x="27" y="35"/>
                    <a:pt x="27" y="35"/>
                    <a:pt x="28" y="35"/>
                  </a:cubicBezTo>
                  <a:cubicBezTo>
                    <a:pt x="29" y="35"/>
                    <a:pt x="29" y="36"/>
                    <a:pt x="30" y="36"/>
                  </a:cubicBezTo>
                  <a:cubicBezTo>
                    <a:pt x="31" y="36"/>
                    <a:pt x="29" y="35"/>
                    <a:pt x="29" y="34"/>
                  </a:cubicBezTo>
                  <a:cubicBezTo>
                    <a:pt x="29" y="31"/>
                    <a:pt x="28" y="28"/>
                    <a:pt x="24" y="25"/>
                  </a:cubicBezTo>
                  <a:cubicBezTo>
                    <a:pt x="20" y="23"/>
                    <a:pt x="17" y="23"/>
                    <a:pt x="15" y="23"/>
                  </a:cubicBezTo>
                  <a:cubicBezTo>
                    <a:pt x="15" y="23"/>
                    <a:pt x="14" y="23"/>
                    <a:pt x="14" y="23"/>
                  </a:cubicBezTo>
                  <a:cubicBezTo>
                    <a:pt x="14" y="23"/>
                    <a:pt x="13" y="23"/>
                    <a:pt x="13" y="23"/>
                  </a:cubicBezTo>
                  <a:cubicBezTo>
                    <a:pt x="13" y="23"/>
                    <a:pt x="13" y="23"/>
                    <a:pt x="13" y="23"/>
                  </a:cubicBezTo>
                  <a:cubicBezTo>
                    <a:pt x="11" y="23"/>
                    <a:pt x="11" y="23"/>
                    <a:pt x="10" y="23"/>
                  </a:cubicBezTo>
                  <a:moveTo>
                    <a:pt x="13" y="1"/>
                  </a:moveTo>
                  <a:cubicBezTo>
                    <a:pt x="12" y="1"/>
                    <a:pt x="12" y="1"/>
                    <a:pt x="12" y="2"/>
                  </a:cubicBezTo>
                  <a:cubicBezTo>
                    <a:pt x="12" y="2"/>
                    <a:pt x="14" y="2"/>
                    <a:pt x="15" y="3"/>
                  </a:cubicBezTo>
                  <a:cubicBezTo>
                    <a:pt x="17" y="4"/>
                    <a:pt x="17" y="7"/>
                    <a:pt x="18" y="10"/>
                  </a:cubicBezTo>
                  <a:cubicBezTo>
                    <a:pt x="18" y="16"/>
                    <a:pt x="23" y="19"/>
                    <a:pt x="25" y="19"/>
                  </a:cubicBezTo>
                  <a:cubicBezTo>
                    <a:pt x="25" y="19"/>
                    <a:pt x="25" y="19"/>
                    <a:pt x="25" y="19"/>
                  </a:cubicBezTo>
                  <a:cubicBezTo>
                    <a:pt x="26" y="19"/>
                    <a:pt x="26" y="19"/>
                    <a:pt x="26" y="19"/>
                  </a:cubicBezTo>
                  <a:cubicBezTo>
                    <a:pt x="27" y="19"/>
                    <a:pt x="27" y="20"/>
                    <a:pt x="28" y="21"/>
                  </a:cubicBezTo>
                  <a:cubicBezTo>
                    <a:pt x="28" y="21"/>
                    <a:pt x="28" y="22"/>
                    <a:pt x="28" y="24"/>
                  </a:cubicBezTo>
                  <a:cubicBezTo>
                    <a:pt x="30" y="27"/>
                    <a:pt x="44" y="67"/>
                    <a:pt x="18" y="119"/>
                  </a:cubicBezTo>
                  <a:cubicBezTo>
                    <a:pt x="17" y="122"/>
                    <a:pt x="18" y="123"/>
                    <a:pt x="19" y="123"/>
                  </a:cubicBezTo>
                  <a:cubicBezTo>
                    <a:pt x="20" y="123"/>
                    <a:pt x="21" y="122"/>
                    <a:pt x="22" y="121"/>
                  </a:cubicBezTo>
                  <a:cubicBezTo>
                    <a:pt x="25" y="116"/>
                    <a:pt x="36" y="90"/>
                    <a:pt x="37" y="61"/>
                  </a:cubicBezTo>
                  <a:cubicBezTo>
                    <a:pt x="38" y="62"/>
                    <a:pt x="38" y="62"/>
                    <a:pt x="38" y="62"/>
                  </a:cubicBezTo>
                  <a:cubicBezTo>
                    <a:pt x="38" y="62"/>
                    <a:pt x="39" y="61"/>
                    <a:pt x="39" y="61"/>
                  </a:cubicBezTo>
                  <a:cubicBezTo>
                    <a:pt x="40" y="61"/>
                    <a:pt x="40" y="60"/>
                    <a:pt x="41" y="60"/>
                  </a:cubicBezTo>
                  <a:cubicBezTo>
                    <a:pt x="41" y="60"/>
                    <a:pt x="41" y="60"/>
                    <a:pt x="41" y="60"/>
                  </a:cubicBezTo>
                  <a:cubicBezTo>
                    <a:pt x="41" y="61"/>
                    <a:pt x="42" y="61"/>
                    <a:pt x="43" y="61"/>
                  </a:cubicBezTo>
                  <a:cubicBezTo>
                    <a:pt x="46" y="61"/>
                    <a:pt x="49" y="60"/>
                    <a:pt x="52" y="56"/>
                  </a:cubicBezTo>
                  <a:cubicBezTo>
                    <a:pt x="57" y="50"/>
                    <a:pt x="57" y="45"/>
                    <a:pt x="57" y="43"/>
                  </a:cubicBezTo>
                  <a:cubicBezTo>
                    <a:pt x="58" y="40"/>
                    <a:pt x="58" y="39"/>
                    <a:pt x="58" y="37"/>
                  </a:cubicBezTo>
                  <a:cubicBezTo>
                    <a:pt x="58" y="35"/>
                    <a:pt x="58" y="35"/>
                    <a:pt x="58" y="35"/>
                  </a:cubicBezTo>
                  <a:cubicBezTo>
                    <a:pt x="58" y="35"/>
                    <a:pt x="58" y="35"/>
                    <a:pt x="58" y="35"/>
                  </a:cubicBezTo>
                  <a:cubicBezTo>
                    <a:pt x="58" y="35"/>
                    <a:pt x="57" y="37"/>
                    <a:pt x="56" y="39"/>
                  </a:cubicBezTo>
                  <a:cubicBezTo>
                    <a:pt x="56" y="42"/>
                    <a:pt x="52" y="43"/>
                    <a:pt x="49" y="44"/>
                  </a:cubicBezTo>
                  <a:cubicBezTo>
                    <a:pt x="41" y="47"/>
                    <a:pt x="38" y="54"/>
                    <a:pt x="39" y="57"/>
                  </a:cubicBezTo>
                  <a:cubicBezTo>
                    <a:pt x="40" y="60"/>
                    <a:pt x="39" y="60"/>
                    <a:pt x="37" y="61"/>
                  </a:cubicBezTo>
                  <a:cubicBezTo>
                    <a:pt x="38" y="55"/>
                    <a:pt x="37" y="49"/>
                    <a:pt x="36" y="43"/>
                  </a:cubicBezTo>
                  <a:cubicBezTo>
                    <a:pt x="37" y="43"/>
                    <a:pt x="37" y="43"/>
                    <a:pt x="37" y="43"/>
                  </a:cubicBezTo>
                  <a:cubicBezTo>
                    <a:pt x="37" y="43"/>
                    <a:pt x="38" y="43"/>
                    <a:pt x="38" y="42"/>
                  </a:cubicBezTo>
                  <a:cubicBezTo>
                    <a:pt x="38" y="42"/>
                    <a:pt x="39" y="41"/>
                    <a:pt x="39" y="41"/>
                  </a:cubicBezTo>
                  <a:cubicBezTo>
                    <a:pt x="39" y="41"/>
                    <a:pt x="39" y="41"/>
                    <a:pt x="39" y="41"/>
                  </a:cubicBezTo>
                  <a:cubicBezTo>
                    <a:pt x="40" y="41"/>
                    <a:pt x="40" y="41"/>
                    <a:pt x="40" y="41"/>
                  </a:cubicBezTo>
                  <a:cubicBezTo>
                    <a:pt x="43" y="41"/>
                    <a:pt x="46" y="40"/>
                    <a:pt x="49" y="36"/>
                  </a:cubicBezTo>
                  <a:cubicBezTo>
                    <a:pt x="53" y="31"/>
                    <a:pt x="52" y="26"/>
                    <a:pt x="52" y="24"/>
                  </a:cubicBezTo>
                  <a:cubicBezTo>
                    <a:pt x="52" y="22"/>
                    <a:pt x="52" y="20"/>
                    <a:pt x="52" y="18"/>
                  </a:cubicBezTo>
                  <a:cubicBezTo>
                    <a:pt x="52" y="17"/>
                    <a:pt x="52" y="16"/>
                    <a:pt x="52" y="16"/>
                  </a:cubicBezTo>
                  <a:cubicBezTo>
                    <a:pt x="51" y="16"/>
                    <a:pt x="51" y="16"/>
                    <a:pt x="51" y="17"/>
                  </a:cubicBezTo>
                  <a:cubicBezTo>
                    <a:pt x="51" y="17"/>
                    <a:pt x="51" y="18"/>
                    <a:pt x="51" y="21"/>
                  </a:cubicBezTo>
                  <a:cubicBezTo>
                    <a:pt x="51" y="23"/>
                    <a:pt x="48" y="25"/>
                    <a:pt x="45" y="26"/>
                  </a:cubicBezTo>
                  <a:cubicBezTo>
                    <a:pt x="38" y="29"/>
                    <a:pt x="37" y="36"/>
                    <a:pt x="38" y="38"/>
                  </a:cubicBezTo>
                  <a:cubicBezTo>
                    <a:pt x="39" y="41"/>
                    <a:pt x="38" y="41"/>
                    <a:pt x="36" y="43"/>
                  </a:cubicBezTo>
                  <a:cubicBezTo>
                    <a:pt x="35" y="35"/>
                    <a:pt x="33" y="28"/>
                    <a:pt x="30" y="21"/>
                  </a:cubicBezTo>
                  <a:cubicBezTo>
                    <a:pt x="30" y="21"/>
                    <a:pt x="29" y="20"/>
                    <a:pt x="29" y="20"/>
                  </a:cubicBezTo>
                  <a:cubicBezTo>
                    <a:pt x="29" y="20"/>
                    <a:pt x="29" y="20"/>
                    <a:pt x="29" y="20"/>
                  </a:cubicBezTo>
                  <a:cubicBezTo>
                    <a:pt x="28" y="20"/>
                    <a:pt x="28" y="19"/>
                    <a:pt x="28" y="19"/>
                  </a:cubicBezTo>
                  <a:cubicBezTo>
                    <a:pt x="29" y="17"/>
                    <a:pt x="30" y="13"/>
                    <a:pt x="27" y="9"/>
                  </a:cubicBezTo>
                  <a:cubicBezTo>
                    <a:pt x="24" y="5"/>
                    <a:pt x="20" y="4"/>
                    <a:pt x="18" y="3"/>
                  </a:cubicBezTo>
                  <a:cubicBezTo>
                    <a:pt x="16" y="2"/>
                    <a:pt x="15" y="2"/>
                    <a:pt x="14" y="1"/>
                  </a:cubicBezTo>
                  <a:cubicBezTo>
                    <a:pt x="13" y="1"/>
                    <a:pt x="13" y="1"/>
                    <a:pt x="13" y="1"/>
                  </a:cubicBezTo>
                  <a:moveTo>
                    <a:pt x="39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39" y="0"/>
                    <a:pt x="39" y="2"/>
                    <a:pt x="39" y="4"/>
                  </a:cubicBezTo>
                  <a:cubicBezTo>
                    <a:pt x="40" y="6"/>
                    <a:pt x="37" y="8"/>
                    <a:pt x="35" y="10"/>
                  </a:cubicBezTo>
                  <a:cubicBezTo>
                    <a:pt x="30" y="14"/>
                    <a:pt x="31" y="21"/>
                    <a:pt x="32" y="22"/>
                  </a:cubicBezTo>
                  <a:cubicBezTo>
                    <a:pt x="34" y="24"/>
                    <a:pt x="33" y="24"/>
                    <a:pt x="32" y="26"/>
                  </a:cubicBezTo>
                  <a:cubicBezTo>
                    <a:pt x="32" y="27"/>
                    <a:pt x="32" y="27"/>
                    <a:pt x="33" y="27"/>
                  </a:cubicBezTo>
                  <a:cubicBezTo>
                    <a:pt x="33" y="27"/>
                    <a:pt x="34" y="25"/>
                    <a:pt x="34" y="25"/>
                  </a:cubicBezTo>
                  <a:cubicBezTo>
                    <a:pt x="37" y="24"/>
                    <a:pt x="40" y="23"/>
                    <a:pt x="41" y="17"/>
                  </a:cubicBezTo>
                  <a:cubicBezTo>
                    <a:pt x="43" y="12"/>
                    <a:pt x="41" y="8"/>
                    <a:pt x="41" y="6"/>
                  </a:cubicBezTo>
                  <a:cubicBezTo>
                    <a:pt x="41" y="4"/>
                    <a:pt x="40" y="3"/>
                    <a:pt x="40" y="2"/>
                  </a:cubicBezTo>
                  <a:cubicBezTo>
                    <a:pt x="40" y="0"/>
                    <a:pt x="39" y="0"/>
                    <a:pt x="3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2" name="Freeform 118">
              <a:extLst>
                <a:ext uri="{FF2B5EF4-FFF2-40B4-BE49-F238E27FC236}">
                  <a16:creationId xmlns:a16="http://schemas.microsoft.com/office/drawing/2014/main" id="{BB144D0A-51AE-4892-95C5-C64BD6FD541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877425" y="1098551"/>
              <a:ext cx="228600" cy="444500"/>
            </a:xfrm>
            <a:custGeom>
              <a:avLst/>
              <a:gdLst>
                <a:gd name="T0" fmla="*/ 5 w 63"/>
                <a:gd name="T1" fmla="*/ 86 h 123"/>
                <a:gd name="T2" fmla="*/ 30 w 63"/>
                <a:gd name="T3" fmla="*/ 104 h 123"/>
                <a:gd name="T4" fmla="*/ 33 w 63"/>
                <a:gd name="T5" fmla="*/ 105 h 123"/>
                <a:gd name="T6" fmla="*/ 16 w 63"/>
                <a:gd name="T7" fmla="*/ 86 h 123"/>
                <a:gd name="T8" fmla="*/ 3 w 63"/>
                <a:gd name="T9" fmla="*/ 77 h 123"/>
                <a:gd name="T10" fmla="*/ 54 w 63"/>
                <a:gd name="T11" fmla="*/ 72 h 123"/>
                <a:gd name="T12" fmla="*/ 39 w 63"/>
                <a:gd name="T13" fmla="*/ 98 h 123"/>
                <a:gd name="T14" fmla="*/ 43 w 63"/>
                <a:gd name="T15" fmla="*/ 95 h 123"/>
                <a:gd name="T16" fmla="*/ 63 w 63"/>
                <a:gd name="T17" fmla="*/ 70 h 123"/>
                <a:gd name="T18" fmla="*/ 1 w 63"/>
                <a:gd name="T19" fmla="*/ 57 h 123"/>
                <a:gd name="T20" fmla="*/ 20 w 63"/>
                <a:gd name="T21" fmla="*/ 82 h 123"/>
                <a:gd name="T22" fmla="*/ 25 w 63"/>
                <a:gd name="T23" fmla="*/ 81 h 123"/>
                <a:gd name="T24" fmla="*/ 25 w 63"/>
                <a:gd name="T25" fmla="*/ 77 h 123"/>
                <a:gd name="T26" fmla="*/ 2 w 63"/>
                <a:gd name="T27" fmla="*/ 55 h 123"/>
                <a:gd name="T28" fmla="*/ 56 w 63"/>
                <a:gd name="T29" fmla="*/ 54 h 123"/>
                <a:gd name="T30" fmla="*/ 34 w 63"/>
                <a:gd name="T31" fmla="*/ 73 h 123"/>
                <a:gd name="T32" fmla="*/ 37 w 63"/>
                <a:gd name="T33" fmla="*/ 74 h 123"/>
                <a:gd name="T34" fmla="*/ 54 w 63"/>
                <a:gd name="T35" fmla="*/ 56 h 123"/>
                <a:gd name="T36" fmla="*/ 54 w 63"/>
                <a:gd name="T37" fmla="*/ 36 h 123"/>
                <a:gd name="T38" fmla="*/ 36 w 63"/>
                <a:gd name="T39" fmla="*/ 42 h 123"/>
                <a:gd name="T40" fmla="*/ 34 w 63"/>
                <a:gd name="T41" fmla="*/ 54 h 123"/>
                <a:gd name="T42" fmla="*/ 47 w 63"/>
                <a:gd name="T43" fmla="*/ 45 h 123"/>
                <a:gd name="T44" fmla="*/ 54 w 63"/>
                <a:gd name="T45" fmla="*/ 36 h 123"/>
                <a:gd name="T46" fmla="*/ 50 w 63"/>
                <a:gd name="T47" fmla="*/ 23 h 123"/>
                <a:gd name="T48" fmla="*/ 40 w 63"/>
                <a:gd name="T49" fmla="*/ 25 h 123"/>
                <a:gd name="T50" fmla="*/ 35 w 63"/>
                <a:gd name="T51" fmla="*/ 35 h 123"/>
                <a:gd name="T52" fmla="*/ 48 w 63"/>
                <a:gd name="T53" fmla="*/ 30 h 123"/>
                <a:gd name="T54" fmla="*/ 57 w 63"/>
                <a:gd name="T55" fmla="*/ 24 h 123"/>
                <a:gd name="T56" fmla="*/ 50 w 63"/>
                <a:gd name="T57" fmla="*/ 1 h 123"/>
                <a:gd name="T58" fmla="*/ 36 w 63"/>
                <a:gd name="T59" fmla="*/ 9 h 123"/>
                <a:gd name="T60" fmla="*/ 35 w 63"/>
                <a:gd name="T61" fmla="*/ 20 h 123"/>
                <a:gd name="T62" fmla="*/ 26 w 63"/>
                <a:gd name="T63" fmla="*/ 38 h 123"/>
                <a:gd name="T64" fmla="*/ 12 w 63"/>
                <a:gd name="T65" fmla="*/ 17 h 123"/>
                <a:gd name="T66" fmla="*/ 11 w 63"/>
                <a:gd name="T67" fmla="*/ 24 h 123"/>
                <a:gd name="T68" fmla="*/ 24 w 63"/>
                <a:gd name="T69" fmla="*/ 41 h 123"/>
                <a:gd name="T70" fmla="*/ 26 w 63"/>
                <a:gd name="T71" fmla="*/ 43 h 123"/>
                <a:gd name="T72" fmla="*/ 24 w 63"/>
                <a:gd name="T73" fmla="*/ 57 h 123"/>
                <a:gd name="T74" fmla="*/ 6 w 63"/>
                <a:gd name="T75" fmla="*/ 35 h 123"/>
                <a:gd name="T76" fmla="*/ 6 w 63"/>
                <a:gd name="T77" fmla="*/ 43 h 123"/>
                <a:gd name="T78" fmla="*/ 22 w 63"/>
                <a:gd name="T79" fmla="*/ 60 h 123"/>
                <a:gd name="T80" fmla="*/ 25 w 63"/>
                <a:gd name="T81" fmla="*/ 62 h 123"/>
                <a:gd name="T82" fmla="*/ 44 w 63"/>
                <a:gd name="T83" fmla="*/ 123 h 123"/>
                <a:gd name="T84" fmla="*/ 35 w 63"/>
                <a:gd name="T85" fmla="*/ 21 h 123"/>
                <a:gd name="T86" fmla="*/ 38 w 63"/>
                <a:gd name="T87" fmla="*/ 19 h 123"/>
                <a:gd name="T88" fmla="*/ 51 w 63"/>
                <a:gd name="T89" fmla="*/ 2 h 123"/>
                <a:gd name="T90" fmla="*/ 23 w 63"/>
                <a:gd name="T91" fmla="*/ 2 h 123"/>
                <a:gd name="T92" fmla="*/ 29 w 63"/>
                <a:gd name="T93" fmla="*/ 25 h 123"/>
                <a:gd name="T94" fmla="*/ 31 w 63"/>
                <a:gd name="T95" fmla="*/ 22 h 123"/>
                <a:gd name="T96" fmla="*/ 25 w 63"/>
                <a:gd name="T97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3" h="123">
                  <a:moveTo>
                    <a:pt x="3" y="77"/>
                  </a:moveTo>
                  <a:cubicBezTo>
                    <a:pt x="3" y="77"/>
                    <a:pt x="2" y="78"/>
                    <a:pt x="3" y="80"/>
                  </a:cubicBezTo>
                  <a:cubicBezTo>
                    <a:pt x="4" y="82"/>
                    <a:pt x="4" y="84"/>
                    <a:pt x="5" y="86"/>
                  </a:cubicBezTo>
                  <a:cubicBezTo>
                    <a:pt x="7" y="89"/>
                    <a:pt x="8" y="96"/>
                    <a:pt x="14" y="101"/>
                  </a:cubicBezTo>
                  <a:cubicBezTo>
                    <a:pt x="18" y="104"/>
                    <a:pt x="22" y="105"/>
                    <a:pt x="25" y="105"/>
                  </a:cubicBezTo>
                  <a:cubicBezTo>
                    <a:pt x="27" y="105"/>
                    <a:pt x="28" y="105"/>
                    <a:pt x="30" y="104"/>
                  </a:cubicBezTo>
                  <a:cubicBezTo>
                    <a:pt x="30" y="104"/>
                    <a:pt x="30" y="104"/>
                    <a:pt x="30" y="104"/>
                  </a:cubicBezTo>
                  <a:cubicBezTo>
                    <a:pt x="30" y="104"/>
                    <a:pt x="31" y="104"/>
                    <a:pt x="32" y="105"/>
                  </a:cubicBezTo>
                  <a:cubicBezTo>
                    <a:pt x="32" y="105"/>
                    <a:pt x="33" y="105"/>
                    <a:pt x="33" y="105"/>
                  </a:cubicBezTo>
                  <a:cubicBezTo>
                    <a:pt x="34" y="105"/>
                    <a:pt x="34" y="105"/>
                    <a:pt x="34" y="105"/>
                  </a:cubicBezTo>
                  <a:cubicBezTo>
                    <a:pt x="32" y="103"/>
                    <a:pt x="30" y="103"/>
                    <a:pt x="31" y="100"/>
                  </a:cubicBezTo>
                  <a:cubicBezTo>
                    <a:pt x="31" y="96"/>
                    <a:pt x="26" y="88"/>
                    <a:pt x="16" y="86"/>
                  </a:cubicBezTo>
                  <a:cubicBezTo>
                    <a:pt x="12" y="86"/>
                    <a:pt x="7" y="85"/>
                    <a:pt x="6" y="82"/>
                  </a:cubicBezTo>
                  <a:cubicBezTo>
                    <a:pt x="4" y="79"/>
                    <a:pt x="3" y="77"/>
                    <a:pt x="3" y="77"/>
                  </a:cubicBezTo>
                  <a:cubicBezTo>
                    <a:pt x="3" y="77"/>
                    <a:pt x="3" y="77"/>
                    <a:pt x="3" y="77"/>
                  </a:cubicBezTo>
                  <a:moveTo>
                    <a:pt x="62" y="69"/>
                  </a:moveTo>
                  <a:cubicBezTo>
                    <a:pt x="61" y="69"/>
                    <a:pt x="61" y="69"/>
                    <a:pt x="60" y="69"/>
                  </a:cubicBezTo>
                  <a:cubicBezTo>
                    <a:pt x="58" y="70"/>
                    <a:pt x="57" y="71"/>
                    <a:pt x="54" y="72"/>
                  </a:cubicBezTo>
                  <a:cubicBezTo>
                    <a:pt x="52" y="73"/>
                    <a:pt x="46" y="74"/>
                    <a:pt x="41" y="80"/>
                  </a:cubicBezTo>
                  <a:cubicBezTo>
                    <a:pt x="37" y="86"/>
                    <a:pt x="37" y="91"/>
                    <a:pt x="39" y="94"/>
                  </a:cubicBezTo>
                  <a:cubicBezTo>
                    <a:pt x="39" y="95"/>
                    <a:pt x="37" y="98"/>
                    <a:pt x="39" y="98"/>
                  </a:cubicBezTo>
                  <a:cubicBezTo>
                    <a:pt x="40" y="96"/>
                    <a:pt x="40" y="95"/>
                    <a:pt x="42" y="95"/>
                  </a:cubicBezTo>
                  <a:cubicBezTo>
                    <a:pt x="42" y="95"/>
                    <a:pt x="43" y="95"/>
                    <a:pt x="43" y="95"/>
                  </a:cubicBezTo>
                  <a:cubicBezTo>
                    <a:pt x="43" y="95"/>
                    <a:pt x="43" y="95"/>
                    <a:pt x="43" y="95"/>
                  </a:cubicBezTo>
                  <a:cubicBezTo>
                    <a:pt x="47" y="95"/>
                    <a:pt x="54" y="90"/>
                    <a:pt x="54" y="82"/>
                  </a:cubicBezTo>
                  <a:cubicBezTo>
                    <a:pt x="55" y="77"/>
                    <a:pt x="55" y="73"/>
                    <a:pt x="58" y="72"/>
                  </a:cubicBezTo>
                  <a:cubicBezTo>
                    <a:pt x="61" y="71"/>
                    <a:pt x="63" y="70"/>
                    <a:pt x="63" y="70"/>
                  </a:cubicBezTo>
                  <a:cubicBezTo>
                    <a:pt x="63" y="69"/>
                    <a:pt x="63" y="69"/>
                    <a:pt x="62" y="69"/>
                  </a:cubicBezTo>
                  <a:moveTo>
                    <a:pt x="1" y="55"/>
                  </a:moveTo>
                  <a:cubicBezTo>
                    <a:pt x="1" y="55"/>
                    <a:pt x="0" y="56"/>
                    <a:pt x="1" y="57"/>
                  </a:cubicBezTo>
                  <a:cubicBezTo>
                    <a:pt x="1" y="60"/>
                    <a:pt x="2" y="61"/>
                    <a:pt x="3" y="63"/>
                  </a:cubicBezTo>
                  <a:cubicBezTo>
                    <a:pt x="4" y="66"/>
                    <a:pt x="4" y="72"/>
                    <a:pt x="10" y="77"/>
                  </a:cubicBezTo>
                  <a:cubicBezTo>
                    <a:pt x="14" y="80"/>
                    <a:pt x="17" y="82"/>
                    <a:pt x="20" y="82"/>
                  </a:cubicBezTo>
                  <a:cubicBezTo>
                    <a:pt x="21" y="82"/>
                    <a:pt x="22" y="81"/>
                    <a:pt x="23" y="81"/>
                  </a:cubicBezTo>
                  <a:cubicBezTo>
                    <a:pt x="23" y="81"/>
                    <a:pt x="24" y="81"/>
                    <a:pt x="24" y="81"/>
                  </a:cubicBezTo>
                  <a:cubicBezTo>
                    <a:pt x="24" y="81"/>
                    <a:pt x="25" y="81"/>
                    <a:pt x="25" y="81"/>
                  </a:cubicBezTo>
                  <a:cubicBezTo>
                    <a:pt x="26" y="82"/>
                    <a:pt x="26" y="82"/>
                    <a:pt x="27" y="82"/>
                  </a:cubicBezTo>
                  <a:cubicBezTo>
                    <a:pt x="27" y="82"/>
                    <a:pt x="27" y="82"/>
                    <a:pt x="27" y="81"/>
                  </a:cubicBezTo>
                  <a:cubicBezTo>
                    <a:pt x="25" y="80"/>
                    <a:pt x="24" y="80"/>
                    <a:pt x="25" y="77"/>
                  </a:cubicBezTo>
                  <a:cubicBezTo>
                    <a:pt x="25" y="74"/>
                    <a:pt x="21" y="66"/>
                    <a:pt x="13" y="64"/>
                  </a:cubicBezTo>
                  <a:cubicBezTo>
                    <a:pt x="8" y="63"/>
                    <a:pt x="4" y="63"/>
                    <a:pt x="3" y="60"/>
                  </a:cubicBezTo>
                  <a:cubicBezTo>
                    <a:pt x="2" y="57"/>
                    <a:pt x="2" y="55"/>
                    <a:pt x="2" y="55"/>
                  </a:cubicBezTo>
                  <a:cubicBezTo>
                    <a:pt x="1" y="55"/>
                    <a:pt x="1" y="55"/>
                    <a:pt x="1" y="55"/>
                  </a:cubicBezTo>
                  <a:moveTo>
                    <a:pt x="57" y="53"/>
                  </a:moveTo>
                  <a:cubicBezTo>
                    <a:pt x="57" y="53"/>
                    <a:pt x="56" y="53"/>
                    <a:pt x="56" y="54"/>
                  </a:cubicBezTo>
                  <a:cubicBezTo>
                    <a:pt x="54" y="54"/>
                    <a:pt x="53" y="54"/>
                    <a:pt x="51" y="55"/>
                  </a:cubicBezTo>
                  <a:cubicBezTo>
                    <a:pt x="48" y="56"/>
                    <a:pt x="43" y="56"/>
                    <a:pt x="38" y="61"/>
                  </a:cubicBezTo>
                  <a:cubicBezTo>
                    <a:pt x="33" y="66"/>
                    <a:pt x="33" y="70"/>
                    <a:pt x="34" y="73"/>
                  </a:cubicBezTo>
                  <a:cubicBezTo>
                    <a:pt x="34" y="74"/>
                    <a:pt x="31" y="76"/>
                    <a:pt x="33" y="76"/>
                  </a:cubicBezTo>
                  <a:cubicBezTo>
                    <a:pt x="34" y="75"/>
                    <a:pt x="35" y="74"/>
                    <a:pt x="36" y="74"/>
                  </a:cubicBezTo>
                  <a:cubicBezTo>
                    <a:pt x="36" y="74"/>
                    <a:pt x="37" y="74"/>
                    <a:pt x="37" y="74"/>
                  </a:cubicBezTo>
                  <a:cubicBezTo>
                    <a:pt x="38" y="74"/>
                    <a:pt x="38" y="74"/>
                    <a:pt x="38" y="74"/>
                  </a:cubicBezTo>
                  <a:cubicBezTo>
                    <a:pt x="41" y="74"/>
                    <a:pt x="48" y="71"/>
                    <a:pt x="49" y="64"/>
                  </a:cubicBezTo>
                  <a:cubicBezTo>
                    <a:pt x="50" y="60"/>
                    <a:pt x="51" y="56"/>
                    <a:pt x="54" y="56"/>
                  </a:cubicBezTo>
                  <a:cubicBezTo>
                    <a:pt x="56" y="55"/>
                    <a:pt x="58" y="54"/>
                    <a:pt x="58" y="54"/>
                  </a:cubicBezTo>
                  <a:cubicBezTo>
                    <a:pt x="59" y="54"/>
                    <a:pt x="58" y="53"/>
                    <a:pt x="57" y="53"/>
                  </a:cubicBezTo>
                  <a:moveTo>
                    <a:pt x="54" y="36"/>
                  </a:moveTo>
                  <a:cubicBezTo>
                    <a:pt x="53" y="36"/>
                    <a:pt x="53" y="36"/>
                    <a:pt x="53" y="36"/>
                  </a:cubicBezTo>
                  <a:cubicBezTo>
                    <a:pt x="51" y="36"/>
                    <a:pt x="50" y="37"/>
                    <a:pt x="48" y="37"/>
                  </a:cubicBezTo>
                  <a:cubicBezTo>
                    <a:pt x="46" y="38"/>
                    <a:pt x="41" y="38"/>
                    <a:pt x="36" y="42"/>
                  </a:cubicBezTo>
                  <a:cubicBezTo>
                    <a:pt x="32" y="47"/>
                    <a:pt x="32" y="50"/>
                    <a:pt x="32" y="53"/>
                  </a:cubicBezTo>
                  <a:cubicBezTo>
                    <a:pt x="33" y="54"/>
                    <a:pt x="30" y="56"/>
                    <a:pt x="32" y="56"/>
                  </a:cubicBezTo>
                  <a:cubicBezTo>
                    <a:pt x="33" y="55"/>
                    <a:pt x="33" y="54"/>
                    <a:pt x="34" y="54"/>
                  </a:cubicBezTo>
                  <a:cubicBezTo>
                    <a:pt x="35" y="54"/>
                    <a:pt x="35" y="54"/>
                    <a:pt x="36" y="54"/>
                  </a:cubicBezTo>
                  <a:cubicBezTo>
                    <a:pt x="36" y="54"/>
                    <a:pt x="36" y="54"/>
                    <a:pt x="37" y="54"/>
                  </a:cubicBezTo>
                  <a:cubicBezTo>
                    <a:pt x="39" y="54"/>
                    <a:pt x="45" y="51"/>
                    <a:pt x="47" y="45"/>
                  </a:cubicBezTo>
                  <a:cubicBezTo>
                    <a:pt x="48" y="42"/>
                    <a:pt x="48" y="39"/>
                    <a:pt x="51" y="38"/>
                  </a:cubicBezTo>
                  <a:cubicBezTo>
                    <a:pt x="53" y="37"/>
                    <a:pt x="55" y="37"/>
                    <a:pt x="55" y="37"/>
                  </a:cubicBezTo>
                  <a:cubicBezTo>
                    <a:pt x="55" y="37"/>
                    <a:pt x="55" y="36"/>
                    <a:pt x="54" y="36"/>
                  </a:cubicBezTo>
                  <a:moveTo>
                    <a:pt x="53" y="23"/>
                  </a:moveTo>
                  <a:cubicBezTo>
                    <a:pt x="53" y="23"/>
                    <a:pt x="52" y="23"/>
                    <a:pt x="51" y="23"/>
                  </a:cubicBezTo>
                  <a:cubicBezTo>
                    <a:pt x="51" y="23"/>
                    <a:pt x="50" y="23"/>
                    <a:pt x="50" y="23"/>
                  </a:cubicBezTo>
                  <a:cubicBezTo>
                    <a:pt x="50" y="23"/>
                    <a:pt x="50" y="23"/>
                    <a:pt x="49" y="23"/>
                  </a:cubicBezTo>
                  <a:cubicBezTo>
                    <a:pt x="49" y="23"/>
                    <a:pt x="49" y="23"/>
                    <a:pt x="48" y="23"/>
                  </a:cubicBezTo>
                  <a:cubicBezTo>
                    <a:pt x="46" y="23"/>
                    <a:pt x="43" y="23"/>
                    <a:pt x="40" y="25"/>
                  </a:cubicBezTo>
                  <a:cubicBezTo>
                    <a:pt x="35" y="28"/>
                    <a:pt x="34" y="31"/>
                    <a:pt x="34" y="34"/>
                  </a:cubicBezTo>
                  <a:cubicBezTo>
                    <a:pt x="34" y="35"/>
                    <a:pt x="32" y="36"/>
                    <a:pt x="33" y="36"/>
                  </a:cubicBezTo>
                  <a:cubicBezTo>
                    <a:pt x="34" y="36"/>
                    <a:pt x="35" y="35"/>
                    <a:pt x="35" y="35"/>
                  </a:cubicBezTo>
                  <a:cubicBezTo>
                    <a:pt x="36" y="35"/>
                    <a:pt x="36" y="35"/>
                    <a:pt x="37" y="35"/>
                  </a:cubicBezTo>
                  <a:cubicBezTo>
                    <a:pt x="37" y="36"/>
                    <a:pt x="38" y="36"/>
                    <a:pt x="39" y="36"/>
                  </a:cubicBezTo>
                  <a:cubicBezTo>
                    <a:pt x="41" y="36"/>
                    <a:pt x="46" y="34"/>
                    <a:pt x="48" y="30"/>
                  </a:cubicBezTo>
                  <a:cubicBezTo>
                    <a:pt x="50" y="27"/>
                    <a:pt x="51" y="24"/>
                    <a:pt x="53" y="24"/>
                  </a:cubicBezTo>
                  <a:cubicBezTo>
                    <a:pt x="55" y="24"/>
                    <a:pt x="57" y="24"/>
                    <a:pt x="57" y="24"/>
                  </a:cubicBezTo>
                  <a:cubicBezTo>
                    <a:pt x="57" y="24"/>
                    <a:pt x="57" y="24"/>
                    <a:pt x="57" y="24"/>
                  </a:cubicBezTo>
                  <a:cubicBezTo>
                    <a:pt x="57" y="24"/>
                    <a:pt x="57" y="23"/>
                    <a:pt x="55" y="23"/>
                  </a:cubicBezTo>
                  <a:cubicBezTo>
                    <a:pt x="55" y="23"/>
                    <a:pt x="54" y="23"/>
                    <a:pt x="53" y="23"/>
                  </a:cubicBezTo>
                  <a:moveTo>
                    <a:pt x="50" y="1"/>
                  </a:moveTo>
                  <a:cubicBezTo>
                    <a:pt x="50" y="1"/>
                    <a:pt x="50" y="1"/>
                    <a:pt x="49" y="1"/>
                  </a:cubicBezTo>
                  <a:cubicBezTo>
                    <a:pt x="48" y="2"/>
                    <a:pt x="47" y="2"/>
                    <a:pt x="45" y="3"/>
                  </a:cubicBezTo>
                  <a:cubicBezTo>
                    <a:pt x="44" y="4"/>
                    <a:pt x="39" y="5"/>
                    <a:pt x="36" y="9"/>
                  </a:cubicBezTo>
                  <a:cubicBezTo>
                    <a:pt x="33" y="13"/>
                    <a:pt x="34" y="17"/>
                    <a:pt x="35" y="19"/>
                  </a:cubicBezTo>
                  <a:cubicBezTo>
                    <a:pt x="35" y="19"/>
                    <a:pt x="35" y="20"/>
                    <a:pt x="35" y="20"/>
                  </a:cubicBezTo>
                  <a:cubicBezTo>
                    <a:pt x="35" y="20"/>
                    <a:pt x="35" y="20"/>
                    <a:pt x="35" y="20"/>
                  </a:cubicBezTo>
                  <a:cubicBezTo>
                    <a:pt x="34" y="20"/>
                    <a:pt x="34" y="21"/>
                    <a:pt x="33" y="21"/>
                  </a:cubicBezTo>
                  <a:cubicBezTo>
                    <a:pt x="30" y="28"/>
                    <a:pt x="28" y="35"/>
                    <a:pt x="27" y="43"/>
                  </a:cubicBezTo>
                  <a:cubicBezTo>
                    <a:pt x="26" y="41"/>
                    <a:pt x="25" y="41"/>
                    <a:pt x="26" y="38"/>
                  </a:cubicBezTo>
                  <a:cubicBezTo>
                    <a:pt x="27" y="36"/>
                    <a:pt x="25" y="29"/>
                    <a:pt x="19" y="26"/>
                  </a:cubicBezTo>
                  <a:cubicBezTo>
                    <a:pt x="16" y="25"/>
                    <a:pt x="13" y="23"/>
                    <a:pt x="12" y="21"/>
                  </a:cubicBezTo>
                  <a:cubicBezTo>
                    <a:pt x="12" y="18"/>
                    <a:pt x="12" y="17"/>
                    <a:pt x="12" y="17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1" y="16"/>
                    <a:pt x="11" y="17"/>
                    <a:pt x="11" y="18"/>
                  </a:cubicBezTo>
                  <a:cubicBezTo>
                    <a:pt x="11" y="20"/>
                    <a:pt x="11" y="22"/>
                    <a:pt x="11" y="24"/>
                  </a:cubicBezTo>
                  <a:cubicBezTo>
                    <a:pt x="11" y="26"/>
                    <a:pt x="11" y="31"/>
                    <a:pt x="14" y="36"/>
                  </a:cubicBezTo>
                  <a:cubicBezTo>
                    <a:pt x="17" y="40"/>
                    <a:pt x="20" y="41"/>
                    <a:pt x="23" y="41"/>
                  </a:cubicBezTo>
                  <a:cubicBezTo>
                    <a:pt x="23" y="41"/>
                    <a:pt x="24" y="41"/>
                    <a:pt x="24" y="41"/>
                  </a:cubicBezTo>
                  <a:cubicBezTo>
                    <a:pt x="24" y="41"/>
                    <a:pt x="24" y="41"/>
                    <a:pt x="24" y="41"/>
                  </a:cubicBezTo>
                  <a:cubicBezTo>
                    <a:pt x="24" y="41"/>
                    <a:pt x="25" y="42"/>
                    <a:pt x="25" y="42"/>
                  </a:cubicBezTo>
                  <a:cubicBezTo>
                    <a:pt x="26" y="43"/>
                    <a:pt x="26" y="43"/>
                    <a:pt x="26" y="43"/>
                  </a:cubicBezTo>
                  <a:cubicBezTo>
                    <a:pt x="27" y="43"/>
                    <a:pt x="27" y="43"/>
                    <a:pt x="27" y="43"/>
                  </a:cubicBezTo>
                  <a:cubicBezTo>
                    <a:pt x="26" y="49"/>
                    <a:pt x="26" y="55"/>
                    <a:pt x="26" y="61"/>
                  </a:cubicBezTo>
                  <a:cubicBezTo>
                    <a:pt x="24" y="60"/>
                    <a:pt x="23" y="60"/>
                    <a:pt x="24" y="57"/>
                  </a:cubicBezTo>
                  <a:cubicBezTo>
                    <a:pt x="25" y="54"/>
                    <a:pt x="22" y="47"/>
                    <a:pt x="15" y="44"/>
                  </a:cubicBezTo>
                  <a:cubicBezTo>
                    <a:pt x="11" y="43"/>
                    <a:pt x="7" y="42"/>
                    <a:pt x="7" y="39"/>
                  </a:cubicBezTo>
                  <a:cubicBezTo>
                    <a:pt x="6" y="37"/>
                    <a:pt x="6" y="35"/>
                    <a:pt x="6" y="35"/>
                  </a:cubicBezTo>
                  <a:cubicBezTo>
                    <a:pt x="6" y="35"/>
                    <a:pt x="6" y="35"/>
                    <a:pt x="5" y="35"/>
                  </a:cubicBezTo>
                  <a:cubicBezTo>
                    <a:pt x="5" y="35"/>
                    <a:pt x="5" y="35"/>
                    <a:pt x="5" y="37"/>
                  </a:cubicBezTo>
                  <a:cubicBezTo>
                    <a:pt x="5" y="39"/>
                    <a:pt x="5" y="40"/>
                    <a:pt x="6" y="43"/>
                  </a:cubicBezTo>
                  <a:cubicBezTo>
                    <a:pt x="6" y="45"/>
                    <a:pt x="6" y="50"/>
                    <a:pt x="11" y="56"/>
                  </a:cubicBezTo>
                  <a:cubicBezTo>
                    <a:pt x="14" y="60"/>
                    <a:pt x="18" y="61"/>
                    <a:pt x="20" y="61"/>
                  </a:cubicBezTo>
                  <a:cubicBezTo>
                    <a:pt x="21" y="61"/>
                    <a:pt x="22" y="61"/>
                    <a:pt x="22" y="60"/>
                  </a:cubicBezTo>
                  <a:cubicBezTo>
                    <a:pt x="23" y="60"/>
                    <a:pt x="23" y="60"/>
                    <a:pt x="23" y="60"/>
                  </a:cubicBezTo>
                  <a:cubicBezTo>
                    <a:pt x="23" y="60"/>
                    <a:pt x="24" y="61"/>
                    <a:pt x="24" y="61"/>
                  </a:cubicBezTo>
                  <a:cubicBezTo>
                    <a:pt x="24" y="61"/>
                    <a:pt x="25" y="62"/>
                    <a:pt x="25" y="62"/>
                  </a:cubicBezTo>
                  <a:cubicBezTo>
                    <a:pt x="26" y="62"/>
                    <a:pt x="26" y="62"/>
                    <a:pt x="26" y="61"/>
                  </a:cubicBezTo>
                  <a:cubicBezTo>
                    <a:pt x="27" y="90"/>
                    <a:pt x="39" y="116"/>
                    <a:pt x="41" y="121"/>
                  </a:cubicBezTo>
                  <a:cubicBezTo>
                    <a:pt x="42" y="122"/>
                    <a:pt x="43" y="123"/>
                    <a:pt x="44" y="123"/>
                  </a:cubicBezTo>
                  <a:cubicBezTo>
                    <a:pt x="45" y="123"/>
                    <a:pt x="46" y="122"/>
                    <a:pt x="45" y="119"/>
                  </a:cubicBezTo>
                  <a:cubicBezTo>
                    <a:pt x="20" y="67"/>
                    <a:pt x="33" y="27"/>
                    <a:pt x="35" y="24"/>
                  </a:cubicBezTo>
                  <a:cubicBezTo>
                    <a:pt x="36" y="22"/>
                    <a:pt x="36" y="21"/>
                    <a:pt x="35" y="21"/>
                  </a:cubicBezTo>
                  <a:cubicBezTo>
                    <a:pt x="36" y="20"/>
                    <a:pt x="36" y="19"/>
                    <a:pt x="37" y="19"/>
                  </a:cubicBezTo>
                  <a:cubicBezTo>
                    <a:pt x="38" y="19"/>
                    <a:pt x="38" y="19"/>
                    <a:pt x="38" y="19"/>
                  </a:cubicBezTo>
                  <a:cubicBezTo>
                    <a:pt x="38" y="19"/>
                    <a:pt x="38" y="19"/>
                    <a:pt x="38" y="19"/>
                  </a:cubicBezTo>
                  <a:cubicBezTo>
                    <a:pt x="40" y="19"/>
                    <a:pt x="45" y="16"/>
                    <a:pt x="46" y="10"/>
                  </a:cubicBezTo>
                  <a:cubicBezTo>
                    <a:pt x="46" y="7"/>
                    <a:pt x="46" y="4"/>
                    <a:pt x="48" y="3"/>
                  </a:cubicBezTo>
                  <a:cubicBezTo>
                    <a:pt x="50" y="2"/>
                    <a:pt x="51" y="2"/>
                    <a:pt x="51" y="2"/>
                  </a:cubicBezTo>
                  <a:cubicBezTo>
                    <a:pt x="51" y="1"/>
                    <a:pt x="51" y="1"/>
                    <a:pt x="50" y="1"/>
                  </a:cubicBezTo>
                  <a:moveTo>
                    <a:pt x="24" y="0"/>
                  </a:moveTo>
                  <a:cubicBezTo>
                    <a:pt x="24" y="0"/>
                    <a:pt x="24" y="0"/>
                    <a:pt x="23" y="2"/>
                  </a:cubicBezTo>
                  <a:cubicBezTo>
                    <a:pt x="23" y="3"/>
                    <a:pt x="22" y="4"/>
                    <a:pt x="22" y="6"/>
                  </a:cubicBezTo>
                  <a:cubicBezTo>
                    <a:pt x="22" y="8"/>
                    <a:pt x="20" y="12"/>
                    <a:pt x="22" y="17"/>
                  </a:cubicBezTo>
                  <a:cubicBezTo>
                    <a:pt x="23" y="23"/>
                    <a:pt x="26" y="24"/>
                    <a:pt x="29" y="25"/>
                  </a:cubicBezTo>
                  <a:cubicBezTo>
                    <a:pt x="30" y="25"/>
                    <a:pt x="30" y="27"/>
                    <a:pt x="31" y="27"/>
                  </a:cubicBezTo>
                  <a:cubicBezTo>
                    <a:pt x="31" y="27"/>
                    <a:pt x="31" y="27"/>
                    <a:pt x="31" y="26"/>
                  </a:cubicBezTo>
                  <a:cubicBezTo>
                    <a:pt x="30" y="24"/>
                    <a:pt x="30" y="24"/>
                    <a:pt x="31" y="22"/>
                  </a:cubicBezTo>
                  <a:cubicBezTo>
                    <a:pt x="33" y="21"/>
                    <a:pt x="33" y="14"/>
                    <a:pt x="28" y="10"/>
                  </a:cubicBezTo>
                  <a:cubicBezTo>
                    <a:pt x="26" y="8"/>
                    <a:pt x="24" y="6"/>
                    <a:pt x="24" y="4"/>
                  </a:cubicBezTo>
                  <a:cubicBezTo>
                    <a:pt x="24" y="2"/>
                    <a:pt x="25" y="0"/>
                    <a:pt x="25" y="0"/>
                  </a:cubicBezTo>
                  <a:cubicBezTo>
                    <a:pt x="25" y="0"/>
                    <a:pt x="25" y="0"/>
                    <a:pt x="2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59" name="Rectangle 58">
            <a:extLst>
              <a:ext uri="{FF2B5EF4-FFF2-40B4-BE49-F238E27FC236}">
                <a16:creationId xmlns:a16="http://schemas.microsoft.com/office/drawing/2014/main" id="{0E151CE1-53E4-4756-8AA5-F4F9B7A114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-41315" y="1130863"/>
            <a:ext cx="4073944" cy="5294774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0" name="Rectangle 59">
            <a:extLst>
              <a:ext uri="{FF2B5EF4-FFF2-40B4-BE49-F238E27FC236}">
                <a16:creationId xmlns:a16="http://schemas.microsoft.com/office/drawing/2014/main" id="{40E7A032-2B9C-44D9-A40B-90CA529909C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1258" y="1130863"/>
            <a:ext cx="3275012" cy="815442"/>
          </a:xfrm>
          <a:prstGeom prst="rect">
            <a:avLst/>
          </a:prstGeom>
          <a:solidFill>
            <a:srgbClr val="9BC13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1" name="Line 60">
            <a:extLst>
              <a:ext uri="{FF2B5EF4-FFF2-40B4-BE49-F238E27FC236}">
                <a16:creationId xmlns:a16="http://schemas.microsoft.com/office/drawing/2014/main" id="{066C0ED6-890E-4066-8CE2-B5605F31F8B6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1099870" y="1707124"/>
            <a:ext cx="1178510" cy="4624"/>
          </a:xfrm>
          <a:prstGeom prst="line">
            <a:avLst/>
          </a:prstGeom>
          <a:noFill/>
          <a:ln w="22225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6" name="TextBox 365">
            <a:extLst>
              <a:ext uri="{FF2B5EF4-FFF2-40B4-BE49-F238E27FC236}">
                <a16:creationId xmlns:a16="http://schemas.microsoft.com/office/drawing/2014/main" id="{CAA8E3CA-9653-4952-81BC-CCDE2BBC33B1}"/>
              </a:ext>
            </a:extLst>
          </p:cNvPr>
          <p:cNvSpPr txBox="1"/>
          <p:nvPr/>
        </p:nvSpPr>
        <p:spPr>
          <a:xfrm>
            <a:off x="666650" y="2361441"/>
            <a:ext cx="117062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</a:rPr>
              <a:t>Product Name</a:t>
            </a:r>
          </a:p>
        </p:txBody>
      </p:sp>
      <p:sp>
        <p:nvSpPr>
          <p:cNvPr id="367" name="TextBox 366">
            <a:extLst>
              <a:ext uri="{FF2B5EF4-FFF2-40B4-BE49-F238E27FC236}">
                <a16:creationId xmlns:a16="http://schemas.microsoft.com/office/drawing/2014/main" id="{90C9AB1A-1FDD-4F55-B334-979316269BA5}"/>
              </a:ext>
            </a:extLst>
          </p:cNvPr>
          <p:cNvSpPr txBox="1"/>
          <p:nvPr/>
        </p:nvSpPr>
        <p:spPr>
          <a:xfrm>
            <a:off x="2892961" y="2353372"/>
            <a:ext cx="54927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dirty="0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</a:rPr>
              <a:t>$13.00</a:t>
            </a:r>
          </a:p>
        </p:txBody>
      </p:sp>
      <p:sp>
        <p:nvSpPr>
          <p:cNvPr id="368" name="TextBox 367">
            <a:extLst>
              <a:ext uri="{FF2B5EF4-FFF2-40B4-BE49-F238E27FC236}">
                <a16:creationId xmlns:a16="http://schemas.microsoft.com/office/drawing/2014/main" id="{B5A89529-BC24-4B93-B3A0-86D7CC65272A}"/>
              </a:ext>
            </a:extLst>
          </p:cNvPr>
          <p:cNvSpPr txBox="1"/>
          <p:nvPr/>
        </p:nvSpPr>
        <p:spPr>
          <a:xfrm>
            <a:off x="685700" y="2634370"/>
            <a:ext cx="1490662" cy="338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lang="en-US" sz="700" dirty="0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</a:rPr>
              <a:t>Details of product is here, with</a:t>
            </a:r>
          </a:p>
          <a:p>
            <a:pPr>
              <a:lnSpc>
                <a:spcPts val="1000"/>
              </a:lnSpc>
            </a:pPr>
            <a:r>
              <a:rPr lang="en-US" sz="700" dirty="0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</a:rPr>
              <a:t>short text example.</a:t>
            </a:r>
          </a:p>
        </p:txBody>
      </p:sp>
      <p:grpSp>
        <p:nvGrpSpPr>
          <p:cNvPr id="376" name="Group 375">
            <a:extLst>
              <a:ext uri="{FF2B5EF4-FFF2-40B4-BE49-F238E27FC236}">
                <a16:creationId xmlns:a16="http://schemas.microsoft.com/office/drawing/2014/main" id="{1A30F907-A09E-43AD-9E38-8D621D875EC4}"/>
              </a:ext>
            </a:extLst>
          </p:cNvPr>
          <p:cNvGrpSpPr/>
          <p:nvPr/>
        </p:nvGrpSpPr>
        <p:grpSpPr>
          <a:xfrm>
            <a:off x="771258" y="2607662"/>
            <a:ext cx="2590800" cy="2970212"/>
            <a:chOff x="-3602038" y="2805113"/>
            <a:chExt cx="2590800" cy="2970212"/>
          </a:xfrm>
        </p:grpSpPr>
        <p:sp>
          <p:nvSpPr>
            <p:cNvPr id="372" name="Rectangle 64">
              <a:extLst>
                <a:ext uri="{FF2B5EF4-FFF2-40B4-BE49-F238E27FC236}">
                  <a16:creationId xmlns:a16="http://schemas.microsoft.com/office/drawing/2014/main" id="{3647D358-858D-4721-BFB7-0372539752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3602038" y="2805113"/>
              <a:ext cx="2590800" cy="3175"/>
            </a:xfrm>
            <a:prstGeom prst="rect">
              <a:avLst/>
            </a:prstGeom>
            <a:solidFill>
              <a:srgbClr val="BCBE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3" name="Rectangle 65">
              <a:extLst>
                <a:ext uri="{FF2B5EF4-FFF2-40B4-BE49-F238E27FC236}">
                  <a16:creationId xmlns:a16="http://schemas.microsoft.com/office/drawing/2014/main" id="{D30715B5-2219-4E98-B78F-85153AC7EA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3602038" y="3794125"/>
              <a:ext cx="2590800" cy="3175"/>
            </a:xfrm>
            <a:prstGeom prst="rect">
              <a:avLst/>
            </a:prstGeom>
            <a:solidFill>
              <a:srgbClr val="BCBE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4" name="Rectangle 66">
              <a:extLst>
                <a:ext uri="{FF2B5EF4-FFF2-40B4-BE49-F238E27FC236}">
                  <a16:creationId xmlns:a16="http://schemas.microsoft.com/office/drawing/2014/main" id="{F804BA7B-9A72-4189-9D32-202EADE96E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3602038" y="4783138"/>
              <a:ext cx="2590800" cy="3175"/>
            </a:xfrm>
            <a:prstGeom prst="rect">
              <a:avLst/>
            </a:prstGeom>
            <a:solidFill>
              <a:srgbClr val="BCBE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5" name="Rectangle 67">
              <a:extLst>
                <a:ext uri="{FF2B5EF4-FFF2-40B4-BE49-F238E27FC236}">
                  <a16:creationId xmlns:a16="http://schemas.microsoft.com/office/drawing/2014/main" id="{3F4B8A9D-B5CC-4091-A6EE-36A3A01116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3602038" y="5770563"/>
              <a:ext cx="2590800" cy="4762"/>
            </a:xfrm>
            <a:prstGeom prst="rect">
              <a:avLst/>
            </a:prstGeom>
            <a:solidFill>
              <a:srgbClr val="BCBE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77" name="TextBox 376">
            <a:extLst>
              <a:ext uri="{FF2B5EF4-FFF2-40B4-BE49-F238E27FC236}">
                <a16:creationId xmlns:a16="http://schemas.microsoft.com/office/drawing/2014/main" id="{45305E7D-FE8D-46CA-A8B5-04F6E211CB06}"/>
              </a:ext>
            </a:extLst>
          </p:cNvPr>
          <p:cNvSpPr txBox="1"/>
          <p:nvPr/>
        </p:nvSpPr>
        <p:spPr>
          <a:xfrm>
            <a:off x="666650" y="3353628"/>
            <a:ext cx="117062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</a:rPr>
              <a:t>Second Product</a:t>
            </a:r>
          </a:p>
        </p:txBody>
      </p:sp>
      <p:sp>
        <p:nvSpPr>
          <p:cNvPr id="378" name="TextBox 377">
            <a:extLst>
              <a:ext uri="{FF2B5EF4-FFF2-40B4-BE49-F238E27FC236}">
                <a16:creationId xmlns:a16="http://schemas.microsoft.com/office/drawing/2014/main" id="{A332B45E-BB79-43E6-B6E7-5F2D0F520A27}"/>
              </a:ext>
            </a:extLst>
          </p:cNvPr>
          <p:cNvSpPr txBox="1"/>
          <p:nvPr/>
        </p:nvSpPr>
        <p:spPr>
          <a:xfrm>
            <a:off x="2892961" y="3345559"/>
            <a:ext cx="51117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dirty="0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</a:rPr>
              <a:t>$9.00</a:t>
            </a:r>
          </a:p>
        </p:txBody>
      </p:sp>
      <p:sp>
        <p:nvSpPr>
          <p:cNvPr id="379" name="TextBox 378">
            <a:extLst>
              <a:ext uri="{FF2B5EF4-FFF2-40B4-BE49-F238E27FC236}">
                <a16:creationId xmlns:a16="http://schemas.microsoft.com/office/drawing/2014/main" id="{92129DDF-4C7B-47CE-B82E-0BD9376B6D1C}"/>
              </a:ext>
            </a:extLst>
          </p:cNvPr>
          <p:cNvSpPr txBox="1"/>
          <p:nvPr/>
        </p:nvSpPr>
        <p:spPr>
          <a:xfrm>
            <a:off x="685700" y="3626557"/>
            <a:ext cx="1490662" cy="338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lang="en-US" sz="700" dirty="0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</a:rPr>
              <a:t>Details of product is here, with</a:t>
            </a:r>
          </a:p>
          <a:p>
            <a:pPr>
              <a:lnSpc>
                <a:spcPts val="1000"/>
              </a:lnSpc>
            </a:pPr>
            <a:r>
              <a:rPr lang="en-US" sz="700" dirty="0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</a:rPr>
              <a:t>short text example.</a:t>
            </a:r>
          </a:p>
        </p:txBody>
      </p:sp>
      <p:sp>
        <p:nvSpPr>
          <p:cNvPr id="380" name="TextBox 379">
            <a:extLst>
              <a:ext uri="{FF2B5EF4-FFF2-40B4-BE49-F238E27FC236}">
                <a16:creationId xmlns:a16="http://schemas.microsoft.com/office/drawing/2014/main" id="{C8CB71C7-2817-45B4-8E11-BC1FA13E5E83}"/>
              </a:ext>
            </a:extLst>
          </p:cNvPr>
          <p:cNvSpPr txBox="1"/>
          <p:nvPr/>
        </p:nvSpPr>
        <p:spPr>
          <a:xfrm>
            <a:off x="685700" y="4338070"/>
            <a:ext cx="117062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</a:rPr>
              <a:t>Third Product</a:t>
            </a:r>
          </a:p>
        </p:txBody>
      </p:sp>
      <p:sp>
        <p:nvSpPr>
          <p:cNvPr id="381" name="TextBox 380">
            <a:extLst>
              <a:ext uri="{FF2B5EF4-FFF2-40B4-BE49-F238E27FC236}">
                <a16:creationId xmlns:a16="http://schemas.microsoft.com/office/drawing/2014/main" id="{4B7499D1-8627-48CD-BC44-1DEE13B023D5}"/>
              </a:ext>
            </a:extLst>
          </p:cNvPr>
          <p:cNvSpPr txBox="1"/>
          <p:nvPr/>
        </p:nvSpPr>
        <p:spPr>
          <a:xfrm>
            <a:off x="2892961" y="4330001"/>
            <a:ext cx="54927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dirty="0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</a:rPr>
              <a:t>$13.00</a:t>
            </a:r>
          </a:p>
        </p:txBody>
      </p:sp>
      <p:sp>
        <p:nvSpPr>
          <p:cNvPr id="382" name="TextBox 381">
            <a:extLst>
              <a:ext uri="{FF2B5EF4-FFF2-40B4-BE49-F238E27FC236}">
                <a16:creationId xmlns:a16="http://schemas.microsoft.com/office/drawing/2014/main" id="{15AD55C6-684A-4823-9758-FD99AFD53724}"/>
              </a:ext>
            </a:extLst>
          </p:cNvPr>
          <p:cNvSpPr txBox="1"/>
          <p:nvPr/>
        </p:nvSpPr>
        <p:spPr>
          <a:xfrm>
            <a:off x="704750" y="4610999"/>
            <a:ext cx="1490662" cy="338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lang="en-US" sz="700" dirty="0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</a:rPr>
              <a:t>Details of product is here, with</a:t>
            </a:r>
          </a:p>
          <a:p>
            <a:pPr>
              <a:lnSpc>
                <a:spcPts val="1000"/>
              </a:lnSpc>
            </a:pPr>
            <a:r>
              <a:rPr lang="en-US" sz="700" dirty="0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</a:rPr>
              <a:t>short text example.</a:t>
            </a:r>
          </a:p>
        </p:txBody>
      </p:sp>
      <p:sp>
        <p:nvSpPr>
          <p:cNvPr id="383" name="TextBox 382">
            <a:extLst>
              <a:ext uri="{FF2B5EF4-FFF2-40B4-BE49-F238E27FC236}">
                <a16:creationId xmlns:a16="http://schemas.microsoft.com/office/drawing/2014/main" id="{FA9B6F49-CBE9-40B7-A59E-3F60A6894AD1}"/>
              </a:ext>
            </a:extLst>
          </p:cNvPr>
          <p:cNvSpPr txBox="1"/>
          <p:nvPr/>
        </p:nvSpPr>
        <p:spPr>
          <a:xfrm>
            <a:off x="704750" y="5331653"/>
            <a:ext cx="117062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</a:rPr>
              <a:t>Fourth Product</a:t>
            </a:r>
          </a:p>
        </p:txBody>
      </p:sp>
      <p:sp>
        <p:nvSpPr>
          <p:cNvPr id="384" name="TextBox 383">
            <a:extLst>
              <a:ext uri="{FF2B5EF4-FFF2-40B4-BE49-F238E27FC236}">
                <a16:creationId xmlns:a16="http://schemas.microsoft.com/office/drawing/2014/main" id="{CCE282D4-CB6D-4B7C-A642-72A95471DC82}"/>
              </a:ext>
            </a:extLst>
          </p:cNvPr>
          <p:cNvSpPr txBox="1"/>
          <p:nvPr/>
        </p:nvSpPr>
        <p:spPr>
          <a:xfrm>
            <a:off x="2892961" y="5323584"/>
            <a:ext cx="51117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dirty="0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</a:rPr>
              <a:t>$9.00</a:t>
            </a:r>
          </a:p>
        </p:txBody>
      </p:sp>
      <p:sp>
        <p:nvSpPr>
          <p:cNvPr id="385" name="TextBox 384">
            <a:extLst>
              <a:ext uri="{FF2B5EF4-FFF2-40B4-BE49-F238E27FC236}">
                <a16:creationId xmlns:a16="http://schemas.microsoft.com/office/drawing/2014/main" id="{9D7DF154-CBF9-415F-BDEA-1688CE1A8793}"/>
              </a:ext>
            </a:extLst>
          </p:cNvPr>
          <p:cNvSpPr txBox="1"/>
          <p:nvPr/>
        </p:nvSpPr>
        <p:spPr>
          <a:xfrm>
            <a:off x="723800" y="5604582"/>
            <a:ext cx="1490662" cy="338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lang="en-US" sz="700" dirty="0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</a:rPr>
              <a:t>Details of product is here, with</a:t>
            </a:r>
          </a:p>
          <a:p>
            <a:pPr>
              <a:lnSpc>
                <a:spcPts val="1000"/>
              </a:lnSpc>
            </a:pPr>
            <a:r>
              <a:rPr lang="en-US" sz="700" dirty="0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</a:rPr>
              <a:t>short text example.</a:t>
            </a:r>
          </a:p>
        </p:txBody>
      </p:sp>
      <p:sp>
        <p:nvSpPr>
          <p:cNvPr id="386" name="TextBox 385">
            <a:extLst>
              <a:ext uri="{FF2B5EF4-FFF2-40B4-BE49-F238E27FC236}">
                <a16:creationId xmlns:a16="http://schemas.microsoft.com/office/drawing/2014/main" id="{E86ACE6C-8EE2-4372-AB09-14B75BFF3D3C}"/>
              </a:ext>
            </a:extLst>
          </p:cNvPr>
          <p:cNvSpPr txBox="1"/>
          <p:nvPr/>
        </p:nvSpPr>
        <p:spPr>
          <a:xfrm>
            <a:off x="1000528" y="1311639"/>
            <a:ext cx="14886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spc="2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SPECIAL</a:t>
            </a:r>
          </a:p>
        </p:txBody>
      </p:sp>
    </p:spTree>
    <p:extLst>
      <p:ext uri="{BB962C8B-B14F-4D97-AF65-F5344CB8AC3E}">
        <p14:creationId xmlns:p14="http://schemas.microsoft.com/office/powerpoint/2010/main" val="23125905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567D7444-8D9A-4831-8EFA-CAB472D94410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-3175"/>
            <a:ext cx="7648575" cy="7562850"/>
          </a:xfrm>
          <a:prstGeom prst="rect">
            <a:avLst/>
          </a:prstGeom>
          <a:solidFill>
            <a:srgbClr val="1E304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9">
            <a:extLst>
              <a:ext uri="{FF2B5EF4-FFF2-40B4-BE49-F238E27FC236}">
                <a16:creationId xmlns:a16="http://schemas.microsoft.com/office/drawing/2014/main" id="{4E4CA78E-D9C4-434B-8DA8-7809E1F8F8EE}"/>
              </a:ext>
            </a:extLst>
          </p:cNvPr>
          <p:cNvSpPr>
            <a:spLocks noEditPoints="1"/>
          </p:cNvSpPr>
          <p:nvPr/>
        </p:nvSpPr>
        <p:spPr bwMode="auto">
          <a:xfrm>
            <a:off x="-610139" y="-868481"/>
            <a:ext cx="15953913" cy="5102846"/>
          </a:xfrm>
          <a:custGeom>
            <a:avLst/>
            <a:gdLst>
              <a:gd name="T0" fmla="*/ 4276 w 5161"/>
              <a:gd name="T1" fmla="*/ 856 h 1653"/>
              <a:gd name="T2" fmla="*/ 4251 w 5161"/>
              <a:gd name="T3" fmla="*/ 361 h 1653"/>
              <a:gd name="T4" fmla="*/ 4024 w 5161"/>
              <a:gd name="T5" fmla="*/ 822 h 1653"/>
              <a:gd name="T6" fmla="*/ 3936 w 5161"/>
              <a:gd name="T7" fmla="*/ 805 h 1653"/>
              <a:gd name="T8" fmla="*/ 3645 w 5161"/>
              <a:gd name="T9" fmla="*/ 1054 h 1653"/>
              <a:gd name="T10" fmla="*/ 4550 w 5161"/>
              <a:gd name="T11" fmla="*/ 292 h 1653"/>
              <a:gd name="T12" fmla="*/ 4485 w 5161"/>
              <a:gd name="T13" fmla="*/ 1005 h 1653"/>
              <a:gd name="T14" fmla="*/ 4908 w 5161"/>
              <a:gd name="T15" fmla="*/ 977 h 1653"/>
              <a:gd name="T16" fmla="*/ 4462 w 5161"/>
              <a:gd name="T17" fmla="*/ 512 h 1653"/>
              <a:gd name="T18" fmla="*/ 4960 w 5161"/>
              <a:gd name="T19" fmla="*/ 259 h 1653"/>
              <a:gd name="T20" fmla="*/ 258 w 5161"/>
              <a:gd name="T21" fmla="*/ 199 h 1653"/>
              <a:gd name="T22" fmla="*/ 4602 w 5161"/>
              <a:gd name="T23" fmla="*/ 1180 h 1653"/>
              <a:gd name="T24" fmla="*/ 4121 w 5161"/>
              <a:gd name="T25" fmla="*/ 1406 h 1653"/>
              <a:gd name="T26" fmla="*/ 3755 w 5161"/>
              <a:gd name="T27" fmla="*/ 1306 h 1653"/>
              <a:gd name="T28" fmla="*/ 4331 w 5161"/>
              <a:gd name="T29" fmla="*/ 1423 h 1653"/>
              <a:gd name="T30" fmla="*/ 4027 w 5161"/>
              <a:gd name="T31" fmla="*/ 1516 h 1653"/>
              <a:gd name="T32" fmla="*/ 3973 w 5161"/>
              <a:gd name="T33" fmla="*/ 1123 h 1653"/>
              <a:gd name="T34" fmla="*/ 2970 w 5161"/>
              <a:gd name="T35" fmla="*/ 1446 h 1653"/>
              <a:gd name="T36" fmla="*/ 3080 w 5161"/>
              <a:gd name="T37" fmla="*/ 1344 h 1653"/>
              <a:gd name="T38" fmla="*/ 3457 w 5161"/>
              <a:gd name="T39" fmla="*/ 1290 h 1653"/>
              <a:gd name="T40" fmla="*/ 1398 w 5161"/>
              <a:gd name="T41" fmla="*/ 1208 h 1653"/>
              <a:gd name="T42" fmla="*/ 1166 w 5161"/>
              <a:gd name="T43" fmla="*/ 1161 h 1653"/>
              <a:gd name="T44" fmla="*/ 1217 w 5161"/>
              <a:gd name="T45" fmla="*/ 739 h 1653"/>
              <a:gd name="T46" fmla="*/ 1350 w 5161"/>
              <a:gd name="T47" fmla="*/ 885 h 1653"/>
              <a:gd name="T48" fmla="*/ 427 w 5161"/>
              <a:gd name="T49" fmla="*/ 637 h 1653"/>
              <a:gd name="T50" fmla="*/ 848 w 5161"/>
              <a:gd name="T51" fmla="*/ 999 h 1653"/>
              <a:gd name="T52" fmla="*/ 472 w 5161"/>
              <a:gd name="T53" fmla="*/ 555 h 1653"/>
              <a:gd name="T54" fmla="*/ 551 w 5161"/>
              <a:gd name="T55" fmla="*/ 858 h 1653"/>
              <a:gd name="T56" fmla="*/ 385 w 5161"/>
              <a:gd name="T57" fmla="*/ 964 h 1653"/>
              <a:gd name="T58" fmla="*/ 1434 w 5161"/>
              <a:gd name="T59" fmla="*/ 667 h 1653"/>
              <a:gd name="T60" fmla="*/ 1608 w 5161"/>
              <a:gd name="T61" fmla="*/ 707 h 1653"/>
              <a:gd name="T62" fmla="*/ 1182 w 5161"/>
              <a:gd name="T63" fmla="*/ 638 h 1653"/>
              <a:gd name="T64" fmla="*/ 2013 w 5161"/>
              <a:gd name="T65" fmla="*/ 372 h 1653"/>
              <a:gd name="T66" fmla="*/ 1806 w 5161"/>
              <a:gd name="T67" fmla="*/ 928 h 1653"/>
              <a:gd name="T68" fmla="*/ 1733 w 5161"/>
              <a:gd name="T69" fmla="*/ 1204 h 1653"/>
              <a:gd name="T70" fmla="*/ 1936 w 5161"/>
              <a:gd name="T71" fmla="*/ 1248 h 1653"/>
              <a:gd name="T72" fmla="*/ 2035 w 5161"/>
              <a:gd name="T73" fmla="*/ 1201 h 1653"/>
              <a:gd name="T74" fmla="*/ 2138 w 5161"/>
              <a:gd name="T75" fmla="*/ 1231 h 1653"/>
              <a:gd name="T76" fmla="*/ 2212 w 5161"/>
              <a:gd name="T77" fmla="*/ 747 h 1653"/>
              <a:gd name="T78" fmla="*/ 2252 w 5161"/>
              <a:gd name="T79" fmla="*/ 1161 h 1653"/>
              <a:gd name="T80" fmla="*/ 2428 w 5161"/>
              <a:gd name="T81" fmla="*/ 871 h 1653"/>
              <a:gd name="T82" fmla="*/ 1854 w 5161"/>
              <a:gd name="T83" fmla="*/ 677 h 1653"/>
              <a:gd name="T84" fmla="*/ 1767 w 5161"/>
              <a:gd name="T85" fmla="*/ 1277 h 1653"/>
              <a:gd name="T86" fmla="*/ 2034 w 5161"/>
              <a:gd name="T87" fmla="*/ 898 h 1653"/>
              <a:gd name="T88" fmla="*/ 1941 w 5161"/>
              <a:gd name="T89" fmla="*/ 1356 h 1653"/>
              <a:gd name="T90" fmla="*/ 2113 w 5161"/>
              <a:gd name="T91" fmla="*/ 1259 h 1653"/>
              <a:gd name="T92" fmla="*/ 3037 w 5161"/>
              <a:gd name="T93" fmla="*/ 1026 h 1653"/>
              <a:gd name="T94" fmla="*/ 2375 w 5161"/>
              <a:gd name="T95" fmla="*/ 1299 h 1653"/>
              <a:gd name="T96" fmla="*/ 2703 w 5161"/>
              <a:gd name="T97" fmla="*/ 1351 h 1653"/>
              <a:gd name="T98" fmla="*/ 2677 w 5161"/>
              <a:gd name="T99" fmla="*/ 848 h 1653"/>
              <a:gd name="T100" fmla="*/ 2360 w 5161"/>
              <a:gd name="T101" fmla="*/ 908 h 1653"/>
              <a:gd name="T102" fmla="*/ 1978 w 5161"/>
              <a:gd name="T103" fmla="*/ 401 h 1653"/>
              <a:gd name="T104" fmla="*/ 2026 w 5161"/>
              <a:gd name="T105" fmla="*/ 144 h 1653"/>
              <a:gd name="T106" fmla="*/ 2215 w 5161"/>
              <a:gd name="T107" fmla="*/ 608 h 1653"/>
              <a:gd name="T108" fmla="*/ 2133 w 5161"/>
              <a:gd name="T109" fmla="*/ 1069 h 1653"/>
              <a:gd name="T110" fmla="*/ 1862 w 5161"/>
              <a:gd name="T111" fmla="*/ 927 h 1653"/>
              <a:gd name="T112" fmla="*/ 2028 w 5161"/>
              <a:gd name="T113" fmla="*/ 202 h 1653"/>
              <a:gd name="T114" fmla="*/ 1083 w 5161"/>
              <a:gd name="T115" fmla="*/ 298 h 1653"/>
              <a:gd name="T116" fmla="*/ 556 w 5161"/>
              <a:gd name="T117" fmla="*/ 269 h 1653"/>
              <a:gd name="T118" fmla="*/ 3652 w 5161"/>
              <a:gd name="T119" fmla="*/ 438 h 1653"/>
              <a:gd name="T120" fmla="*/ 3211 w 5161"/>
              <a:gd name="T121" fmla="*/ 413 h 1653"/>
              <a:gd name="T122" fmla="*/ 3258 w 5161"/>
              <a:gd name="T123" fmla="*/ 440 h 1653"/>
              <a:gd name="T124" fmla="*/ 2400 w 5161"/>
              <a:gd name="T125" fmla="*/ 520 h 16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5161" h="1653">
                <a:moveTo>
                  <a:pt x="5142" y="354"/>
                </a:moveTo>
                <a:cubicBezTo>
                  <a:pt x="5135" y="348"/>
                  <a:pt x="5129" y="342"/>
                  <a:pt x="5122" y="336"/>
                </a:cubicBezTo>
                <a:cubicBezTo>
                  <a:pt x="5118" y="331"/>
                  <a:pt x="5113" y="326"/>
                  <a:pt x="5108" y="322"/>
                </a:cubicBezTo>
                <a:cubicBezTo>
                  <a:pt x="5089" y="305"/>
                  <a:pt x="5067" y="294"/>
                  <a:pt x="5043" y="286"/>
                </a:cubicBezTo>
                <a:cubicBezTo>
                  <a:pt x="5043" y="285"/>
                  <a:pt x="5043" y="284"/>
                  <a:pt x="5043" y="283"/>
                </a:cubicBezTo>
                <a:cubicBezTo>
                  <a:pt x="5053" y="273"/>
                  <a:pt x="5057" y="261"/>
                  <a:pt x="5052" y="247"/>
                </a:cubicBezTo>
                <a:cubicBezTo>
                  <a:pt x="5050" y="243"/>
                  <a:pt x="5053" y="244"/>
                  <a:pt x="5055" y="243"/>
                </a:cubicBezTo>
                <a:cubicBezTo>
                  <a:pt x="5061" y="242"/>
                  <a:pt x="5066" y="240"/>
                  <a:pt x="5070" y="236"/>
                </a:cubicBezTo>
                <a:cubicBezTo>
                  <a:pt x="5072" y="234"/>
                  <a:pt x="5075" y="233"/>
                  <a:pt x="5074" y="229"/>
                </a:cubicBezTo>
                <a:cubicBezTo>
                  <a:pt x="5072" y="225"/>
                  <a:pt x="5069" y="227"/>
                  <a:pt x="5066" y="227"/>
                </a:cubicBezTo>
                <a:cubicBezTo>
                  <a:pt x="5060" y="227"/>
                  <a:pt x="5053" y="227"/>
                  <a:pt x="5047" y="226"/>
                </a:cubicBezTo>
                <a:cubicBezTo>
                  <a:pt x="5041" y="224"/>
                  <a:pt x="5040" y="219"/>
                  <a:pt x="5039" y="215"/>
                </a:cubicBezTo>
                <a:cubicBezTo>
                  <a:pt x="5038" y="210"/>
                  <a:pt x="5043" y="211"/>
                  <a:pt x="5045" y="210"/>
                </a:cubicBezTo>
                <a:cubicBezTo>
                  <a:pt x="5053" y="206"/>
                  <a:pt x="5059" y="201"/>
                  <a:pt x="5064" y="194"/>
                </a:cubicBezTo>
                <a:cubicBezTo>
                  <a:pt x="5066" y="191"/>
                  <a:pt x="5072" y="188"/>
                  <a:pt x="5068" y="183"/>
                </a:cubicBezTo>
                <a:cubicBezTo>
                  <a:pt x="5064" y="179"/>
                  <a:pt x="5061" y="185"/>
                  <a:pt x="5058" y="187"/>
                </a:cubicBezTo>
                <a:cubicBezTo>
                  <a:pt x="5048" y="192"/>
                  <a:pt x="5038" y="199"/>
                  <a:pt x="5025" y="194"/>
                </a:cubicBezTo>
                <a:cubicBezTo>
                  <a:pt x="5029" y="184"/>
                  <a:pt x="5036" y="175"/>
                  <a:pt x="5046" y="173"/>
                </a:cubicBezTo>
                <a:cubicBezTo>
                  <a:pt x="5055" y="172"/>
                  <a:pt x="5055" y="168"/>
                  <a:pt x="5052" y="162"/>
                </a:cubicBezTo>
                <a:cubicBezTo>
                  <a:pt x="5051" y="158"/>
                  <a:pt x="5049" y="153"/>
                  <a:pt x="5043" y="153"/>
                </a:cubicBezTo>
                <a:cubicBezTo>
                  <a:pt x="5038" y="153"/>
                  <a:pt x="5033" y="155"/>
                  <a:pt x="5030" y="160"/>
                </a:cubicBezTo>
                <a:cubicBezTo>
                  <a:pt x="5025" y="168"/>
                  <a:pt x="5018" y="175"/>
                  <a:pt x="5014" y="183"/>
                </a:cubicBezTo>
                <a:cubicBezTo>
                  <a:pt x="5004" y="178"/>
                  <a:pt x="5003" y="171"/>
                  <a:pt x="5004" y="162"/>
                </a:cubicBezTo>
                <a:cubicBezTo>
                  <a:pt x="5005" y="158"/>
                  <a:pt x="5006" y="154"/>
                  <a:pt x="5007" y="150"/>
                </a:cubicBezTo>
                <a:cubicBezTo>
                  <a:pt x="5008" y="146"/>
                  <a:pt x="5009" y="144"/>
                  <a:pt x="5005" y="142"/>
                </a:cubicBezTo>
                <a:cubicBezTo>
                  <a:pt x="5002" y="140"/>
                  <a:pt x="5000" y="142"/>
                  <a:pt x="4998" y="144"/>
                </a:cubicBezTo>
                <a:cubicBezTo>
                  <a:pt x="4993" y="150"/>
                  <a:pt x="4990" y="155"/>
                  <a:pt x="4989" y="162"/>
                </a:cubicBezTo>
                <a:cubicBezTo>
                  <a:pt x="4988" y="166"/>
                  <a:pt x="4988" y="167"/>
                  <a:pt x="4983" y="167"/>
                </a:cubicBezTo>
                <a:cubicBezTo>
                  <a:pt x="4966" y="166"/>
                  <a:pt x="4949" y="165"/>
                  <a:pt x="4934" y="174"/>
                </a:cubicBezTo>
                <a:cubicBezTo>
                  <a:pt x="4912" y="186"/>
                  <a:pt x="4901" y="206"/>
                  <a:pt x="4893" y="229"/>
                </a:cubicBezTo>
                <a:cubicBezTo>
                  <a:pt x="4890" y="238"/>
                  <a:pt x="4889" y="247"/>
                  <a:pt x="4876" y="246"/>
                </a:cubicBezTo>
                <a:cubicBezTo>
                  <a:pt x="4874" y="246"/>
                  <a:pt x="4873" y="247"/>
                  <a:pt x="4871" y="247"/>
                </a:cubicBezTo>
                <a:cubicBezTo>
                  <a:pt x="4863" y="250"/>
                  <a:pt x="4855" y="254"/>
                  <a:pt x="4846" y="256"/>
                </a:cubicBezTo>
                <a:cubicBezTo>
                  <a:pt x="4816" y="262"/>
                  <a:pt x="4786" y="273"/>
                  <a:pt x="4754" y="278"/>
                </a:cubicBezTo>
                <a:cubicBezTo>
                  <a:pt x="4744" y="279"/>
                  <a:pt x="4736" y="288"/>
                  <a:pt x="4726" y="290"/>
                </a:cubicBezTo>
                <a:cubicBezTo>
                  <a:pt x="4715" y="293"/>
                  <a:pt x="4705" y="297"/>
                  <a:pt x="4697" y="305"/>
                </a:cubicBezTo>
                <a:cubicBezTo>
                  <a:pt x="4695" y="306"/>
                  <a:pt x="4693" y="308"/>
                  <a:pt x="4690" y="308"/>
                </a:cubicBezTo>
                <a:cubicBezTo>
                  <a:pt x="4671" y="314"/>
                  <a:pt x="4657" y="329"/>
                  <a:pt x="4637" y="334"/>
                </a:cubicBezTo>
                <a:cubicBezTo>
                  <a:pt x="4632" y="335"/>
                  <a:pt x="4627" y="338"/>
                  <a:pt x="4621" y="338"/>
                </a:cubicBezTo>
                <a:cubicBezTo>
                  <a:pt x="4607" y="340"/>
                  <a:pt x="4595" y="344"/>
                  <a:pt x="4583" y="351"/>
                </a:cubicBezTo>
                <a:cubicBezTo>
                  <a:pt x="4573" y="358"/>
                  <a:pt x="4562" y="364"/>
                  <a:pt x="4551" y="369"/>
                </a:cubicBezTo>
                <a:cubicBezTo>
                  <a:pt x="4559" y="355"/>
                  <a:pt x="4566" y="341"/>
                  <a:pt x="4573" y="327"/>
                </a:cubicBezTo>
                <a:cubicBezTo>
                  <a:pt x="4580" y="314"/>
                  <a:pt x="4589" y="301"/>
                  <a:pt x="4586" y="285"/>
                </a:cubicBezTo>
                <a:cubicBezTo>
                  <a:pt x="4583" y="267"/>
                  <a:pt x="4579" y="250"/>
                  <a:pt x="4567" y="235"/>
                </a:cubicBezTo>
                <a:cubicBezTo>
                  <a:pt x="4559" y="225"/>
                  <a:pt x="4559" y="219"/>
                  <a:pt x="4568" y="209"/>
                </a:cubicBezTo>
                <a:cubicBezTo>
                  <a:pt x="4581" y="193"/>
                  <a:pt x="4595" y="177"/>
                  <a:pt x="4607" y="160"/>
                </a:cubicBezTo>
                <a:cubicBezTo>
                  <a:pt x="4611" y="155"/>
                  <a:pt x="4612" y="145"/>
                  <a:pt x="4609" y="141"/>
                </a:cubicBezTo>
                <a:cubicBezTo>
                  <a:pt x="4599" y="129"/>
                  <a:pt x="4591" y="113"/>
                  <a:pt x="4573" y="108"/>
                </a:cubicBezTo>
                <a:cubicBezTo>
                  <a:pt x="4571" y="107"/>
                  <a:pt x="4569" y="105"/>
                  <a:pt x="4569" y="103"/>
                </a:cubicBezTo>
                <a:cubicBezTo>
                  <a:pt x="4565" y="92"/>
                  <a:pt x="4554" y="88"/>
                  <a:pt x="4546" y="90"/>
                </a:cubicBezTo>
                <a:cubicBezTo>
                  <a:pt x="4539" y="92"/>
                  <a:pt x="4533" y="102"/>
                  <a:pt x="4528" y="109"/>
                </a:cubicBezTo>
                <a:cubicBezTo>
                  <a:pt x="4524" y="117"/>
                  <a:pt x="4521" y="126"/>
                  <a:pt x="4518" y="135"/>
                </a:cubicBezTo>
                <a:cubicBezTo>
                  <a:pt x="4515" y="140"/>
                  <a:pt x="4513" y="147"/>
                  <a:pt x="4510" y="152"/>
                </a:cubicBezTo>
                <a:cubicBezTo>
                  <a:pt x="4504" y="158"/>
                  <a:pt x="4498" y="167"/>
                  <a:pt x="4491" y="167"/>
                </a:cubicBezTo>
                <a:cubicBezTo>
                  <a:pt x="4473" y="168"/>
                  <a:pt x="4454" y="162"/>
                  <a:pt x="4435" y="167"/>
                </a:cubicBezTo>
                <a:cubicBezTo>
                  <a:pt x="4420" y="170"/>
                  <a:pt x="4407" y="175"/>
                  <a:pt x="4395" y="184"/>
                </a:cubicBezTo>
                <a:cubicBezTo>
                  <a:pt x="4380" y="197"/>
                  <a:pt x="4366" y="212"/>
                  <a:pt x="4350" y="225"/>
                </a:cubicBezTo>
                <a:cubicBezTo>
                  <a:pt x="4337" y="236"/>
                  <a:pt x="4327" y="251"/>
                  <a:pt x="4309" y="256"/>
                </a:cubicBezTo>
                <a:cubicBezTo>
                  <a:pt x="4303" y="258"/>
                  <a:pt x="4297" y="260"/>
                  <a:pt x="4291" y="262"/>
                </a:cubicBezTo>
                <a:cubicBezTo>
                  <a:pt x="4279" y="266"/>
                  <a:pt x="4267" y="272"/>
                  <a:pt x="4254" y="275"/>
                </a:cubicBezTo>
                <a:cubicBezTo>
                  <a:pt x="4234" y="279"/>
                  <a:pt x="4216" y="289"/>
                  <a:pt x="4200" y="300"/>
                </a:cubicBezTo>
                <a:cubicBezTo>
                  <a:pt x="4190" y="307"/>
                  <a:pt x="4181" y="313"/>
                  <a:pt x="4171" y="317"/>
                </a:cubicBezTo>
                <a:cubicBezTo>
                  <a:pt x="4157" y="323"/>
                  <a:pt x="4142" y="324"/>
                  <a:pt x="4129" y="331"/>
                </a:cubicBezTo>
                <a:cubicBezTo>
                  <a:pt x="4108" y="342"/>
                  <a:pt x="4089" y="355"/>
                  <a:pt x="4069" y="368"/>
                </a:cubicBezTo>
                <a:cubicBezTo>
                  <a:pt x="4060" y="374"/>
                  <a:pt x="4051" y="382"/>
                  <a:pt x="4041" y="385"/>
                </a:cubicBezTo>
                <a:cubicBezTo>
                  <a:pt x="4019" y="391"/>
                  <a:pt x="4002" y="404"/>
                  <a:pt x="3987" y="421"/>
                </a:cubicBezTo>
                <a:cubicBezTo>
                  <a:pt x="3979" y="429"/>
                  <a:pt x="3968" y="432"/>
                  <a:pt x="3955" y="430"/>
                </a:cubicBezTo>
                <a:cubicBezTo>
                  <a:pt x="3943" y="428"/>
                  <a:pt x="3929" y="426"/>
                  <a:pt x="3917" y="428"/>
                </a:cubicBezTo>
                <a:cubicBezTo>
                  <a:pt x="3902" y="431"/>
                  <a:pt x="3887" y="429"/>
                  <a:pt x="3872" y="427"/>
                </a:cubicBezTo>
                <a:cubicBezTo>
                  <a:pt x="3859" y="424"/>
                  <a:pt x="3846" y="419"/>
                  <a:pt x="3832" y="416"/>
                </a:cubicBezTo>
                <a:cubicBezTo>
                  <a:pt x="3826" y="414"/>
                  <a:pt x="3819" y="414"/>
                  <a:pt x="3813" y="415"/>
                </a:cubicBezTo>
                <a:cubicBezTo>
                  <a:pt x="3791" y="419"/>
                  <a:pt x="3781" y="437"/>
                  <a:pt x="3771" y="453"/>
                </a:cubicBezTo>
                <a:cubicBezTo>
                  <a:pt x="3765" y="461"/>
                  <a:pt x="3772" y="473"/>
                  <a:pt x="3782" y="471"/>
                </a:cubicBezTo>
                <a:cubicBezTo>
                  <a:pt x="3800" y="468"/>
                  <a:pt x="3816" y="476"/>
                  <a:pt x="3832" y="481"/>
                </a:cubicBezTo>
                <a:cubicBezTo>
                  <a:pt x="3849" y="486"/>
                  <a:pt x="3866" y="490"/>
                  <a:pt x="3883" y="494"/>
                </a:cubicBezTo>
                <a:cubicBezTo>
                  <a:pt x="3889" y="495"/>
                  <a:pt x="3895" y="497"/>
                  <a:pt x="3901" y="499"/>
                </a:cubicBezTo>
                <a:cubicBezTo>
                  <a:pt x="3915" y="505"/>
                  <a:pt x="3929" y="512"/>
                  <a:pt x="3943" y="518"/>
                </a:cubicBezTo>
                <a:cubicBezTo>
                  <a:pt x="3949" y="520"/>
                  <a:pt x="3957" y="522"/>
                  <a:pt x="3964" y="522"/>
                </a:cubicBezTo>
                <a:cubicBezTo>
                  <a:pt x="3995" y="521"/>
                  <a:pt x="4025" y="512"/>
                  <a:pt x="4053" y="500"/>
                </a:cubicBezTo>
                <a:cubicBezTo>
                  <a:pt x="4055" y="499"/>
                  <a:pt x="4058" y="499"/>
                  <a:pt x="4061" y="499"/>
                </a:cubicBezTo>
                <a:cubicBezTo>
                  <a:pt x="4051" y="512"/>
                  <a:pt x="4042" y="523"/>
                  <a:pt x="4034" y="534"/>
                </a:cubicBezTo>
                <a:cubicBezTo>
                  <a:pt x="4026" y="546"/>
                  <a:pt x="4019" y="558"/>
                  <a:pt x="4012" y="570"/>
                </a:cubicBezTo>
                <a:cubicBezTo>
                  <a:pt x="4007" y="577"/>
                  <a:pt x="4002" y="583"/>
                  <a:pt x="3998" y="590"/>
                </a:cubicBezTo>
                <a:cubicBezTo>
                  <a:pt x="3991" y="604"/>
                  <a:pt x="3984" y="619"/>
                  <a:pt x="3978" y="634"/>
                </a:cubicBezTo>
                <a:cubicBezTo>
                  <a:pt x="3972" y="647"/>
                  <a:pt x="3966" y="660"/>
                  <a:pt x="3961" y="673"/>
                </a:cubicBezTo>
                <a:cubicBezTo>
                  <a:pt x="3954" y="691"/>
                  <a:pt x="3948" y="711"/>
                  <a:pt x="3938" y="727"/>
                </a:cubicBezTo>
                <a:cubicBezTo>
                  <a:pt x="3927" y="746"/>
                  <a:pt x="3921" y="767"/>
                  <a:pt x="3917" y="788"/>
                </a:cubicBezTo>
                <a:cubicBezTo>
                  <a:pt x="3905" y="785"/>
                  <a:pt x="3893" y="782"/>
                  <a:pt x="3881" y="781"/>
                </a:cubicBezTo>
                <a:cubicBezTo>
                  <a:pt x="3868" y="780"/>
                  <a:pt x="3854" y="777"/>
                  <a:pt x="3848" y="762"/>
                </a:cubicBezTo>
                <a:cubicBezTo>
                  <a:pt x="3847" y="760"/>
                  <a:pt x="3844" y="758"/>
                  <a:pt x="3843" y="756"/>
                </a:cubicBezTo>
                <a:cubicBezTo>
                  <a:pt x="3809" y="723"/>
                  <a:pt x="3773" y="690"/>
                  <a:pt x="3743" y="652"/>
                </a:cubicBezTo>
                <a:cubicBezTo>
                  <a:pt x="3741" y="650"/>
                  <a:pt x="3739" y="647"/>
                  <a:pt x="3736" y="645"/>
                </a:cubicBezTo>
                <a:cubicBezTo>
                  <a:pt x="3714" y="628"/>
                  <a:pt x="3688" y="616"/>
                  <a:pt x="3675" y="589"/>
                </a:cubicBezTo>
                <a:cubicBezTo>
                  <a:pt x="3674" y="587"/>
                  <a:pt x="3671" y="586"/>
                  <a:pt x="3669" y="584"/>
                </a:cubicBezTo>
                <a:cubicBezTo>
                  <a:pt x="3655" y="571"/>
                  <a:pt x="3636" y="570"/>
                  <a:pt x="3618" y="566"/>
                </a:cubicBezTo>
                <a:cubicBezTo>
                  <a:pt x="3603" y="563"/>
                  <a:pt x="3587" y="561"/>
                  <a:pt x="3571" y="566"/>
                </a:cubicBezTo>
                <a:cubicBezTo>
                  <a:pt x="3531" y="580"/>
                  <a:pt x="3493" y="598"/>
                  <a:pt x="3455" y="616"/>
                </a:cubicBezTo>
                <a:cubicBezTo>
                  <a:pt x="3448" y="619"/>
                  <a:pt x="3443" y="626"/>
                  <a:pt x="3435" y="629"/>
                </a:cubicBezTo>
                <a:cubicBezTo>
                  <a:pt x="3407" y="640"/>
                  <a:pt x="3391" y="664"/>
                  <a:pt x="3391" y="694"/>
                </a:cubicBezTo>
                <a:cubicBezTo>
                  <a:pt x="3387" y="721"/>
                  <a:pt x="3388" y="751"/>
                  <a:pt x="3386" y="780"/>
                </a:cubicBezTo>
                <a:cubicBezTo>
                  <a:pt x="3385" y="787"/>
                  <a:pt x="3382" y="785"/>
                  <a:pt x="3378" y="786"/>
                </a:cubicBezTo>
                <a:cubicBezTo>
                  <a:pt x="3348" y="789"/>
                  <a:pt x="3317" y="790"/>
                  <a:pt x="3291" y="809"/>
                </a:cubicBezTo>
                <a:cubicBezTo>
                  <a:pt x="3276" y="820"/>
                  <a:pt x="3261" y="830"/>
                  <a:pt x="3247" y="840"/>
                </a:cubicBezTo>
                <a:cubicBezTo>
                  <a:pt x="3231" y="851"/>
                  <a:pt x="3219" y="865"/>
                  <a:pt x="3215" y="885"/>
                </a:cubicBezTo>
                <a:cubicBezTo>
                  <a:pt x="3212" y="904"/>
                  <a:pt x="3212" y="922"/>
                  <a:pt x="3214" y="941"/>
                </a:cubicBezTo>
                <a:cubicBezTo>
                  <a:pt x="3217" y="965"/>
                  <a:pt x="3225" y="987"/>
                  <a:pt x="3245" y="1003"/>
                </a:cubicBezTo>
                <a:cubicBezTo>
                  <a:pt x="3280" y="1032"/>
                  <a:pt x="3322" y="1047"/>
                  <a:pt x="3365" y="1059"/>
                </a:cubicBezTo>
                <a:cubicBezTo>
                  <a:pt x="3402" y="1069"/>
                  <a:pt x="3440" y="1074"/>
                  <a:pt x="3478" y="1080"/>
                </a:cubicBezTo>
                <a:cubicBezTo>
                  <a:pt x="3505" y="1084"/>
                  <a:pt x="3532" y="1090"/>
                  <a:pt x="3560" y="1092"/>
                </a:cubicBezTo>
                <a:cubicBezTo>
                  <a:pt x="3599" y="1095"/>
                  <a:pt x="3638" y="1099"/>
                  <a:pt x="3677" y="1099"/>
                </a:cubicBezTo>
                <a:cubicBezTo>
                  <a:pt x="3719" y="1100"/>
                  <a:pt x="3760" y="1103"/>
                  <a:pt x="3802" y="1098"/>
                </a:cubicBezTo>
                <a:cubicBezTo>
                  <a:pt x="3836" y="1094"/>
                  <a:pt x="3869" y="1090"/>
                  <a:pt x="3902" y="1084"/>
                </a:cubicBezTo>
                <a:cubicBezTo>
                  <a:pt x="3931" y="1079"/>
                  <a:pt x="3959" y="1070"/>
                  <a:pt x="3986" y="1058"/>
                </a:cubicBezTo>
                <a:cubicBezTo>
                  <a:pt x="4014" y="1046"/>
                  <a:pt x="4040" y="1033"/>
                  <a:pt x="4065" y="1016"/>
                </a:cubicBezTo>
                <a:cubicBezTo>
                  <a:pt x="4075" y="1009"/>
                  <a:pt x="4084" y="999"/>
                  <a:pt x="4087" y="986"/>
                </a:cubicBezTo>
                <a:cubicBezTo>
                  <a:pt x="4096" y="959"/>
                  <a:pt x="4100" y="932"/>
                  <a:pt x="4094" y="904"/>
                </a:cubicBezTo>
                <a:cubicBezTo>
                  <a:pt x="4090" y="886"/>
                  <a:pt x="4086" y="868"/>
                  <a:pt x="4074" y="856"/>
                </a:cubicBezTo>
                <a:cubicBezTo>
                  <a:pt x="4082" y="851"/>
                  <a:pt x="4091" y="847"/>
                  <a:pt x="4100" y="844"/>
                </a:cubicBezTo>
                <a:cubicBezTo>
                  <a:pt x="4125" y="837"/>
                  <a:pt x="4146" y="824"/>
                  <a:pt x="4167" y="811"/>
                </a:cubicBezTo>
                <a:cubicBezTo>
                  <a:pt x="4185" y="800"/>
                  <a:pt x="4200" y="783"/>
                  <a:pt x="4215" y="768"/>
                </a:cubicBezTo>
                <a:cubicBezTo>
                  <a:pt x="4226" y="757"/>
                  <a:pt x="4236" y="744"/>
                  <a:pt x="4246" y="732"/>
                </a:cubicBezTo>
                <a:cubicBezTo>
                  <a:pt x="4247" y="733"/>
                  <a:pt x="4248" y="733"/>
                  <a:pt x="4249" y="734"/>
                </a:cubicBezTo>
                <a:cubicBezTo>
                  <a:pt x="4250" y="738"/>
                  <a:pt x="4250" y="742"/>
                  <a:pt x="4250" y="745"/>
                </a:cubicBezTo>
                <a:cubicBezTo>
                  <a:pt x="4250" y="749"/>
                  <a:pt x="4250" y="753"/>
                  <a:pt x="4249" y="757"/>
                </a:cubicBezTo>
                <a:cubicBezTo>
                  <a:pt x="4242" y="795"/>
                  <a:pt x="4252" y="827"/>
                  <a:pt x="4276" y="856"/>
                </a:cubicBezTo>
                <a:cubicBezTo>
                  <a:pt x="4251" y="853"/>
                  <a:pt x="4226" y="850"/>
                  <a:pt x="4202" y="847"/>
                </a:cubicBezTo>
                <a:cubicBezTo>
                  <a:pt x="4193" y="846"/>
                  <a:pt x="4186" y="848"/>
                  <a:pt x="4179" y="854"/>
                </a:cubicBezTo>
                <a:cubicBezTo>
                  <a:pt x="4165" y="866"/>
                  <a:pt x="4154" y="881"/>
                  <a:pt x="4140" y="892"/>
                </a:cubicBezTo>
                <a:cubicBezTo>
                  <a:pt x="4123" y="905"/>
                  <a:pt x="4120" y="923"/>
                  <a:pt x="4122" y="941"/>
                </a:cubicBezTo>
                <a:cubicBezTo>
                  <a:pt x="4125" y="974"/>
                  <a:pt x="4137" y="1004"/>
                  <a:pt x="4162" y="1028"/>
                </a:cubicBezTo>
                <a:cubicBezTo>
                  <a:pt x="4186" y="1050"/>
                  <a:pt x="4214" y="1068"/>
                  <a:pt x="4245" y="1079"/>
                </a:cubicBezTo>
                <a:cubicBezTo>
                  <a:pt x="4268" y="1087"/>
                  <a:pt x="4292" y="1096"/>
                  <a:pt x="4318" y="1098"/>
                </a:cubicBezTo>
                <a:cubicBezTo>
                  <a:pt x="4331" y="1099"/>
                  <a:pt x="4344" y="1106"/>
                  <a:pt x="4358" y="1101"/>
                </a:cubicBezTo>
                <a:cubicBezTo>
                  <a:pt x="4359" y="1101"/>
                  <a:pt x="4359" y="1101"/>
                  <a:pt x="4360" y="1101"/>
                </a:cubicBezTo>
                <a:cubicBezTo>
                  <a:pt x="4373" y="1106"/>
                  <a:pt x="4386" y="1100"/>
                  <a:pt x="4399" y="1097"/>
                </a:cubicBezTo>
                <a:cubicBezTo>
                  <a:pt x="4438" y="1089"/>
                  <a:pt x="4470" y="1069"/>
                  <a:pt x="4501" y="1047"/>
                </a:cubicBezTo>
                <a:cubicBezTo>
                  <a:pt x="4528" y="1028"/>
                  <a:pt x="4543" y="1002"/>
                  <a:pt x="4547" y="970"/>
                </a:cubicBezTo>
                <a:cubicBezTo>
                  <a:pt x="4548" y="964"/>
                  <a:pt x="4549" y="958"/>
                  <a:pt x="4550" y="953"/>
                </a:cubicBezTo>
                <a:cubicBezTo>
                  <a:pt x="4561" y="969"/>
                  <a:pt x="4573" y="984"/>
                  <a:pt x="4583" y="1001"/>
                </a:cubicBezTo>
                <a:cubicBezTo>
                  <a:pt x="4596" y="1024"/>
                  <a:pt x="4614" y="1045"/>
                  <a:pt x="4638" y="1059"/>
                </a:cubicBezTo>
                <a:cubicBezTo>
                  <a:pt x="4652" y="1068"/>
                  <a:pt x="4668" y="1073"/>
                  <a:pt x="4680" y="1084"/>
                </a:cubicBezTo>
                <a:cubicBezTo>
                  <a:pt x="4686" y="1090"/>
                  <a:pt x="4693" y="1092"/>
                  <a:pt x="4701" y="1092"/>
                </a:cubicBezTo>
                <a:cubicBezTo>
                  <a:pt x="4720" y="1090"/>
                  <a:pt x="4739" y="1092"/>
                  <a:pt x="4758" y="1093"/>
                </a:cubicBezTo>
                <a:cubicBezTo>
                  <a:pt x="4793" y="1094"/>
                  <a:pt x="4822" y="1080"/>
                  <a:pt x="4849" y="1059"/>
                </a:cubicBezTo>
                <a:cubicBezTo>
                  <a:pt x="4858" y="1051"/>
                  <a:pt x="4867" y="1041"/>
                  <a:pt x="4879" y="1036"/>
                </a:cubicBezTo>
                <a:cubicBezTo>
                  <a:pt x="4886" y="1034"/>
                  <a:pt x="4891" y="1030"/>
                  <a:pt x="4896" y="1024"/>
                </a:cubicBezTo>
                <a:cubicBezTo>
                  <a:pt x="4936" y="981"/>
                  <a:pt x="4953" y="930"/>
                  <a:pt x="4949" y="872"/>
                </a:cubicBezTo>
                <a:cubicBezTo>
                  <a:pt x="4947" y="847"/>
                  <a:pt x="4938" y="826"/>
                  <a:pt x="4921" y="807"/>
                </a:cubicBezTo>
                <a:cubicBezTo>
                  <a:pt x="4910" y="793"/>
                  <a:pt x="4894" y="783"/>
                  <a:pt x="4883" y="770"/>
                </a:cubicBezTo>
                <a:cubicBezTo>
                  <a:pt x="4859" y="744"/>
                  <a:pt x="4826" y="733"/>
                  <a:pt x="4798" y="713"/>
                </a:cubicBezTo>
                <a:cubicBezTo>
                  <a:pt x="4784" y="704"/>
                  <a:pt x="4770" y="694"/>
                  <a:pt x="4759" y="681"/>
                </a:cubicBezTo>
                <a:cubicBezTo>
                  <a:pt x="4748" y="667"/>
                  <a:pt x="4743" y="649"/>
                  <a:pt x="4741" y="631"/>
                </a:cubicBezTo>
                <a:cubicBezTo>
                  <a:pt x="4740" y="620"/>
                  <a:pt x="4748" y="613"/>
                  <a:pt x="4754" y="605"/>
                </a:cubicBezTo>
                <a:cubicBezTo>
                  <a:pt x="4757" y="604"/>
                  <a:pt x="4760" y="604"/>
                  <a:pt x="4764" y="604"/>
                </a:cubicBezTo>
                <a:cubicBezTo>
                  <a:pt x="4789" y="600"/>
                  <a:pt x="4815" y="597"/>
                  <a:pt x="4840" y="594"/>
                </a:cubicBezTo>
                <a:cubicBezTo>
                  <a:pt x="4871" y="590"/>
                  <a:pt x="4903" y="584"/>
                  <a:pt x="4934" y="587"/>
                </a:cubicBezTo>
                <a:cubicBezTo>
                  <a:pt x="4960" y="589"/>
                  <a:pt x="4986" y="587"/>
                  <a:pt x="5011" y="585"/>
                </a:cubicBezTo>
                <a:cubicBezTo>
                  <a:pt x="5041" y="583"/>
                  <a:pt x="5070" y="573"/>
                  <a:pt x="5101" y="572"/>
                </a:cubicBezTo>
                <a:cubicBezTo>
                  <a:pt x="5110" y="572"/>
                  <a:pt x="5119" y="570"/>
                  <a:pt x="5128" y="566"/>
                </a:cubicBezTo>
                <a:cubicBezTo>
                  <a:pt x="5138" y="563"/>
                  <a:pt x="5146" y="557"/>
                  <a:pt x="5147" y="546"/>
                </a:cubicBezTo>
                <a:cubicBezTo>
                  <a:pt x="5150" y="525"/>
                  <a:pt x="5151" y="504"/>
                  <a:pt x="5151" y="482"/>
                </a:cubicBezTo>
                <a:cubicBezTo>
                  <a:pt x="5152" y="460"/>
                  <a:pt x="5148" y="438"/>
                  <a:pt x="5153" y="416"/>
                </a:cubicBezTo>
                <a:cubicBezTo>
                  <a:pt x="5154" y="409"/>
                  <a:pt x="5154" y="401"/>
                  <a:pt x="5156" y="393"/>
                </a:cubicBezTo>
                <a:cubicBezTo>
                  <a:pt x="5161" y="376"/>
                  <a:pt x="5157" y="364"/>
                  <a:pt x="5142" y="354"/>
                </a:cubicBezTo>
                <a:close/>
                <a:moveTo>
                  <a:pt x="5044" y="201"/>
                </a:moveTo>
                <a:cubicBezTo>
                  <a:pt x="5044" y="201"/>
                  <a:pt x="5044" y="201"/>
                  <a:pt x="5044" y="201"/>
                </a:cubicBezTo>
                <a:cubicBezTo>
                  <a:pt x="5042" y="201"/>
                  <a:pt x="5040" y="201"/>
                  <a:pt x="5038" y="201"/>
                </a:cubicBezTo>
                <a:cubicBezTo>
                  <a:pt x="5040" y="201"/>
                  <a:pt x="5042" y="201"/>
                  <a:pt x="5044" y="201"/>
                </a:cubicBezTo>
                <a:close/>
                <a:moveTo>
                  <a:pt x="4910" y="210"/>
                </a:moveTo>
                <a:cubicBezTo>
                  <a:pt x="4921" y="188"/>
                  <a:pt x="4939" y="174"/>
                  <a:pt x="4967" y="174"/>
                </a:cubicBezTo>
                <a:cubicBezTo>
                  <a:pt x="4975" y="175"/>
                  <a:pt x="4986" y="173"/>
                  <a:pt x="4995" y="180"/>
                </a:cubicBezTo>
                <a:cubicBezTo>
                  <a:pt x="5004" y="187"/>
                  <a:pt x="5013" y="194"/>
                  <a:pt x="5021" y="201"/>
                </a:cubicBezTo>
                <a:cubicBezTo>
                  <a:pt x="5023" y="202"/>
                  <a:pt x="5025" y="203"/>
                  <a:pt x="5023" y="206"/>
                </a:cubicBezTo>
                <a:cubicBezTo>
                  <a:pt x="5021" y="208"/>
                  <a:pt x="5023" y="210"/>
                  <a:pt x="5024" y="210"/>
                </a:cubicBezTo>
                <a:cubicBezTo>
                  <a:pt x="5032" y="212"/>
                  <a:pt x="5032" y="219"/>
                  <a:pt x="5034" y="225"/>
                </a:cubicBezTo>
                <a:cubicBezTo>
                  <a:pt x="5035" y="231"/>
                  <a:pt x="5038" y="237"/>
                  <a:pt x="5042" y="244"/>
                </a:cubicBezTo>
                <a:cubicBezTo>
                  <a:pt x="5049" y="257"/>
                  <a:pt x="5047" y="264"/>
                  <a:pt x="5039" y="277"/>
                </a:cubicBezTo>
                <a:cubicBezTo>
                  <a:pt x="5028" y="295"/>
                  <a:pt x="5008" y="299"/>
                  <a:pt x="4991" y="305"/>
                </a:cubicBezTo>
                <a:cubicBezTo>
                  <a:pt x="4965" y="313"/>
                  <a:pt x="4939" y="323"/>
                  <a:pt x="4914" y="334"/>
                </a:cubicBezTo>
                <a:cubicBezTo>
                  <a:pt x="4902" y="339"/>
                  <a:pt x="4890" y="344"/>
                  <a:pt x="4878" y="336"/>
                </a:cubicBezTo>
                <a:cubicBezTo>
                  <a:pt x="4876" y="335"/>
                  <a:pt x="4873" y="335"/>
                  <a:pt x="4874" y="331"/>
                </a:cubicBezTo>
                <a:cubicBezTo>
                  <a:pt x="4884" y="290"/>
                  <a:pt x="4891" y="248"/>
                  <a:pt x="4910" y="210"/>
                </a:cubicBezTo>
                <a:close/>
                <a:moveTo>
                  <a:pt x="4551" y="116"/>
                </a:moveTo>
                <a:cubicBezTo>
                  <a:pt x="4562" y="126"/>
                  <a:pt x="4574" y="137"/>
                  <a:pt x="4587" y="148"/>
                </a:cubicBezTo>
                <a:cubicBezTo>
                  <a:pt x="4572" y="166"/>
                  <a:pt x="4557" y="183"/>
                  <a:pt x="4542" y="200"/>
                </a:cubicBezTo>
                <a:cubicBezTo>
                  <a:pt x="4534" y="194"/>
                  <a:pt x="4526" y="186"/>
                  <a:pt x="4518" y="179"/>
                </a:cubicBezTo>
                <a:cubicBezTo>
                  <a:pt x="4529" y="159"/>
                  <a:pt x="4539" y="138"/>
                  <a:pt x="4551" y="116"/>
                </a:cubicBezTo>
                <a:close/>
                <a:moveTo>
                  <a:pt x="4359" y="249"/>
                </a:moveTo>
                <a:cubicBezTo>
                  <a:pt x="4379" y="231"/>
                  <a:pt x="4399" y="213"/>
                  <a:pt x="4420" y="195"/>
                </a:cubicBezTo>
                <a:cubicBezTo>
                  <a:pt x="4425" y="192"/>
                  <a:pt x="4432" y="191"/>
                  <a:pt x="4439" y="191"/>
                </a:cubicBezTo>
                <a:cubicBezTo>
                  <a:pt x="4404" y="219"/>
                  <a:pt x="4369" y="247"/>
                  <a:pt x="4334" y="275"/>
                </a:cubicBezTo>
                <a:cubicBezTo>
                  <a:pt x="4334" y="274"/>
                  <a:pt x="4333" y="273"/>
                  <a:pt x="4332" y="272"/>
                </a:cubicBezTo>
                <a:cubicBezTo>
                  <a:pt x="4341" y="264"/>
                  <a:pt x="4350" y="257"/>
                  <a:pt x="4359" y="249"/>
                </a:cubicBezTo>
                <a:close/>
                <a:moveTo>
                  <a:pt x="4017" y="490"/>
                </a:moveTo>
                <a:cubicBezTo>
                  <a:pt x="4001" y="492"/>
                  <a:pt x="3985" y="498"/>
                  <a:pt x="3969" y="500"/>
                </a:cubicBezTo>
                <a:cubicBezTo>
                  <a:pt x="3959" y="501"/>
                  <a:pt x="3948" y="496"/>
                  <a:pt x="3938" y="493"/>
                </a:cubicBezTo>
                <a:cubicBezTo>
                  <a:pt x="3927" y="489"/>
                  <a:pt x="3916" y="483"/>
                  <a:pt x="3905" y="478"/>
                </a:cubicBezTo>
                <a:cubicBezTo>
                  <a:pt x="3900" y="476"/>
                  <a:pt x="3895" y="475"/>
                  <a:pt x="3890" y="474"/>
                </a:cubicBezTo>
                <a:cubicBezTo>
                  <a:pt x="3879" y="471"/>
                  <a:pt x="3867" y="469"/>
                  <a:pt x="3857" y="466"/>
                </a:cubicBezTo>
                <a:cubicBezTo>
                  <a:pt x="3839" y="461"/>
                  <a:pt x="3821" y="455"/>
                  <a:pt x="3803" y="449"/>
                </a:cubicBezTo>
                <a:cubicBezTo>
                  <a:pt x="3806" y="437"/>
                  <a:pt x="3818" y="433"/>
                  <a:pt x="3834" y="438"/>
                </a:cubicBezTo>
                <a:cubicBezTo>
                  <a:pt x="3846" y="442"/>
                  <a:pt x="3858" y="446"/>
                  <a:pt x="3870" y="448"/>
                </a:cubicBezTo>
                <a:cubicBezTo>
                  <a:pt x="3887" y="451"/>
                  <a:pt x="3904" y="453"/>
                  <a:pt x="3921" y="449"/>
                </a:cubicBezTo>
                <a:cubicBezTo>
                  <a:pt x="3931" y="447"/>
                  <a:pt x="3942" y="449"/>
                  <a:pt x="3953" y="451"/>
                </a:cubicBezTo>
                <a:cubicBezTo>
                  <a:pt x="3970" y="455"/>
                  <a:pt x="3986" y="451"/>
                  <a:pt x="3998" y="439"/>
                </a:cubicBezTo>
                <a:cubicBezTo>
                  <a:pt x="4013" y="423"/>
                  <a:pt x="4028" y="410"/>
                  <a:pt x="4050" y="404"/>
                </a:cubicBezTo>
                <a:cubicBezTo>
                  <a:pt x="4059" y="402"/>
                  <a:pt x="4066" y="395"/>
                  <a:pt x="4074" y="389"/>
                </a:cubicBezTo>
                <a:cubicBezTo>
                  <a:pt x="4086" y="382"/>
                  <a:pt x="4096" y="373"/>
                  <a:pt x="4108" y="367"/>
                </a:cubicBezTo>
                <a:cubicBezTo>
                  <a:pt x="4129" y="356"/>
                  <a:pt x="4149" y="343"/>
                  <a:pt x="4174" y="339"/>
                </a:cubicBezTo>
                <a:cubicBezTo>
                  <a:pt x="4184" y="337"/>
                  <a:pt x="4194" y="332"/>
                  <a:pt x="4202" y="325"/>
                </a:cubicBezTo>
                <a:cubicBezTo>
                  <a:pt x="4224" y="308"/>
                  <a:pt x="4248" y="298"/>
                  <a:pt x="4275" y="292"/>
                </a:cubicBezTo>
                <a:cubicBezTo>
                  <a:pt x="4281" y="291"/>
                  <a:pt x="4286" y="289"/>
                  <a:pt x="4292" y="286"/>
                </a:cubicBezTo>
                <a:cubicBezTo>
                  <a:pt x="4295" y="285"/>
                  <a:pt x="4297" y="283"/>
                  <a:pt x="4300" y="282"/>
                </a:cubicBezTo>
                <a:cubicBezTo>
                  <a:pt x="4303" y="281"/>
                  <a:pt x="4306" y="281"/>
                  <a:pt x="4311" y="282"/>
                </a:cubicBezTo>
                <a:cubicBezTo>
                  <a:pt x="4301" y="287"/>
                  <a:pt x="4293" y="291"/>
                  <a:pt x="4283" y="295"/>
                </a:cubicBezTo>
                <a:cubicBezTo>
                  <a:pt x="4266" y="302"/>
                  <a:pt x="4249" y="309"/>
                  <a:pt x="4232" y="317"/>
                </a:cubicBezTo>
                <a:cubicBezTo>
                  <a:pt x="4230" y="317"/>
                  <a:pt x="4230" y="321"/>
                  <a:pt x="4229" y="324"/>
                </a:cubicBezTo>
                <a:cubicBezTo>
                  <a:pt x="4232" y="325"/>
                  <a:pt x="4236" y="327"/>
                  <a:pt x="4239" y="326"/>
                </a:cubicBezTo>
                <a:cubicBezTo>
                  <a:pt x="4248" y="323"/>
                  <a:pt x="4258" y="319"/>
                  <a:pt x="4267" y="316"/>
                </a:cubicBezTo>
                <a:cubicBezTo>
                  <a:pt x="4279" y="312"/>
                  <a:pt x="4292" y="309"/>
                  <a:pt x="4303" y="303"/>
                </a:cubicBezTo>
                <a:cubicBezTo>
                  <a:pt x="4325" y="292"/>
                  <a:pt x="4349" y="286"/>
                  <a:pt x="4368" y="269"/>
                </a:cubicBezTo>
                <a:cubicBezTo>
                  <a:pt x="4384" y="254"/>
                  <a:pt x="4400" y="239"/>
                  <a:pt x="4418" y="225"/>
                </a:cubicBezTo>
                <a:cubicBezTo>
                  <a:pt x="4434" y="213"/>
                  <a:pt x="4452" y="202"/>
                  <a:pt x="4470" y="191"/>
                </a:cubicBezTo>
                <a:cubicBezTo>
                  <a:pt x="4475" y="189"/>
                  <a:pt x="4482" y="191"/>
                  <a:pt x="4488" y="193"/>
                </a:cubicBezTo>
                <a:cubicBezTo>
                  <a:pt x="4486" y="195"/>
                  <a:pt x="4483" y="198"/>
                  <a:pt x="4481" y="199"/>
                </a:cubicBezTo>
                <a:cubicBezTo>
                  <a:pt x="4463" y="203"/>
                  <a:pt x="4453" y="217"/>
                  <a:pt x="4442" y="229"/>
                </a:cubicBezTo>
                <a:cubicBezTo>
                  <a:pt x="4432" y="240"/>
                  <a:pt x="4423" y="253"/>
                  <a:pt x="4413" y="264"/>
                </a:cubicBezTo>
                <a:cubicBezTo>
                  <a:pt x="4407" y="270"/>
                  <a:pt x="4399" y="274"/>
                  <a:pt x="4391" y="278"/>
                </a:cubicBezTo>
                <a:cubicBezTo>
                  <a:pt x="4380" y="284"/>
                  <a:pt x="4369" y="289"/>
                  <a:pt x="4357" y="293"/>
                </a:cubicBezTo>
                <a:cubicBezTo>
                  <a:pt x="4339" y="299"/>
                  <a:pt x="4320" y="304"/>
                  <a:pt x="4302" y="309"/>
                </a:cubicBezTo>
                <a:cubicBezTo>
                  <a:pt x="4294" y="312"/>
                  <a:pt x="4288" y="316"/>
                  <a:pt x="4280" y="319"/>
                </a:cubicBezTo>
                <a:cubicBezTo>
                  <a:pt x="4270" y="323"/>
                  <a:pt x="4261" y="328"/>
                  <a:pt x="4250" y="332"/>
                </a:cubicBezTo>
                <a:cubicBezTo>
                  <a:pt x="4240" y="335"/>
                  <a:pt x="4230" y="341"/>
                  <a:pt x="4219" y="339"/>
                </a:cubicBezTo>
                <a:cubicBezTo>
                  <a:pt x="4218" y="339"/>
                  <a:pt x="4216" y="343"/>
                  <a:pt x="4216" y="345"/>
                </a:cubicBezTo>
                <a:cubicBezTo>
                  <a:pt x="4217" y="352"/>
                  <a:pt x="4227" y="357"/>
                  <a:pt x="4234" y="354"/>
                </a:cubicBezTo>
                <a:cubicBezTo>
                  <a:pt x="4258" y="344"/>
                  <a:pt x="4283" y="339"/>
                  <a:pt x="4305" y="325"/>
                </a:cubicBezTo>
                <a:cubicBezTo>
                  <a:pt x="4321" y="316"/>
                  <a:pt x="4340" y="314"/>
                  <a:pt x="4358" y="309"/>
                </a:cubicBezTo>
                <a:cubicBezTo>
                  <a:pt x="4365" y="307"/>
                  <a:pt x="4372" y="305"/>
                  <a:pt x="4378" y="302"/>
                </a:cubicBezTo>
                <a:cubicBezTo>
                  <a:pt x="4399" y="291"/>
                  <a:pt x="4422" y="283"/>
                  <a:pt x="4437" y="263"/>
                </a:cubicBezTo>
                <a:cubicBezTo>
                  <a:pt x="4446" y="250"/>
                  <a:pt x="4453" y="237"/>
                  <a:pt x="4464" y="226"/>
                </a:cubicBezTo>
                <a:cubicBezTo>
                  <a:pt x="4475" y="216"/>
                  <a:pt x="4489" y="209"/>
                  <a:pt x="4503" y="201"/>
                </a:cubicBezTo>
                <a:cubicBezTo>
                  <a:pt x="4504" y="202"/>
                  <a:pt x="4505" y="204"/>
                  <a:pt x="4506" y="205"/>
                </a:cubicBezTo>
                <a:cubicBezTo>
                  <a:pt x="4490" y="218"/>
                  <a:pt x="4486" y="238"/>
                  <a:pt x="4478" y="255"/>
                </a:cubicBezTo>
                <a:cubicBezTo>
                  <a:pt x="4474" y="263"/>
                  <a:pt x="4464" y="269"/>
                  <a:pt x="4457" y="276"/>
                </a:cubicBezTo>
                <a:cubicBezTo>
                  <a:pt x="4450" y="282"/>
                  <a:pt x="4443" y="291"/>
                  <a:pt x="4435" y="295"/>
                </a:cubicBezTo>
                <a:cubicBezTo>
                  <a:pt x="4418" y="305"/>
                  <a:pt x="4402" y="317"/>
                  <a:pt x="4382" y="320"/>
                </a:cubicBezTo>
                <a:cubicBezTo>
                  <a:pt x="4378" y="320"/>
                  <a:pt x="4374" y="323"/>
                  <a:pt x="4371" y="324"/>
                </a:cubicBezTo>
                <a:cubicBezTo>
                  <a:pt x="4341" y="333"/>
                  <a:pt x="4311" y="342"/>
                  <a:pt x="4281" y="351"/>
                </a:cubicBezTo>
                <a:cubicBezTo>
                  <a:pt x="4272" y="354"/>
                  <a:pt x="4263" y="355"/>
                  <a:pt x="4255" y="357"/>
                </a:cubicBezTo>
                <a:cubicBezTo>
                  <a:pt x="4253" y="358"/>
                  <a:pt x="4252" y="360"/>
                  <a:pt x="4251" y="361"/>
                </a:cubicBezTo>
                <a:cubicBezTo>
                  <a:pt x="4251" y="362"/>
                  <a:pt x="4252" y="365"/>
                  <a:pt x="4253" y="366"/>
                </a:cubicBezTo>
                <a:cubicBezTo>
                  <a:pt x="4255" y="367"/>
                  <a:pt x="4258" y="369"/>
                  <a:pt x="4260" y="369"/>
                </a:cubicBezTo>
                <a:cubicBezTo>
                  <a:pt x="4271" y="368"/>
                  <a:pt x="4282" y="367"/>
                  <a:pt x="4292" y="364"/>
                </a:cubicBezTo>
                <a:cubicBezTo>
                  <a:pt x="4312" y="359"/>
                  <a:pt x="4330" y="347"/>
                  <a:pt x="4351" y="348"/>
                </a:cubicBezTo>
                <a:cubicBezTo>
                  <a:pt x="4354" y="348"/>
                  <a:pt x="4357" y="346"/>
                  <a:pt x="4360" y="345"/>
                </a:cubicBezTo>
                <a:cubicBezTo>
                  <a:pt x="4380" y="337"/>
                  <a:pt x="4400" y="331"/>
                  <a:pt x="4419" y="323"/>
                </a:cubicBezTo>
                <a:cubicBezTo>
                  <a:pt x="4453" y="310"/>
                  <a:pt x="4474" y="283"/>
                  <a:pt x="4495" y="256"/>
                </a:cubicBezTo>
                <a:cubicBezTo>
                  <a:pt x="4499" y="251"/>
                  <a:pt x="4499" y="242"/>
                  <a:pt x="4503" y="236"/>
                </a:cubicBezTo>
                <a:cubicBezTo>
                  <a:pt x="4509" y="227"/>
                  <a:pt x="4516" y="219"/>
                  <a:pt x="4524" y="210"/>
                </a:cubicBezTo>
                <a:cubicBezTo>
                  <a:pt x="4528" y="213"/>
                  <a:pt x="4530" y="216"/>
                  <a:pt x="4531" y="216"/>
                </a:cubicBezTo>
                <a:cubicBezTo>
                  <a:pt x="4522" y="231"/>
                  <a:pt x="4512" y="244"/>
                  <a:pt x="4506" y="258"/>
                </a:cubicBezTo>
                <a:cubicBezTo>
                  <a:pt x="4495" y="281"/>
                  <a:pt x="4480" y="300"/>
                  <a:pt x="4461" y="316"/>
                </a:cubicBezTo>
                <a:cubicBezTo>
                  <a:pt x="4445" y="331"/>
                  <a:pt x="4426" y="344"/>
                  <a:pt x="4403" y="348"/>
                </a:cubicBezTo>
                <a:cubicBezTo>
                  <a:pt x="4390" y="351"/>
                  <a:pt x="4378" y="358"/>
                  <a:pt x="4364" y="362"/>
                </a:cubicBezTo>
                <a:cubicBezTo>
                  <a:pt x="4344" y="367"/>
                  <a:pt x="4323" y="371"/>
                  <a:pt x="4302" y="376"/>
                </a:cubicBezTo>
                <a:cubicBezTo>
                  <a:pt x="4290" y="378"/>
                  <a:pt x="4278" y="381"/>
                  <a:pt x="4265" y="383"/>
                </a:cubicBezTo>
                <a:cubicBezTo>
                  <a:pt x="4251" y="386"/>
                  <a:pt x="4235" y="387"/>
                  <a:pt x="4221" y="391"/>
                </a:cubicBezTo>
                <a:cubicBezTo>
                  <a:pt x="4199" y="398"/>
                  <a:pt x="4176" y="404"/>
                  <a:pt x="4155" y="415"/>
                </a:cubicBezTo>
                <a:cubicBezTo>
                  <a:pt x="4135" y="427"/>
                  <a:pt x="4116" y="442"/>
                  <a:pt x="4097" y="455"/>
                </a:cubicBezTo>
                <a:cubicBezTo>
                  <a:pt x="4073" y="471"/>
                  <a:pt x="4046" y="484"/>
                  <a:pt x="4017" y="490"/>
                </a:cubicBezTo>
                <a:close/>
                <a:moveTo>
                  <a:pt x="4253" y="432"/>
                </a:moveTo>
                <a:cubicBezTo>
                  <a:pt x="4238" y="454"/>
                  <a:pt x="4242" y="454"/>
                  <a:pt x="4211" y="432"/>
                </a:cubicBezTo>
                <a:cubicBezTo>
                  <a:pt x="4223" y="421"/>
                  <a:pt x="4226" y="421"/>
                  <a:pt x="4238" y="429"/>
                </a:cubicBezTo>
                <a:cubicBezTo>
                  <a:pt x="4242" y="431"/>
                  <a:pt x="4248" y="431"/>
                  <a:pt x="4253" y="432"/>
                </a:cubicBezTo>
                <a:close/>
                <a:moveTo>
                  <a:pt x="4243" y="409"/>
                </a:moveTo>
                <a:cubicBezTo>
                  <a:pt x="4244" y="408"/>
                  <a:pt x="4244" y="407"/>
                  <a:pt x="4244" y="405"/>
                </a:cubicBezTo>
                <a:cubicBezTo>
                  <a:pt x="4255" y="405"/>
                  <a:pt x="4267" y="405"/>
                  <a:pt x="4280" y="405"/>
                </a:cubicBezTo>
                <a:cubicBezTo>
                  <a:pt x="4265" y="426"/>
                  <a:pt x="4262" y="426"/>
                  <a:pt x="4243" y="409"/>
                </a:cubicBezTo>
                <a:close/>
                <a:moveTo>
                  <a:pt x="4228" y="462"/>
                </a:moveTo>
                <a:cubicBezTo>
                  <a:pt x="4221" y="469"/>
                  <a:pt x="4215" y="477"/>
                  <a:pt x="4208" y="484"/>
                </a:cubicBezTo>
                <a:cubicBezTo>
                  <a:pt x="4196" y="479"/>
                  <a:pt x="4184" y="473"/>
                  <a:pt x="4170" y="466"/>
                </a:cubicBezTo>
                <a:cubicBezTo>
                  <a:pt x="4176" y="461"/>
                  <a:pt x="4180" y="457"/>
                  <a:pt x="4185" y="453"/>
                </a:cubicBezTo>
                <a:cubicBezTo>
                  <a:pt x="4189" y="450"/>
                  <a:pt x="4194" y="448"/>
                  <a:pt x="4199" y="445"/>
                </a:cubicBezTo>
                <a:cubicBezTo>
                  <a:pt x="4209" y="450"/>
                  <a:pt x="4218" y="456"/>
                  <a:pt x="4228" y="462"/>
                </a:cubicBezTo>
                <a:close/>
                <a:moveTo>
                  <a:pt x="4154" y="460"/>
                </a:moveTo>
                <a:cubicBezTo>
                  <a:pt x="4151" y="458"/>
                  <a:pt x="4149" y="456"/>
                  <a:pt x="4146" y="454"/>
                </a:cubicBezTo>
                <a:cubicBezTo>
                  <a:pt x="4145" y="453"/>
                  <a:pt x="4144" y="452"/>
                  <a:pt x="4143" y="450"/>
                </a:cubicBezTo>
                <a:cubicBezTo>
                  <a:pt x="4153" y="437"/>
                  <a:pt x="4170" y="430"/>
                  <a:pt x="4178" y="436"/>
                </a:cubicBezTo>
                <a:cubicBezTo>
                  <a:pt x="4170" y="443"/>
                  <a:pt x="4163" y="451"/>
                  <a:pt x="4154" y="460"/>
                </a:cubicBezTo>
                <a:close/>
                <a:moveTo>
                  <a:pt x="4156" y="483"/>
                </a:moveTo>
                <a:cubicBezTo>
                  <a:pt x="4158" y="482"/>
                  <a:pt x="4161" y="481"/>
                  <a:pt x="4163" y="482"/>
                </a:cubicBezTo>
                <a:cubicBezTo>
                  <a:pt x="4174" y="486"/>
                  <a:pt x="4185" y="492"/>
                  <a:pt x="4197" y="497"/>
                </a:cubicBezTo>
                <a:cubicBezTo>
                  <a:pt x="4192" y="504"/>
                  <a:pt x="4188" y="510"/>
                  <a:pt x="4184" y="515"/>
                </a:cubicBezTo>
                <a:cubicBezTo>
                  <a:pt x="4183" y="516"/>
                  <a:pt x="4179" y="518"/>
                  <a:pt x="4178" y="517"/>
                </a:cubicBezTo>
                <a:cubicBezTo>
                  <a:pt x="4166" y="511"/>
                  <a:pt x="4156" y="505"/>
                  <a:pt x="4143" y="498"/>
                </a:cubicBezTo>
                <a:cubicBezTo>
                  <a:pt x="4148" y="492"/>
                  <a:pt x="4152" y="487"/>
                  <a:pt x="4156" y="483"/>
                </a:cubicBezTo>
                <a:close/>
                <a:moveTo>
                  <a:pt x="4169" y="532"/>
                </a:moveTo>
                <a:cubicBezTo>
                  <a:pt x="4168" y="534"/>
                  <a:pt x="4168" y="534"/>
                  <a:pt x="4168" y="535"/>
                </a:cubicBezTo>
                <a:cubicBezTo>
                  <a:pt x="4164" y="539"/>
                  <a:pt x="4161" y="543"/>
                  <a:pt x="4157" y="548"/>
                </a:cubicBezTo>
                <a:cubicBezTo>
                  <a:pt x="4140" y="548"/>
                  <a:pt x="4134" y="531"/>
                  <a:pt x="4120" y="527"/>
                </a:cubicBezTo>
                <a:cubicBezTo>
                  <a:pt x="4125" y="513"/>
                  <a:pt x="4135" y="508"/>
                  <a:pt x="4148" y="519"/>
                </a:cubicBezTo>
                <a:cubicBezTo>
                  <a:pt x="4154" y="524"/>
                  <a:pt x="4162" y="527"/>
                  <a:pt x="4169" y="532"/>
                </a:cubicBezTo>
                <a:close/>
                <a:moveTo>
                  <a:pt x="4125" y="490"/>
                </a:moveTo>
                <a:cubicBezTo>
                  <a:pt x="4119" y="492"/>
                  <a:pt x="4111" y="486"/>
                  <a:pt x="4103" y="484"/>
                </a:cubicBezTo>
                <a:cubicBezTo>
                  <a:pt x="4115" y="464"/>
                  <a:pt x="4128" y="460"/>
                  <a:pt x="4143" y="474"/>
                </a:cubicBezTo>
                <a:cubicBezTo>
                  <a:pt x="4137" y="480"/>
                  <a:pt x="4132" y="488"/>
                  <a:pt x="4125" y="490"/>
                </a:cubicBezTo>
                <a:close/>
                <a:moveTo>
                  <a:pt x="4116" y="503"/>
                </a:moveTo>
                <a:cubicBezTo>
                  <a:pt x="4111" y="508"/>
                  <a:pt x="4107" y="513"/>
                  <a:pt x="4102" y="518"/>
                </a:cubicBezTo>
                <a:cubicBezTo>
                  <a:pt x="4094" y="515"/>
                  <a:pt x="4087" y="513"/>
                  <a:pt x="4080" y="510"/>
                </a:cubicBezTo>
                <a:cubicBezTo>
                  <a:pt x="4084" y="505"/>
                  <a:pt x="4089" y="500"/>
                  <a:pt x="4094" y="494"/>
                </a:cubicBezTo>
                <a:cubicBezTo>
                  <a:pt x="4101" y="496"/>
                  <a:pt x="4108" y="499"/>
                  <a:pt x="4116" y="503"/>
                </a:cubicBezTo>
                <a:close/>
                <a:moveTo>
                  <a:pt x="4108" y="540"/>
                </a:moveTo>
                <a:cubicBezTo>
                  <a:pt x="4119" y="547"/>
                  <a:pt x="4130" y="555"/>
                  <a:pt x="4143" y="564"/>
                </a:cubicBezTo>
                <a:cubicBezTo>
                  <a:pt x="4138" y="572"/>
                  <a:pt x="4131" y="580"/>
                  <a:pt x="4124" y="591"/>
                </a:cubicBezTo>
                <a:cubicBezTo>
                  <a:pt x="4111" y="583"/>
                  <a:pt x="4098" y="576"/>
                  <a:pt x="4084" y="568"/>
                </a:cubicBezTo>
                <a:cubicBezTo>
                  <a:pt x="4093" y="558"/>
                  <a:pt x="4100" y="549"/>
                  <a:pt x="4108" y="540"/>
                </a:cubicBezTo>
                <a:close/>
                <a:moveTo>
                  <a:pt x="4109" y="604"/>
                </a:moveTo>
                <a:cubicBezTo>
                  <a:pt x="4108" y="608"/>
                  <a:pt x="4107" y="611"/>
                  <a:pt x="4106" y="614"/>
                </a:cubicBezTo>
                <a:cubicBezTo>
                  <a:pt x="4102" y="623"/>
                  <a:pt x="4096" y="625"/>
                  <a:pt x="4086" y="620"/>
                </a:cubicBezTo>
                <a:cubicBezTo>
                  <a:pt x="4079" y="616"/>
                  <a:pt x="4071" y="612"/>
                  <a:pt x="4061" y="607"/>
                </a:cubicBezTo>
                <a:cubicBezTo>
                  <a:pt x="4066" y="600"/>
                  <a:pt x="4071" y="592"/>
                  <a:pt x="4077" y="584"/>
                </a:cubicBezTo>
                <a:cubicBezTo>
                  <a:pt x="4088" y="591"/>
                  <a:pt x="4099" y="597"/>
                  <a:pt x="4109" y="604"/>
                </a:cubicBezTo>
                <a:close/>
                <a:moveTo>
                  <a:pt x="4062" y="742"/>
                </a:moveTo>
                <a:cubicBezTo>
                  <a:pt x="4058" y="744"/>
                  <a:pt x="4054" y="747"/>
                  <a:pt x="4050" y="749"/>
                </a:cubicBezTo>
                <a:cubicBezTo>
                  <a:pt x="4049" y="745"/>
                  <a:pt x="4047" y="742"/>
                  <a:pt x="4047" y="738"/>
                </a:cubicBezTo>
                <a:cubicBezTo>
                  <a:pt x="4047" y="735"/>
                  <a:pt x="4049" y="732"/>
                  <a:pt x="4051" y="730"/>
                </a:cubicBezTo>
                <a:cubicBezTo>
                  <a:pt x="4053" y="726"/>
                  <a:pt x="4055" y="722"/>
                  <a:pt x="4058" y="721"/>
                </a:cubicBezTo>
                <a:cubicBezTo>
                  <a:pt x="4059" y="720"/>
                  <a:pt x="4065" y="724"/>
                  <a:pt x="4066" y="726"/>
                </a:cubicBezTo>
                <a:cubicBezTo>
                  <a:pt x="4067" y="729"/>
                  <a:pt x="4066" y="733"/>
                  <a:pt x="4065" y="737"/>
                </a:cubicBezTo>
                <a:cubicBezTo>
                  <a:pt x="4064" y="738"/>
                  <a:pt x="4062" y="740"/>
                  <a:pt x="4061" y="741"/>
                </a:cubicBezTo>
                <a:cubicBezTo>
                  <a:pt x="4061" y="741"/>
                  <a:pt x="4062" y="742"/>
                  <a:pt x="4062" y="742"/>
                </a:cubicBezTo>
                <a:close/>
                <a:moveTo>
                  <a:pt x="4065" y="705"/>
                </a:moveTo>
                <a:cubicBezTo>
                  <a:pt x="4068" y="699"/>
                  <a:pt x="4071" y="693"/>
                  <a:pt x="4074" y="686"/>
                </a:cubicBezTo>
                <a:cubicBezTo>
                  <a:pt x="4080" y="691"/>
                  <a:pt x="4086" y="696"/>
                  <a:pt x="4092" y="702"/>
                </a:cubicBezTo>
                <a:cubicBezTo>
                  <a:pt x="4088" y="707"/>
                  <a:pt x="4084" y="712"/>
                  <a:pt x="4079" y="717"/>
                </a:cubicBezTo>
                <a:cubicBezTo>
                  <a:pt x="4074" y="713"/>
                  <a:pt x="4069" y="709"/>
                  <a:pt x="4065" y="705"/>
                </a:cubicBezTo>
                <a:close/>
                <a:moveTo>
                  <a:pt x="4085" y="671"/>
                </a:moveTo>
                <a:cubicBezTo>
                  <a:pt x="4090" y="664"/>
                  <a:pt x="4095" y="658"/>
                  <a:pt x="4101" y="650"/>
                </a:cubicBezTo>
                <a:cubicBezTo>
                  <a:pt x="4108" y="656"/>
                  <a:pt x="4116" y="662"/>
                  <a:pt x="4124" y="668"/>
                </a:cubicBezTo>
                <a:cubicBezTo>
                  <a:pt x="4117" y="675"/>
                  <a:pt x="4111" y="681"/>
                  <a:pt x="4104" y="687"/>
                </a:cubicBezTo>
                <a:cubicBezTo>
                  <a:pt x="4098" y="682"/>
                  <a:pt x="4092" y="677"/>
                  <a:pt x="4085" y="671"/>
                </a:cubicBezTo>
                <a:close/>
                <a:moveTo>
                  <a:pt x="4069" y="634"/>
                </a:moveTo>
                <a:cubicBezTo>
                  <a:pt x="4075" y="636"/>
                  <a:pt x="4080" y="639"/>
                  <a:pt x="4087" y="643"/>
                </a:cubicBezTo>
                <a:cubicBezTo>
                  <a:pt x="4077" y="647"/>
                  <a:pt x="4078" y="665"/>
                  <a:pt x="4063" y="657"/>
                </a:cubicBezTo>
                <a:cubicBezTo>
                  <a:pt x="4043" y="645"/>
                  <a:pt x="4043" y="645"/>
                  <a:pt x="4053" y="628"/>
                </a:cubicBezTo>
                <a:cubicBezTo>
                  <a:pt x="4059" y="630"/>
                  <a:pt x="4064" y="632"/>
                  <a:pt x="4069" y="634"/>
                </a:cubicBezTo>
                <a:close/>
                <a:moveTo>
                  <a:pt x="4050" y="693"/>
                </a:moveTo>
                <a:cubicBezTo>
                  <a:pt x="4043" y="689"/>
                  <a:pt x="4036" y="684"/>
                  <a:pt x="4029" y="679"/>
                </a:cubicBezTo>
                <a:cubicBezTo>
                  <a:pt x="4031" y="673"/>
                  <a:pt x="4033" y="667"/>
                  <a:pt x="4035" y="660"/>
                </a:cubicBezTo>
                <a:cubicBezTo>
                  <a:pt x="4061" y="668"/>
                  <a:pt x="4065" y="677"/>
                  <a:pt x="4050" y="693"/>
                </a:cubicBezTo>
                <a:close/>
                <a:moveTo>
                  <a:pt x="4040" y="711"/>
                </a:moveTo>
                <a:cubicBezTo>
                  <a:pt x="4042" y="714"/>
                  <a:pt x="4034" y="727"/>
                  <a:pt x="4031" y="727"/>
                </a:cubicBezTo>
                <a:cubicBezTo>
                  <a:pt x="4024" y="726"/>
                  <a:pt x="4016" y="721"/>
                  <a:pt x="4008" y="717"/>
                </a:cubicBezTo>
                <a:cubicBezTo>
                  <a:pt x="4012" y="708"/>
                  <a:pt x="4016" y="701"/>
                  <a:pt x="4020" y="692"/>
                </a:cubicBezTo>
                <a:cubicBezTo>
                  <a:pt x="4028" y="699"/>
                  <a:pt x="4037" y="704"/>
                  <a:pt x="4040" y="711"/>
                </a:cubicBezTo>
                <a:close/>
                <a:moveTo>
                  <a:pt x="4037" y="768"/>
                </a:moveTo>
                <a:cubicBezTo>
                  <a:pt x="4033" y="772"/>
                  <a:pt x="4029" y="781"/>
                  <a:pt x="4020" y="771"/>
                </a:cubicBezTo>
                <a:cubicBezTo>
                  <a:pt x="4025" y="766"/>
                  <a:pt x="4029" y="761"/>
                  <a:pt x="4034" y="755"/>
                </a:cubicBezTo>
                <a:cubicBezTo>
                  <a:pt x="4040" y="759"/>
                  <a:pt x="4043" y="763"/>
                  <a:pt x="4037" y="768"/>
                </a:cubicBezTo>
                <a:close/>
                <a:moveTo>
                  <a:pt x="4021" y="742"/>
                </a:moveTo>
                <a:cubicBezTo>
                  <a:pt x="4017" y="749"/>
                  <a:pt x="4013" y="754"/>
                  <a:pt x="4008" y="761"/>
                </a:cubicBezTo>
                <a:cubicBezTo>
                  <a:pt x="4002" y="757"/>
                  <a:pt x="3997" y="754"/>
                  <a:pt x="3991" y="751"/>
                </a:cubicBezTo>
                <a:cubicBezTo>
                  <a:pt x="3994" y="744"/>
                  <a:pt x="3996" y="738"/>
                  <a:pt x="3998" y="731"/>
                </a:cubicBezTo>
                <a:cubicBezTo>
                  <a:pt x="4007" y="735"/>
                  <a:pt x="4013" y="738"/>
                  <a:pt x="4021" y="742"/>
                </a:cubicBezTo>
                <a:close/>
                <a:moveTo>
                  <a:pt x="3984" y="797"/>
                </a:moveTo>
                <a:cubicBezTo>
                  <a:pt x="3973" y="793"/>
                  <a:pt x="3974" y="789"/>
                  <a:pt x="3985" y="769"/>
                </a:cubicBezTo>
                <a:cubicBezTo>
                  <a:pt x="4000" y="775"/>
                  <a:pt x="4000" y="775"/>
                  <a:pt x="3984" y="797"/>
                </a:cubicBezTo>
                <a:close/>
                <a:moveTo>
                  <a:pt x="4012" y="849"/>
                </a:moveTo>
                <a:cubicBezTo>
                  <a:pt x="4014" y="849"/>
                  <a:pt x="4017" y="853"/>
                  <a:pt x="4020" y="855"/>
                </a:cubicBezTo>
                <a:cubicBezTo>
                  <a:pt x="4005" y="863"/>
                  <a:pt x="3996" y="864"/>
                  <a:pt x="3985" y="860"/>
                </a:cubicBezTo>
                <a:cubicBezTo>
                  <a:pt x="3994" y="856"/>
                  <a:pt x="4003" y="852"/>
                  <a:pt x="4012" y="849"/>
                </a:cubicBezTo>
                <a:close/>
                <a:moveTo>
                  <a:pt x="4010" y="814"/>
                </a:moveTo>
                <a:cubicBezTo>
                  <a:pt x="4016" y="810"/>
                  <a:pt x="4021" y="806"/>
                  <a:pt x="4026" y="802"/>
                </a:cubicBezTo>
                <a:cubicBezTo>
                  <a:pt x="4030" y="806"/>
                  <a:pt x="4034" y="810"/>
                  <a:pt x="4038" y="814"/>
                </a:cubicBezTo>
                <a:cubicBezTo>
                  <a:pt x="4033" y="816"/>
                  <a:pt x="4029" y="819"/>
                  <a:pt x="4024" y="822"/>
                </a:cubicBezTo>
                <a:cubicBezTo>
                  <a:pt x="4020" y="819"/>
                  <a:pt x="4015" y="816"/>
                  <a:pt x="4010" y="814"/>
                </a:cubicBezTo>
                <a:close/>
                <a:moveTo>
                  <a:pt x="4045" y="848"/>
                </a:moveTo>
                <a:cubicBezTo>
                  <a:pt x="4039" y="850"/>
                  <a:pt x="4033" y="851"/>
                  <a:pt x="4032" y="849"/>
                </a:cubicBezTo>
                <a:cubicBezTo>
                  <a:pt x="4030" y="846"/>
                  <a:pt x="4030" y="843"/>
                  <a:pt x="4030" y="839"/>
                </a:cubicBezTo>
                <a:cubicBezTo>
                  <a:pt x="4035" y="842"/>
                  <a:pt x="4040" y="845"/>
                  <a:pt x="4045" y="848"/>
                </a:cubicBezTo>
                <a:close/>
                <a:moveTo>
                  <a:pt x="4041" y="833"/>
                </a:moveTo>
                <a:cubicBezTo>
                  <a:pt x="4045" y="832"/>
                  <a:pt x="4049" y="831"/>
                  <a:pt x="4053" y="830"/>
                </a:cubicBezTo>
                <a:cubicBezTo>
                  <a:pt x="4053" y="833"/>
                  <a:pt x="4055" y="838"/>
                  <a:pt x="4054" y="841"/>
                </a:cubicBezTo>
                <a:cubicBezTo>
                  <a:pt x="4049" y="838"/>
                  <a:pt x="4045" y="836"/>
                  <a:pt x="4041" y="833"/>
                </a:cubicBezTo>
                <a:close/>
                <a:moveTo>
                  <a:pt x="4051" y="803"/>
                </a:moveTo>
                <a:cubicBezTo>
                  <a:pt x="4047" y="799"/>
                  <a:pt x="4043" y="795"/>
                  <a:pt x="4039" y="790"/>
                </a:cubicBezTo>
                <a:cubicBezTo>
                  <a:pt x="4044" y="785"/>
                  <a:pt x="4050" y="778"/>
                  <a:pt x="4055" y="778"/>
                </a:cubicBezTo>
                <a:cubicBezTo>
                  <a:pt x="4059" y="778"/>
                  <a:pt x="4064" y="786"/>
                  <a:pt x="4070" y="792"/>
                </a:cubicBezTo>
                <a:cubicBezTo>
                  <a:pt x="4064" y="796"/>
                  <a:pt x="4058" y="799"/>
                  <a:pt x="4051" y="803"/>
                </a:cubicBezTo>
                <a:close/>
                <a:moveTo>
                  <a:pt x="4066" y="764"/>
                </a:moveTo>
                <a:cubicBezTo>
                  <a:pt x="4071" y="758"/>
                  <a:pt x="4076" y="752"/>
                  <a:pt x="4083" y="744"/>
                </a:cubicBezTo>
                <a:cubicBezTo>
                  <a:pt x="4090" y="751"/>
                  <a:pt x="4098" y="759"/>
                  <a:pt x="4105" y="766"/>
                </a:cubicBezTo>
                <a:cubicBezTo>
                  <a:pt x="4104" y="768"/>
                  <a:pt x="4104" y="768"/>
                  <a:pt x="4104" y="768"/>
                </a:cubicBezTo>
                <a:cubicBezTo>
                  <a:pt x="4086" y="784"/>
                  <a:pt x="4086" y="784"/>
                  <a:pt x="4066" y="764"/>
                </a:cubicBezTo>
                <a:close/>
                <a:moveTo>
                  <a:pt x="4093" y="729"/>
                </a:moveTo>
                <a:cubicBezTo>
                  <a:pt x="4097" y="724"/>
                  <a:pt x="4102" y="719"/>
                  <a:pt x="4107" y="713"/>
                </a:cubicBezTo>
                <a:cubicBezTo>
                  <a:pt x="4115" y="720"/>
                  <a:pt x="4123" y="727"/>
                  <a:pt x="4131" y="734"/>
                </a:cubicBezTo>
                <a:cubicBezTo>
                  <a:pt x="4137" y="740"/>
                  <a:pt x="4136" y="746"/>
                  <a:pt x="4128" y="749"/>
                </a:cubicBezTo>
                <a:cubicBezTo>
                  <a:pt x="4125" y="751"/>
                  <a:pt x="4121" y="752"/>
                  <a:pt x="4117" y="754"/>
                </a:cubicBezTo>
                <a:cubicBezTo>
                  <a:pt x="4109" y="746"/>
                  <a:pt x="4101" y="738"/>
                  <a:pt x="4093" y="729"/>
                </a:cubicBezTo>
                <a:close/>
                <a:moveTo>
                  <a:pt x="4119" y="699"/>
                </a:moveTo>
                <a:cubicBezTo>
                  <a:pt x="4124" y="693"/>
                  <a:pt x="4130" y="687"/>
                  <a:pt x="4137" y="679"/>
                </a:cubicBezTo>
                <a:cubicBezTo>
                  <a:pt x="4146" y="691"/>
                  <a:pt x="4155" y="701"/>
                  <a:pt x="4161" y="713"/>
                </a:cubicBezTo>
                <a:cubicBezTo>
                  <a:pt x="4162" y="716"/>
                  <a:pt x="4153" y="724"/>
                  <a:pt x="4150" y="730"/>
                </a:cubicBezTo>
                <a:cubicBezTo>
                  <a:pt x="4138" y="719"/>
                  <a:pt x="4129" y="709"/>
                  <a:pt x="4119" y="699"/>
                </a:cubicBezTo>
                <a:close/>
                <a:moveTo>
                  <a:pt x="4136" y="654"/>
                </a:moveTo>
                <a:cubicBezTo>
                  <a:pt x="4129" y="648"/>
                  <a:pt x="4122" y="643"/>
                  <a:pt x="4116" y="636"/>
                </a:cubicBezTo>
                <a:cubicBezTo>
                  <a:pt x="4114" y="635"/>
                  <a:pt x="4114" y="630"/>
                  <a:pt x="4115" y="628"/>
                </a:cubicBezTo>
                <a:cubicBezTo>
                  <a:pt x="4118" y="623"/>
                  <a:pt x="4122" y="618"/>
                  <a:pt x="4127" y="612"/>
                </a:cubicBezTo>
                <a:cubicBezTo>
                  <a:pt x="4159" y="633"/>
                  <a:pt x="4159" y="633"/>
                  <a:pt x="4136" y="654"/>
                </a:cubicBezTo>
                <a:close/>
                <a:moveTo>
                  <a:pt x="4140" y="598"/>
                </a:moveTo>
                <a:cubicBezTo>
                  <a:pt x="4146" y="590"/>
                  <a:pt x="4152" y="582"/>
                  <a:pt x="4158" y="573"/>
                </a:cubicBezTo>
                <a:cubicBezTo>
                  <a:pt x="4168" y="580"/>
                  <a:pt x="4178" y="587"/>
                  <a:pt x="4189" y="594"/>
                </a:cubicBezTo>
                <a:cubicBezTo>
                  <a:pt x="4182" y="602"/>
                  <a:pt x="4176" y="609"/>
                  <a:pt x="4170" y="616"/>
                </a:cubicBezTo>
                <a:cubicBezTo>
                  <a:pt x="4168" y="617"/>
                  <a:pt x="4163" y="618"/>
                  <a:pt x="4162" y="617"/>
                </a:cubicBezTo>
                <a:cubicBezTo>
                  <a:pt x="4154" y="611"/>
                  <a:pt x="4147" y="605"/>
                  <a:pt x="4140" y="598"/>
                </a:cubicBezTo>
                <a:close/>
                <a:moveTo>
                  <a:pt x="4202" y="606"/>
                </a:moveTo>
                <a:cubicBezTo>
                  <a:pt x="4212" y="621"/>
                  <a:pt x="4221" y="634"/>
                  <a:pt x="4231" y="649"/>
                </a:cubicBezTo>
                <a:cubicBezTo>
                  <a:pt x="4225" y="656"/>
                  <a:pt x="4219" y="662"/>
                  <a:pt x="4213" y="669"/>
                </a:cubicBezTo>
                <a:cubicBezTo>
                  <a:pt x="4202" y="657"/>
                  <a:pt x="4191" y="645"/>
                  <a:pt x="4179" y="632"/>
                </a:cubicBezTo>
                <a:cubicBezTo>
                  <a:pt x="4186" y="625"/>
                  <a:pt x="4193" y="617"/>
                  <a:pt x="4202" y="606"/>
                </a:cubicBezTo>
                <a:close/>
                <a:moveTo>
                  <a:pt x="4209" y="578"/>
                </a:moveTo>
                <a:cubicBezTo>
                  <a:pt x="4206" y="580"/>
                  <a:pt x="4201" y="581"/>
                  <a:pt x="4198" y="580"/>
                </a:cubicBezTo>
                <a:cubicBezTo>
                  <a:pt x="4189" y="574"/>
                  <a:pt x="4180" y="567"/>
                  <a:pt x="4170" y="560"/>
                </a:cubicBezTo>
                <a:cubicBezTo>
                  <a:pt x="4175" y="553"/>
                  <a:pt x="4179" y="547"/>
                  <a:pt x="4185" y="539"/>
                </a:cubicBezTo>
                <a:cubicBezTo>
                  <a:pt x="4197" y="548"/>
                  <a:pt x="4208" y="557"/>
                  <a:pt x="4220" y="566"/>
                </a:cubicBezTo>
                <a:cubicBezTo>
                  <a:pt x="4215" y="571"/>
                  <a:pt x="4213" y="576"/>
                  <a:pt x="4209" y="578"/>
                </a:cubicBezTo>
                <a:close/>
                <a:moveTo>
                  <a:pt x="4196" y="526"/>
                </a:moveTo>
                <a:cubicBezTo>
                  <a:pt x="4202" y="519"/>
                  <a:pt x="4207" y="513"/>
                  <a:pt x="4213" y="506"/>
                </a:cubicBezTo>
                <a:cubicBezTo>
                  <a:pt x="4225" y="516"/>
                  <a:pt x="4236" y="526"/>
                  <a:pt x="4249" y="537"/>
                </a:cubicBezTo>
                <a:cubicBezTo>
                  <a:pt x="4243" y="543"/>
                  <a:pt x="4238" y="548"/>
                  <a:pt x="4232" y="554"/>
                </a:cubicBezTo>
                <a:cubicBezTo>
                  <a:pt x="4220" y="544"/>
                  <a:pt x="4209" y="535"/>
                  <a:pt x="4196" y="526"/>
                </a:cubicBezTo>
                <a:close/>
                <a:moveTo>
                  <a:pt x="4226" y="496"/>
                </a:moveTo>
                <a:cubicBezTo>
                  <a:pt x="4225" y="495"/>
                  <a:pt x="4225" y="489"/>
                  <a:pt x="4226" y="486"/>
                </a:cubicBezTo>
                <a:cubicBezTo>
                  <a:pt x="4230" y="481"/>
                  <a:pt x="4235" y="477"/>
                  <a:pt x="4240" y="470"/>
                </a:cubicBezTo>
                <a:cubicBezTo>
                  <a:pt x="4252" y="481"/>
                  <a:pt x="4264" y="492"/>
                  <a:pt x="4278" y="503"/>
                </a:cubicBezTo>
                <a:cubicBezTo>
                  <a:pt x="4272" y="511"/>
                  <a:pt x="4267" y="518"/>
                  <a:pt x="4262" y="524"/>
                </a:cubicBezTo>
                <a:cubicBezTo>
                  <a:pt x="4249" y="515"/>
                  <a:pt x="4237" y="506"/>
                  <a:pt x="4226" y="496"/>
                </a:cubicBezTo>
                <a:close/>
                <a:moveTo>
                  <a:pt x="4251" y="457"/>
                </a:moveTo>
                <a:cubicBezTo>
                  <a:pt x="4254" y="453"/>
                  <a:pt x="4257" y="451"/>
                  <a:pt x="4260" y="448"/>
                </a:cubicBezTo>
                <a:cubicBezTo>
                  <a:pt x="4264" y="444"/>
                  <a:pt x="4268" y="443"/>
                  <a:pt x="4273" y="448"/>
                </a:cubicBezTo>
                <a:cubicBezTo>
                  <a:pt x="4278" y="454"/>
                  <a:pt x="4284" y="459"/>
                  <a:pt x="4290" y="465"/>
                </a:cubicBezTo>
                <a:cubicBezTo>
                  <a:pt x="4297" y="473"/>
                  <a:pt x="4297" y="481"/>
                  <a:pt x="4289" y="490"/>
                </a:cubicBezTo>
                <a:cubicBezTo>
                  <a:pt x="4276" y="478"/>
                  <a:pt x="4264" y="468"/>
                  <a:pt x="4251" y="457"/>
                </a:cubicBezTo>
                <a:close/>
                <a:moveTo>
                  <a:pt x="4279" y="431"/>
                </a:moveTo>
                <a:cubicBezTo>
                  <a:pt x="4284" y="426"/>
                  <a:pt x="4290" y="421"/>
                  <a:pt x="4295" y="416"/>
                </a:cubicBezTo>
                <a:cubicBezTo>
                  <a:pt x="4303" y="427"/>
                  <a:pt x="4311" y="438"/>
                  <a:pt x="4320" y="450"/>
                </a:cubicBezTo>
                <a:cubicBezTo>
                  <a:pt x="4317" y="455"/>
                  <a:pt x="4314" y="460"/>
                  <a:pt x="4310" y="464"/>
                </a:cubicBezTo>
                <a:cubicBezTo>
                  <a:pt x="4300" y="453"/>
                  <a:pt x="4290" y="443"/>
                  <a:pt x="4279" y="431"/>
                </a:cubicBezTo>
                <a:close/>
                <a:moveTo>
                  <a:pt x="4309" y="407"/>
                </a:moveTo>
                <a:cubicBezTo>
                  <a:pt x="4310" y="405"/>
                  <a:pt x="4311" y="403"/>
                  <a:pt x="4313" y="401"/>
                </a:cubicBezTo>
                <a:cubicBezTo>
                  <a:pt x="4325" y="406"/>
                  <a:pt x="4336" y="411"/>
                  <a:pt x="4349" y="417"/>
                </a:cubicBezTo>
                <a:cubicBezTo>
                  <a:pt x="4343" y="424"/>
                  <a:pt x="4338" y="430"/>
                  <a:pt x="4332" y="437"/>
                </a:cubicBezTo>
                <a:cubicBezTo>
                  <a:pt x="4324" y="426"/>
                  <a:pt x="4316" y="417"/>
                  <a:pt x="4309" y="407"/>
                </a:cubicBezTo>
                <a:close/>
                <a:moveTo>
                  <a:pt x="4337" y="392"/>
                </a:moveTo>
                <a:cubicBezTo>
                  <a:pt x="4352" y="388"/>
                  <a:pt x="4366" y="385"/>
                  <a:pt x="4382" y="381"/>
                </a:cubicBezTo>
                <a:cubicBezTo>
                  <a:pt x="4373" y="392"/>
                  <a:pt x="4365" y="400"/>
                  <a:pt x="4357" y="409"/>
                </a:cubicBezTo>
                <a:cubicBezTo>
                  <a:pt x="4351" y="404"/>
                  <a:pt x="4345" y="398"/>
                  <a:pt x="4337" y="392"/>
                </a:cubicBezTo>
                <a:close/>
                <a:moveTo>
                  <a:pt x="4070" y="529"/>
                </a:moveTo>
                <a:cubicBezTo>
                  <a:pt x="4074" y="526"/>
                  <a:pt x="4083" y="530"/>
                  <a:pt x="4092" y="531"/>
                </a:cubicBezTo>
                <a:cubicBezTo>
                  <a:pt x="4083" y="543"/>
                  <a:pt x="4076" y="551"/>
                  <a:pt x="4070" y="560"/>
                </a:cubicBezTo>
                <a:cubicBezTo>
                  <a:pt x="4063" y="558"/>
                  <a:pt x="4057" y="556"/>
                  <a:pt x="4048" y="553"/>
                </a:cubicBezTo>
                <a:cubicBezTo>
                  <a:pt x="4056" y="544"/>
                  <a:pt x="4061" y="534"/>
                  <a:pt x="4070" y="529"/>
                </a:cubicBezTo>
                <a:close/>
                <a:moveTo>
                  <a:pt x="4060" y="577"/>
                </a:moveTo>
                <a:cubicBezTo>
                  <a:pt x="4055" y="585"/>
                  <a:pt x="4051" y="593"/>
                  <a:pt x="4045" y="602"/>
                </a:cubicBezTo>
                <a:cubicBezTo>
                  <a:pt x="4040" y="601"/>
                  <a:pt x="4032" y="598"/>
                  <a:pt x="4025" y="596"/>
                </a:cubicBezTo>
                <a:cubicBezTo>
                  <a:pt x="4031" y="567"/>
                  <a:pt x="4044" y="563"/>
                  <a:pt x="4060" y="577"/>
                </a:cubicBezTo>
                <a:close/>
                <a:moveTo>
                  <a:pt x="4013" y="610"/>
                </a:moveTo>
                <a:cubicBezTo>
                  <a:pt x="4022" y="614"/>
                  <a:pt x="4028" y="617"/>
                  <a:pt x="4037" y="621"/>
                </a:cubicBezTo>
                <a:cubicBezTo>
                  <a:pt x="4034" y="626"/>
                  <a:pt x="4030" y="634"/>
                  <a:pt x="4029" y="634"/>
                </a:cubicBezTo>
                <a:cubicBezTo>
                  <a:pt x="4021" y="632"/>
                  <a:pt x="4014" y="629"/>
                  <a:pt x="4008" y="625"/>
                </a:cubicBezTo>
                <a:cubicBezTo>
                  <a:pt x="4007" y="624"/>
                  <a:pt x="4011" y="616"/>
                  <a:pt x="4013" y="610"/>
                </a:cubicBezTo>
                <a:close/>
                <a:moveTo>
                  <a:pt x="3998" y="641"/>
                </a:moveTo>
                <a:cubicBezTo>
                  <a:pt x="4006" y="645"/>
                  <a:pt x="4012" y="648"/>
                  <a:pt x="4020" y="652"/>
                </a:cubicBezTo>
                <a:cubicBezTo>
                  <a:pt x="4018" y="657"/>
                  <a:pt x="4016" y="664"/>
                  <a:pt x="4014" y="671"/>
                </a:cubicBezTo>
                <a:cubicBezTo>
                  <a:pt x="4005" y="666"/>
                  <a:pt x="3999" y="663"/>
                  <a:pt x="3992" y="659"/>
                </a:cubicBezTo>
                <a:cubicBezTo>
                  <a:pt x="3994" y="653"/>
                  <a:pt x="3996" y="647"/>
                  <a:pt x="3998" y="641"/>
                </a:cubicBezTo>
                <a:close/>
                <a:moveTo>
                  <a:pt x="3986" y="674"/>
                </a:moveTo>
                <a:cubicBezTo>
                  <a:pt x="3993" y="680"/>
                  <a:pt x="4000" y="684"/>
                  <a:pt x="4002" y="689"/>
                </a:cubicBezTo>
                <a:cubicBezTo>
                  <a:pt x="4004" y="693"/>
                  <a:pt x="3998" y="702"/>
                  <a:pt x="3993" y="704"/>
                </a:cubicBezTo>
                <a:cubicBezTo>
                  <a:pt x="3989" y="706"/>
                  <a:pt x="3982" y="702"/>
                  <a:pt x="3976" y="701"/>
                </a:cubicBezTo>
                <a:cubicBezTo>
                  <a:pt x="3979" y="692"/>
                  <a:pt x="3982" y="684"/>
                  <a:pt x="3986" y="674"/>
                </a:cubicBezTo>
                <a:close/>
                <a:moveTo>
                  <a:pt x="3967" y="714"/>
                </a:moveTo>
                <a:cubicBezTo>
                  <a:pt x="3973" y="717"/>
                  <a:pt x="3981" y="720"/>
                  <a:pt x="3982" y="724"/>
                </a:cubicBezTo>
                <a:cubicBezTo>
                  <a:pt x="3984" y="729"/>
                  <a:pt x="3980" y="737"/>
                  <a:pt x="3976" y="741"/>
                </a:cubicBezTo>
                <a:cubicBezTo>
                  <a:pt x="3973" y="743"/>
                  <a:pt x="3965" y="739"/>
                  <a:pt x="3959" y="738"/>
                </a:cubicBezTo>
                <a:cubicBezTo>
                  <a:pt x="3962" y="729"/>
                  <a:pt x="3964" y="723"/>
                  <a:pt x="3967" y="714"/>
                </a:cubicBezTo>
                <a:close/>
                <a:moveTo>
                  <a:pt x="3954" y="754"/>
                </a:moveTo>
                <a:cubicBezTo>
                  <a:pt x="3971" y="761"/>
                  <a:pt x="3972" y="766"/>
                  <a:pt x="3959" y="785"/>
                </a:cubicBezTo>
                <a:cubicBezTo>
                  <a:pt x="3956" y="783"/>
                  <a:pt x="3953" y="781"/>
                  <a:pt x="3950" y="778"/>
                </a:cubicBezTo>
                <a:cubicBezTo>
                  <a:pt x="3948" y="776"/>
                  <a:pt x="3945" y="773"/>
                  <a:pt x="3941" y="769"/>
                </a:cubicBezTo>
                <a:cubicBezTo>
                  <a:pt x="3945" y="763"/>
                  <a:pt x="3950" y="758"/>
                  <a:pt x="3954" y="754"/>
                </a:cubicBezTo>
                <a:close/>
                <a:moveTo>
                  <a:pt x="3937" y="791"/>
                </a:moveTo>
                <a:cubicBezTo>
                  <a:pt x="3939" y="792"/>
                  <a:pt x="3940" y="793"/>
                  <a:pt x="3942" y="794"/>
                </a:cubicBezTo>
                <a:cubicBezTo>
                  <a:pt x="3940" y="793"/>
                  <a:pt x="3939" y="793"/>
                  <a:pt x="3937" y="793"/>
                </a:cubicBezTo>
                <a:cubicBezTo>
                  <a:pt x="3937" y="792"/>
                  <a:pt x="3937" y="792"/>
                  <a:pt x="3937" y="791"/>
                </a:cubicBezTo>
                <a:close/>
                <a:moveTo>
                  <a:pt x="3936" y="805"/>
                </a:moveTo>
                <a:cubicBezTo>
                  <a:pt x="3942" y="806"/>
                  <a:pt x="3947" y="807"/>
                  <a:pt x="3952" y="808"/>
                </a:cubicBezTo>
                <a:cubicBezTo>
                  <a:pt x="3950" y="817"/>
                  <a:pt x="3947" y="826"/>
                  <a:pt x="3944" y="835"/>
                </a:cubicBezTo>
                <a:cubicBezTo>
                  <a:pt x="3936" y="828"/>
                  <a:pt x="3934" y="826"/>
                  <a:pt x="3936" y="805"/>
                </a:cubicBezTo>
                <a:close/>
                <a:moveTo>
                  <a:pt x="3423" y="651"/>
                </a:moveTo>
                <a:cubicBezTo>
                  <a:pt x="3452" y="631"/>
                  <a:pt x="3483" y="613"/>
                  <a:pt x="3517" y="601"/>
                </a:cubicBezTo>
                <a:cubicBezTo>
                  <a:pt x="3537" y="595"/>
                  <a:pt x="3555" y="581"/>
                  <a:pt x="3577" y="577"/>
                </a:cubicBezTo>
                <a:cubicBezTo>
                  <a:pt x="3583" y="576"/>
                  <a:pt x="3589" y="575"/>
                  <a:pt x="3600" y="576"/>
                </a:cubicBezTo>
                <a:cubicBezTo>
                  <a:pt x="3582" y="587"/>
                  <a:pt x="3567" y="598"/>
                  <a:pt x="3552" y="607"/>
                </a:cubicBezTo>
                <a:cubicBezTo>
                  <a:pt x="3538" y="615"/>
                  <a:pt x="3526" y="626"/>
                  <a:pt x="3513" y="637"/>
                </a:cubicBezTo>
                <a:cubicBezTo>
                  <a:pt x="3499" y="650"/>
                  <a:pt x="3496" y="666"/>
                  <a:pt x="3499" y="684"/>
                </a:cubicBezTo>
                <a:cubicBezTo>
                  <a:pt x="3501" y="701"/>
                  <a:pt x="3524" y="710"/>
                  <a:pt x="3545" y="703"/>
                </a:cubicBezTo>
                <a:cubicBezTo>
                  <a:pt x="3566" y="696"/>
                  <a:pt x="3586" y="686"/>
                  <a:pt x="3606" y="676"/>
                </a:cubicBezTo>
                <a:cubicBezTo>
                  <a:pt x="3625" y="666"/>
                  <a:pt x="3642" y="672"/>
                  <a:pt x="3659" y="681"/>
                </a:cubicBezTo>
                <a:cubicBezTo>
                  <a:pt x="3663" y="684"/>
                  <a:pt x="3662" y="687"/>
                  <a:pt x="3660" y="690"/>
                </a:cubicBezTo>
                <a:cubicBezTo>
                  <a:pt x="3657" y="698"/>
                  <a:pt x="3651" y="702"/>
                  <a:pt x="3642" y="705"/>
                </a:cubicBezTo>
                <a:cubicBezTo>
                  <a:pt x="3632" y="708"/>
                  <a:pt x="3620" y="710"/>
                  <a:pt x="3619" y="725"/>
                </a:cubicBezTo>
                <a:cubicBezTo>
                  <a:pt x="3619" y="739"/>
                  <a:pt x="3629" y="747"/>
                  <a:pt x="3639" y="753"/>
                </a:cubicBezTo>
                <a:cubicBezTo>
                  <a:pt x="3655" y="761"/>
                  <a:pt x="3671" y="765"/>
                  <a:pt x="3687" y="750"/>
                </a:cubicBezTo>
                <a:cubicBezTo>
                  <a:pt x="3700" y="738"/>
                  <a:pt x="3732" y="735"/>
                  <a:pt x="3746" y="748"/>
                </a:cubicBezTo>
                <a:cubicBezTo>
                  <a:pt x="3751" y="753"/>
                  <a:pt x="3755" y="757"/>
                  <a:pt x="3749" y="764"/>
                </a:cubicBezTo>
                <a:cubicBezTo>
                  <a:pt x="3747" y="767"/>
                  <a:pt x="3746" y="770"/>
                  <a:pt x="3744" y="774"/>
                </a:cubicBezTo>
                <a:cubicBezTo>
                  <a:pt x="3733" y="796"/>
                  <a:pt x="3735" y="799"/>
                  <a:pt x="3758" y="806"/>
                </a:cubicBezTo>
                <a:cubicBezTo>
                  <a:pt x="3772" y="810"/>
                  <a:pt x="3785" y="810"/>
                  <a:pt x="3799" y="809"/>
                </a:cubicBezTo>
                <a:cubicBezTo>
                  <a:pt x="3805" y="808"/>
                  <a:pt x="3811" y="809"/>
                  <a:pt x="3818" y="809"/>
                </a:cubicBezTo>
                <a:cubicBezTo>
                  <a:pt x="3824" y="809"/>
                  <a:pt x="3828" y="812"/>
                  <a:pt x="3827" y="819"/>
                </a:cubicBezTo>
                <a:cubicBezTo>
                  <a:pt x="3827" y="823"/>
                  <a:pt x="3827" y="827"/>
                  <a:pt x="3831" y="829"/>
                </a:cubicBezTo>
                <a:cubicBezTo>
                  <a:pt x="3836" y="831"/>
                  <a:pt x="3839" y="828"/>
                  <a:pt x="3843" y="826"/>
                </a:cubicBezTo>
                <a:cubicBezTo>
                  <a:pt x="3854" y="817"/>
                  <a:pt x="3853" y="804"/>
                  <a:pt x="3841" y="797"/>
                </a:cubicBezTo>
                <a:cubicBezTo>
                  <a:pt x="3821" y="784"/>
                  <a:pt x="3800" y="789"/>
                  <a:pt x="3779" y="790"/>
                </a:cubicBezTo>
                <a:cubicBezTo>
                  <a:pt x="3776" y="790"/>
                  <a:pt x="3774" y="791"/>
                  <a:pt x="3769" y="792"/>
                </a:cubicBezTo>
                <a:cubicBezTo>
                  <a:pt x="3771" y="784"/>
                  <a:pt x="3772" y="776"/>
                  <a:pt x="3775" y="770"/>
                </a:cubicBezTo>
                <a:cubicBezTo>
                  <a:pt x="3788" y="744"/>
                  <a:pt x="3762" y="723"/>
                  <a:pt x="3740" y="722"/>
                </a:cubicBezTo>
                <a:cubicBezTo>
                  <a:pt x="3729" y="722"/>
                  <a:pt x="3719" y="725"/>
                  <a:pt x="3709" y="728"/>
                </a:cubicBezTo>
                <a:cubicBezTo>
                  <a:pt x="3695" y="731"/>
                  <a:pt x="3680" y="728"/>
                  <a:pt x="3666" y="732"/>
                </a:cubicBezTo>
                <a:cubicBezTo>
                  <a:pt x="3661" y="734"/>
                  <a:pt x="3656" y="730"/>
                  <a:pt x="3654" y="727"/>
                </a:cubicBezTo>
                <a:cubicBezTo>
                  <a:pt x="3652" y="722"/>
                  <a:pt x="3658" y="721"/>
                  <a:pt x="3661" y="719"/>
                </a:cubicBezTo>
                <a:cubicBezTo>
                  <a:pt x="3680" y="708"/>
                  <a:pt x="3688" y="683"/>
                  <a:pt x="3676" y="668"/>
                </a:cubicBezTo>
                <a:cubicBezTo>
                  <a:pt x="3670" y="660"/>
                  <a:pt x="3659" y="657"/>
                  <a:pt x="3650" y="654"/>
                </a:cubicBezTo>
                <a:cubicBezTo>
                  <a:pt x="3628" y="646"/>
                  <a:pt x="3606" y="649"/>
                  <a:pt x="3587" y="664"/>
                </a:cubicBezTo>
                <a:cubicBezTo>
                  <a:pt x="3571" y="676"/>
                  <a:pt x="3551" y="675"/>
                  <a:pt x="3533" y="677"/>
                </a:cubicBezTo>
                <a:cubicBezTo>
                  <a:pt x="3524" y="678"/>
                  <a:pt x="3520" y="664"/>
                  <a:pt x="3526" y="657"/>
                </a:cubicBezTo>
                <a:cubicBezTo>
                  <a:pt x="3543" y="638"/>
                  <a:pt x="3563" y="621"/>
                  <a:pt x="3583" y="605"/>
                </a:cubicBezTo>
                <a:cubicBezTo>
                  <a:pt x="3585" y="604"/>
                  <a:pt x="3589" y="603"/>
                  <a:pt x="3591" y="602"/>
                </a:cubicBezTo>
                <a:cubicBezTo>
                  <a:pt x="3612" y="601"/>
                  <a:pt x="3614" y="599"/>
                  <a:pt x="3611" y="578"/>
                </a:cubicBezTo>
                <a:cubicBezTo>
                  <a:pt x="3635" y="581"/>
                  <a:pt x="3659" y="583"/>
                  <a:pt x="3672" y="607"/>
                </a:cubicBezTo>
                <a:cubicBezTo>
                  <a:pt x="3685" y="629"/>
                  <a:pt x="3708" y="638"/>
                  <a:pt x="3726" y="653"/>
                </a:cubicBezTo>
                <a:cubicBezTo>
                  <a:pt x="3729" y="655"/>
                  <a:pt x="3732" y="657"/>
                  <a:pt x="3734" y="659"/>
                </a:cubicBezTo>
                <a:cubicBezTo>
                  <a:pt x="3763" y="698"/>
                  <a:pt x="3801" y="729"/>
                  <a:pt x="3833" y="765"/>
                </a:cubicBezTo>
                <a:cubicBezTo>
                  <a:pt x="3846" y="779"/>
                  <a:pt x="3861" y="791"/>
                  <a:pt x="3874" y="805"/>
                </a:cubicBezTo>
                <a:cubicBezTo>
                  <a:pt x="3880" y="811"/>
                  <a:pt x="3887" y="821"/>
                  <a:pt x="3881" y="832"/>
                </a:cubicBezTo>
                <a:cubicBezTo>
                  <a:pt x="3875" y="844"/>
                  <a:pt x="3863" y="846"/>
                  <a:pt x="3852" y="842"/>
                </a:cubicBezTo>
                <a:cubicBezTo>
                  <a:pt x="3816" y="829"/>
                  <a:pt x="3778" y="829"/>
                  <a:pt x="3742" y="816"/>
                </a:cubicBezTo>
                <a:cubicBezTo>
                  <a:pt x="3671" y="791"/>
                  <a:pt x="3597" y="775"/>
                  <a:pt x="3529" y="741"/>
                </a:cubicBezTo>
                <a:cubicBezTo>
                  <a:pt x="3498" y="726"/>
                  <a:pt x="3465" y="718"/>
                  <a:pt x="3435" y="702"/>
                </a:cubicBezTo>
                <a:cubicBezTo>
                  <a:pt x="3431" y="700"/>
                  <a:pt x="3427" y="698"/>
                  <a:pt x="3424" y="695"/>
                </a:cubicBezTo>
                <a:cubicBezTo>
                  <a:pt x="3405" y="683"/>
                  <a:pt x="3404" y="663"/>
                  <a:pt x="3423" y="651"/>
                </a:cubicBezTo>
                <a:close/>
                <a:moveTo>
                  <a:pt x="3405" y="743"/>
                </a:moveTo>
                <a:cubicBezTo>
                  <a:pt x="3409" y="739"/>
                  <a:pt x="3415" y="738"/>
                  <a:pt x="3418" y="742"/>
                </a:cubicBezTo>
                <a:cubicBezTo>
                  <a:pt x="3430" y="757"/>
                  <a:pt x="3448" y="759"/>
                  <a:pt x="3464" y="765"/>
                </a:cubicBezTo>
                <a:cubicBezTo>
                  <a:pt x="3483" y="773"/>
                  <a:pt x="3502" y="782"/>
                  <a:pt x="3521" y="791"/>
                </a:cubicBezTo>
                <a:cubicBezTo>
                  <a:pt x="3536" y="798"/>
                  <a:pt x="3551" y="805"/>
                  <a:pt x="3566" y="813"/>
                </a:cubicBezTo>
                <a:cubicBezTo>
                  <a:pt x="3609" y="836"/>
                  <a:pt x="3653" y="858"/>
                  <a:pt x="3701" y="869"/>
                </a:cubicBezTo>
                <a:cubicBezTo>
                  <a:pt x="3748" y="880"/>
                  <a:pt x="3795" y="888"/>
                  <a:pt x="3844" y="887"/>
                </a:cubicBezTo>
                <a:cubicBezTo>
                  <a:pt x="3856" y="886"/>
                  <a:pt x="3868" y="885"/>
                  <a:pt x="3880" y="879"/>
                </a:cubicBezTo>
                <a:cubicBezTo>
                  <a:pt x="3883" y="889"/>
                  <a:pt x="3880" y="893"/>
                  <a:pt x="3871" y="895"/>
                </a:cubicBezTo>
                <a:cubicBezTo>
                  <a:pt x="3858" y="897"/>
                  <a:pt x="3846" y="901"/>
                  <a:pt x="3834" y="901"/>
                </a:cubicBezTo>
                <a:cubicBezTo>
                  <a:pt x="3821" y="902"/>
                  <a:pt x="3807" y="895"/>
                  <a:pt x="3793" y="896"/>
                </a:cubicBezTo>
                <a:cubicBezTo>
                  <a:pt x="3791" y="896"/>
                  <a:pt x="3789" y="895"/>
                  <a:pt x="3787" y="895"/>
                </a:cubicBezTo>
                <a:cubicBezTo>
                  <a:pt x="3759" y="898"/>
                  <a:pt x="3732" y="891"/>
                  <a:pt x="3707" y="883"/>
                </a:cubicBezTo>
                <a:cubicBezTo>
                  <a:pt x="3678" y="874"/>
                  <a:pt x="3649" y="865"/>
                  <a:pt x="3621" y="855"/>
                </a:cubicBezTo>
                <a:cubicBezTo>
                  <a:pt x="3599" y="847"/>
                  <a:pt x="3580" y="833"/>
                  <a:pt x="3561" y="822"/>
                </a:cubicBezTo>
                <a:cubicBezTo>
                  <a:pt x="3545" y="812"/>
                  <a:pt x="3525" y="809"/>
                  <a:pt x="3507" y="802"/>
                </a:cubicBezTo>
                <a:cubicBezTo>
                  <a:pt x="3479" y="791"/>
                  <a:pt x="3451" y="777"/>
                  <a:pt x="3421" y="770"/>
                </a:cubicBezTo>
                <a:cubicBezTo>
                  <a:pt x="3415" y="769"/>
                  <a:pt x="3406" y="765"/>
                  <a:pt x="3403" y="757"/>
                </a:cubicBezTo>
                <a:cubicBezTo>
                  <a:pt x="3400" y="751"/>
                  <a:pt x="3400" y="747"/>
                  <a:pt x="3405" y="743"/>
                </a:cubicBezTo>
                <a:close/>
                <a:moveTo>
                  <a:pt x="3396" y="840"/>
                </a:moveTo>
                <a:cubicBezTo>
                  <a:pt x="3398" y="845"/>
                  <a:pt x="3399" y="846"/>
                  <a:pt x="3399" y="848"/>
                </a:cubicBezTo>
                <a:cubicBezTo>
                  <a:pt x="3400" y="848"/>
                  <a:pt x="3401" y="848"/>
                  <a:pt x="3401" y="847"/>
                </a:cubicBezTo>
                <a:cubicBezTo>
                  <a:pt x="3406" y="824"/>
                  <a:pt x="3412" y="821"/>
                  <a:pt x="3440" y="829"/>
                </a:cubicBezTo>
                <a:cubicBezTo>
                  <a:pt x="3460" y="835"/>
                  <a:pt x="3477" y="846"/>
                  <a:pt x="3494" y="857"/>
                </a:cubicBezTo>
                <a:cubicBezTo>
                  <a:pt x="3530" y="880"/>
                  <a:pt x="3568" y="896"/>
                  <a:pt x="3609" y="905"/>
                </a:cubicBezTo>
                <a:cubicBezTo>
                  <a:pt x="3648" y="914"/>
                  <a:pt x="3685" y="925"/>
                  <a:pt x="3724" y="931"/>
                </a:cubicBezTo>
                <a:cubicBezTo>
                  <a:pt x="3762" y="937"/>
                  <a:pt x="3799" y="948"/>
                  <a:pt x="3838" y="948"/>
                </a:cubicBezTo>
                <a:cubicBezTo>
                  <a:pt x="3849" y="948"/>
                  <a:pt x="3860" y="947"/>
                  <a:pt x="3871" y="942"/>
                </a:cubicBezTo>
                <a:cubicBezTo>
                  <a:pt x="3875" y="941"/>
                  <a:pt x="3878" y="938"/>
                  <a:pt x="3879" y="946"/>
                </a:cubicBezTo>
                <a:cubicBezTo>
                  <a:pt x="3879" y="958"/>
                  <a:pt x="3878" y="970"/>
                  <a:pt x="3875" y="982"/>
                </a:cubicBezTo>
                <a:cubicBezTo>
                  <a:pt x="3874" y="987"/>
                  <a:pt x="3871" y="990"/>
                  <a:pt x="3867" y="991"/>
                </a:cubicBezTo>
                <a:cubicBezTo>
                  <a:pt x="3837" y="1001"/>
                  <a:pt x="3807" y="1004"/>
                  <a:pt x="3776" y="997"/>
                </a:cubicBezTo>
                <a:cubicBezTo>
                  <a:pt x="3725" y="987"/>
                  <a:pt x="3678" y="967"/>
                  <a:pt x="3628" y="953"/>
                </a:cubicBezTo>
                <a:cubicBezTo>
                  <a:pt x="3610" y="949"/>
                  <a:pt x="3594" y="937"/>
                  <a:pt x="3576" y="933"/>
                </a:cubicBezTo>
                <a:cubicBezTo>
                  <a:pt x="3540" y="924"/>
                  <a:pt x="3504" y="915"/>
                  <a:pt x="3468" y="904"/>
                </a:cubicBezTo>
                <a:cubicBezTo>
                  <a:pt x="3446" y="898"/>
                  <a:pt x="3425" y="887"/>
                  <a:pt x="3406" y="875"/>
                </a:cubicBezTo>
                <a:cubicBezTo>
                  <a:pt x="3395" y="869"/>
                  <a:pt x="3395" y="868"/>
                  <a:pt x="3396" y="840"/>
                </a:cubicBezTo>
                <a:close/>
                <a:moveTo>
                  <a:pt x="3235" y="973"/>
                </a:moveTo>
                <a:cubicBezTo>
                  <a:pt x="3234" y="971"/>
                  <a:pt x="3233" y="969"/>
                  <a:pt x="3235" y="967"/>
                </a:cubicBezTo>
                <a:cubicBezTo>
                  <a:pt x="3236" y="968"/>
                  <a:pt x="3236" y="970"/>
                  <a:pt x="3237" y="971"/>
                </a:cubicBezTo>
                <a:cubicBezTo>
                  <a:pt x="3238" y="972"/>
                  <a:pt x="3241" y="972"/>
                  <a:pt x="3239" y="974"/>
                </a:cubicBezTo>
                <a:cubicBezTo>
                  <a:pt x="3237" y="976"/>
                  <a:pt x="3236" y="974"/>
                  <a:pt x="3235" y="973"/>
                </a:cubicBezTo>
                <a:close/>
                <a:moveTo>
                  <a:pt x="4057" y="1007"/>
                </a:moveTo>
                <a:cubicBezTo>
                  <a:pt x="4021" y="1033"/>
                  <a:pt x="3981" y="1051"/>
                  <a:pt x="3939" y="1063"/>
                </a:cubicBezTo>
                <a:cubicBezTo>
                  <a:pt x="3897" y="1074"/>
                  <a:pt x="3852" y="1081"/>
                  <a:pt x="3808" y="1085"/>
                </a:cubicBezTo>
                <a:cubicBezTo>
                  <a:pt x="3751" y="1090"/>
                  <a:pt x="3695" y="1087"/>
                  <a:pt x="3638" y="1085"/>
                </a:cubicBezTo>
                <a:cubicBezTo>
                  <a:pt x="3603" y="1084"/>
                  <a:pt x="3567" y="1080"/>
                  <a:pt x="3532" y="1077"/>
                </a:cubicBezTo>
                <a:cubicBezTo>
                  <a:pt x="3512" y="1074"/>
                  <a:pt x="3492" y="1069"/>
                  <a:pt x="3472" y="1066"/>
                </a:cubicBezTo>
                <a:cubicBezTo>
                  <a:pt x="3425" y="1059"/>
                  <a:pt x="3378" y="1052"/>
                  <a:pt x="3333" y="1036"/>
                </a:cubicBezTo>
                <a:cubicBezTo>
                  <a:pt x="3304" y="1025"/>
                  <a:pt x="3276" y="1013"/>
                  <a:pt x="3251" y="993"/>
                </a:cubicBezTo>
                <a:cubicBezTo>
                  <a:pt x="3246" y="988"/>
                  <a:pt x="3240" y="984"/>
                  <a:pt x="3238" y="976"/>
                </a:cubicBezTo>
                <a:cubicBezTo>
                  <a:pt x="3244" y="974"/>
                  <a:pt x="3246" y="978"/>
                  <a:pt x="3249" y="980"/>
                </a:cubicBezTo>
                <a:cubicBezTo>
                  <a:pt x="3286" y="1006"/>
                  <a:pt x="3329" y="1019"/>
                  <a:pt x="3372" y="1030"/>
                </a:cubicBezTo>
                <a:cubicBezTo>
                  <a:pt x="3391" y="1035"/>
                  <a:pt x="3409" y="1042"/>
                  <a:pt x="3428" y="1044"/>
                </a:cubicBezTo>
                <a:cubicBezTo>
                  <a:pt x="3446" y="1046"/>
                  <a:pt x="3463" y="1049"/>
                  <a:pt x="3480" y="1051"/>
                </a:cubicBezTo>
                <a:cubicBezTo>
                  <a:pt x="3491" y="1052"/>
                  <a:pt x="3503" y="1051"/>
                  <a:pt x="3514" y="1057"/>
                </a:cubicBezTo>
                <a:cubicBezTo>
                  <a:pt x="3523" y="1062"/>
                  <a:pt x="3531" y="1054"/>
                  <a:pt x="3540" y="1058"/>
                </a:cubicBezTo>
                <a:cubicBezTo>
                  <a:pt x="3548" y="1062"/>
                  <a:pt x="3557" y="1064"/>
                  <a:pt x="3566" y="1065"/>
                </a:cubicBezTo>
                <a:cubicBezTo>
                  <a:pt x="3592" y="1069"/>
                  <a:pt x="3618" y="1071"/>
                  <a:pt x="3643" y="1071"/>
                </a:cubicBezTo>
                <a:cubicBezTo>
                  <a:pt x="3655" y="1070"/>
                  <a:pt x="3666" y="1073"/>
                  <a:pt x="3678" y="1072"/>
                </a:cubicBezTo>
                <a:cubicBezTo>
                  <a:pt x="3690" y="1071"/>
                  <a:pt x="3702" y="1073"/>
                  <a:pt x="3714" y="1073"/>
                </a:cubicBezTo>
                <a:cubicBezTo>
                  <a:pt x="3742" y="1073"/>
                  <a:pt x="3771" y="1071"/>
                  <a:pt x="3800" y="1070"/>
                </a:cubicBezTo>
                <a:cubicBezTo>
                  <a:pt x="3829" y="1068"/>
                  <a:pt x="3858" y="1061"/>
                  <a:pt x="3887" y="1054"/>
                </a:cubicBezTo>
                <a:cubicBezTo>
                  <a:pt x="3916" y="1048"/>
                  <a:pt x="3946" y="1045"/>
                  <a:pt x="3975" y="1037"/>
                </a:cubicBezTo>
                <a:cubicBezTo>
                  <a:pt x="4015" y="1025"/>
                  <a:pt x="4053" y="1010"/>
                  <a:pt x="4076" y="971"/>
                </a:cubicBezTo>
                <a:cubicBezTo>
                  <a:pt x="4079" y="989"/>
                  <a:pt x="4067" y="999"/>
                  <a:pt x="4057" y="1007"/>
                </a:cubicBezTo>
                <a:close/>
                <a:moveTo>
                  <a:pt x="4074" y="878"/>
                </a:moveTo>
                <a:cubicBezTo>
                  <a:pt x="4088" y="904"/>
                  <a:pt x="4082" y="943"/>
                  <a:pt x="4065" y="966"/>
                </a:cubicBezTo>
                <a:cubicBezTo>
                  <a:pt x="4040" y="1002"/>
                  <a:pt x="4004" y="1016"/>
                  <a:pt x="3963" y="1026"/>
                </a:cubicBezTo>
                <a:cubicBezTo>
                  <a:pt x="3919" y="1037"/>
                  <a:pt x="3875" y="1045"/>
                  <a:pt x="3831" y="1054"/>
                </a:cubicBezTo>
                <a:cubicBezTo>
                  <a:pt x="3807" y="1060"/>
                  <a:pt x="3782" y="1058"/>
                  <a:pt x="3758" y="1060"/>
                </a:cubicBezTo>
                <a:cubicBezTo>
                  <a:pt x="3720" y="1063"/>
                  <a:pt x="3682" y="1063"/>
                  <a:pt x="3645" y="1054"/>
                </a:cubicBezTo>
                <a:cubicBezTo>
                  <a:pt x="3637" y="1052"/>
                  <a:pt x="3632" y="1060"/>
                  <a:pt x="3624" y="1059"/>
                </a:cubicBezTo>
                <a:cubicBezTo>
                  <a:pt x="3608" y="1056"/>
                  <a:pt x="3593" y="1055"/>
                  <a:pt x="3577" y="1052"/>
                </a:cubicBezTo>
                <a:cubicBezTo>
                  <a:pt x="3556" y="1048"/>
                  <a:pt x="3535" y="1040"/>
                  <a:pt x="3514" y="1040"/>
                </a:cubicBezTo>
                <a:cubicBezTo>
                  <a:pt x="3447" y="1040"/>
                  <a:pt x="3385" y="1017"/>
                  <a:pt x="3322" y="1000"/>
                </a:cubicBezTo>
                <a:cubicBezTo>
                  <a:pt x="3296" y="993"/>
                  <a:pt x="3272" y="982"/>
                  <a:pt x="3250" y="966"/>
                </a:cubicBezTo>
                <a:cubicBezTo>
                  <a:pt x="3225" y="946"/>
                  <a:pt x="3220" y="920"/>
                  <a:pt x="3227" y="890"/>
                </a:cubicBezTo>
                <a:cubicBezTo>
                  <a:pt x="3231" y="869"/>
                  <a:pt x="3243" y="856"/>
                  <a:pt x="3261" y="845"/>
                </a:cubicBezTo>
                <a:cubicBezTo>
                  <a:pt x="3271" y="839"/>
                  <a:pt x="3281" y="832"/>
                  <a:pt x="3290" y="824"/>
                </a:cubicBezTo>
                <a:cubicBezTo>
                  <a:pt x="3309" y="808"/>
                  <a:pt x="3332" y="804"/>
                  <a:pt x="3355" y="799"/>
                </a:cubicBezTo>
                <a:cubicBezTo>
                  <a:pt x="3357" y="799"/>
                  <a:pt x="3359" y="799"/>
                  <a:pt x="3361" y="799"/>
                </a:cubicBezTo>
                <a:cubicBezTo>
                  <a:pt x="3385" y="794"/>
                  <a:pt x="3385" y="794"/>
                  <a:pt x="3386" y="820"/>
                </a:cubicBezTo>
                <a:cubicBezTo>
                  <a:pt x="3386" y="836"/>
                  <a:pt x="3381" y="852"/>
                  <a:pt x="3385" y="868"/>
                </a:cubicBezTo>
                <a:cubicBezTo>
                  <a:pt x="3386" y="877"/>
                  <a:pt x="3389" y="885"/>
                  <a:pt x="3396" y="891"/>
                </a:cubicBezTo>
                <a:cubicBezTo>
                  <a:pt x="3412" y="904"/>
                  <a:pt x="3430" y="917"/>
                  <a:pt x="3453" y="915"/>
                </a:cubicBezTo>
                <a:cubicBezTo>
                  <a:pt x="3466" y="914"/>
                  <a:pt x="3477" y="920"/>
                  <a:pt x="3489" y="923"/>
                </a:cubicBezTo>
                <a:cubicBezTo>
                  <a:pt x="3532" y="934"/>
                  <a:pt x="3575" y="943"/>
                  <a:pt x="3616" y="962"/>
                </a:cubicBezTo>
                <a:cubicBezTo>
                  <a:pt x="3639" y="972"/>
                  <a:pt x="3665" y="977"/>
                  <a:pt x="3689" y="985"/>
                </a:cubicBezTo>
                <a:cubicBezTo>
                  <a:pt x="3721" y="996"/>
                  <a:pt x="3752" y="1006"/>
                  <a:pt x="3785" y="1011"/>
                </a:cubicBezTo>
                <a:cubicBezTo>
                  <a:pt x="3804" y="1014"/>
                  <a:pt x="3822" y="1015"/>
                  <a:pt x="3841" y="1010"/>
                </a:cubicBezTo>
                <a:cubicBezTo>
                  <a:pt x="3855" y="1007"/>
                  <a:pt x="3871" y="1011"/>
                  <a:pt x="3883" y="999"/>
                </a:cubicBezTo>
                <a:cubicBezTo>
                  <a:pt x="3886" y="996"/>
                  <a:pt x="3890" y="995"/>
                  <a:pt x="3889" y="989"/>
                </a:cubicBezTo>
                <a:cubicBezTo>
                  <a:pt x="3889" y="985"/>
                  <a:pt x="3886" y="980"/>
                  <a:pt x="3895" y="981"/>
                </a:cubicBezTo>
                <a:cubicBezTo>
                  <a:pt x="3899" y="981"/>
                  <a:pt x="3900" y="975"/>
                  <a:pt x="3897" y="971"/>
                </a:cubicBezTo>
                <a:cubicBezTo>
                  <a:pt x="3894" y="968"/>
                  <a:pt x="3893" y="964"/>
                  <a:pt x="3894" y="960"/>
                </a:cubicBezTo>
                <a:cubicBezTo>
                  <a:pt x="3904" y="920"/>
                  <a:pt x="3897" y="879"/>
                  <a:pt x="3899" y="839"/>
                </a:cubicBezTo>
                <a:cubicBezTo>
                  <a:pt x="3900" y="822"/>
                  <a:pt x="3890" y="809"/>
                  <a:pt x="3883" y="793"/>
                </a:cubicBezTo>
                <a:cubicBezTo>
                  <a:pt x="3894" y="795"/>
                  <a:pt x="3904" y="797"/>
                  <a:pt x="3915" y="799"/>
                </a:cubicBezTo>
                <a:cubicBezTo>
                  <a:pt x="3915" y="800"/>
                  <a:pt x="3914" y="801"/>
                  <a:pt x="3914" y="801"/>
                </a:cubicBezTo>
                <a:cubicBezTo>
                  <a:pt x="3911" y="826"/>
                  <a:pt x="3916" y="846"/>
                  <a:pt x="3938" y="860"/>
                </a:cubicBezTo>
                <a:cubicBezTo>
                  <a:pt x="3950" y="868"/>
                  <a:pt x="3964" y="875"/>
                  <a:pt x="3977" y="882"/>
                </a:cubicBezTo>
                <a:cubicBezTo>
                  <a:pt x="3981" y="884"/>
                  <a:pt x="3987" y="885"/>
                  <a:pt x="3992" y="884"/>
                </a:cubicBezTo>
                <a:cubicBezTo>
                  <a:pt x="4015" y="882"/>
                  <a:pt x="4037" y="876"/>
                  <a:pt x="4058" y="864"/>
                </a:cubicBezTo>
                <a:cubicBezTo>
                  <a:pt x="4059" y="863"/>
                  <a:pt x="4060" y="863"/>
                  <a:pt x="4062" y="862"/>
                </a:cubicBezTo>
                <a:cubicBezTo>
                  <a:pt x="4066" y="867"/>
                  <a:pt x="4071" y="872"/>
                  <a:pt x="4074" y="878"/>
                </a:cubicBezTo>
                <a:close/>
                <a:moveTo>
                  <a:pt x="4071" y="831"/>
                </a:moveTo>
                <a:cubicBezTo>
                  <a:pt x="4068" y="831"/>
                  <a:pt x="4065" y="824"/>
                  <a:pt x="4061" y="820"/>
                </a:cubicBezTo>
                <a:cubicBezTo>
                  <a:pt x="4068" y="815"/>
                  <a:pt x="4074" y="810"/>
                  <a:pt x="4081" y="804"/>
                </a:cubicBezTo>
                <a:cubicBezTo>
                  <a:pt x="4087" y="811"/>
                  <a:pt x="4091" y="816"/>
                  <a:pt x="4098" y="823"/>
                </a:cubicBezTo>
                <a:cubicBezTo>
                  <a:pt x="4088" y="826"/>
                  <a:pt x="4080" y="830"/>
                  <a:pt x="4071" y="831"/>
                </a:cubicBezTo>
                <a:close/>
                <a:moveTo>
                  <a:pt x="4110" y="819"/>
                </a:moveTo>
                <a:cubicBezTo>
                  <a:pt x="4105" y="810"/>
                  <a:pt x="4100" y="803"/>
                  <a:pt x="4096" y="795"/>
                </a:cubicBezTo>
                <a:cubicBezTo>
                  <a:pt x="4097" y="794"/>
                  <a:pt x="4099" y="792"/>
                  <a:pt x="4100" y="792"/>
                </a:cubicBezTo>
                <a:cubicBezTo>
                  <a:pt x="4109" y="793"/>
                  <a:pt x="4111" y="776"/>
                  <a:pt x="4120" y="784"/>
                </a:cubicBezTo>
                <a:cubicBezTo>
                  <a:pt x="4126" y="789"/>
                  <a:pt x="4128" y="798"/>
                  <a:pt x="4133" y="806"/>
                </a:cubicBezTo>
                <a:cubicBezTo>
                  <a:pt x="4125" y="810"/>
                  <a:pt x="4118" y="814"/>
                  <a:pt x="4110" y="819"/>
                </a:cubicBezTo>
                <a:close/>
                <a:moveTo>
                  <a:pt x="4159" y="788"/>
                </a:moveTo>
                <a:cubicBezTo>
                  <a:pt x="4156" y="793"/>
                  <a:pt x="4150" y="796"/>
                  <a:pt x="4146" y="800"/>
                </a:cubicBezTo>
                <a:cubicBezTo>
                  <a:pt x="4140" y="790"/>
                  <a:pt x="4134" y="782"/>
                  <a:pt x="4130" y="772"/>
                </a:cubicBezTo>
                <a:cubicBezTo>
                  <a:pt x="4129" y="770"/>
                  <a:pt x="4134" y="764"/>
                  <a:pt x="4138" y="761"/>
                </a:cubicBezTo>
                <a:cubicBezTo>
                  <a:pt x="4140" y="759"/>
                  <a:pt x="4143" y="759"/>
                  <a:pt x="4147" y="758"/>
                </a:cubicBezTo>
                <a:cubicBezTo>
                  <a:pt x="4152" y="765"/>
                  <a:pt x="4157" y="771"/>
                  <a:pt x="4160" y="778"/>
                </a:cubicBezTo>
                <a:cubicBezTo>
                  <a:pt x="4162" y="781"/>
                  <a:pt x="4161" y="786"/>
                  <a:pt x="4159" y="788"/>
                </a:cubicBezTo>
                <a:close/>
                <a:moveTo>
                  <a:pt x="4174" y="773"/>
                </a:moveTo>
                <a:cubicBezTo>
                  <a:pt x="4168" y="762"/>
                  <a:pt x="4163" y="753"/>
                  <a:pt x="4158" y="745"/>
                </a:cubicBezTo>
                <a:cubicBezTo>
                  <a:pt x="4163" y="740"/>
                  <a:pt x="4167" y="736"/>
                  <a:pt x="4171" y="732"/>
                </a:cubicBezTo>
                <a:cubicBezTo>
                  <a:pt x="4183" y="739"/>
                  <a:pt x="4189" y="748"/>
                  <a:pt x="4189" y="760"/>
                </a:cubicBezTo>
                <a:cubicBezTo>
                  <a:pt x="4189" y="764"/>
                  <a:pt x="4180" y="768"/>
                  <a:pt x="4174" y="773"/>
                </a:cubicBezTo>
                <a:close/>
                <a:moveTo>
                  <a:pt x="4180" y="705"/>
                </a:moveTo>
                <a:cubicBezTo>
                  <a:pt x="4169" y="691"/>
                  <a:pt x="4159" y="679"/>
                  <a:pt x="4149" y="667"/>
                </a:cubicBezTo>
                <a:cubicBezTo>
                  <a:pt x="4156" y="659"/>
                  <a:pt x="4161" y="653"/>
                  <a:pt x="4168" y="646"/>
                </a:cubicBezTo>
                <a:cubicBezTo>
                  <a:pt x="4177" y="655"/>
                  <a:pt x="4187" y="664"/>
                  <a:pt x="4194" y="674"/>
                </a:cubicBezTo>
                <a:cubicBezTo>
                  <a:pt x="4198" y="679"/>
                  <a:pt x="4200" y="686"/>
                  <a:pt x="4192" y="691"/>
                </a:cubicBezTo>
                <a:cubicBezTo>
                  <a:pt x="4188" y="694"/>
                  <a:pt x="4185" y="699"/>
                  <a:pt x="4180" y="705"/>
                </a:cubicBezTo>
                <a:close/>
                <a:moveTo>
                  <a:pt x="4207" y="743"/>
                </a:moveTo>
                <a:cubicBezTo>
                  <a:pt x="4202" y="734"/>
                  <a:pt x="4197" y="725"/>
                  <a:pt x="4193" y="717"/>
                </a:cubicBezTo>
                <a:cubicBezTo>
                  <a:pt x="4198" y="711"/>
                  <a:pt x="4204" y="705"/>
                  <a:pt x="4209" y="699"/>
                </a:cubicBezTo>
                <a:cubicBezTo>
                  <a:pt x="4225" y="726"/>
                  <a:pt x="4225" y="726"/>
                  <a:pt x="4207" y="743"/>
                </a:cubicBezTo>
                <a:close/>
                <a:moveTo>
                  <a:pt x="4251" y="691"/>
                </a:moveTo>
                <a:cubicBezTo>
                  <a:pt x="4250" y="699"/>
                  <a:pt x="4244" y="707"/>
                  <a:pt x="4239" y="717"/>
                </a:cubicBezTo>
                <a:cubicBezTo>
                  <a:pt x="4234" y="707"/>
                  <a:pt x="4229" y="698"/>
                  <a:pt x="4225" y="690"/>
                </a:cubicBezTo>
                <a:cubicBezTo>
                  <a:pt x="4224" y="688"/>
                  <a:pt x="4223" y="684"/>
                  <a:pt x="4225" y="682"/>
                </a:cubicBezTo>
                <a:cubicBezTo>
                  <a:pt x="4229" y="676"/>
                  <a:pt x="4235" y="670"/>
                  <a:pt x="4240" y="664"/>
                </a:cubicBezTo>
                <a:cubicBezTo>
                  <a:pt x="4241" y="664"/>
                  <a:pt x="4243" y="664"/>
                  <a:pt x="4244" y="664"/>
                </a:cubicBezTo>
                <a:cubicBezTo>
                  <a:pt x="4247" y="673"/>
                  <a:pt x="4252" y="682"/>
                  <a:pt x="4251" y="691"/>
                </a:cubicBezTo>
                <a:close/>
                <a:moveTo>
                  <a:pt x="4242" y="635"/>
                </a:moveTo>
                <a:cubicBezTo>
                  <a:pt x="4237" y="627"/>
                  <a:pt x="4233" y="619"/>
                  <a:pt x="4228" y="612"/>
                </a:cubicBezTo>
                <a:cubicBezTo>
                  <a:pt x="4215" y="595"/>
                  <a:pt x="4215" y="595"/>
                  <a:pt x="4233" y="578"/>
                </a:cubicBezTo>
                <a:cubicBezTo>
                  <a:pt x="4238" y="589"/>
                  <a:pt x="4243" y="598"/>
                  <a:pt x="4247" y="607"/>
                </a:cubicBezTo>
                <a:cubicBezTo>
                  <a:pt x="4248" y="609"/>
                  <a:pt x="4248" y="612"/>
                  <a:pt x="4249" y="613"/>
                </a:cubicBezTo>
                <a:cubicBezTo>
                  <a:pt x="4257" y="623"/>
                  <a:pt x="4252" y="629"/>
                  <a:pt x="4242" y="635"/>
                </a:cubicBezTo>
                <a:close/>
                <a:moveTo>
                  <a:pt x="4261" y="662"/>
                </a:moveTo>
                <a:cubicBezTo>
                  <a:pt x="4262" y="656"/>
                  <a:pt x="4248" y="654"/>
                  <a:pt x="4261" y="644"/>
                </a:cubicBezTo>
                <a:cubicBezTo>
                  <a:pt x="4262" y="650"/>
                  <a:pt x="4264" y="656"/>
                  <a:pt x="4266" y="661"/>
                </a:cubicBezTo>
                <a:cubicBezTo>
                  <a:pt x="4264" y="661"/>
                  <a:pt x="4263" y="662"/>
                  <a:pt x="4261" y="662"/>
                </a:cubicBezTo>
                <a:close/>
                <a:moveTo>
                  <a:pt x="4244" y="564"/>
                </a:moveTo>
                <a:cubicBezTo>
                  <a:pt x="4248" y="561"/>
                  <a:pt x="4252" y="557"/>
                  <a:pt x="4258" y="552"/>
                </a:cubicBezTo>
                <a:cubicBezTo>
                  <a:pt x="4265" y="561"/>
                  <a:pt x="4272" y="568"/>
                  <a:pt x="4278" y="576"/>
                </a:cubicBezTo>
                <a:cubicBezTo>
                  <a:pt x="4279" y="577"/>
                  <a:pt x="4279" y="579"/>
                  <a:pt x="4279" y="580"/>
                </a:cubicBezTo>
                <a:cubicBezTo>
                  <a:pt x="4275" y="589"/>
                  <a:pt x="4272" y="598"/>
                  <a:pt x="4268" y="609"/>
                </a:cubicBezTo>
                <a:cubicBezTo>
                  <a:pt x="4259" y="594"/>
                  <a:pt x="4252" y="580"/>
                  <a:pt x="4244" y="564"/>
                </a:cubicBezTo>
                <a:close/>
                <a:moveTo>
                  <a:pt x="4271" y="796"/>
                </a:moveTo>
                <a:cubicBezTo>
                  <a:pt x="4269" y="786"/>
                  <a:pt x="4268" y="775"/>
                  <a:pt x="4268" y="765"/>
                </a:cubicBezTo>
                <a:cubicBezTo>
                  <a:pt x="4269" y="749"/>
                  <a:pt x="4270" y="732"/>
                  <a:pt x="4272" y="716"/>
                </a:cubicBezTo>
                <a:cubicBezTo>
                  <a:pt x="4272" y="712"/>
                  <a:pt x="4273" y="707"/>
                  <a:pt x="4275" y="704"/>
                </a:cubicBezTo>
                <a:cubicBezTo>
                  <a:pt x="4283" y="690"/>
                  <a:pt x="4284" y="675"/>
                  <a:pt x="4285" y="660"/>
                </a:cubicBezTo>
                <a:cubicBezTo>
                  <a:pt x="4286" y="653"/>
                  <a:pt x="4288" y="646"/>
                  <a:pt x="4289" y="640"/>
                </a:cubicBezTo>
                <a:cubicBezTo>
                  <a:pt x="4290" y="634"/>
                  <a:pt x="4291" y="629"/>
                  <a:pt x="4290" y="623"/>
                </a:cubicBezTo>
                <a:cubicBezTo>
                  <a:pt x="4288" y="608"/>
                  <a:pt x="4296" y="597"/>
                  <a:pt x="4301" y="584"/>
                </a:cubicBezTo>
                <a:cubicBezTo>
                  <a:pt x="4307" y="572"/>
                  <a:pt x="4302" y="560"/>
                  <a:pt x="4300" y="548"/>
                </a:cubicBezTo>
                <a:cubicBezTo>
                  <a:pt x="4299" y="540"/>
                  <a:pt x="4300" y="535"/>
                  <a:pt x="4303" y="528"/>
                </a:cubicBezTo>
                <a:cubicBezTo>
                  <a:pt x="4309" y="516"/>
                  <a:pt x="4313" y="503"/>
                  <a:pt x="4318" y="490"/>
                </a:cubicBezTo>
                <a:cubicBezTo>
                  <a:pt x="4319" y="487"/>
                  <a:pt x="4320" y="484"/>
                  <a:pt x="4322" y="482"/>
                </a:cubicBezTo>
                <a:cubicBezTo>
                  <a:pt x="4336" y="465"/>
                  <a:pt x="4351" y="449"/>
                  <a:pt x="4365" y="432"/>
                </a:cubicBezTo>
                <a:cubicBezTo>
                  <a:pt x="4380" y="413"/>
                  <a:pt x="4394" y="393"/>
                  <a:pt x="4410" y="374"/>
                </a:cubicBezTo>
                <a:cubicBezTo>
                  <a:pt x="4413" y="370"/>
                  <a:pt x="4418" y="368"/>
                  <a:pt x="4423" y="365"/>
                </a:cubicBezTo>
                <a:cubicBezTo>
                  <a:pt x="4439" y="356"/>
                  <a:pt x="4457" y="350"/>
                  <a:pt x="4470" y="337"/>
                </a:cubicBezTo>
                <a:cubicBezTo>
                  <a:pt x="4490" y="316"/>
                  <a:pt x="4508" y="292"/>
                  <a:pt x="4525" y="268"/>
                </a:cubicBezTo>
                <a:cubicBezTo>
                  <a:pt x="4532" y="259"/>
                  <a:pt x="4534" y="247"/>
                  <a:pt x="4540" y="233"/>
                </a:cubicBezTo>
                <a:cubicBezTo>
                  <a:pt x="4544" y="239"/>
                  <a:pt x="4547" y="243"/>
                  <a:pt x="4549" y="246"/>
                </a:cubicBezTo>
                <a:cubicBezTo>
                  <a:pt x="4545" y="258"/>
                  <a:pt x="4541" y="270"/>
                  <a:pt x="4536" y="281"/>
                </a:cubicBezTo>
                <a:cubicBezTo>
                  <a:pt x="4534" y="286"/>
                  <a:pt x="4530" y="291"/>
                  <a:pt x="4527" y="295"/>
                </a:cubicBezTo>
                <a:cubicBezTo>
                  <a:pt x="4512" y="313"/>
                  <a:pt x="4500" y="334"/>
                  <a:pt x="4481" y="347"/>
                </a:cubicBezTo>
                <a:cubicBezTo>
                  <a:pt x="4460" y="362"/>
                  <a:pt x="4443" y="381"/>
                  <a:pt x="4425" y="399"/>
                </a:cubicBezTo>
                <a:cubicBezTo>
                  <a:pt x="4415" y="408"/>
                  <a:pt x="4409" y="419"/>
                  <a:pt x="4404" y="432"/>
                </a:cubicBezTo>
                <a:cubicBezTo>
                  <a:pt x="4399" y="446"/>
                  <a:pt x="4388" y="459"/>
                  <a:pt x="4378" y="471"/>
                </a:cubicBezTo>
                <a:cubicBezTo>
                  <a:pt x="4367" y="483"/>
                  <a:pt x="4362" y="496"/>
                  <a:pt x="4360" y="511"/>
                </a:cubicBezTo>
                <a:cubicBezTo>
                  <a:pt x="4360" y="514"/>
                  <a:pt x="4362" y="517"/>
                  <a:pt x="4364" y="520"/>
                </a:cubicBezTo>
                <a:cubicBezTo>
                  <a:pt x="4366" y="518"/>
                  <a:pt x="4371" y="516"/>
                  <a:pt x="4371" y="514"/>
                </a:cubicBezTo>
                <a:cubicBezTo>
                  <a:pt x="4375" y="489"/>
                  <a:pt x="4397" y="477"/>
                  <a:pt x="4409" y="458"/>
                </a:cubicBezTo>
                <a:cubicBezTo>
                  <a:pt x="4413" y="452"/>
                  <a:pt x="4415" y="445"/>
                  <a:pt x="4417" y="439"/>
                </a:cubicBezTo>
                <a:cubicBezTo>
                  <a:pt x="4421" y="433"/>
                  <a:pt x="4423" y="425"/>
                  <a:pt x="4428" y="420"/>
                </a:cubicBezTo>
                <a:cubicBezTo>
                  <a:pt x="4444" y="402"/>
                  <a:pt x="4460" y="383"/>
                  <a:pt x="4480" y="368"/>
                </a:cubicBezTo>
                <a:cubicBezTo>
                  <a:pt x="4495" y="356"/>
                  <a:pt x="4509" y="345"/>
                  <a:pt x="4521" y="330"/>
                </a:cubicBezTo>
                <a:cubicBezTo>
                  <a:pt x="4529" y="319"/>
                  <a:pt x="4536" y="307"/>
                  <a:pt x="4543" y="295"/>
                </a:cubicBezTo>
                <a:cubicBezTo>
                  <a:pt x="4544" y="294"/>
                  <a:pt x="4546" y="292"/>
                  <a:pt x="4550" y="292"/>
                </a:cubicBezTo>
                <a:cubicBezTo>
                  <a:pt x="4545" y="303"/>
                  <a:pt x="4542" y="315"/>
                  <a:pt x="4535" y="323"/>
                </a:cubicBezTo>
                <a:cubicBezTo>
                  <a:pt x="4516" y="347"/>
                  <a:pt x="4495" y="369"/>
                  <a:pt x="4476" y="393"/>
                </a:cubicBezTo>
                <a:cubicBezTo>
                  <a:pt x="4470" y="401"/>
                  <a:pt x="4464" y="410"/>
                  <a:pt x="4459" y="418"/>
                </a:cubicBezTo>
                <a:cubicBezTo>
                  <a:pt x="4450" y="426"/>
                  <a:pt x="4442" y="435"/>
                  <a:pt x="4435" y="445"/>
                </a:cubicBezTo>
                <a:cubicBezTo>
                  <a:pt x="4430" y="453"/>
                  <a:pt x="4424" y="460"/>
                  <a:pt x="4423" y="470"/>
                </a:cubicBezTo>
                <a:cubicBezTo>
                  <a:pt x="4423" y="471"/>
                  <a:pt x="4422" y="472"/>
                  <a:pt x="4422" y="473"/>
                </a:cubicBezTo>
                <a:cubicBezTo>
                  <a:pt x="4414" y="486"/>
                  <a:pt x="4406" y="501"/>
                  <a:pt x="4405" y="515"/>
                </a:cubicBezTo>
                <a:cubicBezTo>
                  <a:pt x="4403" y="533"/>
                  <a:pt x="4392" y="544"/>
                  <a:pt x="4384" y="557"/>
                </a:cubicBezTo>
                <a:cubicBezTo>
                  <a:pt x="4372" y="576"/>
                  <a:pt x="4357" y="592"/>
                  <a:pt x="4347" y="612"/>
                </a:cubicBezTo>
                <a:cubicBezTo>
                  <a:pt x="4335" y="634"/>
                  <a:pt x="4319" y="655"/>
                  <a:pt x="4314" y="680"/>
                </a:cubicBezTo>
                <a:cubicBezTo>
                  <a:pt x="4313" y="685"/>
                  <a:pt x="4309" y="688"/>
                  <a:pt x="4307" y="693"/>
                </a:cubicBezTo>
                <a:cubicBezTo>
                  <a:pt x="4294" y="719"/>
                  <a:pt x="4287" y="746"/>
                  <a:pt x="4298" y="775"/>
                </a:cubicBezTo>
                <a:cubicBezTo>
                  <a:pt x="4304" y="790"/>
                  <a:pt x="4306" y="805"/>
                  <a:pt x="4313" y="819"/>
                </a:cubicBezTo>
                <a:cubicBezTo>
                  <a:pt x="4319" y="831"/>
                  <a:pt x="4329" y="841"/>
                  <a:pt x="4338" y="850"/>
                </a:cubicBezTo>
                <a:cubicBezTo>
                  <a:pt x="4343" y="855"/>
                  <a:pt x="4350" y="856"/>
                  <a:pt x="4358" y="860"/>
                </a:cubicBezTo>
                <a:cubicBezTo>
                  <a:pt x="4354" y="861"/>
                  <a:pt x="4350" y="862"/>
                  <a:pt x="4346" y="863"/>
                </a:cubicBezTo>
                <a:cubicBezTo>
                  <a:pt x="4333" y="862"/>
                  <a:pt x="4319" y="861"/>
                  <a:pt x="4306" y="859"/>
                </a:cubicBezTo>
                <a:cubicBezTo>
                  <a:pt x="4302" y="855"/>
                  <a:pt x="4299" y="850"/>
                  <a:pt x="4295" y="846"/>
                </a:cubicBezTo>
                <a:cubicBezTo>
                  <a:pt x="4294" y="845"/>
                  <a:pt x="4295" y="843"/>
                  <a:pt x="4294" y="842"/>
                </a:cubicBezTo>
                <a:cubicBezTo>
                  <a:pt x="4280" y="830"/>
                  <a:pt x="4273" y="814"/>
                  <a:pt x="4271" y="796"/>
                </a:cubicBezTo>
                <a:close/>
                <a:moveTo>
                  <a:pt x="4493" y="397"/>
                </a:moveTo>
                <a:cubicBezTo>
                  <a:pt x="4500" y="389"/>
                  <a:pt x="4509" y="382"/>
                  <a:pt x="4517" y="375"/>
                </a:cubicBezTo>
                <a:cubicBezTo>
                  <a:pt x="4515" y="380"/>
                  <a:pt x="4512" y="384"/>
                  <a:pt x="4510" y="388"/>
                </a:cubicBezTo>
                <a:cubicBezTo>
                  <a:pt x="4504" y="391"/>
                  <a:pt x="4498" y="394"/>
                  <a:pt x="4493" y="397"/>
                </a:cubicBezTo>
                <a:close/>
                <a:moveTo>
                  <a:pt x="4503" y="400"/>
                </a:moveTo>
                <a:cubicBezTo>
                  <a:pt x="4481" y="435"/>
                  <a:pt x="4455" y="466"/>
                  <a:pt x="4430" y="499"/>
                </a:cubicBezTo>
                <a:cubicBezTo>
                  <a:pt x="4430" y="496"/>
                  <a:pt x="4429" y="494"/>
                  <a:pt x="4429" y="491"/>
                </a:cubicBezTo>
                <a:cubicBezTo>
                  <a:pt x="4433" y="485"/>
                  <a:pt x="4437" y="479"/>
                  <a:pt x="4441" y="472"/>
                </a:cubicBezTo>
                <a:cubicBezTo>
                  <a:pt x="4453" y="453"/>
                  <a:pt x="4465" y="433"/>
                  <a:pt x="4478" y="414"/>
                </a:cubicBezTo>
                <a:cubicBezTo>
                  <a:pt x="4486" y="409"/>
                  <a:pt x="4494" y="404"/>
                  <a:pt x="4503" y="400"/>
                </a:cubicBezTo>
                <a:close/>
                <a:moveTo>
                  <a:pt x="4219" y="951"/>
                </a:moveTo>
                <a:cubicBezTo>
                  <a:pt x="4239" y="994"/>
                  <a:pt x="4271" y="1016"/>
                  <a:pt x="4319" y="1015"/>
                </a:cubicBezTo>
                <a:cubicBezTo>
                  <a:pt x="4341" y="1015"/>
                  <a:pt x="4360" y="1003"/>
                  <a:pt x="4377" y="990"/>
                </a:cubicBezTo>
                <a:cubicBezTo>
                  <a:pt x="4393" y="978"/>
                  <a:pt x="4407" y="963"/>
                  <a:pt x="4414" y="944"/>
                </a:cubicBezTo>
                <a:cubicBezTo>
                  <a:pt x="4415" y="942"/>
                  <a:pt x="4416" y="938"/>
                  <a:pt x="4419" y="939"/>
                </a:cubicBezTo>
                <a:cubicBezTo>
                  <a:pt x="4429" y="943"/>
                  <a:pt x="4439" y="938"/>
                  <a:pt x="4450" y="940"/>
                </a:cubicBezTo>
                <a:cubicBezTo>
                  <a:pt x="4456" y="941"/>
                  <a:pt x="4457" y="942"/>
                  <a:pt x="4454" y="948"/>
                </a:cubicBezTo>
                <a:cubicBezTo>
                  <a:pt x="4443" y="966"/>
                  <a:pt x="4427" y="979"/>
                  <a:pt x="4415" y="996"/>
                </a:cubicBezTo>
                <a:cubicBezTo>
                  <a:pt x="4394" y="1026"/>
                  <a:pt x="4362" y="1031"/>
                  <a:pt x="4330" y="1037"/>
                </a:cubicBezTo>
                <a:cubicBezTo>
                  <a:pt x="4308" y="1042"/>
                  <a:pt x="4289" y="1032"/>
                  <a:pt x="4269" y="1027"/>
                </a:cubicBezTo>
                <a:cubicBezTo>
                  <a:pt x="4251" y="1022"/>
                  <a:pt x="4237" y="1010"/>
                  <a:pt x="4220" y="1001"/>
                </a:cubicBezTo>
                <a:cubicBezTo>
                  <a:pt x="4216" y="998"/>
                  <a:pt x="4212" y="993"/>
                  <a:pt x="4209" y="989"/>
                </a:cubicBezTo>
                <a:cubicBezTo>
                  <a:pt x="4195" y="968"/>
                  <a:pt x="4178" y="948"/>
                  <a:pt x="4175" y="921"/>
                </a:cubicBezTo>
                <a:cubicBezTo>
                  <a:pt x="4186" y="922"/>
                  <a:pt x="4198" y="923"/>
                  <a:pt x="4209" y="924"/>
                </a:cubicBezTo>
                <a:cubicBezTo>
                  <a:pt x="4214" y="924"/>
                  <a:pt x="4214" y="926"/>
                  <a:pt x="4214" y="930"/>
                </a:cubicBezTo>
                <a:cubicBezTo>
                  <a:pt x="4213" y="938"/>
                  <a:pt x="4215" y="944"/>
                  <a:pt x="4219" y="951"/>
                </a:cubicBezTo>
                <a:close/>
                <a:moveTo>
                  <a:pt x="4321" y="973"/>
                </a:moveTo>
                <a:cubicBezTo>
                  <a:pt x="4341" y="973"/>
                  <a:pt x="4357" y="965"/>
                  <a:pt x="4367" y="947"/>
                </a:cubicBezTo>
                <a:cubicBezTo>
                  <a:pt x="4374" y="934"/>
                  <a:pt x="4384" y="936"/>
                  <a:pt x="4397" y="939"/>
                </a:cubicBezTo>
                <a:cubicBezTo>
                  <a:pt x="4386" y="960"/>
                  <a:pt x="4371" y="975"/>
                  <a:pt x="4351" y="985"/>
                </a:cubicBezTo>
                <a:cubicBezTo>
                  <a:pt x="4341" y="990"/>
                  <a:pt x="4331" y="997"/>
                  <a:pt x="4318" y="998"/>
                </a:cubicBezTo>
                <a:cubicBezTo>
                  <a:pt x="4288" y="1000"/>
                  <a:pt x="4266" y="985"/>
                  <a:pt x="4247" y="965"/>
                </a:cubicBezTo>
                <a:cubicBezTo>
                  <a:pt x="4238" y="956"/>
                  <a:pt x="4234" y="943"/>
                  <a:pt x="4229" y="931"/>
                </a:cubicBezTo>
                <a:cubicBezTo>
                  <a:pt x="4227" y="924"/>
                  <a:pt x="4230" y="922"/>
                  <a:pt x="4236" y="924"/>
                </a:cubicBezTo>
                <a:cubicBezTo>
                  <a:pt x="4246" y="926"/>
                  <a:pt x="4257" y="930"/>
                  <a:pt x="4268" y="931"/>
                </a:cubicBezTo>
                <a:cubicBezTo>
                  <a:pt x="4270" y="931"/>
                  <a:pt x="4274" y="932"/>
                  <a:pt x="4274" y="937"/>
                </a:cubicBezTo>
                <a:cubicBezTo>
                  <a:pt x="4278" y="961"/>
                  <a:pt x="4295" y="974"/>
                  <a:pt x="4321" y="973"/>
                </a:cubicBezTo>
                <a:close/>
                <a:moveTo>
                  <a:pt x="4290" y="935"/>
                </a:moveTo>
                <a:cubicBezTo>
                  <a:pt x="4310" y="931"/>
                  <a:pt x="4331" y="935"/>
                  <a:pt x="4351" y="932"/>
                </a:cubicBezTo>
                <a:cubicBezTo>
                  <a:pt x="4349" y="947"/>
                  <a:pt x="4338" y="954"/>
                  <a:pt x="4321" y="955"/>
                </a:cubicBezTo>
                <a:cubicBezTo>
                  <a:pt x="4303" y="955"/>
                  <a:pt x="4294" y="949"/>
                  <a:pt x="4290" y="935"/>
                </a:cubicBezTo>
                <a:close/>
                <a:moveTo>
                  <a:pt x="4440" y="920"/>
                </a:moveTo>
                <a:cubicBezTo>
                  <a:pt x="4445" y="914"/>
                  <a:pt x="4451" y="910"/>
                  <a:pt x="4458" y="906"/>
                </a:cubicBezTo>
                <a:cubicBezTo>
                  <a:pt x="4464" y="902"/>
                  <a:pt x="4471" y="899"/>
                  <a:pt x="4475" y="892"/>
                </a:cubicBezTo>
                <a:cubicBezTo>
                  <a:pt x="4479" y="886"/>
                  <a:pt x="4488" y="892"/>
                  <a:pt x="4496" y="892"/>
                </a:cubicBezTo>
                <a:cubicBezTo>
                  <a:pt x="4493" y="895"/>
                  <a:pt x="4489" y="899"/>
                  <a:pt x="4487" y="903"/>
                </a:cubicBezTo>
                <a:cubicBezTo>
                  <a:pt x="4477" y="924"/>
                  <a:pt x="4460" y="924"/>
                  <a:pt x="4440" y="920"/>
                </a:cubicBezTo>
                <a:close/>
                <a:moveTo>
                  <a:pt x="4417" y="918"/>
                </a:moveTo>
                <a:cubicBezTo>
                  <a:pt x="4414" y="921"/>
                  <a:pt x="4411" y="920"/>
                  <a:pt x="4408" y="920"/>
                </a:cubicBezTo>
                <a:cubicBezTo>
                  <a:pt x="4401" y="919"/>
                  <a:pt x="4394" y="919"/>
                  <a:pt x="4385" y="919"/>
                </a:cubicBezTo>
                <a:cubicBezTo>
                  <a:pt x="4393" y="913"/>
                  <a:pt x="4399" y="908"/>
                  <a:pt x="4406" y="904"/>
                </a:cubicBezTo>
                <a:cubicBezTo>
                  <a:pt x="4410" y="903"/>
                  <a:pt x="4415" y="901"/>
                  <a:pt x="4416" y="898"/>
                </a:cubicBezTo>
                <a:cubicBezTo>
                  <a:pt x="4424" y="881"/>
                  <a:pt x="4437" y="890"/>
                  <a:pt x="4449" y="889"/>
                </a:cubicBezTo>
                <a:cubicBezTo>
                  <a:pt x="4436" y="897"/>
                  <a:pt x="4427" y="908"/>
                  <a:pt x="4417" y="918"/>
                </a:cubicBezTo>
                <a:close/>
                <a:moveTo>
                  <a:pt x="4377" y="909"/>
                </a:moveTo>
                <a:cubicBezTo>
                  <a:pt x="4373" y="913"/>
                  <a:pt x="4369" y="915"/>
                  <a:pt x="4362" y="915"/>
                </a:cubicBezTo>
                <a:cubicBezTo>
                  <a:pt x="4338" y="915"/>
                  <a:pt x="4314" y="913"/>
                  <a:pt x="4290" y="917"/>
                </a:cubicBezTo>
                <a:cubicBezTo>
                  <a:pt x="4288" y="914"/>
                  <a:pt x="4291" y="913"/>
                  <a:pt x="4292" y="912"/>
                </a:cubicBezTo>
                <a:cubicBezTo>
                  <a:pt x="4306" y="907"/>
                  <a:pt x="4319" y="899"/>
                  <a:pt x="4331" y="891"/>
                </a:cubicBezTo>
                <a:cubicBezTo>
                  <a:pt x="4332" y="890"/>
                  <a:pt x="4333" y="890"/>
                  <a:pt x="4334" y="889"/>
                </a:cubicBezTo>
                <a:cubicBezTo>
                  <a:pt x="4341" y="887"/>
                  <a:pt x="4348" y="886"/>
                  <a:pt x="4355" y="883"/>
                </a:cubicBezTo>
                <a:cubicBezTo>
                  <a:pt x="4369" y="883"/>
                  <a:pt x="4384" y="888"/>
                  <a:pt x="4398" y="887"/>
                </a:cubicBezTo>
                <a:cubicBezTo>
                  <a:pt x="4390" y="893"/>
                  <a:pt x="4383" y="901"/>
                  <a:pt x="4377" y="909"/>
                </a:cubicBezTo>
                <a:close/>
                <a:moveTo>
                  <a:pt x="4292" y="875"/>
                </a:moveTo>
                <a:cubicBezTo>
                  <a:pt x="4293" y="876"/>
                  <a:pt x="4294" y="877"/>
                  <a:pt x="4294" y="879"/>
                </a:cubicBezTo>
                <a:cubicBezTo>
                  <a:pt x="4295" y="883"/>
                  <a:pt x="4298" y="886"/>
                  <a:pt x="4302" y="889"/>
                </a:cubicBezTo>
                <a:cubicBezTo>
                  <a:pt x="4300" y="891"/>
                  <a:pt x="4297" y="893"/>
                  <a:pt x="4294" y="894"/>
                </a:cubicBezTo>
                <a:cubicBezTo>
                  <a:pt x="4290" y="896"/>
                  <a:pt x="4286" y="899"/>
                  <a:pt x="4284" y="903"/>
                </a:cubicBezTo>
                <a:cubicBezTo>
                  <a:pt x="4278" y="915"/>
                  <a:pt x="4269" y="915"/>
                  <a:pt x="4258" y="913"/>
                </a:cubicBezTo>
                <a:cubicBezTo>
                  <a:pt x="4250" y="911"/>
                  <a:pt x="4243" y="909"/>
                  <a:pt x="4236" y="908"/>
                </a:cubicBezTo>
                <a:cubicBezTo>
                  <a:pt x="4252" y="888"/>
                  <a:pt x="4269" y="872"/>
                  <a:pt x="4292" y="875"/>
                </a:cubicBezTo>
                <a:close/>
                <a:moveTo>
                  <a:pt x="4222" y="901"/>
                </a:moveTo>
                <a:cubicBezTo>
                  <a:pt x="4219" y="905"/>
                  <a:pt x="4216" y="907"/>
                  <a:pt x="4211" y="906"/>
                </a:cubicBezTo>
                <a:cubicBezTo>
                  <a:pt x="4204" y="903"/>
                  <a:pt x="4196" y="904"/>
                  <a:pt x="4186" y="903"/>
                </a:cubicBezTo>
                <a:cubicBezTo>
                  <a:pt x="4205" y="890"/>
                  <a:pt x="4221" y="874"/>
                  <a:pt x="4245" y="870"/>
                </a:cubicBezTo>
                <a:cubicBezTo>
                  <a:pt x="4237" y="881"/>
                  <a:pt x="4229" y="891"/>
                  <a:pt x="4222" y="901"/>
                </a:cubicBezTo>
                <a:close/>
                <a:moveTo>
                  <a:pt x="4208" y="866"/>
                </a:moveTo>
                <a:cubicBezTo>
                  <a:pt x="4194" y="873"/>
                  <a:pt x="4186" y="884"/>
                  <a:pt x="4179" y="895"/>
                </a:cubicBezTo>
                <a:cubicBezTo>
                  <a:pt x="4174" y="901"/>
                  <a:pt x="4169" y="903"/>
                  <a:pt x="4161" y="901"/>
                </a:cubicBezTo>
                <a:cubicBezTo>
                  <a:pt x="4183" y="872"/>
                  <a:pt x="4192" y="866"/>
                  <a:pt x="4208" y="866"/>
                </a:cubicBezTo>
                <a:close/>
                <a:moveTo>
                  <a:pt x="4389" y="1067"/>
                </a:moveTo>
                <a:cubicBezTo>
                  <a:pt x="4384" y="1070"/>
                  <a:pt x="4379" y="1071"/>
                  <a:pt x="4373" y="1071"/>
                </a:cubicBezTo>
                <a:cubicBezTo>
                  <a:pt x="4341" y="1075"/>
                  <a:pt x="4309" y="1078"/>
                  <a:pt x="4277" y="1068"/>
                </a:cubicBezTo>
                <a:cubicBezTo>
                  <a:pt x="4255" y="1060"/>
                  <a:pt x="4231" y="1054"/>
                  <a:pt x="4211" y="1041"/>
                </a:cubicBezTo>
                <a:cubicBezTo>
                  <a:pt x="4196" y="1032"/>
                  <a:pt x="4182" y="1019"/>
                  <a:pt x="4169" y="1006"/>
                </a:cubicBezTo>
                <a:cubicBezTo>
                  <a:pt x="4150" y="988"/>
                  <a:pt x="4146" y="963"/>
                  <a:pt x="4139" y="940"/>
                </a:cubicBezTo>
                <a:cubicBezTo>
                  <a:pt x="4135" y="926"/>
                  <a:pt x="4146" y="917"/>
                  <a:pt x="4160" y="921"/>
                </a:cubicBezTo>
                <a:cubicBezTo>
                  <a:pt x="4162" y="922"/>
                  <a:pt x="4163" y="922"/>
                  <a:pt x="4163" y="925"/>
                </a:cubicBezTo>
                <a:cubicBezTo>
                  <a:pt x="4157" y="941"/>
                  <a:pt x="4166" y="953"/>
                  <a:pt x="4172" y="966"/>
                </a:cubicBezTo>
                <a:cubicBezTo>
                  <a:pt x="4178" y="978"/>
                  <a:pt x="4186" y="989"/>
                  <a:pt x="4195" y="999"/>
                </a:cubicBezTo>
                <a:cubicBezTo>
                  <a:pt x="4210" y="1019"/>
                  <a:pt x="4232" y="1031"/>
                  <a:pt x="4255" y="1041"/>
                </a:cubicBezTo>
                <a:cubicBezTo>
                  <a:pt x="4267" y="1045"/>
                  <a:pt x="4279" y="1049"/>
                  <a:pt x="4291" y="1053"/>
                </a:cubicBezTo>
                <a:cubicBezTo>
                  <a:pt x="4303" y="1057"/>
                  <a:pt x="4315" y="1057"/>
                  <a:pt x="4329" y="1055"/>
                </a:cubicBezTo>
                <a:cubicBezTo>
                  <a:pt x="4346" y="1053"/>
                  <a:pt x="4364" y="1047"/>
                  <a:pt x="4381" y="1045"/>
                </a:cubicBezTo>
                <a:cubicBezTo>
                  <a:pt x="4391" y="1044"/>
                  <a:pt x="4399" y="1038"/>
                  <a:pt x="4406" y="1031"/>
                </a:cubicBezTo>
                <a:cubicBezTo>
                  <a:pt x="4424" y="1010"/>
                  <a:pt x="4445" y="991"/>
                  <a:pt x="4461" y="969"/>
                </a:cubicBezTo>
                <a:cubicBezTo>
                  <a:pt x="4466" y="963"/>
                  <a:pt x="4470" y="956"/>
                  <a:pt x="4474" y="949"/>
                </a:cubicBezTo>
                <a:cubicBezTo>
                  <a:pt x="4477" y="942"/>
                  <a:pt x="4482" y="940"/>
                  <a:pt x="4489" y="942"/>
                </a:cubicBezTo>
                <a:cubicBezTo>
                  <a:pt x="4482" y="968"/>
                  <a:pt x="4472" y="992"/>
                  <a:pt x="4454" y="1012"/>
                </a:cubicBezTo>
                <a:cubicBezTo>
                  <a:pt x="4435" y="1033"/>
                  <a:pt x="4413" y="1051"/>
                  <a:pt x="4389" y="1067"/>
                </a:cubicBezTo>
                <a:close/>
                <a:moveTo>
                  <a:pt x="4486" y="1007"/>
                </a:moveTo>
                <a:cubicBezTo>
                  <a:pt x="4483" y="1011"/>
                  <a:pt x="4481" y="1014"/>
                  <a:pt x="4478" y="1018"/>
                </a:cubicBezTo>
                <a:cubicBezTo>
                  <a:pt x="4476" y="1020"/>
                  <a:pt x="4476" y="1023"/>
                  <a:pt x="4473" y="1021"/>
                </a:cubicBezTo>
                <a:cubicBezTo>
                  <a:pt x="4472" y="1021"/>
                  <a:pt x="4474" y="1018"/>
                  <a:pt x="4476" y="1016"/>
                </a:cubicBezTo>
                <a:cubicBezTo>
                  <a:pt x="4477" y="1011"/>
                  <a:pt x="4481" y="1008"/>
                  <a:pt x="4485" y="1005"/>
                </a:cubicBezTo>
                <a:cubicBezTo>
                  <a:pt x="4491" y="990"/>
                  <a:pt x="4500" y="976"/>
                  <a:pt x="4504" y="960"/>
                </a:cubicBezTo>
                <a:cubicBezTo>
                  <a:pt x="4503" y="978"/>
                  <a:pt x="4497" y="993"/>
                  <a:pt x="4486" y="1007"/>
                </a:cubicBezTo>
                <a:close/>
                <a:moveTo>
                  <a:pt x="4519" y="968"/>
                </a:moveTo>
                <a:cubicBezTo>
                  <a:pt x="4517" y="960"/>
                  <a:pt x="4527" y="953"/>
                  <a:pt x="4520" y="947"/>
                </a:cubicBezTo>
                <a:cubicBezTo>
                  <a:pt x="4516" y="943"/>
                  <a:pt x="4512" y="950"/>
                  <a:pt x="4508" y="952"/>
                </a:cubicBezTo>
                <a:cubicBezTo>
                  <a:pt x="4508" y="933"/>
                  <a:pt x="4513" y="917"/>
                  <a:pt x="4532" y="909"/>
                </a:cubicBezTo>
                <a:cubicBezTo>
                  <a:pt x="4533" y="930"/>
                  <a:pt x="4538" y="951"/>
                  <a:pt x="4519" y="968"/>
                </a:cubicBezTo>
                <a:close/>
                <a:moveTo>
                  <a:pt x="4544" y="829"/>
                </a:moveTo>
                <a:cubicBezTo>
                  <a:pt x="4541" y="841"/>
                  <a:pt x="4540" y="853"/>
                  <a:pt x="4539" y="866"/>
                </a:cubicBezTo>
                <a:cubicBezTo>
                  <a:pt x="4537" y="880"/>
                  <a:pt x="4537" y="880"/>
                  <a:pt x="4525" y="873"/>
                </a:cubicBezTo>
                <a:cubicBezTo>
                  <a:pt x="4524" y="873"/>
                  <a:pt x="4522" y="873"/>
                  <a:pt x="4521" y="872"/>
                </a:cubicBezTo>
                <a:cubicBezTo>
                  <a:pt x="4510" y="871"/>
                  <a:pt x="4500" y="870"/>
                  <a:pt x="4489" y="870"/>
                </a:cubicBezTo>
                <a:cubicBezTo>
                  <a:pt x="4453" y="871"/>
                  <a:pt x="4416" y="869"/>
                  <a:pt x="4380" y="866"/>
                </a:cubicBezTo>
                <a:cubicBezTo>
                  <a:pt x="4381" y="865"/>
                  <a:pt x="4382" y="864"/>
                  <a:pt x="4383" y="863"/>
                </a:cubicBezTo>
                <a:cubicBezTo>
                  <a:pt x="4383" y="863"/>
                  <a:pt x="4384" y="862"/>
                  <a:pt x="4385" y="862"/>
                </a:cubicBezTo>
                <a:cubicBezTo>
                  <a:pt x="4395" y="852"/>
                  <a:pt x="4406" y="843"/>
                  <a:pt x="4414" y="832"/>
                </a:cubicBezTo>
                <a:cubicBezTo>
                  <a:pt x="4417" y="829"/>
                  <a:pt x="4416" y="820"/>
                  <a:pt x="4413" y="815"/>
                </a:cubicBezTo>
                <a:cubicBezTo>
                  <a:pt x="4410" y="810"/>
                  <a:pt x="4403" y="812"/>
                  <a:pt x="4397" y="816"/>
                </a:cubicBezTo>
                <a:cubicBezTo>
                  <a:pt x="4389" y="822"/>
                  <a:pt x="4380" y="827"/>
                  <a:pt x="4371" y="832"/>
                </a:cubicBezTo>
                <a:cubicBezTo>
                  <a:pt x="4366" y="834"/>
                  <a:pt x="4357" y="837"/>
                  <a:pt x="4354" y="834"/>
                </a:cubicBezTo>
                <a:cubicBezTo>
                  <a:pt x="4345" y="826"/>
                  <a:pt x="4336" y="817"/>
                  <a:pt x="4330" y="806"/>
                </a:cubicBezTo>
                <a:cubicBezTo>
                  <a:pt x="4324" y="793"/>
                  <a:pt x="4321" y="778"/>
                  <a:pt x="4317" y="765"/>
                </a:cubicBezTo>
                <a:cubicBezTo>
                  <a:pt x="4312" y="750"/>
                  <a:pt x="4313" y="734"/>
                  <a:pt x="4318" y="720"/>
                </a:cubicBezTo>
                <a:cubicBezTo>
                  <a:pt x="4325" y="702"/>
                  <a:pt x="4333" y="684"/>
                  <a:pt x="4341" y="667"/>
                </a:cubicBezTo>
                <a:cubicBezTo>
                  <a:pt x="4352" y="645"/>
                  <a:pt x="4364" y="623"/>
                  <a:pt x="4378" y="603"/>
                </a:cubicBezTo>
                <a:cubicBezTo>
                  <a:pt x="4393" y="580"/>
                  <a:pt x="4410" y="558"/>
                  <a:pt x="4426" y="536"/>
                </a:cubicBezTo>
                <a:cubicBezTo>
                  <a:pt x="4428" y="542"/>
                  <a:pt x="4432" y="548"/>
                  <a:pt x="4438" y="553"/>
                </a:cubicBezTo>
                <a:cubicBezTo>
                  <a:pt x="4439" y="554"/>
                  <a:pt x="4439" y="556"/>
                  <a:pt x="4439" y="557"/>
                </a:cubicBezTo>
                <a:cubicBezTo>
                  <a:pt x="4438" y="573"/>
                  <a:pt x="4442" y="588"/>
                  <a:pt x="4442" y="604"/>
                </a:cubicBezTo>
                <a:cubicBezTo>
                  <a:pt x="4442" y="611"/>
                  <a:pt x="4445" y="614"/>
                  <a:pt x="4451" y="615"/>
                </a:cubicBezTo>
                <a:cubicBezTo>
                  <a:pt x="4468" y="618"/>
                  <a:pt x="4485" y="620"/>
                  <a:pt x="4502" y="621"/>
                </a:cubicBezTo>
                <a:cubicBezTo>
                  <a:pt x="4533" y="621"/>
                  <a:pt x="4564" y="619"/>
                  <a:pt x="4594" y="618"/>
                </a:cubicBezTo>
                <a:cubicBezTo>
                  <a:pt x="4617" y="617"/>
                  <a:pt x="4640" y="619"/>
                  <a:pt x="4662" y="615"/>
                </a:cubicBezTo>
                <a:cubicBezTo>
                  <a:pt x="4683" y="611"/>
                  <a:pt x="4704" y="610"/>
                  <a:pt x="4725" y="608"/>
                </a:cubicBezTo>
                <a:cubicBezTo>
                  <a:pt x="4714" y="617"/>
                  <a:pt x="4705" y="628"/>
                  <a:pt x="4701" y="644"/>
                </a:cubicBezTo>
                <a:cubicBezTo>
                  <a:pt x="4698" y="655"/>
                  <a:pt x="4697" y="667"/>
                  <a:pt x="4690" y="676"/>
                </a:cubicBezTo>
                <a:cubicBezTo>
                  <a:pt x="4674" y="696"/>
                  <a:pt x="4659" y="717"/>
                  <a:pt x="4635" y="729"/>
                </a:cubicBezTo>
                <a:cubicBezTo>
                  <a:pt x="4608" y="743"/>
                  <a:pt x="4589" y="767"/>
                  <a:pt x="4568" y="787"/>
                </a:cubicBezTo>
                <a:cubicBezTo>
                  <a:pt x="4556" y="798"/>
                  <a:pt x="4548" y="813"/>
                  <a:pt x="4544" y="829"/>
                </a:cubicBezTo>
                <a:close/>
                <a:moveTo>
                  <a:pt x="4722" y="674"/>
                </a:moveTo>
                <a:cubicBezTo>
                  <a:pt x="4728" y="683"/>
                  <a:pt x="4730" y="694"/>
                  <a:pt x="4734" y="704"/>
                </a:cubicBezTo>
                <a:cubicBezTo>
                  <a:pt x="4735" y="706"/>
                  <a:pt x="4737" y="708"/>
                  <a:pt x="4734" y="709"/>
                </a:cubicBezTo>
                <a:cubicBezTo>
                  <a:pt x="4731" y="710"/>
                  <a:pt x="4730" y="708"/>
                  <a:pt x="4729" y="706"/>
                </a:cubicBezTo>
                <a:cubicBezTo>
                  <a:pt x="4726" y="699"/>
                  <a:pt x="4728" y="691"/>
                  <a:pt x="4724" y="685"/>
                </a:cubicBezTo>
                <a:cubicBezTo>
                  <a:pt x="4720" y="679"/>
                  <a:pt x="4716" y="675"/>
                  <a:pt x="4708" y="679"/>
                </a:cubicBezTo>
                <a:cubicBezTo>
                  <a:pt x="4715" y="666"/>
                  <a:pt x="4717" y="652"/>
                  <a:pt x="4723" y="636"/>
                </a:cubicBezTo>
                <a:cubicBezTo>
                  <a:pt x="4725" y="647"/>
                  <a:pt x="4727" y="656"/>
                  <a:pt x="4730" y="664"/>
                </a:cubicBezTo>
                <a:cubicBezTo>
                  <a:pt x="4726" y="664"/>
                  <a:pt x="4722" y="662"/>
                  <a:pt x="4720" y="666"/>
                </a:cubicBezTo>
                <a:cubicBezTo>
                  <a:pt x="4718" y="670"/>
                  <a:pt x="4720" y="672"/>
                  <a:pt x="4722" y="674"/>
                </a:cubicBezTo>
                <a:close/>
                <a:moveTo>
                  <a:pt x="4714" y="713"/>
                </a:moveTo>
                <a:cubicBezTo>
                  <a:pt x="4707" y="712"/>
                  <a:pt x="4701" y="715"/>
                  <a:pt x="4699" y="711"/>
                </a:cubicBezTo>
                <a:cubicBezTo>
                  <a:pt x="4697" y="707"/>
                  <a:pt x="4699" y="702"/>
                  <a:pt x="4702" y="699"/>
                </a:cubicBezTo>
                <a:cubicBezTo>
                  <a:pt x="4705" y="695"/>
                  <a:pt x="4704" y="690"/>
                  <a:pt x="4708" y="684"/>
                </a:cubicBezTo>
                <a:cubicBezTo>
                  <a:pt x="4712" y="694"/>
                  <a:pt x="4708" y="704"/>
                  <a:pt x="4714" y="713"/>
                </a:cubicBezTo>
                <a:close/>
                <a:moveTo>
                  <a:pt x="4687" y="758"/>
                </a:moveTo>
                <a:cubicBezTo>
                  <a:pt x="4687" y="758"/>
                  <a:pt x="4686" y="758"/>
                  <a:pt x="4685" y="759"/>
                </a:cubicBezTo>
                <a:cubicBezTo>
                  <a:pt x="4685" y="758"/>
                  <a:pt x="4685" y="757"/>
                  <a:pt x="4686" y="756"/>
                </a:cubicBezTo>
                <a:cubicBezTo>
                  <a:pt x="4686" y="755"/>
                  <a:pt x="4686" y="755"/>
                  <a:pt x="4687" y="756"/>
                </a:cubicBezTo>
                <a:cubicBezTo>
                  <a:pt x="4687" y="756"/>
                  <a:pt x="4687" y="757"/>
                  <a:pt x="4687" y="758"/>
                </a:cubicBezTo>
                <a:close/>
                <a:moveTo>
                  <a:pt x="4604" y="989"/>
                </a:moveTo>
                <a:cubicBezTo>
                  <a:pt x="4603" y="990"/>
                  <a:pt x="4603" y="989"/>
                  <a:pt x="4603" y="988"/>
                </a:cubicBezTo>
                <a:cubicBezTo>
                  <a:pt x="4583" y="966"/>
                  <a:pt x="4572" y="940"/>
                  <a:pt x="4574" y="910"/>
                </a:cubicBezTo>
                <a:cubicBezTo>
                  <a:pt x="4575" y="883"/>
                  <a:pt x="4573" y="855"/>
                  <a:pt x="4578" y="828"/>
                </a:cubicBezTo>
                <a:cubicBezTo>
                  <a:pt x="4581" y="816"/>
                  <a:pt x="4586" y="806"/>
                  <a:pt x="4597" y="796"/>
                </a:cubicBezTo>
                <a:cubicBezTo>
                  <a:pt x="4595" y="807"/>
                  <a:pt x="4590" y="814"/>
                  <a:pt x="4587" y="822"/>
                </a:cubicBezTo>
                <a:cubicBezTo>
                  <a:pt x="4575" y="851"/>
                  <a:pt x="4570" y="881"/>
                  <a:pt x="4580" y="910"/>
                </a:cubicBezTo>
                <a:cubicBezTo>
                  <a:pt x="4588" y="935"/>
                  <a:pt x="4592" y="962"/>
                  <a:pt x="4604" y="987"/>
                </a:cubicBezTo>
                <a:cubicBezTo>
                  <a:pt x="4604" y="988"/>
                  <a:pt x="4605" y="989"/>
                  <a:pt x="4604" y="989"/>
                </a:cubicBezTo>
                <a:close/>
                <a:moveTo>
                  <a:pt x="4898" y="833"/>
                </a:moveTo>
                <a:cubicBezTo>
                  <a:pt x="4895" y="835"/>
                  <a:pt x="4894" y="831"/>
                  <a:pt x="4893" y="829"/>
                </a:cubicBezTo>
                <a:cubicBezTo>
                  <a:pt x="4891" y="828"/>
                  <a:pt x="4889" y="826"/>
                  <a:pt x="4889" y="824"/>
                </a:cubicBezTo>
                <a:cubicBezTo>
                  <a:pt x="4889" y="823"/>
                  <a:pt x="4887" y="822"/>
                  <a:pt x="4887" y="822"/>
                </a:cubicBezTo>
                <a:cubicBezTo>
                  <a:pt x="4889" y="820"/>
                  <a:pt x="4890" y="822"/>
                  <a:pt x="4890" y="822"/>
                </a:cubicBezTo>
                <a:cubicBezTo>
                  <a:pt x="4892" y="824"/>
                  <a:pt x="4893" y="826"/>
                  <a:pt x="4894" y="828"/>
                </a:cubicBezTo>
                <a:cubicBezTo>
                  <a:pt x="4896" y="829"/>
                  <a:pt x="4900" y="831"/>
                  <a:pt x="4898" y="833"/>
                </a:cubicBezTo>
                <a:close/>
                <a:moveTo>
                  <a:pt x="4895" y="805"/>
                </a:moveTo>
                <a:cubicBezTo>
                  <a:pt x="4885" y="807"/>
                  <a:pt x="4881" y="811"/>
                  <a:pt x="4888" y="820"/>
                </a:cubicBezTo>
                <a:cubicBezTo>
                  <a:pt x="4873" y="805"/>
                  <a:pt x="4867" y="786"/>
                  <a:pt x="4853" y="772"/>
                </a:cubicBezTo>
                <a:cubicBezTo>
                  <a:pt x="4867" y="783"/>
                  <a:pt x="4880" y="793"/>
                  <a:pt x="4895" y="805"/>
                </a:cubicBezTo>
                <a:close/>
                <a:moveTo>
                  <a:pt x="4745" y="826"/>
                </a:moveTo>
                <a:cubicBezTo>
                  <a:pt x="4746" y="824"/>
                  <a:pt x="4746" y="822"/>
                  <a:pt x="4747" y="820"/>
                </a:cubicBezTo>
                <a:cubicBezTo>
                  <a:pt x="4752" y="832"/>
                  <a:pt x="4752" y="845"/>
                  <a:pt x="4754" y="857"/>
                </a:cubicBezTo>
                <a:cubicBezTo>
                  <a:pt x="4756" y="878"/>
                  <a:pt x="4758" y="898"/>
                  <a:pt x="4760" y="919"/>
                </a:cubicBezTo>
                <a:cubicBezTo>
                  <a:pt x="4761" y="930"/>
                  <a:pt x="4760" y="940"/>
                  <a:pt x="4758" y="951"/>
                </a:cubicBezTo>
                <a:cubicBezTo>
                  <a:pt x="4758" y="954"/>
                  <a:pt x="4756" y="958"/>
                  <a:pt x="4761" y="959"/>
                </a:cubicBezTo>
                <a:cubicBezTo>
                  <a:pt x="4766" y="960"/>
                  <a:pt x="4767" y="956"/>
                  <a:pt x="4768" y="953"/>
                </a:cubicBezTo>
                <a:cubicBezTo>
                  <a:pt x="4773" y="939"/>
                  <a:pt x="4772" y="925"/>
                  <a:pt x="4771" y="911"/>
                </a:cubicBezTo>
                <a:cubicBezTo>
                  <a:pt x="4768" y="879"/>
                  <a:pt x="4767" y="847"/>
                  <a:pt x="4761" y="815"/>
                </a:cubicBezTo>
                <a:cubicBezTo>
                  <a:pt x="4760" y="813"/>
                  <a:pt x="4759" y="811"/>
                  <a:pt x="4762" y="807"/>
                </a:cubicBezTo>
                <a:cubicBezTo>
                  <a:pt x="4765" y="816"/>
                  <a:pt x="4769" y="824"/>
                  <a:pt x="4772" y="832"/>
                </a:cubicBezTo>
                <a:cubicBezTo>
                  <a:pt x="4773" y="836"/>
                  <a:pt x="4774" y="840"/>
                  <a:pt x="4776" y="843"/>
                </a:cubicBezTo>
                <a:cubicBezTo>
                  <a:pt x="4778" y="847"/>
                  <a:pt x="4779" y="852"/>
                  <a:pt x="4784" y="850"/>
                </a:cubicBezTo>
                <a:cubicBezTo>
                  <a:pt x="4789" y="848"/>
                  <a:pt x="4788" y="843"/>
                  <a:pt x="4787" y="840"/>
                </a:cubicBezTo>
                <a:cubicBezTo>
                  <a:pt x="4784" y="823"/>
                  <a:pt x="4781" y="805"/>
                  <a:pt x="4774" y="789"/>
                </a:cubicBezTo>
                <a:cubicBezTo>
                  <a:pt x="4772" y="783"/>
                  <a:pt x="4770" y="777"/>
                  <a:pt x="4768" y="771"/>
                </a:cubicBezTo>
                <a:cubicBezTo>
                  <a:pt x="4767" y="770"/>
                  <a:pt x="4766" y="768"/>
                  <a:pt x="4768" y="766"/>
                </a:cubicBezTo>
                <a:cubicBezTo>
                  <a:pt x="4769" y="767"/>
                  <a:pt x="4770" y="768"/>
                  <a:pt x="4770" y="770"/>
                </a:cubicBezTo>
                <a:cubicBezTo>
                  <a:pt x="4783" y="785"/>
                  <a:pt x="4783" y="805"/>
                  <a:pt x="4792" y="822"/>
                </a:cubicBezTo>
                <a:cubicBezTo>
                  <a:pt x="4793" y="824"/>
                  <a:pt x="4793" y="826"/>
                  <a:pt x="4794" y="828"/>
                </a:cubicBezTo>
                <a:cubicBezTo>
                  <a:pt x="4795" y="831"/>
                  <a:pt x="4797" y="833"/>
                  <a:pt x="4801" y="832"/>
                </a:cubicBezTo>
                <a:cubicBezTo>
                  <a:pt x="4804" y="832"/>
                  <a:pt x="4805" y="829"/>
                  <a:pt x="4805" y="826"/>
                </a:cubicBezTo>
                <a:cubicBezTo>
                  <a:pt x="4806" y="816"/>
                  <a:pt x="4803" y="806"/>
                  <a:pt x="4802" y="796"/>
                </a:cubicBezTo>
                <a:cubicBezTo>
                  <a:pt x="4801" y="795"/>
                  <a:pt x="4801" y="793"/>
                  <a:pt x="4800" y="788"/>
                </a:cubicBezTo>
                <a:cubicBezTo>
                  <a:pt x="4810" y="803"/>
                  <a:pt x="4820" y="813"/>
                  <a:pt x="4832" y="822"/>
                </a:cubicBezTo>
                <a:cubicBezTo>
                  <a:pt x="4835" y="823"/>
                  <a:pt x="4837" y="827"/>
                  <a:pt x="4841" y="824"/>
                </a:cubicBezTo>
                <a:cubicBezTo>
                  <a:pt x="4845" y="821"/>
                  <a:pt x="4843" y="817"/>
                  <a:pt x="4841" y="814"/>
                </a:cubicBezTo>
                <a:cubicBezTo>
                  <a:pt x="4821" y="792"/>
                  <a:pt x="4811" y="764"/>
                  <a:pt x="4790" y="742"/>
                </a:cubicBezTo>
                <a:cubicBezTo>
                  <a:pt x="4789" y="742"/>
                  <a:pt x="4789" y="741"/>
                  <a:pt x="4788" y="741"/>
                </a:cubicBezTo>
                <a:cubicBezTo>
                  <a:pt x="4788" y="740"/>
                  <a:pt x="4787" y="739"/>
                  <a:pt x="4786" y="739"/>
                </a:cubicBezTo>
                <a:cubicBezTo>
                  <a:pt x="4782" y="736"/>
                  <a:pt x="4778" y="733"/>
                  <a:pt x="4772" y="728"/>
                </a:cubicBezTo>
                <a:cubicBezTo>
                  <a:pt x="4781" y="728"/>
                  <a:pt x="4785" y="731"/>
                  <a:pt x="4787" y="737"/>
                </a:cubicBezTo>
                <a:cubicBezTo>
                  <a:pt x="4788" y="737"/>
                  <a:pt x="4789" y="738"/>
                  <a:pt x="4790" y="739"/>
                </a:cubicBezTo>
                <a:cubicBezTo>
                  <a:pt x="4790" y="740"/>
                  <a:pt x="4791" y="740"/>
                  <a:pt x="4792" y="741"/>
                </a:cubicBezTo>
                <a:cubicBezTo>
                  <a:pt x="4808" y="752"/>
                  <a:pt x="4823" y="765"/>
                  <a:pt x="4833" y="782"/>
                </a:cubicBezTo>
                <a:cubicBezTo>
                  <a:pt x="4835" y="786"/>
                  <a:pt x="4837" y="790"/>
                  <a:pt x="4840" y="792"/>
                </a:cubicBezTo>
                <a:cubicBezTo>
                  <a:pt x="4856" y="805"/>
                  <a:pt x="4863" y="823"/>
                  <a:pt x="4872" y="840"/>
                </a:cubicBezTo>
                <a:cubicBezTo>
                  <a:pt x="4874" y="845"/>
                  <a:pt x="4876" y="848"/>
                  <a:pt x="4881" y="843"/>
                </a:cubicBezTo>
                <a:cubicBezTo>
                  <a:pt x="4884" y="840"/>
                  <a:pt x="4885" y="844"/>
                  <a:pt x="4887" y="845"/>
                </a:cubicBezTo>
                <a:cubicBezTo>
                  <a:pt x="4893" y="851"/>
                  <a:pt x="4895" y="859"/>
                  <a:pt x="4900" y="866"/>
                </a:cubicBezTo>
                <a:cubicBezTo>
                  <a:pt x="4902" y="869"/>
                  <a:pt x="4904" y="872"/>
                  <a:pt x="4908" y="869"/>
                </a:cubicBezTo>
                <a:cubicBezTo>
                  <a:pt x="4911" y="868"/>
                  <a:pt x="4910" y="864"/>
                  <a:pt x="4909" y="862"/>
                </a:cubicBezTo>
                <a:cubicBezTo>
                  <a:pt x="4906" y="852"/>
                  <a:pt x="4903" y="843"/>
                  <a:pt x="4897" y="834"/>
                </a:cubicBezTo>
                <a:cubicBezTo>
                  <a:pt x="4908" y="838"/>
                  <a:pt x="4921" y="854"/>
                  <a:pt x="4925" y="869"/>
                </a:cubicBezTo>
                <a:cubicBezTo>
                  <a:pt x="4930" y="885"/>
                  <a:pt x="4927" y="901"/>
                  <a:pt x="4927" y="917"/>
                </a:cubicBezTo>
                <a:cubicBezTo>
                  <a:pt x="4927" y="939"/>
                  <a:pt x="4920" y="958"/>
                  <a:pt x="4908" y="977"/>
                </a:cubicBezTo>
                <a:cubicBezTo>
                  <a:pt x="4905" y="972"/>
                  <a:pt x="4909" y="969"/>
                  <a:pt x="4910" y="966"/>
                </a:cubicBezTo>
                <a:cubicBezTo>
                  <a:pt x="4911" y="963"/>
                  <a:pt x="4914" y="960"/>
                  <a:pt x="4914" y="957"/>
                </a:cubicBezTo>
                <a:cubicBezTo>
                  <a:pt x="4913" y="951"/>
                  <a:pt x="4918" y="943"/>
                  <a:pt x="4909" y="942"/>
                </a:cubicBezTo>
                <a:cubicBezTo>
                  <a:pt x="4902" y="941"/>
                  <a:pt x="4905" y="949"/>
                  <a:pt x="4902" y="953"/>
                </a:cubicBezTo>
                <a:cubicBezTo>
                  <a:pt x="4891" y="972"/>
                  <a:pt x="4888" y="996"/>
                  <a:pt x="4869" y="1011"/>
                </a:cubicBezTo>
                <a:cubicBezTo>
                  <a:pt x="4874" y="999"/>
                  <a:pt x="4879" y="988"/>
                  <a:pt x="4884" y="977"/>
                </a:cubicBezTo>
                <a:cubicBezTo>
                  <a:pt x="4886" y="973"/>
                  <a:pt x="4892" y="969"/>
                  <a:pt x="4887" y="965"/>
                </a:cubicBezTo>
                <a:cubicBezTo>
                  <a:pt x="4881" y="961"/>
                  <a:pt x="4878" y="968"/>
                  <a:pt x="4875" y="971"/>
                </a:cubicBezTo>
                <a:cubicBezTo>
                  <a:pt x="4873" y="973"/>
                  <a:pt x="4872" y="975"/>
                  <a:pt x="4869" y="979"/>
                </a:cubicBezTo>
                <a:cubicBezTo>
                  <a:pt x="4870" y="963"/>
                  <a:pt x="4871" y="950"/>
                  <a:pt x="4873" y="938"/>
                </a:cubicBezTo>
                <a:cubicBezTo>
                  <a:pt x="4873" y="934"/>
                  <a:pt x="4876" y="929"/>
                  <a:pt x="4870" y="928"/>
                </a:cubicBezTo>
                <a:cubicBezTo>
                  <a:pt x="4865" y="926"/>
                  <a:pt x="4862" y="931"/>
                  <a:pt x="4861" y="934"/>
                </a:cubicBezTo>
                <a:cubicBezTo>
                  <a:pt x="4859" y="941"/>
                  <a:pt x="4858" y="947"/>
                  <a:pt x="4857" y="954"/>
                </a:cubicBezTo>
                <a:cubicBezTo>
                  <a:pt x="4851" y="975"/>
                  <a:pt x="4839" y="994"/>
                  <a:pt x="4827" y="1013"/>
                </a:cubicBezTo>
                <a:cubicBezTo>
                  <a:pt x="4825" y="1015"/>
                  <a:pt x="4824" y="1015"/>
                  <a:pt x="4823" y="1014"/>
                </a:cubicBezTo>
                <a:cubicBezTo>
                  <a:pt x="4818" y="1005"/>
                  <a:pt x="4815" y="1013"/>
                  <a:pt x="4811" y="1016"/>
                </a:cubicBezTo>
                <a:cubicBezTo>
                  <a:pt x="4810" y="1017"/>
                  <a:pt x="4810" y="1020"/>
                  <a:pt x="4807" y="1018"/>
                </a:cubicBezTo>
                <a:cubicBezTo>
                  <a:pt x="4806" y="1017"/>
                  <a:pt x="4808" y="1015"/>
                  <a:pt x="4809" y="1015"/>
                </a:cubicBezTo>
                <a:cubicBezTo>
                  <a:pt x="4815" y="991"/>
                  <a:pt x="4821" y="967"/>
                  <a:pt x="4826" y="943"/>
                </a:cubicBezTo>
                <a:cubicBezTo>
                  <a:pt x="4827" y="940"/>
                  <a:pt x="4829" y="937"/>
                  <a:pt x="4825" y="935"/>
                </a:cubicBezTo>
                <a:cubicBezTo>
                  <a:pt x="4822" y="933"/>
                  <a:pt x="4819" y="935"/>
                  <a:pt x="4817" y="938"/>
                </a:cubicBezTo>
                <a:cubicBezTo>
                  <a:pt x="4815" y="940"/>
                  <a:pt x="4813" y="942"/>
                  <a:pt x="4813" y="944"/>
                </a:cubicBezTo>
                <a:cubicBezTo>
                  <a:pt x="4812" y="954"/>
                  <a:pt x="4806" y="962"/>
                  <a:pt x="4805" y="971"/>
                </a:cubicBezTo>
                <a:cubicBezTo>
                  <a:pt x="4801" y="995"/>
                  <a:pt x="4790" y="1017"/>
                  <a:pt x="4782" y="1040"/>
                </a:cubicBezTo>
                <a:cubicBezTo>
                  <a:pt x="4782" y="1042"/>
                  <a:pt x="4780" y="1043"/>
                  <a:pt x="4779" y="1045"/>
                </a:cubicBezTo>
                <a:cubicBezTo>
                  <a:pt x="4777" y="1039"/>
                  <a:pt x="4780" y="1034"/>
                  <a:pt x="4781" y="1029"/>
                </a:cubicBezTo>
                <a:cubicBezTo>
                  <a:pt x="4787" y="1012"/>
                  <a:pt x="4791" y="995"/>
                  <a:pt x="4795" y="977"/>
                </a:cubicBezTo>
                <a:cubicBezTo>
                  <a:pt x="4796" y="974"/>
                  <a:pt x="4797" y="970"/>
                  <a:pt x="4793" y="969"/>
                </a:cubicBezTo>
                <a:cubicBezTo>
                  <a:pt x="4788" y="967"/>
                  <a:pt x="4787" y="972"/>
                  <a:pt x="4786" y="975"/>
                </a:cubicBezTo>
                <a:cubicBezTo>
                  <a:pt x="4779" y="1000"/>
                  <a:pt x="4768" y="1025"/>
                  <a:pt x="4763" y="1051"/>
                </a:cubicBezTo>
                <a:cubicBezTo>
                  <a:pt x="4761" y="1059"/>
                  <a:pt x="4759" y="1068"/>
                  <a:pt x="4751" y="1077"/>
                </a:cubicBezTo>
                <a:cubicBezTo>
                  <a:pt x="4755" y="1059"/>
                  <a:pt x="4759" y="1045"/>
                  <a:pt x="4762" y="1030"/>
                </a:cubicBezTo>
                <a:cubicBezTo>
                  <a:pt x="4765" y="1014"/>
                  <a:pt x="4767" y="998"/>
                  <a:pt x="4770" y="982"/>
                </a:cubicBezTo>
                <a:cubicBezTo>
                  <a:pt x="4770" y="978"/>
                  <a:pt x="4771" y="972"/>
                  <a:pt x="4766" y="971"/>
                </a:cubicBezTo>
                <a:cubicBezTo>
                  <a:pt x="4760" y="970"/>
                  <a:pt x="4760" y="976"/>
                  <a:pt x="4759" y="980"/>
                </a:cubicBezTo>
                <a:cubicBezTo>
                  <a:pt x="4756" y="991"/>
                  <a:pt x="4752" y="1002"/>
                  <a:pt x="4751" y="1014"/>
                </a:cubicBezTo>
                <a:cubicBezTo>
                  <a:pt x="4751" y="1025"/>
                  <a:pt x="4745" y="1034"/>
                  <a:pt x="4736" y="1040"/>
                </a:cubicBezTo>
                <a:cubicBezTo>
                  <a:pt x="4734" y="1022"/>
                  <a:pt x="4730" y="1002"/>
                  <a:pt x="4732" y="982"/>
                </a:cubicBezTo>
                <a:cubicBezTo>
                  <a:pt x="4732" y="980"/>
                  <a:pt x="4732" y="978"/>
                  <a:pt x="4732" y="977"/>
                </a:cubicBezTo>
                <a:cubicBezTo>
                  <a:pt x="4731" y="973"/>
                  <a:pt x="4730" y="969"/>
                  <a:pt x="4726" y="969"/>
                </a:cubicBezTo>
                <a:cubicBezTo>
                  <a:pt x="4723" y="969"/>
                  <a:pt x="4721" y="972"/>
                  <a:pt x="4721" y="976"/>
                </a:cubicBezTo>
                <a:cubicBezTo>
                  <a:pt x="4721" y="979"/>
                  <a:pt x="4719" y="982"/>
                  <a:pt x="4717" y="985"/>
                </a:cubicBezTo>
                <a:cubicBezTo>
                  <a:pt x="4714" y="974"/>
                  <a:pt x="4713" y="963"/>
                  <a:pt x="4705" y="952"/>
                </a:cubicBezTo>
                <a:cubicBezTo>
                  <a:pt x="4701" y="968"/>
                  <a:pt x="4703" y="982"/>
                  <a:pt x="4705" y="996"/>
                </a:cubicBezTo>
                <a:cubicBezTo>
                  <a:pt x="4707" y="1010"/>
                  <a:pt x="4708" y="1024"/>
                  <a:pt x="4708" y="1038"/>
                </a:cubicBezTo>
                <a:cubicBezTo>
                  <a:pt x="4699" y="1017"/>
                  <a:pt x="4692" y="995"/>
                  <a:pt x="4687" y="972"/>
                </a:cubicBezTo>
                <a:cubicBezTo>
                  <a:pt x="4687" y="969"/>
                  <a:pt x="4687" y="966"/>
                  <a:pt x="4683" y="966"/>
                </a:cubicBezTo>
                <a:cubicBezTo>
                  <a:pt x="4679" y="966"/>
                  <a:pt x="4678" y="969"/>
                  <a:pt x="4679" y="971"/>
                </a:cubicBezTo>
                <a:cubicBezTo>
                  <a:pt x="4679" y="1003"/>
                  <a:pt x="4679" y="1036"/>
                  <a:pt x="4696" y="1065"/>
                </a:cubicBezTo>
                <a:cubicBezTo>
                  <a:pt x="4696" y="1066"/>
                  <a:pt x="4697" y="1067"/>
                  <a:pt x="4696" y="1067"/>
                </a:cubicBezTo>
                <a:cubicBezTo>
                  <a:pt x="4695" y="1068"/>
                  <a:pt x="4694" y="1068"/>
                  <a:pt x="4693" y="1066"/>
                </a:cubicBezTo>
                <a:cubicBezTo>
                  <a:pt x="4686" y="1063"/>
                  <a:pt x="4685" y="1057"/>
                  <a:pt x="4682" y="1051"/>
                </a:cubicBezTo>
                <a:cubicBezTo>
                  <a:pt x="4670" y="1023"/>
                  <a:pt x="4662" y="993"/>
                  <a:pt x="4656" y="964"/>
                </a:cubicBezTo>
                <a:cubicBezTo>
                  <a:pt x="4655" y="960"/>
                  <a:pt x="4655" y="956"/>
                  <a:pt x="4651" y="957"/>
                </a:cubicBezTo>
                <a:cubicBezTo>
                  <a:pt x="4646" y="958"/>
                  <a:pt x="4648" y="961"/>
                  <a:pt x="4647" y="964"/>
                </a:cubicBezTo>
                <a:cubicBezTo>
                  <a:pt x="4646" y="976"/>
                  <a:pt x="4650" y="987"/>
                  <a:pt x="4650" y="1000"/>
                </a:cubicBezTo>
                <a:cubicBezTo>
                  <a:pt x="4643" y="993"/>
                  <a:pt x="4642" y="986"/>
                  <a:pt x="4641" y="979"/>
                </a:cubicBezTo>
                <a:cubicBezTo>
                  <a:pt x="4638" y="959"/>
                  <a:pt x="4635" y="940"/>
                  <a:pt x="4636" y="920"/>
                </a:cubicBezTo>
                <a:cubicBezTo>
                  <a:pt x="4636" y="916"/>
                  <a:pt x="4636" y="913"/>
                  <a:pt x="4632" y="913"/>
                </a:cubicBezTo>
                <a:cubicBezTo>
                  <a:pt x="4628" y="912"/>
                  <a:pt x="4626" y="916"/>
                  <a:pt x="4625" y="919"/>
                </a:cubicBezTo>
                <a:cubicBezTo>
                  <a:pt x="4623" y="934"/>
                  <a:pt x="4622" y="949"/>
                  <a:pt x="4624" y="965"/>
                </a:cubicBezTo>
                <a:cubicBezTo>
                  <a:pt x="4625" y="973"/>
                  <a:pt x="4626" y="981"/>
                  <a:pt x="4625" y="990"/>
                </a:cubicBezTo>
                <a:cubicBezTo>
                  <a:pt x="4619" y="973"/>
                  <a:pt x="4612" y="957"/>
                  <a:pt x="4605" y="940"/>
                </a:cubicBezTo>
                <a:cubicBezTo>
                  <a:pt x="4601" y="929"/>
                  <a:pt x="4596" y="917"/>
                  <a:pt x="4592" y="906"/>
                </a:cubicBezTo>
                <a:cubicBezTo>
                  <a:pt x="4586" y="892"/>
                  <a:pt x="4589" y="876"/>
                  <a:pt x="4590" y="861"/>
                </a:cubicBezTo>
                <a:cubicBezTo>
                  <a:pt x="4593" y="841"/>
                  <a:pt x="4600" y="824"/>
                  <a:pt x="4610" y="807"/>
                </a:cubicBezTo>
                <a:cubicBezTo>
                  <a:pt x="4612" y="813"/>
                  <a:pt x="4612" y="813"/>
                  <a:pt x="4609" y="818"/>
                </a:cubicBezTo>
                <a:cubicBezTo>
                  <a:pt x="4608" y="821"/>
                  <a:pt x="4607" y="825"/>
                  <a:pt x="4607" y="828"/>
                </a:cubicBezTo>
                <a:cubicBezTo>
                  <a:pt x="4607" y="832"/>
                  <a:pt x="4607" y="837"/>
                  <a:pt x="4613" y="838"/>
                </a:cubicBezTo>
                <a:cubicBezTo>
                  <a:pt x="4617" y="838"/>
                  <a:pt x="4617" y="833"/>
                  <a:pt x="4618" y="830"/>
                </a:cubicBezTo>
                <a:cubicBezTo>
                  <a:pt x="4621" y="822"/>
                  <a:pt x="4625" y="814"/>
                  <a:pt x="4629" y="806"/>
                </a:cubicBezTo>
                <a:cubicBezTo>
                  <a:pt x="4631" y="815"/>
                  <a:pt x="4627" y="823"/>
                  <a:pt x="4626" y="831"/>
                </a:cubicBezTo>
                <a:cubicBezTo>
                  <a:pt x="4625" y="834"/>
                  <a:pt x="4623" y="838"/>
                  <a:pt x="4627" y="839"/>
                </a:cubicBezTo>
                <a:cubicBezTo>
                  <a:pt x="4632" y="841"/>
                  <a:pt x="4634" y="837"/>
                  <a:pt x="4636" y="834"/>
                </a:cubicBezTo>
                <a:cubicBezTo>
                  <a:pt x="4639" y="829"/>
                  <a:pt x="4637" y="824"/>
                  <a:pt x="4639" y="819"/>
                </a:cubicBezTo>
                <a:cubicBezTo>
                  <a:pt x="4640" y="819"/>
                  <a:pt x="4641" y="819"/>
                  <a:pt x="4642" y="819"/>
                </a:cubicBezTo>
                <a:cubicBezTo>
                  <a:pt x="4643" y="826"/>
                  <a:pt x="4643" y="832"/>
                  <a:pt x="4643" y="839"/>
                </a:cubicBezTo>
                <a:cubicBezTo>
                  <a:pt x="4643" y="845"/>
                  <a:pt x="4644" y="850"/>
                  <a:pt x="4647" y="855"/>
                </a:cubicBezTo>
                <a:cubicBezTo>
                  <a:pt x="4648" y="858"/>
                  <a:pt x="4650" y="862"/>
                  <a:pt x="4654" y="861"/>
                </a:cubicBezTo>
                <a:cubicBezTo>
                  <a:pt x="4658" y="859"/>
                  <a:pt x="4657" y="856"/>
                  <a:pt x="4657" y="852"/>
                </a:cubicBezTo>
                <a:cubicBezTo>
                  <a:pt x="4652" y="819"/>
                  <a:pt x="4666" y="791"/>
                  <a:pt x="4682" y="763"/>
                </a:cubicBezTo>
                <a:cubicBezTo>
                  <a:pt x="4682" y="762"/>
                  <a:pt x="4683" y="762"/>
                  <a:pt x="4684" y="762"/>
                </a:cubicBezTo>
                <a:cubicBezTo>
                  <a:pt x="4687" y="764"/>
                  <a:pt x="4684" y="767"/>
                  <a:pt x="4683" y="769"/>
                </a:cubicBezTo>
                <a:cubicBezTo>
                  <a:pt x="4683" y="771"/>
                  <a:pt x="4682" y="774"/>
                  <a:pt x="4681" y="776"/>
                </a:cubicBezTo>
                <a:cubicBezTo>
                  <a:pt x="4676" y="793"/>
                  <a:pt x="4673" y="809"/>
                  <a:pt x="4673" y="826"/>
                </a:cubicBezTo>
                <a:cubicBezTo>
                  <a:pt x="4673" y="830"/>
                  <a:pt x="4670" y="834"/>
                  <a:pt x="4676" y="835"/>
                </a:cubicBezTo>
                <a:cubicBezTo>
                  <a:pt x="4681" y="835"/>
                  <a:pt x="4684" y="831"/>
                  <a:pt x="4685" y="827"/>
                </a:cubicBezTo>
                <a:cubicBezTo>
                  <a:pt x="4689" y="810"/>
                  <a:pt x="4694" y="794"/>
                  <a:pt x="4696" y="776"/>
                </a:cubicBezTo>
                <a:cubicBezTo>
                  <a:pt x="4697" y="771"/>
                  <a:pt x="4700" y="766"/>
                  <a:pt x="4703" y="761"/>
                </a:cubicBezTo>
                <a:cubicBezTo>
                  <a:pt x="4702" y="775"/>
                  <a:pt x="4701" y="789"/>
                  <a:pt x="4701" y="803"/>
                </a:cubicBezTo>
                <a:cubicBezTo>
                  <a:pt x="4700" y="818"/>
                  <a:pt x="4709" y="830"/>
                  <a:pt x="4717" y="842"/>
                </a:cubicBezTo>
                <a:cubicBezTo>
                  <a:pt x="4718" y="844"/>
                  <a:pt x="4721" y="847"/>
                  <a:pt x="4724" y="845"/>
                </a:cubicBezTo>
                <a:cubicBezTo>
                  <a:pt x="4728" y="842"/>
                  <a:pt x="4727" y="840"/>
                  <a:pt x="4725" y="836"/>
                </a:cubicBezTo>
                <a:cubicBezTo>
                  <a:pt x="4718" y="820"/>
                  <a:pt x="4718" y="802"/>
                  <a:pt x="4719" y="784"/>
                </a:cubicBezTo>
                <a:cubicBezTo>
                  <a:pt x="4720" y="767"/>
                  <a:pt x="4719" y="749"/>
                  <a:pt x="4721" y="731"/>
                </a:cubicBezTo>
                <a:cubicBezTo>
                  <a:pt x="4719" y="763"/>
                  <a:pt x="4732" y="793"/>
                  <a:pt x="4733" y="824"/>
                </a:cubicBezTo>
                <a:cubicBezTo>
                  <a:pt x="4733" y="824"/>
                  <a:pt x="4733" y="825"/>
                  <a:pt x="4733" y="825"/>
                </a:cubicBezTo>
                <a:cubicBezTo>
                  <a:pt x="4735" y="831"/>
                  <a:pt x="4732" y="841"/>
                  <a:pt x="4741" y="841"/>
                </a:cubicBezTo>
                <a:cubicBezTo>
                  <a:pt x="4749" y="840"/>
                  <a:pt x="4743" y="831"/>
                  <a:pt x="4745" y="826"/>
                </a:cubicBezTo>
                <a:close/>
                <a:moveTo>
                  <a:pt x="4986" y="545"/>
                </a:moveTo>
                <a:cubicBezTo>
                  <a:pt x="4971" y="543"/>
                  <a:pt x="4955" y="548"/>
                  <a:pt x="4940" y="550"/>
                </a:cubicBezTo>
                <a:cubicBezTo>
                  <a:pt x="4929" y="552"/>
                  <a:pt x="4918" y="552"/>
                  <a:pt x="4907" y="552"/>
                </a:cubicBezTo>
                <a:cubicBezTo>
                  <a:pt x="4877" y="551"/>
                  <a:pt x="4847" y="555"/>
                  <a:pt x="4817" y="558"/>
                </a:cubicBezTo>
                <a:cubicBezTo>
                  <a:pt x="4789" y="561"/>
                  <a:pt x="4762" y="564"/>
                  <a:pt x="4734" y="566"/>
                </a:cubicBezTo>
                <a:cubicBezTo>
                  <a:pt x="4717" y="567"/>
                  <a:pt x="4700" y="570"/>
                  <a:pt x="4683" y="571"/>
                </a:cubicBezTo>
                <a:cubicBezTo>
                  <a:pt x="4651" y="573"/>
                  <a:pt x="4618" y="577"/>
                  <a:pt x="4586" y="580"/>
                </a:cubicBezTo>
                <a:cubicBezTo>
                  <a:pt x="4550" y="582"/>
                  <a:pt x="4514" y="580"/>
                  <a:pt x="4479" y="581"/>
                </a:cubicBezTo>
                <a:cubicBezTo>
                  <a:pt x="4470" y="581"/>
                  <a:pt x="4462" y="583"/>
                  <a:pt x="4454" y="585"/>
                </a:cubicBezTo>
                <a:cubicBezTo>
                  <a:pt x="4448" y="587"/>
                  <a:pt x="4447" y="586"/>
                  <a:pt x="4447" y="581"/>
                </a:cubicBezTo>
                <a:cubicBezTo>
                  <a:pt x="4447" y="567"/>
                  <a:pt x="4447" y="568"/>
                  <a:pt x="4460" y="565"/>
                </a:cubicBezTo>
                <a:cubicBezTo>
                  <a:pt x="4477" y="562"/>
                  <a:pt x="4495" y="566"/>
                  <a:pt x="4511" y="562"/>
                </a:cubicBezTo>
                <a:cubicBezTo>
                  <a:pt x="4539" y="556"/>
                  <a:pt x="4567" y="556"/>
                  <a:pt x="4595" y="555"/>
                </a:cubicBezTo>
                <a:cubicBezTo>
                  <a:pt x="4619" y="554"/>
                  <a:pt x="4644" y="554"/>
                  <a:pt x="4668" y="549"/>
                </a:cubicBezTo>
                <a:cubicBezTo>
                  <a:pt x="4680" y="547"/>
                  <a:pt x="4692" y="548"/>
                  <a:pt x="4703" y="548"/>
                </a:cubicBezTo>
                <a:cubicBezTo>
                  <a:pt x="4719" y="549"/>
                  <a:pt x="4735" y="545"/>
                  <a:pt x="4751" y="542"/>
                </a:cubicBezTo>
                <a:cubicBezTo>
                  <a:pt x="4763" y="540"/>
                  <a:pt x="4776" y="538"/>
                  <a:pt x="4789" y="538"/>
                </a:cubicBezTo>
                <a:cubicBezTo>
                  <a:pt x="4798" y="538"/>
                  <a:pt x="4806" y="536"/>
                  <a:pt x="4815" y="535"/>
                </a:cubicBezTo>
                <a:cubicBezTo>
                  <a:pt x="4841" y="534"/>
                  <a:pt x="4868" y="537"/>
                  <a:pt x="4894" y="535"/>
                </a:cubicBezTo>
                <a:cubicBezTo>
                  <a:pt x="4923" y="532"/>
                  <a:pt x="4953" y="528"/>
                  <a:pt x="4982" y="525"/>
                </a:cubicBezTo>
                <a:cubicBezTo>
                  <a:pt x="4985" y="525"/>
                  <a:pt x="4988" y="525"/>
                  <a:pt x="4990" y="525"/>
                </a:cubicBezTo>
                <a:cubicBezTo>
                  <a:pt x="4998" y="523"/>
                  <a:pt x="5005" y="523"/>
                  <a:pt x="5007" y="534"/>
                </a:cubicBezTo>
                <a:cubicBezTo>
                  <a:pt x="5007" y="539"/>
                  <a:pt x="5014" y="540"/>
                  <a:pt x="5018" y="544"/>
                </a:cubicBezTo>
                <a:cubicBezTo>
                  <a:pt x="5007" y="544"/>
                  <a:pt x="4997" y="547"/>
                  <a:pt x="4986" y="545"/>
                </a:cubicBezTo>
                <a:close/>
                <a:moveTo>
                  <a:pt x="4450" y="519"/>
                </a:moveTo>
                <a:cubicBezTo>
                  <a:pt x="4453" y="515"/>
                  <a:pt x="4456" y="512"/>
                  <a:pt x="4462" y="512"/>
                </a:cubicBezTo>
                <a:cubicBezTo>
                  <a:pt x="4469" y="513"/>
                  <a:pt x="4474" y="510"/>
                  <a:pt x="4479" y="506"/>
                </a:cubicBezTo>
                <a:cubicBezTo>
                  <a:pt x="4482" y="503"/>
                  <a:pt x="4485" y="502"/>
                  <a:pt x="4489" y="501"/>
                </a:cubicBezTo>
                <a:cubicBezTo>
                  <a:pt x="4505" y="500"/>
                  <a:pt x="4520" y="497"/>
                  <a:pt x="4536" y="505"/>
                </a:cubicBezTo>
                <a:cubicBezTo>
                  <a:pt x="4541" y="508"/>
                  <a:pt x="4548" y="510"/>
                  <a:pt x="4554" y="509"/>
                </a:cubicBezTo>
                <a:cubicBezTo>
                  <a:pt x="4565" y="508"/>
                  <a:pt x="4574" y="513"/>
                  <a:pt x="4584" y="513"/>
                </a:cubicBezTo>
                <a:cubicBezTo>
                  <a:pt x="4576" y="516"/>
                  <a:pt x="4567" y="514"/>
                  <a:pt x="4558" y="515"/>
                </a:cubicBezTo>
                <a:cubicBezTo>
                  <a:pt x="4529" y="517"/>
                  <a:pt x="4499" y="519"/>
                  <a:pt x="4469" y="524"/>
                </a:cubicBezTo>
                <a:cubicBezTo>
                  <a:pt x="4464" y="525"/>
                  <a:pt x="4458" y="524"/>
                  <a:pt x="4453" y="524"/>
                </a:cubicBezTo>
                <a:cubicBezTo>
                  <a:pt x="4448" y="524"/>
                  <a:pt x="4448" y="522"/>
                  <a:pt x="4450" y="519"/>
                </a:cubicBezTo>
                <a:close/>
                <a:moveTo>
                  <a:pt x="4770" y="493"/>
                </a:moveTo>
                <a:cubicBezTo>
                  <a:pt x="4788" y="485"/>
                  <a:pt x="4806" y="479"/>
                  <a:pt x="4825" y="480"/>
                </a:cubicBezTo>
                <a:cubicBezTo>
                  <a:pt x="4850" y="482"/>
                  <a:pt x="4874" y="479"/>
                  <a:pt x="4897" y="468"/>
                </a:cubicBezTo>
                <a:cubicBezTo>
                  <a:pt x="4905" y="464"/>
                  <a:pt x="4911" y="467"/>
                  <a:pt x="4916" y="475"/>
                </a:cubicBezTo>
                <a:cubicBezTo>
                  <a:pt x="4868" y="485"/>
                  <a:pt x="4819" y="488"/>
                  <a:pt x="4770" y="493"/>
                </a:cubicBezTo>
                <a:close/>
                <a:moveTo>
                  <a:pt x="4972" y="467"/>
                </a:moveTo>
                <a:cubicBezTo>
                  <a:pt x="4976" y="463"/>
                  <a:pt x="4974" y="456"/>
                  <a:pt x="4979" y="455"/>
                </a:cubicBezTo>
                <a:cubicBezTo>
                  <a:pt x="4987" y="452"/>
                  <a:pt x="4996" y="447"/>
                  <a:pt x="5005" y="448"/>
                </a:cubicBezTo>
                <a:cubicBezTo>
                  <a:pt x="5010" y="449"/>
                  <a:pt x="5014" y="451"/>
                  <a:pt x="5013" y="456"/>
                </a:cubicBezTo>
                <a:cubicBezTo>
                  <a:pt x="5013" y="462"/>
                  <a:pt x="5009" y="460"/>
                  <a:pt x="5006" y="461"/>
                </a:cubicBezTo>
                <a:cubicBezTo>
                  <a:pt x="4995" y="463"/>
                  <a:pt x="4984" y="465"/>
                  <a:pt x="4973" y="467"/>
                </a:cubicBezTo>
                <a:cubicBezTo>
                  <a:pt x="4973" y="467"/>
                  <a:pt x="4973" y="467"/>
                  <a:pt x="4972" y="467"/>
                </a:cubicBezTo>
                <a:close/>
                <a:moveTo>
                  <a:pt x="5124" y="528"/>
                </a:moveTo>
                <a:cubicBezTo>
                  <a:pt x="5112" y="531"/>
                  <a:pt x="5099" y="530"/>
                  <a:pt x="5087" y="533"/>
                </a:cubicBezTo>
                <a:cubicBezTo>
                  <a:pt x="5077" y="535"/>
                  <a:pt x="5067" y="538"/>
                  <a:pt x="5057" y="538"/>
                </a:cubicBezTo>
                <a:cubicBezTo>
                  <a:pt x="5060" y="533"/>
                  <a:pt x="5064" y="531"/>
                  <a:pt x="5067" y="529"/>
                </a:cubicBezTo>
                <a:cubicBezTo>
                  <a:pt x="5072" y="525"/>
                  <a:pt x="5076" y="522"/>
                  <a:pt x="5078" y="517"/>
                </a:cubicBezTo>
                <a:cubicBezTo>
                  <a:pt x="5080" y="508"/>
                  <a:pt x="5087" y="506"/>
                  <a:pt x="5094" y="504"/>
                </a:cubicBezTo>
                <a:cubicBezTo>
                  <a:pt x="5108" y="502"/>
                  <a:pt x="5122" y="499"/>
                  <a:pt x="5136" y="497"/>
                </a:cubicBezTo>
                <a:cubicBezTo>
                  <a:pt x="5141" y="496"/>
                  <a:pt x="5143" y="497"/>
                  <a:pt x="5143" y="503"/>
                </a:cubicBezTo>
                <a:cubicBezTo>
                  <a:pt x="5142" y="522"/>
                  <a:pt x="5142" y="522"/>
                  <a:pt x="5124" y="528"/>
                </a:cubicBezTo>
                <a:close/>
                <a:moveTo>
                  <a:pt x="5125" y="440"/>
                </a:moveTo>
                <a:cubicBezTo>
                  <a:pt x="5110" y="444"/>
                  <a:pt x="5095" y="449"/>
                  <a:pt x="5080" y="452"/>
                </a:cubicBezTo>
                <a:cubicBezTo>
                  <a:pt x="5067" y="454"/>
                  <a:pt x="5065" y="452"/>
                  <a:pt x="5069" y="439"/>
                </a:cubicBezTo>
                <a:cubicBezTo>
                  <a:pt x="5073" y="425"/>
                  <a:pt x="5073" y="424"/>
                  <a:pt x="5088" y="425"/>
                </a:cubicBezTo>
                <a:cubicBezTo>
                  <a:pt x="5106" y="425"/>
                  <a:pt x="5124" y="424"/>
                  <a:pt x="5140" y="413"/>
                </a:cubicBezTo>
                <a:cubicBezTo>
                  <a:pt x="5141" y="412"/>
                  <a:pt x="5143" y="412"/>
                  <a:pt x="5144" y="412"/>
                </a:cubicBezTo>
                <a:cubicBezTo>
                  <a:pt x="5144" y="413"/>
                  <a:pt x="5144" y="413"/>
                  <a:pt x="5144" y="413"/>
                </a:cubicBezTo>
                <a:cubicBezTo>
                  <a:pt x="5145" y="434"/>
                  <a:pt x="5145" y="434"/>
                  <a:pt x="5125" y="440"/>
                </a:cubicBezTo>
                <a:close/>
                <a:moveTo>
                  <a:pt x="5135" y="407"/>
                </a:moveTo>
                <a:cubicBezTo>
                  <a:pt x="5122" y="414"/>
                  <a:pt x="5108" y="418"/>
                  <a:pt x="5095" y="417"/>
                </a:cubicBezTo>
                <a:cubicBezTo>
                  <a:pt x="5092" y="417"/>
                  <a:pt x="5091" y="417"/>
                  <a:pt x="5090" y="417"/>
                </a:cubicBezTo>
                <a:cubicBezTo>
                  <a:pt x="5080" y="417"/>
                  <a:pt x="5068" y="415"/>
                  <a:pt x="5064" y="429"/>
                </a:cubicBezTo>
                <a:cubicBezTo>
                  <a:pt x="5061" y="439"/>
                  <a:pt x="5057" y="448"/>
                  <a:pt x="5063" y="459"/>
                </a:cubicBezTo>
                <a:cubicBezTo>
                  <a:pt x="5070" y="474"/>
                  <a:pt x="5074" y="490"/>
                  <a:pt x="5074" y="507"/>
                </a:cubicBezTo>
                <a:cubicBezTo>
                  <a:pt x="5075" y="509"/>
                  <a:pt x="5074" y="512"/>
                  <a:pt x="5073" y="513"/>
                </a:cubicBezTo>
                <a:cubicBezTo>
                  <a:pt x="5061" y="524"/>
                  <a:pt x="5048" y="536"/>
                  <a:pt x="5030" y="536"/>
                </a:cubicBezTo>
                <a:cubicBezTo>
                  <a:pt x="5016" y="536"/>
                  <a:pt x="5004" y="529"/>
                  <a:pt x="5009" y="510"/>
                </a:cubicBezTo>
                <a:cubicBezTo>
                  <a:pt x="5013" y="495"/>
                  <a:pt x="5015" y="479"/>
                  <a:pt x="5021" y="464"/>
                </a:cubicBezTo>
                <a:cubicBezTo>
                  <a:pt x="5027" y="450"/>
                  <a:pt x="5013" y="437"/>
                  <a:pt x="4998" y="440"/>
                </a:cubicBezTo>
                <a:cubicBezTo>
                  <a:pt x="4990" y="442"/>
                  <a:pt x="4982" y="445"/>
                  <a:pt x="4974" y="447"/>
                </a:cubicBezTo>
                <a:cubicBezTo>
                  <a:pt x="4971" y="448"/>
                  <a:pt x="4970" y="450"/>
                  <a:pt x="4969" y="452"/>
                </a:cubicBezTo>
                <a:cubicBezTo>
                  <a:pt x="4967" y="460"/>
                  <a:pt x="4963" y="468"/>
                  <a:pt x="4963" y="476"/>
                </a:cubicBezTo>
                <a:cubicBezTo>
                  <a:pt x="4964" y="485"/>
                  <a:pt x="4956" y="493"/>
                  <a:pt x="4946" y="495"/>
                </a:cubicBezTo>
                <a:cubicBezTo>
                  <a:pt x="4937" y="496"/>
                  <a:pt x="4934" y="488"/>
                  <a:pt x="4931" y="482"/>
                </a:cubicBezTo>
                <a:cubicBezTo>
                  <a:pt x="4927" y="475"/>
                  <a:pt x="4923" y="467"/>
                  <a:pt x="4916" y="462"/>
                </a:cubicBezTo>
                <a:cubicBezTo>
                  <a:pt x="4909" y="457"/>
                  <a:pt x="4901" y="457"/>
                  <a:pt x="4894" y="461"/>
                </a:cubicBezTo>
                <a:cubicBezTo>
                  <a:pt x="4875" y="470"/>
                  <a:pt x="4856" y="473"/>
                  <a:pt x="4835" y="473"/>
                </a:cubicBezTo>
                <a:cubicBezTo>
                  <a:pt x="4816" y="472"/>
                  <a:pt x="4798" y="473"/>
                  <a:pt x="4779" y="479"/>
                </a:cubicBezTo>
                <a:cubicBezTo>
                  <a:pt x="4765" y="485"/>
                  <a:pt x="4753" y="494"/>
                  <a:pt x="4745" y="507"/>
                </a:cubicBezTo>
                <a:cubicBezTo>
                  <a:pt x="4741" y="513"/>
                  <a:pt x="4735" y="518"/>
                  <a:pt x="4726" y="520"/>
                </a:cubicBezTo>
                <a:cubicBezTo>
                  <a:pt x="4712" y="522"/>
                  <a:pt x="4698" y="523"/>
                  <a:pt x="4688" y="511"/>
                </a:cubicBezTo>
                <a:cubicBezTo>
                  <a:pt x="4673" y="493"/>
                  <a:pt x="4654" y="495"/>
                  <a:pt x="4635" y="499"/>
                </a:cubicBezTo>
                <a:cubicBezTo>
                  <a:pt x="4614" y="504"/>
                  <a:pt x="4593" y="505"/>
                  <a:pt x="4571" y="503"/>
                </a:cubicBezTo>
                <a:cubicBezTo>
                  <a:pt x="4554" y="501"/>
                  <a:pt x="4539" y="497"/>
                  <a:pt x="4523" y="493"/>
                </a:cubicBezTo>
                <a:cubicBezTo>
                  <a:pt x="4512" y="489"/>
                  <a:pt x="4500" y="490"/>
                  <a:pt x="4489" y="490"/>
                </a:cubicBezTo>
                <a:cubicBezTo>
                  <a:pt x="4482" y="490"/>
                  <a:pt x="4476" y="493"/>
                  <a:pt x="4473" y="500"/>
                </a:cubicBezTo>
                <a:cubicBezTo>
                  <a:pt x="4472" y="504"/>
                  <a:pt x="4467" y="505"/>
                  <a:pt x="4463" y="505"/>
                </a:cubicBezTo>
                <a:cubicBezTo>
                  <a:pt x="4451" y="506"/>
                  <a:pt x="4449" y="508"/>
                  <a:pt x="4447" y="520"/>
                </a:cubicBezTo>
                <a:cubicBezTo>
                  <a:pt x="4446" y="526"/>
                  <a:pt x="4444" y="531"/>
                  <a:pt x="4441" y="537"/>
                </a:cubicBezTo>
                <a:cubicBezTo>
                  <a:pt x="4440" y="539"/>
                  <a:pt x="4438" y="540"/>
                  <a:pt x="4436" y="539"/>
                </a:cubicBezTo>
                <a:cubicBezTo>
                  <a:pt x="4433" y="538"/>
                  <a:pt x="4432" y="536"/>
                  <a:pt x="4432" y="533"/>
                </a:cubicBezTo>
                <a:cubicBezTo>
                  <a:pt x="4432" y="532"/>
                  <a:pt x="4432" y="531"/>
                  <a:pt x="4432" y="529"/>
                </a:cubicBezTo>
                <a:cubicBezTo>
                  <a:pt x="4434" y="526"/>
                  <a:pt x="4437" y="523"/>
                  <a:pt x="4439" y="519"/>
                </a:cubicBezTo>
                <a:cubicBezTo>
                  <a:pt x="4444" y="513"/>
                  <a:pt x="4453" y="508"/>
                  <a:pt x="4458" y="502"/>
                </a:cubicBezTo>
                <a:cubicBezTo>
                  <a:pt x="4465" y="493"/>
                  <a:pt x="4470" y="483"/>
                  <a:pt x="4477" y="474"/>
                </a:cubicBezTo>
                <a:cubicBezTo>
                  <a:pt x="4488" y="460"/>
                  <a:pt x="4501" y="446"/>
                  <a:pt x="4511" y="431"/>
                </a:cubicBezTo>
                <a:cubicBezTo>
                  <a:pt x="4523" y="415"/>
                  <a:pt x="4534" y="398"/>
                  <a:pt x="4544" y="380"/>
                </a:cubicBezTo>
                <a:cubicBezTo>
                  <a:pt x="4561" y="372"/>
                  <a:pt x="4576" y="364"/>
                  <a:pt x="4592" y="355"/>
                </a:cubicBezTo>
                <a:cubicBezTo>
                  <a:pt x="4600" y="351"/>
                  <a:pt x="4610" y="347"/>
                  <a:pt x="4621" y="349"/>
                </a:cubicBezTo>
                <a:cubicBezTo>
                  <a:pt x="4630" y="350"/>
                  <a:pt x="4640" y="346"/>
                  <a:pt x="4648" y="340"/>
                </a:cubicBezTo>
                <a:cubicBezTo>
                  <a:pt x="4668" y="326"/>
                  <a:pt x="4692" y="318"/>
                  <a:pt x="4712" y="304"/>
                </a:cubicBezTo>
                <a:cubicBezTo>
                  <a:pt x="4718" y="300"/>
                  <a:pt x="4726" y="299"/>
                  <a:pt x="4733" y="296"/>
                </a:cubicBezTo>
                <a:cubicBezTo>
                  <a:pt x="4745" y="292"/>
                  <a:pt x="4756" y="284"/>
                  <a:pt x="4769" y="282"/>
                </a:cubicBezTo>
                <a:cubicBezTo>
                  <a:pt x="4798" y="280"/>
                  <a:pt x="4824" y="268"/>
                  <a:pt x="4852" y="262"/>
                </a:cubicBezTo>
                <a:cubicBezTo>
                  <a:pt x="4860" y="260"/>
                  <a:pt x="4869" y="256"/>
                  <a:pt x="4877" y="253"/>
                </a:cubicBezTo>
                <a:cubicBezTo>
                  <a:pt x="4883" y="251"/>
                  <a:pt x="4886" y="251"/>
                  <a:pt x="4884" y="259"/>
                </a:cubicBezTo>
                <a:cubicBezTo>
                  <a:pt x="4877" y="281"/>
                  <a:pt x="4874" y="305"/>
                  <a:pt x="4865" y="327"/>
                </a:cubicBezTo>
                <a:cubicBezTo>
                  <a:pt x="4863" y="333"/>
                  <a:pt x="4865" y="338"/>
                  <a:pt x="4870" y="341"/>
                </a:cubicBezTo>
                <a:cubicBezTo>
                  <a:pt x="4880" y="347"/>
                  <a:pt x="4891" y="351"/>
                  <a:pt x="4904" y="346"/>
                </a:cubicBezTo>
                <a:cubicBezTo>
                  <a:pt x="4917" y="342"/>
                  <a:pt x="4929" y="337"/>
                  <a:pt x="4941" y="331"/>
                </a:cubicBezTo>
                <a:cubicBezTo>
                  <a:pt x="4956" y="323"/>
                  <a:pt x="4973" y="319"/>
                  <a:pt x="4989" y="314"/>
                </a:cubicBezTo>
                <a:cubicBezTo>
                  <a:pt x="5005" y="310"/>
                  <a:pt x="5020" y="303"/>
                  <a:pt x="5034" y="295"/>
                </a:cubicBezTo>
                <a:cubicBezTo>
                  <a:pt x="5038" y="293"/>
                  <a:pt x="5041" y="293"/>
                  <a:pt x="5044" y="295"/>
                </a:cubicBezTo>
                <a:cubicBezTo>
                  <a:pt x="5073" y="304"/>
                  <a:pt x="5097" y="320"/>
                  <a:pt x="5117" y="342"/>
                </a:cubicBezTo>
                <a:cubicBezTo>
                  <a:pt x="5124" y="349"/>
                  <a:pt x="5130" y="355"/>
                  <a:pt x="5138" y="360"/>
                </a:cubicBezTo>
                <a:cubicBezTo>
                  <a:pt x="5156" y="373"/>
                  <a:pt x="5154" y="395"/>
                  <a:pt x="5135" y="407"/>
                </a:cubicBezTo>
                <a:close/>
                <a:moveTo>
                  <a:pt x="4905" y="266"/>
                </a:moveTo>
                <a:cubicBezTo>
                  <a:pt x="4907" y="266"/>
                  <a:pt x="4907" y="264"/>
                  <a:pt x="4907" y="263"/>
                </a:cubicBezTo>
                <a:cubicBezTo>
                  <a:pt x="4906" y="258"/>
                  <a:pt x="4910" y="257"/>
                  <a:pt x="4912" y="255"/>
                </a:cubicBezTo>
                <a:cubicBezTo>
                  <a:pt x="4915" y="252"/>
                  <a:pt x="4918" y="250"/>
                  <a:pt x="4917" y="246"/>
                </a:cubicBezTo>
                <a:cubicBezTo>
                  <a:pt x="4918" y="243"/>
                  <a:pt x="4916" y="240"/>
                  <a:pt x="4914" y="238"/>
                </a:cubicBezTo>
                <a:cubicBezTo>
                  <a:pt x="4912" y="236"/>
                  <a:pt x="4911" y="237"/>
                  <a:pt x="4909" y="238"/>
                </a:cubicBezTo>
                <a:cubicBezTo>
                  <a:pt x="4904" y="242"/>
                  <a:pt x="4899" y="258"/>
                  <a:pt x="4902" y="264"/>
                </a:cubicBezTo>
                <a:cubicBezTo>
                  <a:pt x="4902" y="265"/>
                  <a:pt x="4903" y="266"/>
                  <a:pt x="4905" y="266"/>
                </a:cubicBezTo>
                <a:close/>
                <a:moveTo>
                  <a:pt x="4983" y="283"/>
                </a:moveTo>
                <a:cubicBezTo>
                  <a:pt x="4978" y="280"/>
                  <a:pt x="4962" y="288"/>
                  <a:pt x="4962" y="294"/>
                </a:cubicBezTo>
                <a:cubicBezTo>
                  <a:pt x="4961" y="295"/>
                  <a:pt x="4962" y="296"/>
                  <a:pt x="4963" y="297"/>
                </a:cubicBezTo>
                <a:cubicBezTo>
                  <a:pt x="4966" y="298"/>
                  <a:pt x="4983" y="293"/>
                  <a:pt x="4985" y="290"/>
                </a:cubicBezTo>
                <a:cubicBezTo>
                  <a:pt x="4987" y="287"/>
                  <a:pt x="4986" y="285"/>
                  <a:pt x="4983" y="283"/>
                </a:cubicBezTo>
                <a:close/>
                <a:moveTo>
                  <a:pt x="4979" y="235"/>
                </a:moveTo>
                <a:cubicBezTo>
                  <a:pt x="4985" y="235"/>
                  <a:pt x="4996" y="224"/>
                  <a:pt x="4996" y="218"/>
                </a:cubicBezTo>
                <a:cubicBezTo>
                  <a:pt x="4996" y="213"/>
                  <a:pt x="4994" y="211"/>
                  <a:pt x="4989" y="211"/>
                </a:cubicBezTo>
                <a:cubicBezTo>
                  <a:pt x="4982" y="211"/>
                  <a:pt x="4973" y="219"/>
                  <a:pt x="4973" y="227"/>
                </a:cubicBezTo>
                <a:cubicBezTo>
                  <a:pt x="4973" y="231"/>
                  <a:pt x="4975" y="235"/>
                  <a:pt x="4979" y="235"/>
                </a:cubicBezTo>
                <a:close/>
                <a:moveTo>
                  <a:pt x="5007" y="270"/>
                </a:moveTo>
                <a:cubicBezTo>
                  <a:pt x="5015" y="269"/>
                  <a:pt x="5024" y="261"/>
                  <a:pt x="5024" y="254"/>
                </a:cubicBezTo>
                <a:cubicBezTo>
                  <a:pt x="5024" y="250"/>
                  <a:pt x="5020" y="248"/>
                  <a:pt x="5016" y="249"/>
                </a:cubicBezTo>
                <a:cubicBezTo>
                  <a:pt x="5010" y="250"/>
                  <a:pt x="5002" y="251"/>
                  <a:pt x="5001" y="258"/>
                </a:cubicBezTo>
                <a:cubicBezTo>
                  <a:pt x="5001" y="261"/>
                  <a:pt x="4998" y="270"/>
                  <a:pt x="5007" y="270"/>
                </a:cubicBezTo>
                <a:close/>
                <a:moveTo>
                  <a:pt x="4947" y="271"/>
                </a:moveTo>
                <a:cubicBezTo>
                  <a:pt x="4947" y="272"/>
                  <a:pt x="4947" y="274"/>
                  <a:pt x="4947" y="275"/>
                </a:cubicBezTo>
                <a:cubicBezTo>
                  <a:pt x="4947" y="276"/>
                  <a:pt x="4948" y="276"/>
                  <a:pt x="4951" y="275"/>
                </a:cubicBezTo>
                <a:cubicBezTo>
                  <a:pt x="4956" y="274"/>
                  <a:pt x="4962" y="275"/>
                  <a:pt x="4967" y="270"/>
                </a:cubicBezTo>
                <a:cubicBezTo>
                  <a:pt x="4971" y="267"/>
                  <a:pt x="4972" y="263"/>
                  <a:pt x="4969" y="259"/>
                </a:cubicBezTo>
                <a:cubicBezTo>
                  <a:pt x="4966" y="255"/>
                  <a:pt x="4963" y="258"/>
                  <a:pt x="4960" y="259"/>
                </a:cubicBezTo>
                <a:cubicBezTo>
                  <a:pt x="4955" y="262"/>
                  <a:pt x="4952" y="268"/>
                  <a:pt x="4947" y="271"/>
                </a:cubicBezTo>
                <a:close/>
                <a:moveTo>
                  <a:pt x="4912" y="313"/>
                </a:moveTo>
                <a:cubicBezTo>
                  <a:pt x="4912" y="316"/>
                  <a:pt x="4914" y="316"/>
                  <a:pt x="4916" y="316"/>
                </a:cubicBezTo>
                <a:cubicBezTo>
                  <a:pt x="4923" y="314"/>
                  <a:pt x="4931" y="313"/>
                  <a:pt x="4937" y="309"/>
                </a:cubicBezTo>
                <a:cubicBezTo>
                  <a:pt x="4940" y="307"/>
                  <a:pt x="4941" y="303"/>
                  <a:pt x="4940" y="300"/>
                </a:cubicBezTo>
                <a:cubicBezTo>
                  <a:pt x="4939" y="297"/>
                  <a:pt x="4937" y="297"/>
                  <a:pt x="4934" y="297"/>
                </a:cubicBezTo>
                <a:cubicBezTo>
                  <a:pt x="4932" y="297"/>
                  <a:pt x="4930" y="298"/>
                  <a:pt x="4928" y="299"/>
                </a:cubicBezTo>
                <a:cubicBezTo>
                  <a:pt x="4924" y="303"/>
                  <a:pt x="4921" y="310"/>
                  <a:pt x="4914" y="310"/>
                </a:cubicBezTo>
                <a:cubicBezTo>
                  <a:pt x="4912" y="310"/>
                  <a:pt x="4912" y="312"/>
                  <a:pt x="4912" y="313"/>
                </a:cubicBezTo>
                <a:close/>
                <a:moveTo>
                  <a:pt x="4957" y="234"/>
                </a:moveTo>
                <a:cubicBezTo>
                  <a:pt x="4958" y="231"/>
                  <a:pt x="4955" y="228"/>
                  <a:pt x="4952" y="227"/>
                </a:cubicBezTo>
                <a:cubicBezTo>
                  <a:pt x="4949" y="225"/>
                  <a:pt x="4946" y="227"/>
                  <a:pt x="4945" y="230"/>
                </a:cubicBezTo>
                <a:cubicBezTo>
                  <a:pt x="4942" y="234"/>
                  <a:pt x="4939" y="239"/>
                  <a:pt x="4937" y="244"/>
                </a:cubicBezTo>
                <a:cubicBezTo>
                  <a:pt x="4935" y="248"/>
                  <a:pt x="4937" y="252"/>
                  <a:pt x="4943" y="251"/>
                </a:cubicBezTo>
                <a:cubicBezTo>
                  <a:pt x="4948" y="250"/>
                  <a:pt x="4957" y="240"/>
                  <a:pt x="4957" y="234"/>
                </a:cubicBezTo>
                <a:close/>
                <a:moveTo>
                  <a:pt x="4893" y="305"/>
                </a:moveTo>
                <a:cubicBezTo>
                  <a:pt x="4900" y="304"/>
                  <a:pt x="4909" y="294"/>
                  <a:pt x="4908" y="287"/>
                </a:cubicBezTo>
                <a:cubicBezTo>
                  <a:pt x="4907" y="283"/>
                  <a:pt x="4905" y="280"/>
                  <a:pt x="4900" y="282"/>
                </a:cubicBezTo>
                <a:cubicBezTo>
                  <a:pt x="4895" y="284"/>
                  <a:pt x="4887" y="297"/>
                  <a:pt x="4889" y="302"/>
                </a:cubicBezTo>
                <a:cubicBezTo>
                  <a:pt x="4889" y="304"/>
                  <a:pt x="4891" y="305"/>
                  <a:pt x="4893" y="305"/>
                </a:cubicBezTo>
                <a:close/>
                <a:moveTo>
                  <a:pt x="4939" y="214"/>
                </a:moveTo>
                <a:cubicBezTo>
                  <a:pt x="4942" y="216"/>
                  <a:pt x="4944" y="215"/>
                  <a:pt x="4946" y="213"/>
                </a:cubicBezTo>
                <a:cubicBezTo>
                  <a:pt x="4950" y="207"/>
                  <a:pt x="4954" y="202"/>
                  <a:pt x="4957" y="196"/>
                </a:cubicBezTo>
                <a:cubicBezTo>
                  <a:pt x="4959" y="192"/>
                  <a:pt x="4957" y="190"/>
                  <a:pt x="4953" y="190"/>
                </a:cubicBezTo>
                <a:cubicBezTo>
                  <a:pt x="4945" y="191"/>
                  <a:pt x="4936" y="202"/>
                  <a:pt x="4936" y="209"/>
                </a:cubicBezTo>
                <a:cubicBezTo>
                  <a:pt x="4936" y="212"/>
                  <a:pt x="4937" y="214"/>
                  <a:pt x="4939" y="214"/>
                </a:cubicBezTo>
                <a:close/>
                <a:moveTo>
                  <a:pt x="174" y="318"/>
                </a:moveTo>
                <a:cubicBezTo>
                  <a:pt x="181" y="318"/>
                  <a:pt x="184" y="323"/>
                  <a:pt x="187" y="327"/>
                </a:cubicBezTo>
                <a:cubicBezTo>
                  <a:pt x="197" y="343"/>
                  <a:pt x="210" y="354"/>
                  <a:pt x="228" y="361"/>
                </a:cubicBezTo>
                <a:cubicBezTo>
                  <a:pt x="240" y="365"/>
                  <a:pt x="252" y="373"/>
                  <a:pt x="258" y="385"/>
                </a:cubicBezTo>
                <a:cubicBezTo>
                  <a:pt x="267" y="402"/>
                  <a:pt x="280" y="409"/>
                  <a:pt x="299" y="408"/>
                </a:cubicBezTo>
                <a:cubicBezTo>
                  <a:pt x="312" y="407"/>
                  <a:pt x="326" y="404"/>
                  <a:pt x="333" y="391"/>
                </a:cubicBezTo>
                <a:cubicBezTo>
                  <a:pt x="345" y="367"/>
                  <a:pt x="359" y="344"/>
                  <a:pt x="380" y="326"/>
                </a:cubicBezTo>
                <a:cubicBezTo>
                  <a:pt x="392" y="315"/>
                  <a:pt x="396" y="301"/>
                  <a:pt x="400" y="286"/>
                </a:cubicBezTo>
                <a:cubicBezTo>
                  <a:pt x="404" y="268"/>
                  <a:pt x="401" y="253"/>
                  <a:pt x="393" y="237"/>
                </a:cubicBezTo>
                <a:cubicBezTo>
                  <a:pt x="385" y="220"/>
                  <a:pt x="367" y="217"/>
                  <a:pt x="353" y="207"/>
                </a:cubicBezTo>
                <a:cubicBezTo>
                  <a:pt x="352" y="206"/>
                  <a:pt x="349" y="206"/>
                  <a:pt x="347" y="207"/>
                </a:cubicBezTo>
                <a:cubicBezTo>
                  <a:pt x="334" y="214"/>
                  <a:pt x="319" y="210"/>
                  <a:pt x="308" y="212"/>
                </a:cubicBezTo>
                <a:cubicBezTo>
                  <a:pt x="298" y="212"/>
                  <a:pt x="290" y="213"/>
                  <a:pt x="282" y="214"/>
                </a:cubicBezTo>
                <a:cubicBezTo>
                  <a:pt x="268" y="215"/>
                  <a:pt x="257" y="224"/>
                  <a:pt x="244" y="224"/>
                </a:cubicBezTo>
                <a:cubicBezTo>
                  <a:pt x="231" y="224"/>
                  <a:pt x="223" y="234"/>
                  <a:pt x="212" y="238"/>
                </a:cubicBezTo>
                <a:cubicBezTo>
                  <a:pt x="209" y="239"/>
                  <a:pt x="207" y="242"/>
                  <a:pt x="206" y="245"/>
                </a:cubicBezTo>
                <a:cubicBezTo>
                  <a:pt x="202" y="257"/>
                  <a:pt x="193" y="267"/>
                  <a:pt x="190" y="279"/>
                </a:cubicBezTo>
                <a:cubicBezTo>
                  <a:pt x="190" y="282"/>
                  <a:pt x="189" y="286"/>
                  <a:pt x="186" y="287"/>
                </a:cubicBezTo>
                <a:cubicBezTo>
                  <a:pt x="178" y="290"/>
                  <a:pt x="175" y="298"/>
                  <a:pt x="169" y="304"/>
                </a:cubicBezTo>
                <a:cubicBezTo>
                  <a:pt x="164" y="309"/>
                  <a:pt x="167" y="318"/>
                  <a:pt x="174" y="318"/>
                </a:cubicBezTo>
                <a:close/>
                <a:moveTo>
                  <a:pt x="202" y="295"/>
                </a:moveTo>
                <a:cubicBezTo>
                  <a:pt x="207" y="286"/>
                  <a:pt x="211" y="276"/>
                  <a:pt x="215" y="266"/>
                </a:cubicBezTo>
                <a:cubicBezTo>
                  <a:pt x="221" y="250"/>
                  <a:pt x="232" y="241"/>
                  <a:pt x="250" y="241"/>
                </a:cubicBezTo>
                <a:cubicBezTo>
                  <a:pt x="263" y="240"/>
                  <a:pt x="274" y="232"/>
                  <a:pt x="288" y="230"/>
                </a:cubicBezTo>
                <a:cubicBezTo>
                  <a:pt x="298" y="229"/>
                  <a:pt x="308" y="229"/>
                  <a:pt x="318" y="229"/>
                </a:cubicBezTo>
                <a:cubicBezTo>
                  <a:pt x="324" y="228"/>
                  <a:pt x="330" y="229"/>
                  <a:pt x="336" y="228"/>
                </a:cubicBezTo>
                <a:cubicBezTo>
                  <a:pt x="347" y="225"/>
                  <a:pt x="355" y="227"/>
                  <a:pt x="364" y="233"/>
                </a:cubicBezTo>
                <a:cubicBezTo>
                  <a:pt x="380" y="241"/>
                  <a:pt x="383" y="255"/>
                  <a:pt x="386" y="269"/>
                </a:cubicBezTo>
                <a:cubicBezTo>
                  <a:pt x="382" y="289"/>
                  <a:pt x="377" y="307"/>
                  <a:pt x="360" y="321"/>
                </a:cubicBezTo>
                <a:cubicBezTo>
                  <a:pt x="342" y="336"/>
                  <a:pt x="330" y="357"/>
                  <a:pt x="320" y="378"/>
                </a:cubicBezTo>
                <a:cubicBezTo>
                  <a:pt x="316" y="388"/>
                  <a:pt x="306" y="389"/>
                  <a:pt x="298" y="391"/>
                </a:cubicBezTo>
                <a:cubicBezTo>
                  <a:pt x="290" y="392"/>
                  <a:pt x="281" y="391"/>
                  <a:pt x="277" y="383"/>
                </a:cubicBezTo>
                <a:cubicBezTo>
                  <a:pt x="266" y="362"/>
                  <a:pt x="247" y="351"/>
                  <a:pt x="227" y="342"/>
                </a:cubicBezTo>
                <a:cubicBezTo>
                  <a:pt x="217" y="338"/>
                  <a:pt x="209" y="331"/>
                  <a:pt x="203" y="321"/>
                </a:cubicBezTo>
                <a:cubicBezTo>
                  <a:pt x="194" y="308"/>
                  <a:pt x="194" y="309"/>
                  <a:pt x="202" y="295"/>
                </a:cubicBezTo>
                <a:close/>
                <a:moveTo>
                  <a:pt x="164" y="469"/>
                </a:moveTo>
                <a:cubicBezTo>
                  <a:pt x="166" y="469"/>
                  <a:pt x="168" y="469"/>
                  <a:pt x="171" y="469"/>
                </a:cubicBezTo>
                <a:cubicBezTo>
                  <a:pt x="171" y="469"/>
                  <a:pt x="171" y="469"/>
                  <a:pt x="171" y="469"/>
                </a:cubicBezTo>
                <a:cubicBezTo>
                  <a:pt x="177" y="469"/>
                  <a:pt x="184" y="468"/>
                  <a:pt x="190" y="468"/>
                </a:cubicBezTo>
                <a:cubicBezTo>
                  <a:pt x="196" y="468"/>
                  <a:pt x="201" y="465"/>
                  <a:pt x="204" y="461"/>
                </a:cubicBezTo>
                <a:cubicBezTo>
                  <a:pt x="209" y="451"/>
                  <a:pt x="217" y="450"/>
                  <a:pt x="227" y="450"/>
                </a:cubicBezTo>
                <a:cubicBezTo>
                  <a:pt x="237" y="450"/>
                  <a:pt x="250" y="440"/>
                  <a:pt x="253" y="430"/>
                </a:cubicBezTo>
                <a:cubicBezTo>
                  <a:pt x="258" y="408"/>
                  <a:pt x="248" y="382"/>
                  <a:pt x="227" y="372"/>
                </a:cubicBezTo>
                <a:cubicBezTo>
                  <a:pt x="208" y="362"/>
                  <a:pt x="190" y="351"/>
                  <a:pt x="172" y="339"/>
                </a:cubicBezTo>
                <a:cubicBezTo>
                  <a:pt x="159" y="330"/>
                  <a:pt x="145" y="326"/>
                  <a:pt x="135" y="345"/>
                </a:cubicBezTo>
                <a:cubicBezTo>
                  <a:pt x="123" y="365"/>
                  <a:pt x="111" y="385"/>
                  <a:pt x="93" y="401"/>
                </a:cubicBezTo>
                <a:cubicBezTo>
                  <a:pt x="76" y="416"/>
                  <a:pt x="78" y="436"/>
                  <a:pt x="80" y="455"/>
                </a:cubicBezTo>
                <a:cubicBezTo>
                  <a:pt x="80" y="459"/>
                  <a:pt x="82" y="462"/>
                  <a:pt x="85" y="464"/>
                </a:cubicBezTo>
                <a:cubicBezTo>
                  <a:pt x="93" y="471"/>
                  <a:pt x="103" y="471"/>
                  <a:pt x="111" y="476"/>
                </a:cubicBezTo>
                <a:cubicBezTo>
                  <a:pt x="117" y="479"/>
                  <a:pt x="125" y="480"/>
                  <a:pt x="129" y="475"/>
                </a:cubicBezTo>
                <a:cubicBezTo>
                  <a:pt x="140" y="465"/>
                  <a:pt x="151" y="467"/>
                  <a:pt x="164" y="469"/>
                </a:cubicBezTo>
                <a:close/>
                <a:moveTo>
                  <a:pt x="128" y="456"/>
                </a:moveTo>
                <a:cubicBezTo>
                  <a:pt x="117" y="467"/>
                  <a:pt x="107" y="456"/>
                  <a:pt x="98" y="453"/>
                </a:cubicBezTo>
                <a:cubicBezTo>
                  <a:pt x="91" y="452"/>
                  <a:pt x="90" y="443"/>
                  <a:pt x="91" y="438"/>
                </a:cubicBezTo>
                <a:cubicBezTo>
                  <a:pt x="94" y="430"/>
                  <a:pt x="98" y="423"/>
                  <a:pt x="103" y="417"/>
                </a:cubicBezTo>
                <a:cubicBezTo>
                  <a:pt x="114" y="402"/>
                  <a:pt x="129" y="390"/>
                  <a:pt x="139" y="374"/>
                </a:cubicBezTo>
                <a:cubicBezTo>
                  <a:pt x="142" y="368"/>
                  <a:pt x="144" y="361"/>
                  <a:pt x="149" y="354"/>
                </a:cubicBezTo>
                <a:cubicBezTo>
                  <a:pt x="154" y="349"/>
                  <a:pt x="157" y="349"/>
                  <a:pt x="161" y="352"/>
                </a:cubicBezTo>
                <a:cubicBezTo>
                  <a:pt x="171" y="361"/>
                  <a:pt x="182" y="366"/>
                  <a:pt x="193" y="373"/>
                </a:cubicBezTo>
                <a:cubicBezTo>
                  <a:pt x="200" y="377"/>
                  <a:pt x="206" y="381"/>
                  <a:pt x="214" y="384"/>
                </a:cubicBezTo>
                <a:cubicBezTo>
                  <a:pt x="231" y="391"/>
                  <a:pt x="240" y="406"/>
                  <a:pt x="237" y="423"/>
                </a:cubicBezTo>
                <a:cubicBezTo>
                  <a:pt x="236" y="429"/>
                  <a:pt x="232" y="433"/>
                  <a:pt x="225" y="433"/>
                </a:cubicBezTo>
                <a:cubicBezTo>
                  <a:pt x="212" y="433"/>
                  <a:pt x="199" y="435"/>
                  <a:pt x="191" y="449"/>
                </a:cubicBezTo>
                <a:cubicBezTo>
                  <a:pt x="187" y="456"/>
                  <a:pt x="178" y="450"/>
                  <a:pt x="173" y="452"/>
                </a:cubicBezTo>
                <a:cubicBezTo>
                  <a:pt x="164" y="452"/>
                  <a:pt x="156" y="453"/>
                  <a:pt x="148" y="450"/>
                </a:cubicBezTo>
                <a:cubicBezTo>
                  <a:pt x="140" y="448"/>
                  <a:pt x="134" y="451"/>
                  <a:pt x="128" y="456"/>
                </a:cubicBezTo>
                <a:close/>
                <a:moveTo>
                  <a:pt x="250" y="545"/>
                </a:moveTo>
                <a:cubicBezTo>
                  <a:pt x="294" y="541"/>
                  <a:pt x="335" y="529"/>
                  <a:pt x="372" y="502"/>
                </a:cubicBezTo>
                <a:cubicBezTo>
                  <a:pt x="409" y="474"/>
                  <a:pt x="442" y="443"/>
                  <a:pt x="461" y="400"/>
                </a:cubicBezTo>
                <a:cubicBezTo>
                  <a:pt x="462" y="398"/>
                  <a:pt x="464" y="396"/>
                  <a:pt x="465" y="394"/>
                </a:cubicBezTo>
                <a:cubicBezTo>
                  <a:pt x="476" y="381"/>
                  <a:pt x="482" y="365"/>
                  <a:pt x="486" y="349"/>
                </a:cubicBezTo>
                <a:cubicBezTo>
                  <a:pt x="496" y="310"/>
                  <a:pt x="498" y="270"/>
                  <a:pt x="489" y="230"/>
                </a:cubicBezTo>
                <a:cubicBezTo>
                  <a:pt x="481" y="190"/>
                  <a:pt x="465" y="153"/>
                  <a:pt x="443" y="119"/>
                </a:cubicBezTo>
                <a:cubicBezTo>
                  <a:pt x="430" y="99"/>
                  <a:pt x="416" y="79"/>
                  <a:pt x="402" y="59"/>
                </a:cubicBezTo>
                <a:cubicBezTo>
                  <a:pt x="387" y="38"/>
                  <a:pt x="364" y="27"/>
                  <a:pt x="343" y="13"/>
                </a:cubicBezTo>
                <a:cubicBezTo>
                  <a:pt x="337" y="8"/>
                  <a:pt x="331" y="3"/>
                  <a:pt x="323" y="1"/>
                </a:cubicBezTo>
                <a:cubicBezTo>
                  <a:pt x="315" y="0"/>
                  <a:pt x="308" y="3"/>
                  <a:pt x="309" y="10"/>
                </a:cubicBezTo>
                <a:cubicBezTo>
                  <a:pt x="311" y="20"/>
                  <a:pt x="307" y="29"/>
                  <a:pt x="302" y="38"/>
                </a:cubicBezTo>
                <a:cubicBezTo>
                  <a:pt x="297" y="47"/>
                  <a:pt x="292" y="57"/>
                  <a:pt x="286" y="66"/>
                </a:cubicBezTo>
                <a:cubicBezTo>
                  <a:pt x="268" y="93"/>
                  <a:pt x="261" y="125"/>
                  <a:pt x="241" y="151"/>
                </a:cubicBezTo>
                <a:cubicBezTo>
                  <a:pt x="233" y="162"/>
                  <a:pt x="229" y="176"/>
                  <a:pt x="218" y="184"/>
                </a:cubicBezTo>
                <a:cubicBezTo>
                  <a:pt x="207" y="192"/>
                  <a:pt x="200" y="202"/>
                  <a:pt x="194" y="213"/>
                </a:cubicBezTo>
                <a:cubicBezTo>
                  <a:pt x="192" y="217"/>
                  <a:pt x="190" y="222"/>
                  <a:pt x="186" y="225"/>
                </a:cubicBezTo>
                <a:cubicBezTo>
                  <a:pt x="169" y="239"/>
                  <a:pt x="156" y="258"/>
                  <a:pt x="145" y="277"/>
                </a:cubicBezTo>
                <a:cubicBezTo>
                  <a:pt x="128" y="307"/>
                  <a:pt x="107" y="335"/>
                  <a:pt x="88" y="364"/>
                </a:cubicBezTo>
                <a:cubicBezTo>
                  <a:pt x="78" y="380"/>
                  <a:pt x="69" y="396"/>
                  <a:pt x="57" y="411"/>
                </a:cubicBezTo>
                <a:cubicBezTo>
                  <a:pt x="50" y="420"/>
                  <a:pt x="41" y="429"/>
                  <a:pt x="36" y="441"/>
                </a:cubicBezTo>
                <a:cubicBezTo>
                  <a:pt x="30" y="454"/>
                  <a:pt x="24" y="466"/>
                  <a:pt x="16" y="477"/>
                </a:cubicBezTo>
                <a:cubicBezTo>
                  <a:pt x="0" y="497"/>
                  <a:pt x="0" y="500"/>
                  <a:pt x="20" y="516"/>
                </a:cubicBezTo>
                <a:cubicBezTo>
                  <a:pt x="30" y="524"/>
                  <a:pt x="39" y="534"/>
                  <a:pt x="52" y="535"/>
                </a:cubicBezTo>
                <a:cubicBezTo>
                  <a:pt x="93" y="541"/>
                  <a:pt x="133" y="551"/>
                  <a:pt x="172" y="547"/>
                </a:cubicBezTo>
                <a:cubicBezTo>
                  <a:pt x="200" y="549"/>
                  <a:pt x="225" y="547"/>
                  <a:pt x="250" y="545"/>
                </a:cubicBezTo>
                <a:close/>
                <a:moveTo>
                  <a:pt x="81" y="409"/>
                </a:moveTo>
                <a:cubicBezTo>
                  <a:pt x="89" y="399"/>
                  <a:pt x="94" y="387"/>
                  <a:pt x="102" y="376"/>
                </a:cubicBezTo>
                <a:cubicBezTo>
                  <a:pt x="121" y="346"/>
                  <a:pt x="143" y="317"/>
                  <a:pt x="161" y="286"/>
                </a:cubicBezTo>
                <a:cubicBezTo>
                  <a:pt x="171" y="268"/>
                  <a:pt x="183" y="251"/>
                  <a:pt x="200" y="237"/>
                </a:cubicBezTo>
                <a:cubicBezTo>
                  <a:pt x="201" y="237"/>
                  <a:pt x="202" y="236"/>
                  <a:pt x="203" y="234"/>
                </a:cubicBezTo>
                <a:cubicBezTo>
                  <a:pt x="212" y="215"/>
                  <a:pt x="226" y="200"/>
                  <a:pt x="242" y="187"/>
                </a:cubicBezTo>
                <a:cubicBezTo>
                  <a:pt x="243" y="195"/>
                  <a:pt x="249" y="198"/>
                  <a:pt x="258" y="199"/>
                </a:cubicBezTo>
                <a:cubicBezTo>
                  <a:pt x="273" y="200"/>
                  <a:pt x="287" y="197"/>
                  <a:pt x="302" y="194"/>
                </a:cubicBezTo>
                <a:cubicBezTo>
                  <a:pt x="320" y="191"/>
                  <a:pt x="339" y="187"/>
                  <a:pt x="358" y="193"/>
                </a:cubicBezTo>
                <a:cubicBezTo>
                  <a:pt x="365" y="195"/>
                  <a:pt x="373" y="197"/>
                  <a:pt x="379" y="188"/>
                </a:cubicBezTo>
                <a:cubicBezTo>
                  <a:pt x="386" y="179"/>
                  <a:pt x="390" y="168"/>
                  <a:pt x="384" y="157"/>
                </a:cubicBezTo>
                <a:cubicBezTo>
                  <a:pt x="375" y="142"/>
                  <a:pt x="368" y="127"/>
                  <a:pt x="365" y="110"/>
                </a:cubicBezTo>
                <a:cubicBezTo>
                  <a:pt x="363" y="93"/>
                  <a:pt x="354" y="79"/>
                  <a:pt x="338" y="71"/>
                </a:cubicBezTo>
                <a:cubicBezTo>
                  <a:pt x="334" y="69"/>
                  <a:pt x="329" y="68"/>
                  <a:pt x="325" y="72"/>
                </a:cubicBezTo>
                <a:cubicBezTo>
                  <a:pt x="320" y="76"/>
                  <a:pt x="313" y="80"/>
                  <a:pt x="309" y="86"/>
                </a:cubicBezTo>
                <a:cubicBezTo>
                  <a:pt x="302" y="97"/>
                  <a:pt x="293" y="107"/>
                  <a:pt x="289" y="120"/>
                </a:cubicBezTo>
                <a:cubicBezTo>
                  <a:pt x="281" y="141"/>
                  <a:pt x="268" y="158"/>
                  <a:pt x="251" y="173"/>
                </a:cubicBezTo>
                <a:cubicBezTo>
                  <a:pt x="250" y="172"/>
                  <a:pt x="250" y="172"/>
                  <a:pt x="250" y="172"/>
                </a:cubicBezTo>
                <a:cubicBezTo>
                  <a:pt x="250" y="172"/>
                  <a:pt x="250" y="172"/>
                  <a:pt x="250" y="172"/>
                </a:cubicBezTo>
                <a:cubicBezTo>
                  <a:pt x="269" y="146"/>
                  <a:pt x="280" y="117"/>
                  <a:pt x="293" y="89"/>
                </a:cubicBezTo>
                <a:cubicBezTo>
                  <a:pt x="302" y="70"/>
                  <a:pt x="316" y="53"/>
                  <a:pt x="325" y="33"/>
                </a:cubicBezTo>
                <a:cubicBezTo>
                  <a:pt x="351" y="57"/>
                  <a:pt x="373" y="85"/>
                  <a:pt x="384" y="119"/>
                </a:cubicBezTo>
                <a:cubicBezTo>
                  <a:pt x="391" y="139"/>
                  <a:pt x="399" y="158"/>
                  <a:pt x="407" y="177"/>
                </a:cubicBezTo>
                <a:cubicBezTo>
                  <a:pt x="415" y="194"/>
                  <a:pt x="420" y="212"/>
                  <a:pt x="419" y="231"/>
                </a:cubicBezTo>
                <a:cubicBezTo>
                  <a:pt x="418" y="255"/>
                  <a:pt x="425" y="279"/>
                  <a:pt x="418" y="302"/>
                </a:cubicBezTo>
                <a:cubicBezTo>
                  <a:pt x="413" y="322"/>
                  <a:pt x="408" y="343"/>
                  <a:pt x="394" y="360"/>
                </a:cubicBezTo>
                <a:cubicBezTo>
                  <a:pt x="380" y="377"/>
                  <a:pt x="372" y="399"/>
                  <a:pt x="356" y="415"/>
                </a:cubicBezTo>
                <a:cubicBezTo>
                  <a:pt x="354" y="418"/>
                  <a:pt x="351" y="421"/>
                  <a:pt x="349" y="423"/>
                </a:cubicBezTo>
                <a:cubicBezTo>
                  <a:pt x="325" y="445"/>
                  <a:pt x="297" y="462"/>
                  <a:pt x="268" y="475"/>
                </a:cubicBezTo>
                <a:cubicBezTo>
                  <a:pt x="247" y="484"/>
                  <a:pt x="225" y="488"/>
                  <a:pt x="203" y="492"/>
                </a:cubicBezTo>
                <a:cubicBezTo>
                  <a:pt x="184" y="495"/>
                  <a:pt x="165" y="496"/>
                  <a:pt x="146" y="495"/>
                </a:cubicBezTo>
                <a:cubicBezTo>
                  <a:pt x="109" y="494"/>
                  <a:pt x="72" y="494"/>
                  <a:pt x="36" y="481"/>
                </a:cubicBezTo>
                <a:cubicBezTo>
                  <a:pt x="47" y="455"/>
                  <a:pt x="63" y="432"/>
                  <a:pt x="81" y="409"/>
                </a:cubicBezTo>
                <a:close/>
                <a:moveTo>
                  <a:pt x="271" y="181"/>
                </a:moveTo>
                <a:cubicBezTo>
                  <a:pt x="270" y="177"/>
                  <a:pt x="272" y="176"/>
                  <a:pt x="274" y="175"/>
                </a:cubicBezTo>
                <a:cubicBezTo>
                  <a:pt x="290" y="161"/>
                  <a:pt x="297" y="142"/>
                  <a:pt x="306" y="124"/>
                </a:cubicBezTo>
                <a:cubicBezTo>
                  <a:pt x="312" y="113"/>
                  <a:pt x="318" y="101"/>
                  <a:pt x="327" y="92"/>
                </a:cubicBezTo>
                <a:cubicBezTo>
                  <a:pt x="333" y="87"/>
                  <a:pt x="337" y="90"/>
                  <a:pt x="340" y="94"/>
                </a:cubicBezTo>
                <a:cubicBezTo>
                  <a:pt x="346" y="101"/>
                  <a:pt x="349" y="110"/>
                  <a:pt x="350" y="119"/>
                </a:cubicBezTo>
                <a:cubicBezTo>
                  <a:pt x="351" y="135"/>
                  <a:pt x="358" y="148"/>
                  <a:pt x="366" y="160"/>
                </a:cubicBezTo>
                <a:cubicBezTo>
                  <a:pt x="370" y="165"/>
                  <a:pt x="372" y="169"/>
                  <a:pt x="368" y="175"/>
                </a:cubicBezTo>
                <a:cubicBezTo>
                  <a:pt x="364" y="180"/>
                  <a:pt x="359" y="177"/>
                  <a:pt x="355" y="176"/>
                </a:cubicBezTo>
                <a:cubicBezTo>
                  <a:pt x="338" y="171"/>
                  <a:pt x="319" y="173"/>
                  <a:pt x="302" y="175"/>
                </a:cubicBezTo>
                <a:cubicBezTo>
                  <a:pt x="292" y="177"/>
                  <a:pt x="282" y="180"/>
                  <a:pt x="271" y="181"/>
                </a:cubicBezTo>
                <a:close/>
                <a:moveTo>
                  <a:pt x="153" y="529"/>
                </a:moveTo>
                <a:cubicBezTo>
                  <a:pt x="127" y="529"/>
                  <a:pt x="102" y="524"/>
                  <a:pt x="77" y="521"/>
                </a:cubicBezTo>
                <a:cubicBezTo>
                  <a:pt x="59" y="519"/>
                  <a:pt x="44" y="514"/>
                  <a:pt x="31" y="502"/>
                </a:cubicBezTo>
                <a:cubicBezTo>
                  <a:pt x="29" y="500"/>
                  <a:pt x="25" y="499"/>
                  <a:pt x="25" y="494"/>
                </a:cubicBezTo>
                <a:cubicBezTo>
                  <a:pt x="52" y="506"/>
                  <a:pt x="79" y="508"/>
                  <a:pt x="107" y="511"/>
                </a:cubicBezTo>
                <a:cubicBezTo>
                  <a:pt x="160" y="515"/>
                  <a:pt x="212" y="513"/>
                  <a:pt x="263" y="496"/>
                </a:cubicBezTo>
                <a:cubicBezTo>
                  <a:pt x="290" y="487"/>
                  <a:pt x="316" y="474"/>
                  <a:pt x="338" y="456"/>
                </a:cubicBezTo>
                <a:cubicBezTo>
                  <a:pt x="361" y="438"/>
                  <a:pt x="383" y="417"/>
                  <a:pt x="396" y="389"/>
                </a:cubicBezTo>
                <a:cubicBezTo>
                  <a:pt x="404" y="373"/>
                  <a:pt x="419" y="360"/>
                  <a:pt x="425" y="342"/>
                </a:cubicBezTo>
                <a:cubicBezTo>
                  <a:pt x="435" y="314"/>
                  <a:pt x="443" y="285"/>
                  <a:pt x="437" y="253"/>
                </a:cubicBezTo>
                <a:cubicBezTo>
                  <a:pt x="435" y="245"/>
                  <a:pt x="436" y="235"/>
                  <a:pt x="436" y="226"/>
                </a:cubicBezTo>
                <a:cubicBezTo>
                  <a:pt x="438" y="202"/>
                  <a:pt x="428" y="181"/>
                  <a:pt x="419" y="160"/>
                </a:cubicBezTo>
                <a:cubicBezTo>
                  <a:pt x="414" y="149"/>
                  <a:pt x="408" y="138"/>
                  <a:pt x="405" y="127"/>
                </a:cubicBezTo>
                <a:cubicBezTo>
                  <a:pt x="399" y="104"/>
                  <a:pt x="388" y="83"/>
                  <a:pt x="375" y="64"/>
                </a:cubicBezTo>
                <a:cubicBezTo>
                  <a:pt x="374" y="62"/>
                  <a:pt x="372" y="60"/>
                  <a:pt x="372" y="56"/>
                </a:cubicBezTo>
                <a:cubicBezTo>
                  <a:pt x="372" y="56"/>
                  <a:pt x="372" y="56"/>
                  <a:pt x="372" y="56"/>
                </a:cubicBezTo>
                <a:cubicBezTo>
                  <a:pt x="372" y="55"/>
                  <a:pt x="372" y="55"/>
                  <a:pt x="372" y="55"/>
                </a:cubicBezTo>
                <a:cubicBezTo>
                  <a:pt x="380" y="59"/>
                  <a:pt x="385" y="65"/>
                  <a:pt x="389" y="71"/>
                </a:cubicBezTo>
                <a:cubicBezTo>
                  <a:pt x="399" y="85"/>
                  <a:pt x="408" y="99"/>
                  <a:pt x="418" y="113"/>
                </a:cubicBezTo>
                <a:cubicBezTo>
                  <a:pt x="435" y="136"/>
                  <a:pt x="448" y="160"/>
                  <a:pt x="458" y="185"/>
                </a:cubicBezTo>
                <a:cubicBezTo>
                  <a:pt x="465" y="201"/>
                  <a:pt x="472" y="219"/>
                  <a:pt x="473" y="237"/>
                </a:cubicBezTo>
                <a:cubicBezTo>
                  <a:pt x="473" y="246"/>
                  <a:pt x="475" y="254"/>
                  <a:pt x="477" y="262"/>
                </a:cubicBezTo>
                <a:cubicBezTo>
                  <a:pt x="480" y="277"/>
                  <a:pt x="479" y="292"/>
                  <a:pt x="476" y="306"/>
                </a:cubicBezTo>
                <a:cubicBezTo>
                  <a:pt x="472" y="326"/>
                  <a:pt x="471" y="348"/>
                  <a:pt x="460" y="367"/>
                </a:cubicBezTo>
                <a:cubicBezTo>
                  <a:pt x="445" y="393"/>
                  <a:pt x="432" y="422"/>
                  <a:pt x="410" y="444"/>
                </a:cubicBezTo>
                <a:cubicBezTo>
                  <a:pt x="394" y="460"/>
                  <a:pt x="378" y="475"/>
                  <a:pt x="360" y="489"/>
                </a:cubicBezTo>
                <a:cubicBezTo>
                  <a:pt x="334" y="508"/>
                  <a:pt x="304" y="518"/>
                  <a:pt x="273" y="523"/>
                </a:cubicBezTo>
                <a:cubicBezTo>
                  <a:pt x="234" y="531"/>
                  <a:pt x="194" y="530"/>
                  <a:pt x="153" y="529"/>
                </a:cubicBezTo>
                <a:close/>
                <a:moveTo>
                  <a:pt x="4625" y="1153"/>
                </a:moveTo>
                <a:cubicBezTo>
                  <a:pt x="4617" y="1140"/>
                  <a:pt x="4612" y="1124"/>
                  <a:pt x="4600" y="1112"/>
                </a:cubicBezTo>
                <a:cubicBezTo>
                  <a:pt x="4581" y="1094"/>
                  <a:pt x="4559" y="1080"/>
                  <a:pt x="4541" y="1061"/>
                </a:cubicBezTo>
                <a:cubicBezTo>
                  <a:pt x="4539" y="1059"/>
                  <a:pt x="4536" y="1058"/>
                  <a:pt x="4535" y="1058"/>
                </a:cubicBezTo>
                <a:cubicBezTo>
                  <a:pt x="4526" y="1064"/>
                  <a:pt x="4515" y="1063"/>
                  <a:pt x="4506" y="1069"/>
                </a:cubicBezTo>
                <a:cubicBezTo>
                  <a:pt x="4478" y="1088"/>
                  <a:pt x="4450" y="1106"/>
                  <a:pt x="4420" y="1121"/>
                </a:cubicBezTo>
                <a:cubicBezTo>
                  <a:pt x="4393" y="1135"/>
                  <a:pt x="4368" y="1152"/>
                  <a:pt x="4342" y="1165"/>
                </a:cubicBezTo>
                <a:cubicBezTo>
                  <a:pt x="4336" y="1168"/>
                  <a:pt x="4336" y="1172"/>
                  <a:pt x="4337" y="1178"/>
                </a:cubicBezTo>
                <a:cubicBezTo>
                  <a:pt x="4339" y="1188"/>
                  <a:pt x="4345" y="1197"/>
                  <a:pt x="4347" y="1207"/>
                </a:cubicBezTo>
                <a:cubicBezTo>
                  <a:pt x="4353" y="1227"/>
                  <a:pt x="4367" y="1244"/>
                  <a:pt x="4378" y="1262"/>
                </a:cubicBezTo>
                <a:cubicBezTo>
                  <a:pt x="4380" y="1265"/>
                  <a:pt x="4384" y="1267"/>
                  <a:pt x="4387" y="1268"/>
                </a:cubicBezTo>
                <a:cubicBezTo>
                  <a:pt x="4397" y="1271"/>
                  <a:pt x="4407" y="1276"/>
                  <a:pt x="4416" y="1280"/>
                </a:cubicBezTo>
                <a:cubicBezTo>
                  <a:pt x="4443" y="1294"/>
                  <a:pt x="4472" y="1291"/>
                  <a:pt x="4500" y="1292"/>
                </a:cubicBezTo>
                <a:cubicBezTo>
                  <a:pt x="4514" y="1292"/>
                  <a:pt x="4527" y="1289"/>
                  <a:pt x="4540" y="1290"/>
                </a:cubicBezTo>
                <a:cubicBezTo>
                  <a:pt x="4546" y="1290"/>
                  <a:pt x="4553" y="1290"/>
                  <a:pt x="4559" y="1290"/>
                </a:cubicBezTo>
                <a:cubicBezTo>
                  <a:pt x="4584" y="1287"/>
                  <a:pt x="4607" y="1281"/>
                  <a:pt x="4628" y="1266"/>
                </a:cubicBezTo>
                <a:cubicBezTo>
                  <a:pt x="4643" y="1254"/>
                  <a:pt x="4649" y="1237"/>
                  <a:pt x="4653" y="1220"/>
                </a:cubicBezTo>
                <a:cubicBezTo>
                  <a:pt x="4655" y="1211"/>
                  <a:pt x="4649" y="1204"/>
                  <a:pt x="4646" y="1196"/>
                </a:cubicBezTo>
                <a:cubicBezTo>
                  <a:pt x="4639" y="1182"/>
                  <a:pt x="4633" y="1167"/>
                  <a:pt x="4625" y="1153"/>
                </a:cubicBezTo>
                <a:close/>
                <a:moveTo>
                  <a:pt x="4596" y="1137"/>
                </a:moveTo>
                <a:cubicBezTo>
                  <a:pt x="4574" y="1131"/>
                  <a:pt x="4558" y="1122"/>
                  <a:pt x="4554" y="1099"/>
                </a:cubicBezTo>
                <a:cubicBezTo>
                  <a:pt x="4570" y="1110"/>
                  <a:pt x="4584" y="1120"/>
                  <a:pt x="4596" y="1137"/>
                </a:cubicBezTo>
                <a:close/>
                <a:moveTo>
                  <a:pt x="4527" y="1075"/>
                </a:moveTo>
                <a:cubicBezTo>
                  <a:pt x="4527" y="1089"/>
                  <a:pt x="4532" y="1099"/>
                  <a:pt x="4537" y="1109"/>
                </a:cubicBezTo>
                <a:cubicBezTo>
                  <a:pt x="4543" y="1121"/>
                  <a:pt x="4540" y="1131"/>
                  <a:pt x="4528" y="1138"/>
                </a:cubicBezTo>
                <a:cubicBezTo>
                  <a:pt x="4508" y="1149"/>
                  <a:pt x="4488" y="1144"/>
                  <a:pt x="4468" y="1140"/>
                </a:cubicBezTo>
                <a:cubicBezTo>
                  <a:pt x="4460" y="1139"/>
                  <a:pt x="4451" y="1137"/>
                  <a:pt x="4442" y="1131"/>
                </a:cubicBezTo>
                <a:cubicBezTo>
                  <a:pt x="4469" y="1112"/>
                  <a:pt x="4500" y="1098"/>
                  <a:pt x="4527" y="1075"/>
                </a:cubicBezTo>
                <a:close/>
                <a:moveTo>
                  <a:pt x="4397" y="1154"/>
                </a:moveTo>
                <a:cubicBezTo>
                  <a:pt x="4406" y="1149"/>
                  <a:pt x="4416" y="1145"/>
                  <a:pt x="4425" y="1140"/>
                </a:cubicBezTo>
                <a:cubicBezTo>
                  <a:pt x="4427" y="1139"/>
                  <a:pt x="4428" y="1137"/>
                  <a:pt x="4430" y="1140"/>
                </a:cubicBezTo>
                <a:cubicBezTo>
                  <a:pt x="4438" y="1155"/>
                  <a:pt x="4455" y="1157"/>
                  <a:pt x="4469" y="1159"/>
                </a:cubicBezTo>
                <a:cubicBezTo>
                  <a:pt x="4492" y="1164"/>
                  <a:pt x="4516" y="1168"/>
                  <a:pt x="4538" y="1153"/>
                </a:cubicBezTo>
                <a:cubicBezTo>
                  <a:pt x="4543" y="1150"/>
                  <a:pt x="4548" y="1147"/>
                  <a:pt x="4552" y="1140"/>
                </a:cubicBezTo>
                <a:cubicBezTo>
                  <a:pt x="4556" y="1149"/>
                  <a:pt x="4559" y="1155"/>
                  <a:pt x="4563" y="1162"/>
                </a:cubicBezTo>
                <a:cubicBezTo>
                  <a:pt x="4568" y="1171"/>
                  <a:pt x="4564" y="1176"/>
                  <a:pt x="4556" y="1181"/>
                </a:cubicBezTo>
                <a:cubicBezTo>
                  <a:pt x="4533" y="1193"/>
                  <a:pt x="4509" y="1198"/>
                  <a:pt x="4483" y="1197"/>
                </a:cubicBezTo>
                <a:cubicBezTo>
                  <a:pt x="4464" y="1196"/>
                  <a:pt x="4447" y="1193"/>
                  <a:pt x="4429" y="1187"/>
                </a:cubicBezTo>
                <a:cubicBezTo>
                  <a:pt x="4415" y="1181"/>
                  <a:pt x="4405" y="1171"/>
                  <a:pt x="4395" y="1161"/>
                </a:cubicBezTo>
                <a:cubicBezTo>
                  <a:pt x="4392" y="1158"/>
                  <a:pt x="4394" y="1156"/>
                  <a:pt x="4397" y="1154"/>
                </a:cubicBezTo>
                <a:close/>
                <a:moveTo>
                  <a:pt x="4540" y="1248"/>
                </a:moveTo>
                <a:cubicBezTo>
                  <a:pt x="4535" y="1248"/>
                  <a:pt x="4529" y="1249"/>
                  <a:pt x="4524" y="1251"/>
                </a:cubicBezTo>
                <a:cubicBezTo>
                  <a:pt x="4512" y="1255"/>
                  <a:pt x="4500" y="1253"/>
                  <a:pt x="4487" y="1253"/>
                </a:cubicBezTo>
                <a:cubicBezTo>
                  <a:pt x="4463" y="1253"/>
                  <a:pt x="4440" y="1250"/>
                  <a:pt x="4418" y="1241"/>
                </a:cubicBezTo>
                <a:cubicBezTo>
                  <a:pt x="4391" y="1230"/>
                  <a:pt x="4369" y="1212"/>
                  <a:pt x="4357" y="1184"/>
                </a:cubicBezTo>
                <a:cubicBezTo>
                  <a:pt x="4356" y="1179"/>
                  <a:pt x="4356" y="1178"/>
                  <a:pt x="4361" y="1176"/>
                </a:cubicBezTo>
                <a:cubicBezTo>
                  <a:pt x="4367" y="1173"/>
                  <a:pt x="4372" y="1167"/>
                  <a:pt x="4377" y="1167"/>
                </a:cubicBezTo>
                <a:cubicBezTo>
                  <a:pt x="4383" y="1167"/>
                  <a:pt x="4385" y="1176"/>
                  <a:pt x="4389" y="1181"/>
                </a:cubicBezTo>
                <a:cubicBezTo>
                  <a:pt x="4407" y="1202"/>
                  <a:pt x="4433" y="1210"/>
                  <a:pt x="4458" y="1213"/>
                </a:cubicBezTo>
                <a:cubicBezTo>
                  <a:pt x="4488" y="1217"/>
                  <a:pt x="4518" y="1217"/>
                  <a:pt x="4547" y="1205"/>
                </a:cubicBezTo>
                <a:cubicBezTo>
                  <a:pt x="4556" y="1202"/>
                  <a:pt x="4564" y="1197"/>
                  <a:pt x="4574" y="1192"/>
                </a:cubicBezTo>
                <a:cubicBezTo>
                  <a:pt x="4574" y="1196"/>
                  <a:pt x="4574" y="1198"/>
                  <a:pt x="4575" y="1201"/>
                </a:cubicBezTo>
                <a:cubicBezTo>
                  <a:pt x="4581" y="1228"/>
                  <a:pt x="4568" y="1246"/>
                  <a:pt x="4540" y="1248"/>
                </a:cubicBezTo>
                <a:close/>
                <a:moveTo>
                  <a:pt x="4580" y="1155"/>
                </a:moveTo>
                <a:cubicBezTo>
                  <a:pt x="4580" y="1154"/>
                  <a:pt x="4579" y="1154"/>
                  <a:pt x="4579" y="1153"/>
                </a:cubicBezTo>
                <a:cubicBezTo>
                  <a:pt x="4580" y="1153"/>
                  <a:pt x="4581" y="1153"/>
                  <a:pt x="4582" y="1153"/>
                </a:cubicBezTo>
                <a:cubicBezTo>
                  <a:pt x="4589" y="1154"/>
                  <a:pt x="4595" y="1160"/>
                  <a:pt x="4604" y="1157"/>
                </a:cubicBezTo>
                <a:cubicBezTo>
                  <a:pt x="4609" y="1156"/>
                  <a:pt x="4610" y="1164"/>
                  <a:pt x="4612" y="1168"/>
                </a:cubicBezTo>
                <a:cubicBezTo>
                  <a:pt x="4614" y="1171"/>
                  <a:pt x="4618" y="1176"/>
                  <a:pt x="4615" y="1179"/>
                </a:cubicBezTo>
                <a:cubicBezTo>
                  <a:pt x="4612" y="1183"/>
                  <a:pt x="4607" y="1180"/>
                  <a:pt x="4602" y="1180"/>
                </a:cubicBezTo>
                <a:cubicBezTo>
                  <a:pt x="4587" y="1178"/>
                  <a:pt x="4583" y="1168"/>
                  <a:pt x="4580" y="1155"/>
                </a:cubicBezTo>
                <a:close/>
                <a:moveTo>
                  <a:pt x="4619" y="1225"/>
                </a:moveTo>
                <a:cubicBezTo>
                  <a:pt x="4602" y="1228"/>
                  <a:pt x="4595" y="1223"/>
                  <a:pt x="4593" y="1206"/>
                </a:cubicBezTo>
                <a:cubicBezTo>
                  <a:pt x="4592" y="1201"/>
                  <a:pt x="4594" y="1197"/>
                  <a:pt x="4601" y="1199"/>
                </a:cubicBezTo>
                <a:cubicBezTo>
                  <a:pt x="4608" y="1201"/>
                  <a:pt x="4616" y="1202"/>
                  <a:pt x="4623" y="1201"/>
                </a:cubicBezTo>
                <a:cubicBezTo>
                  <a:pt x="4627" y="1200"/>
                  <a:pt x="4629" y="1202"/>
                  <a:pt x="4630" y="1205"/>
                </a:cubicBezTo>
                <a:cubicBezTo>
                  <a:pt x="4632" y="1211"/>
                  <a:pt x="4634" y="1216"/>
                  <a:pt x="4636" y="1222"/>
                </a:cubicBezTo>
                <a:cubicBezTo>
                  <a:pt x="4630" y="1223"/>
                  <a:pt x="4625" y="1224"/>
                  <a:pt x="4619" y="1225"/>
                </a:cubicBezTo>
                <a:close/>
                <a:moveTo>
                  <a:pt x="3984" y="1248"/>
                </a:moveTo>
                <a:cubicBezTo>
                  <a:pt x="3973" y="1240"/>
                  <a:pt x="3961" y="1242"/>
                  <a:pt x="3954" y="1253"/>
                </a:cubicBezTo>
                <a:cubicBezTo>
                  <a:pt x="3952" y="1256"/>
                  <a:pt x="3951" y="1255"/>
                  <a:pt x="3949" y="1254"/>
                </a:cubicBezTo>
                <a:cubicBezTo>
                  <a:pt x="3937" y="1249"/>
                  <a:pt x="3925" y="1245"/>
                  <a:pt x="3913" y="1257"/>
                </a:cubicBezTo>
                <a:cubicBezTo>
                  <a:pt x="3911" y="1259"/>
                  <a:pt x="3909" y="1257"/>
                  <a:pt x="3907" y="1256"/>
                </a:cubicBezTo>
                <a:cubicBezTo>
                  <a:pt x="3902" y="1254"/>
                  <a:pt x="3897" y="1252"/>
                  <a:pt x="3891" y="1256"/>
                </a:cubicBezTo>
                <a:cubicBezTo>
                  <a:pt x="3886" y="1259"/>
                  <a:pt x="3881" y="1262"/>
                  <a:pt x="3878" y="1269"/>
                </a:cubicBezTo>
                <a:cubicBezTo>
                  <a:pt x="3877" y="1271"/>
                  <a:pt x="3875" y="1270"/>
                  <a:pt x="3873" y="1271"/>
                </a:cubicBezTo>
                <a:cubicBezTo>
                  <a:pt x="3868" y="1272"/>
                  <a:pt x="3861" y="1269"/>
                  <a:pt x="3859" y="1273"/>
                </a:cubicBezTo>
                <a:cubicBezTo>
                  <a:pt x="3854" y="1281"/>
                  <a:pt x="3848" y="1281"/>
                  <a:pt x="3841" y="1282"/>
                </a:cubicBezTo>
                <a:cubicBezTo>
                  <a:pt x="3839" y="1282"/>
                  <a:pt x="3837" y="1284"/>
                  <a:pt x="3836" y="1285"/>
                </a:cubicBezTo>
                <a:cubicBezTo>
                  <a:pt x="3834" y="1287"/>
                  <a:pt x="3833" y="1286"/>
                  <a:pt x="3831" y="1286"/>
                </a:cubicBezTo>
                <a:cubicBezTo>
                  <a:pt x="3824" y="1286"/>
                  <a:pt x="3818" y="1286"/>
                  <a:pt x="3811" y="1288"/>
                </a:cubicBezTo>
                <a:cubicBezTo>
                  <a:pt x="3810" y="1280"/>
                  <a:pt x="3810" y="1273"/>
                  <a:pt x="3807" y="1265"/>
                </a:cubicBezTo>
                <a:cubicBezTo>
                  <a:pt x="3804" y="1256"/>
                  <a:pt x="3802" y="1247"/>
                  <a:pt x="3800" y="1238"/>
                </a:cubicBezTo>
                <a:cubicBezTo>
                  <a:pt x="3799" y="1233"/>
                  <a:pt x="3797" y="1228"/>
                  <a:pt x="3793" y="1223"/>
                </a:cubicBezTo>
                <a:cubicBezTo>
                  <a:pt x="3789" y="1218"/>
                  <a:pt x="3784" y="1217"/>
                  <a:pt x="3779" y="1221"/>
                </a:cubicBezTo>
                <a:cubicBezTo>
                  <a:pt x="3773" y="1226"/>
                  <a:pt x="3767" y="1231"/>
                  <a:pt x="3760" y="1236"/>
                </a:cubicBezTo>
                <a:cubicBezTo>
                  <a:pt x="3754" y="1240"/>
                  <a:pt x="3749" y="1246"/>
                  <a:pt x="3745" y="1253"/>
                </a:cubicBezTo>
                <a:cubicBezTo>
                  <a:pt x="3741" y="1259"/>
                  <a:pt x="3740" y="1267"/>
                  <a:pt x="3731" y="1270"/>
                </a:cubicBezTo>
                <a:cubicBezTo>
                  <a:pt x="3731" y="1270"/>
                  <a:pt x="3730" y="1272"/>
                  <a:pt x="3730" y="1273"/>
                </a:cubicBezTo>
                <a:cubicBezTo>
                  <a:pt x="3720" y="1291"/>
                  <a:pt x="3718" y="1311"/>
                  <a:pt x="3720" y="1332"/>
                </a:cubicBezTo>
                <a:cubicBezTo>
                  <a:pt x="3720" y="1337"/>
                  <a:pt x="3721" y="1342"/>
                  <a:pt x="3720" y="1348"/>
                </a:cubicBezTo>
                <a:cubicBezTo>
                  <a:pt x="3717" y="1362"/>
                  <a:pt x="3725" y="1373"/>
                  <a:pt x="3732" y="1384"/>
                </a:cubicBezTo>
                <a:cubicBezTo>
                  <a:pt x="3737" y="1393"/>
                  <a:pt x="3748" y="1397"/>
                  <a:pt x="3755" y="1406"/>
                </a:cubicBezTo>
                <a:cubicBezTo>
                  <a:pt x="3758" y="1409"/>
                  <a:pt x="3761" y="1414"/>
                  <a:pt x="3764" y="1416"/>
                </a:cubicBezTo>
                <a:cubicBezTo>
                  <a:pt x="3774" y="1420"/>
                  <a:pt x="3784" y="1425"/>
                  <a:pt x="3794" y="1427"/>
                </a:cubicBezTo>
                <a:cubicBezTo>
                  <a:pt x="3799" y="1428"/>
                  <a:pt x="3801" y="1426"/>
                  <a:pt x="3802" y="1421"/>
                </a:cubicBezTo>
                <a:cubicBezTo>
                  <a:pt x="3802" y="1417"/>
                  <a:pt x="3803" y="1413"/>
                  <a:pt x="3804" y="1409"/>
                </a:cubicBezTo>
                <a:cubicBezTo>
                  <a:pt x="3806" y="1393"/>
                  <a:pt x="3812" y="1378"/>
                  <a:pt x="3813" y="1362"/>
                </a:cubicBezTo>
                <a:cubicBezTo>
                  <a:pt x="3813" y="1358"/>
                  <a:pt x="3815" y="1359"/>
                  <a:pt x="3817" y="1360"/>
                </a:cubicBezTo>
                <a:cubicBezTo>
                  <a:pt x="3827" y="1365"/>
                  <a:pt x="3838" y="1364"/>
                  <a:pt x="3849" y="1366"/>
                </a:cubicBezTo>
                <a:cubicBezTo>
                  <a:pt x="3856" y="1368"/>
                  <a:pt x="3864" y="1369"/>
                  <a:pt x="3871" y="1369"/>
                </a:cubicBezTo>
                <a:cubicBezTo>
                  <a:pt x="3879" y="1369"/>
                  <a:pt x="3886" y="1371"/>
                  <a:pt x="3893" y="1375"/>
                </a:cubicBezTo>
                <a:cubicBezTo>
                  <a:pt x="3898" y="1377"/>
                  <a:pt x="3904" y="1375"/>
                  <a:pt x="3910" y="1376"/>
                </a:cubicBezTo>
                <a:cubicBezTo>
                  <a:pt x="3912" y="1376"/>
                  <a:pt x="3913" y="1376"/>
                  <a:pt x="3915" y="1377"/>
                </a:cubicBezTo>
                <a:cubicBezTo>
                  <a:pt x="3926" y="1386"/>
                  <a:pt x="3938" y="1386"/>
                  <a:pt x="3951" y="1384"/>
                </a:cubicBezTo>
                <a:cubicBezTo>
                  <a:pt x="3953" y="1384"/>
                  <a:pt x="3954" y="1384"/>
                  <a:pt x="3955" y="1385"/>
                </a:cubicBezTo>
                <a:cubicBezTo>
                  <a:pt x="3965" y="1393"/>
                  <a:pt x="3976" y="1396"/>
                  <a:pt x="3989" y="1393"/>
                </a:cubicBezTo>
                <a:cubicBezTo>
                  <a:pt x="3989" y="1393"/>
                  <a:pt x="3990" y="1393"/>
                  <a:pt x="3990" y="1393"/>
                </a:cubicBezTo>
                <a:cubicBezTo>
                  <a:pt x="3991" y="1394"/>
                  <a:pt x="3990" y="1394"/>
                  <a:pt x="3990" y="1394"/>
                </a:cubicBezTo>
                <a:cubicBezTo>
                  <a:pt x="3980" y="1402"/>
                  <a:pt x="3978" y="1414"/>
                  <a:pt x="3972" y="1424"/>
                </a:cubicBezTo>
                <a:cubicBezTo>
                  <a:pt x="3969" y="1428"/>
                  <a:pt x="3969" y="1433"/>
                  <a:pt x="3968" y="1439"/>
                </a:cubicBezTo>
                <a:cubicBezTo>
                  <a:pt x="3968" y="1442"/>
                  <a:pt x="3969" y="1447"/>
                  <a:pt x="3965" y="1449"/>
                </a:cubicBezTo>
                <a:cubicBezTo>
                  <a:pt x="3961" y="1453"/>
                  <a:pt x="3960" y="1457"/>
                  <a:pt x="3959" y="1463"/>
                </a:cubicBezTo>
                <a:cubicBezTo>
                  <a:pt x="3957" y="1477"/>
                  <a:pt x="3954" y="1490"/>
                  <a:pt x="3952" y="1504"/>
                </a:cubicBezTo>
                <a:cubicBezTo>
                  <a:pt x="3951" y="1509"/>
                  <a:pt x="3950" y="1513"/>
                  <a:pt x="3953" y="1516"/>
                </a:cubicBezTo>
                <a:cubicBezTo>
                  <a:pt x="3968" y="1532"/>
                  <a:pt x="3980" y="1549"/>
                  <a:pt x="3999" y="1559"/>
                </a:cubicBezTo>
                <a:cubicBezTo>
                  <a:pt x="4008" y="1564"/>
                  <a:pt x="4017" y="1568"/>
                  <a:pt x="4027" y="1571"/>
                </a:cubicBezTo>
                <a:cubicBezTo>
                  <a:pt x="4030" y="1572"/>
                  <a:pt x="4033" y="1571"/>
                  <a:pt x="4035" y="1568"/>
                </a:cubicBezTo>
                <a:cubicBezTo>
                  <a:pt x="4037" y="1565"/>
                  <a:pt x="4035" y="1563"/>
                  <a:pt x="4033" y="1561"/>
                </a:cubicBezTo>
                <a:cubicBezTo>
                  <a:pt x="4030" y="1558"/>
                  <a:pt x="4027" y="1555"/>
                  <a:pt x="4025" y="1553"/>
                </a:cubicBezTo>
                <a:cubicBezTo>
                  <a:pt x="4012" y="1539"/>
                  <a:pt x="3998" y="1527"/>
                  <a:pt x="3990" y="1510"/>
                </a:cubicBezTo>
                <a:cubicBezTo>
                  <a:pt x="3988" y="1507"/>
                  <a:pt x="3987" y="1504"/>
                  <a:pt x="3987" y="1501"/>
                </a:cubicBezTo>
                <a:cubicBezTo>
                  <a:pt x="3990" y="1486"/>
                  <a:pt x="3993" y="1471"/>
                  <a:pt x="3993" y="1456"/>
                </a:cubicBezTo>
                <a:cubicBezTo>
                  <a:pt x="3993" y="1454"/>
                  <a:pt x="3994" y="1453"/>
                  <a:pt x="3995" y="1453"/>
                </a:cubicBezTo>
                <a:cubicBezTo>
                  <a:pt x="3998" y="1454"/>
                  <a:pt x="3996" y="1455"/>
                  <a:pt x="3996" y="1456"/>
                </a:cubicBezTo>
                <a:cubicBezTo>
                  <a:pt x="3995" y="1468"/>
                  <a:pt x="3995" y="1479"/>
                  <a:pt x="3995" y="1491"/>
                </a:cubicBezTo>
                <a:cubicBezTo>
                  <a:pt x="3995" y="1498"/>
                  <a:pt x="3995" y="1505"/>
                  <a:pt x="4002" y="1508"/>
                </a:cubicBezTo>
                <a:cubicBezTo>
                  <a:pt x="4003" y="1509"/>
                  <a:pt x="4004" y="1510"/>
                  <a:pt x="4004" y="1511"/>
                </a:cubicBezTo>
                <a:cubicBezTo>
                  <a:pt x="4004" y="1517"/>
                  <a:pt x="4008" y="1521"/>
                  <a:pt x="4012" y="1525"/>
                </a:cubicBezTo>
                <a:cubicBezTo>
                  <a:pt x="4029" y="1542"/>
                  <a:pt x="4050" y="1552"/>
                  <a:pt x="4075" y="1554"/>
                </a:cubicBezTo>
                <a:cubicBezTo>
                  <a:pt x="4078" y="1554"/>
                  <a:pt x="4081" y="1554"/>
                  <a:pt x="4083" y="1550"/>
                </a:cubicBezTo>
                <a:cubicBezTo>
                  <a:pt x="4084" y="1547"/>
                  <a:pt x="4083" y="1545"/>
                  <a:pt x="4080" y="1543"/>
                </a:cubicBezTo>
                <a:cubicBezTo>
                  <a:pt x="4077" y="1541"/>
                  <a:pt x="4074" y="1538"/>
                  <a:pt x="4071" y="1536"/>
                </a:cubicBezTo>
                <a:cubicBezTo>
                  <a:pt x="4060" y="1528"/>
                  <a:pt x="4049" y="1519"/>
                  <a:pt x="4038" y="1509"/>
                </a:cubicBezTo>
                <a:cubicBezTo>
                  <a:pt x="4037" y="1508"/>
                  <a:pt x="4034" y="1507"/>
                  <a:pt x="4037" y="1505"/>
                </a:cubicBezTo>
                <a:cubicBezTo>
                  <a:pt x="4040" y="1502"/>
                  <a:pt x="4040" y="1499"/>
                  <a:pt x="4040" y="1496"/>
                </a:cubicBezTo>
                <a:cubicBezTo>
                  <a:pt x="4039" y="1489"/>
                  <a:pt x="4035" y="1483"/>
                  <a:pt x="4036" y="1475"/>
                </a:cubicBezTo>
                <a:cubicBezTo>
                  <a:pt x="4039" y="1480"/>
                  <a:pt x="4042" y="1484"/>
                  <a:pt x="4044" y="1489"/>
                </a:cubicBezTo>
                <a:cubicBezTo>
                  <a:pt x="4052" y="1506"/>
                  <a:pt x="4061" y="1521"/>
                  <a:pt x="4082" y="1524"/>
                </a:cubicBezTo>
                <a:cubicBezTo>
                  <a:pt x="4089" y="1525"/>
                  <a:pt x="4095" y="1531"/>
                  <a:pt x="4102" y="1531"/>
                </a:cubicBezTo>
                <a:cubicBezTo>
                  <a:pt x="4113" y="1531"/>
                  <a:pt x="4123" y="1535"/>
                  <a:pt x="4133" y="1536"/>
                </a:cubicBezTo>
                <a:cubicBezTo>
                  <a:pt x="4138" y="1536"/>
                  <a:pt x="4144" y="1538"/>
                  <a:pt x="4149" y="1536"/>
                </a:cubicBezTo>
                <a:cubicBezTo>
                  <a:pt x="4155" y="1533"/>
                  <a:pt x="4156" y="1529"/>
                  <a:pt x="4151" y="1526"/>
                </a:cubicBezTo>
                <a:cubicBezTo>
                  <a:pt x="4147" y="1523"/>
                  <a:pt x="4143" y="1520"/>
                  <a:pt x="4140" y="1518"/>
                </a:cubicBezTo>
                <a:cubicBezTo>
                  <a:pt x="4123" y="1507"/>
                  <a:pt x="4104" y="1501"/>
                  <a:pt x="4087" y="1492"/>
                </a:cubicBezTo>
                <a:cubicBezTo>
                  <a:pt x="4081" y="1490"/>
                  <a:pt x="4078" y="1486"/>
                  <a:pt x="4077" y="1480"/>
                </a:cubicBezTo>
                <a:cubicBezTo>
                  <a:pt x="4075" y="1468"/>
                  <a:pt x="4072" y="1456"/>
                  <a:pt x="4065" y="1446"/>
                </a:cubicBezTo>
                <a:cubicBezTo>
                  <a:pt x="4062" y="1441"/>
                  <a:pt x="4061" y="1437"/>
                  <a:pt x="4062" y="1433"/>
                </a:cubicBezTo>
                <a:cubicBezTo>
                  <a:pt x="4065" y="1418"/>
                  <a:pt x="4065" y="1403"/>
                  <a:pt x="4067" y="1388"/>
                </a:cubicBezTo>
                <a:cubicBezTo>
                  <a:pt x="4067" y="1386"/>
                  <a:pt x="4067" y="1384"/>
                  <a:pt x="4069" y="1384"/>
                </a:cubicBezTo>
                <a:cubicBezTo>
                  <a:pt x="4074" y="1384"/>
                  <a:pt x="4079" y="1381"/>
                  <a:pt x="4081" y="1389"/>
                </a:cubicBezTo>
                <a:cubicBezTo>
                  <a:pt x="4081" y="1390"/>
                  <a:pt x="4083" y="1392"/>
                  <a:pt x="4085" y="1394"/>
                </a:cubicBezTo>
                <a:cubicBezTo>
                  <a:pt x="4089" y="1397"/>
                  <a:pt x="4090" y="1401"/>
                  <a:pt x="4089" y="1407"/>
                </a:cubicBezTo>
                <a:cubicBezTo>
                  <a:pt x="4085" y="1424"/>
                  <a:pt x="4092" y="1439"/>
                  <a:pt x="4101" y="1454"/>
                </a:cubicBezTo>
                <a:cubicBezTo>
                  <a:pt x="4102" y="1455"/>
                  <a:pt x="4104" y="1457"/>
                  <a:pt x="4106" y="1457"/>
                </a:cubicBezTo>
                <a:cubicBezTo>
                  <a:pt x="4112" y="1457"/>
                  <a:pt x="4115" y="1462"/>
                  <a:pt x="4115" y="1465"/>
                </a:cubicBezTo>
                <a:cubicBezTo>
                  <a:pt x="4120" y="1486"/>
                  <a:pt x="4137" y="1495"/>
                  <a:pt x="4153" y="1504"/>
                </a:cubicBezTo>
                <a:cubicBezTo>
                  <a:pt x="4168" y="1512"/>
                  <a:pt x="4183" y="1519"/>
                  <a:pt x="4201" y="1521"/>
                </a:cubicBezTo>
                <a:cubicBezTo>
                  <a:pt x="4218" y="1523"/>
                  <a:pt x="4233" y="1522"/>
                  <a:pt x="4248" y="1511"/>
                </a:cubicBezTo>
                <a:cubicBezTo>
                  <a:pt x="4258" y="1503"/>
                  <a:pt x="4269" y="1495"/>
                  <a:pt x="4282" y="1491"/>
                </a:cubicBezTo>
                <a:cubicBezTo>
                  <a:pt x="4304" y="1481"/>
                  <a:pt x="4320" y="1464"/>
                  <a:pt x="4334" y="1446"/>
                </a:cubicBezTo>
                <a:cubicBezTo>
                  <a:pt x="4345" y="1432"/>
                  <a:pt x="4346" y="1415"/>
                  <a:pt x="4350" y="1399"/>
                </a:cubicBezTo>
                <a:cubicBezTo>
                  <a:pt x="4350" y="1395"/>
                  <a:pt x="4349" y="1390"/>
                  <a:pt x="4345" y="1389"/>
                </a:cubicBezTo>
                <a:cubicBezTo>
                  <a:pt x="4341" y="1388"/>
                  <a:pt x="4339" y="1393"/>
                  <a:pt x="4338" y="1396"/>
                </a:cubicBezTo>
                <a:cubicBezTo>
                  <a:pt x="4335" y="1402"/>
                  <a:pt x="4331" y="1403"/>
                  <a:pt x="4325" y="1401"/>
                </a:cubicBezTo>
                <a:cubicBezTo>
                  <a:pt x="4323" y="1400"/>
                  <a:pt x="4320" y="1400"/>
                  <a:pt x="4318" y="1401"/>
                </a:cubicBezTo>
                <a:cubicBezTo>
                  <a:pt x="4303" y="1405"/>
                  <a:pt x="4296" y="1417"/>
                  <a:pt x="4290" y="1430"/>
                </a:cubicBezTo>
                <a:cubicBezTo>
                  <a:pt x="4288" y="1436"/>
                  <a:pt x="4286" y="1438"/>
                  <a:pt x="4280" y="1437"/>
                </a:cubicBezTo>
                <a:cubicBezTo>
                  <a:pt x="4276" y="1436"/>
                  <a:pt x="4273" y="1435"/>
                  <a:pt x="4270" y="1435"/>
                </a:cubicBezTo>
                <a:cubicBezTo>
                  <a:pt x="4266" y="1434"/>
                  <a:pt x="4266" y="1433"/>
                  <a:pt x="4266" y="1429"/>
                </a:cubicBezTo>
                <a:cubicBezTo>
                  <a:pt x="4268" y="1422"/>
                  <a:pt x="4272" y="1419"/>
                  <a:pt x="4278" y="1417"/>
                </a:cubicBezTo>
                <a:cubicBezTo>
                  <a:pt x="4283" y="1416"/>
                  <a:pt x="4287" y="1414"/>
                  <a:pt x="4288" y="1409"/>
                </a:cubicBezTo>
                <a:cubicBezTo>
                  <a:pt x="4288" y="1402"/>
                  <a:pt x="4291" y="1396"/>
                  <a:pt x="4296" y="1391"/>
                </a:cubicBezTo>
                <a:cubicBezTo>
                  <a:pt x="4300" y="1387"/>
                  <a:pt x="4301" y="1382"/>
                  <a:pt x="4304" y="1377"/>
                </a:cubicBezTo>
                <a:cubicBezTo>
                  <a:pt x="4307" y="1372"/>
                  <a:pt x="4305" y="1368"/>
                  <a:pt x="4299" y="1368"/>
                </a:cubicBezTo>
                <a:cubicBezTo>
                  <a:pt x="4291" y="1367"/>
                  <a:pt x="4283" y="1368"/>
                  <a:pt x="4275" y="1369"/>
                </a:cubicBezTo>
                <a:cubicBezTo>
                  <a:pt x="4257" y="1371"/>
                  <a:pt x="4243" y="1381"/>
                  <a:pt x="4227" y="1389"/>
                </a:cubicBezTo>
                <a:cubicBezTo>
                  <a:pt x="4224" y="1390"/>
                  <a:pt x="4222" y="1392"/>
                  <a:pt x="4221" y="1395"/>
                </a:cubicBezTo>
                <a:cubicBezTo>
                  <a:pt x="4220" y="1397"/>
                  <a:pt x="4219" y="1398"/>
                  <a:pt x="4217" y="1396"/>
                </a:cubicBezTo>
                <a:cubicBezTo>
                  <a:pt x="4214" y="1394"/>
                  <a:pt x="4210" y="1394"/>
                  <a:pt x="4207" y="1392"/>
                </a:cubicBezTo>
                <a:cubicBezTo>
                  <a:pt x="4189" y="1384"/>
                  <a:pt x="4174" y="1385"/>
                  <a:pt x="4160" y="1399"/>
                </a:cubicBezTo>
                <a:cubicBezTo>
                  <a:pt x="4159" y="1400"/>
                  <a:pt x="4158" y="1401"/>
                  <a:pt x="4157" y="1403"/>
                </a:cubicBezTo>
                <a:cubicBezTo>
                  <a:pt x="4155" y="1404"/>
                  <a:pt x="4153" y="1405"/>
                  <a:pt x="4151" y="1404"/>
                </a:cubicBezTo>
                <a:cubicBezTo>
                  <a:pt x="4145" y="1403"/>
                  <a:pt x="4139" y="1404"/>
                  <a:pt x="4134" y="1408"/>
                </a:cubicBezTo>
                <a:cubicBezTo>
                  <a:pt x="4126" y="1413"/>
                  <a:pt x="4126" y="1413"/>
                  <a:pt x="4121" y="1406"/>
                </a:cubicBezTo>
                <a:cubicBezTo>
                  <a:pt x="4121" y="1405"/>
                  <a:pt x="4120" y="1403"/>
                  <a:pt x="4119" y="1402"/>
                </a:cubicBezTo>
                <a:cubicBezTo>
                  <a:pt x="4117" y="1398"/>
                  <a:pt x="4116" y="1394"/>
                  <a:pt x="4121" y="1390"/>
                </a:cubicBezTo>
                <a:cubicBezTo>
                  <a:pt x="4124" y="1389"/>
                  <a:pt x="4125" y="1385"/>
                  <a:pt x="4125" y="1382"/>
                </a:cubicBezTo>
                <a:cubicBezTo>
                  <a:pt x="4125" y="1374"/>
                  <a:pt x="4130" y="1369"/>
                  <a:pt x="4136" y="1365"/>
                </a:cubicBezTo>
                <a:cubicBezTo>
                  <a:pt x="4136" y="1364"/>
                  <a:pt x="4137" y="1364"/>
                  <a:pt x="4137" y="1363"/>
                </a:cubicBezTo>
                <a:cubicBezTo>
                  <a:pt x="4140" y="1359"/>
                  <a:pt x="4143" y="1358"/>
                  <a:pt x="4147" y="1362"/>
                </a:cubicBezTo>
                <a:cubicBezTo>
                  <a:pt x="4152" y="1366"/>
                  <a:pt x="4158" y="1368"/>
                  <a:pt x="4164" y="1365"/>
                </a:cubicBezTo>
                <a:cubicBezTo>
                  <a:pt x="4173" y="1362"/>
                  <a:pt x="4174" y="1355"/>
                  <a:pt x="4168" y="1349"/>
                </a:cubicBezTo>
                <a:cubicBezTo>
                  <a:pt x="4163" y="1345"/>
                  <a:pt x="4158" y="1341"/>
                  <a:pt x="4152" y="1339"/>
                </a:cubicBezTo>
                <a:cubicBezTo>
                  <a:pt x="4150" y="1337"/>
                  <a:pt x="4149" y="1336"/>
                  <a:pt x="4149" y="1333"/>
                </a:cubicBezTo>
                <a:cubicBezTo>
                  <a:pt x="4151" y="1319"/>
                  <a:pt x="4153" y="1304"/>
                  <a:pt x="4149" y="1290"/>
                </a:cubicBezTo>
                <a:cubicBezTo>
                  <a:pt x="4148" y="1287"/>
                  <a:pt x="4149" y="1286"/>
                  <a:pt x="4151" y="1284"/>
                </a:cubicBezTo>
                <a:cubicBezTo>
                  <a:pt x="4157" y="1279"/>
                  <a:pt x="4161" y="1272"/>
                  <a:pt x="4160" y="1264"/>
                </a:cubicBezTo>
                <a:cubicBezTo>
                  <a:pt x="4160" y="1258"/>
                  <a:pt x="4156" y="1254"/>
                  <a:pt x="4150" y="1256"/>
                </a:cubicBezTo>
                <a:cubicBezTo>
                  <a:pt x="4145" y="1257"/>
                  <a:pt x="4140" y="1259"/>
                  <a:pt x="4136" y="1264"/>
                </a:cubicBezTo>
                <a:cubicBezTo>
                  <a:pt x="4135" y="1265"/>
                  <a:pt x="4134" y="1267"/>
                  <a:pt x="4133" y="1267"/>
                </a:cubicBezTo>
                <a:cubicBezTo>
                  <a:pt x="4129" y="1265"/>
                  <a:pt x="4125" y="1264"/>
                  <a:pt x="4121" y="1261"/>
                </a:cubicBezTo>
                <a:cubicBezTo>
                  <a:pt x="4119" y="1259"/>
                  <a:pt x="4123" y="1257"/>
                  <a:pt x="4123" y="1255"/>
                </a:cubicBezTo>
                <a:cubicBezTo>
                  <a:pt x="4124" y="1252"/>
                  <a:pt x="4123" y="1249"/>
                  <a:pt x="4121" y="1247"/>
                </a:cubicBezTo>
                <a:cubicBezTo>
                  <a:pt x="4120" y="1245"/>
                  <a:pt x="4118" y="1243"/>
                  <a:pt x="4116" y="1241"/>
                </a:cubicBezTo>
                <a:cubicBezTo>
                  <a:pt x="4121" y="1239"/>
                  <a:pt x="4125" y="1237"/>
                  <a:pt x="4129" y="1234"/>
                </a:cubicBezTo>
                <a:cubicBezTo>
                  <a:pt x="4131" y="1232"/>
                  <a:pt x="4134" y="1232"/>
                  <a:pt x="4135" y="1232"/>
                </a:cubicBezTo>
                <a:cubicBezTo>
                  <a:pt x="4143" y="1234"/>
                  <a:pt x="4152" y="1233"/>
                  <a:pt x="4159" y="1237"/>
                </a:cubicBezTo>
                <a:cubicBezTo>
                  <a:pt x="4177" y="1249"/>
                  <a:pt x="4198" y="1247"/>
                  <a:pt x="4218" y="1247"/>
                </a:cubicBezTo>
                <a:cubicBezTo>
                  <a:pt x="4222" y="1247"/>
                  <a:pt x="4226" y="1244"/>
                  <a:pt x="4228" y="1250"/>
                </a:cubicBezTo>
                <a:cubicBezTo>
                  <a:pt x="4231" y="1259"/>
                  <a:pt x="4238" y="1265"/>
                  <a:pt x="4247" y="1266"/>
                </a:cubicBezTo>
                <a:cubicBezTo>
                  <a:pt x="4260" y="1268"/>
                  <a:pt x="4270" y="1273"/>
                  <a:pt x="4280" y="1280"/>
                </a:cubicBezTo>
                <a:cubicBezTo>
                  <a:pt x="4287" y="1285"/>
                  <a:pt x="4294" y="1286"/>
                  <a:pt x="4302" y="1286"/>
                </a:cubicBezTo>
                <a:cubicBezTo>
                  <a:pt x="4319" y="1286"/>
                  <a:pt x="4321" y="1283"/>
                  <a:pt x="4317" y="1267"/>
                </a:cubicBezTo>
                <a:cubicBezTo>
                  <a:pt x="4317" y="1267"/>
                  <a:pt x="4317" y="1266"/>
                  <a:pt x="4317" y="1266"/>
                </a:cubicBezTo>
                <a:cubicBezTo>
                  <a:pt x="4318" y="1265"/>
                  <a:pt x="4318" y="1266"/>
                  <a:pt x="4318" y="1266"/>
                </a:cubicBezTo>
                <a:cubicBezTo>
                  <a:pt x="4326" y="1271"/>
                  <a:pt x="4333" y="1269"/>
                  <a:pt x="4341" y="1267"/>
                </a:cubicBezTo>
                <a:cubicBezTo>
                  <a:pt x="4349" y="1264"/>
                  <a:pt x="4351" y="1258"/>
                  <a:pt x="4348" y="1250"/>
                </a:cubicBezTo>
                <a:cubicBezTo>
                  <a:pt x="4346" y="1247"/>
                  <a:pt x="4344" y="1243"/>
                  <a:pt x="4343" y="1240"/>
                </a:cubicBezTo>
                <a:cubicBezTo>
                  <a:pt x="4341" y="1230"/>
                  <a:pt x="4339" y="1220"/>
                  <a:pt x="4335" y="1211"/>
                </a:cubicBezTo>
                <a:cubicBezTo>
                  <a:pt x="4332" y="1205"/>
                  <a:pt x="4330" y="1198"/>
                  <a:pt x="4331" y="1191"/>
                </a:cubicBezTo>
                <a:cubicBezTo>
                  <a:pt x="4332" y="1183"/>
                  <a:pt x="4329" y="1176"/>
                  <a:pt x="4323" y="1170"/>
                </a:cubicBezTo>
                <a:cubicBezTo>
                  <a:pt x="4314" y="1160"/>
                  <a:pt x="4304" y="1149"/>
                  <a:pt x="4295" y="1139"/>
                </a:cubicBezTo>
                <a:cubicBezTo>
                  <a:pt x="4288" y="1131"/>
                  <a:pt x="4279" y="1124"/>
                  <a:pt x="4268" y="1122"/>
                </a:cubicBezTo>
                <a:cubicBezTo>
                  <a:pt x="4261" y="1121"/>
                  <a:pt x="4253" y="1120"/>
                  <a:pt x="4245" y="1118"/>
                </a:cubicBezTo>
                <a:cubicBezTo>
                  <a:pt x="4229" y="1115"/>
                  <a:pt x="4213" y="1113"/>
                  <a:pt x="4197" y="1118"/>
                </a:cubicBezTo>
                <a:cubicBezTo>
                  <a:pt x="4185" y="1122"/>
                  <a:pt x="4172" y="1124"/>
                  <a:pt x="4165" y="1137"/>
                </a:cubicBezTo>
                <a:cubicBezTo>
                  <a:pt x="4164" y="1138"/>
                  <a:pt x="4163" y="1138"/>
                  <a:pt x="4161" y="1138"/>
                </a:cubicBezTo>
                <a:cubicBezTo>
                  <a:pt x="4156" y="1139"/>
                  <a:pt x="4151" y="1140"/>
                  <a:pt x="4146" y="1140"/>
                </a:cubicBezTo>
                <a:cubicBezTo>
                  <a:pt x="4141" y="1141"/>
                  <a:pt x="4136" y="1142"/>
                  <a:pt x="4134" y="1146"/>
                </a:cubicBezTo>
                <a:cubicBezTo>
                  <a:pt x="4126" y="1156"/>
                  <a:pt x="4118" y="1166"/>
                  <a:pt x="4114" y="1178"/>
                </a:cubicBezTo>
                <a:cubicBezTo>
                  <a:pt x="4111" y="1188"/>
                  <a:pt x="4105" y="1195"/>
                  <a:pt x="4099" y="1202"/>
                </a:cubicBezTo>
                <a:cubicBezTo>
                  <a:pt x="4091" y="1210"/>
                  <a:pt x="4088" y="1219"/>
                  <a:pt x="4087" y="1229"/>
                </a:cubicBezTo>
                <a:cubicBezTo>
                  <a:pt x="4087" y="1235"/>
                  <a:pt x="4091" y="1242"/>
                  <a:pt x="4083" y="1246"/>
                </a:cubicBezTo>
                <a:cubicBezTo>
                  <a:pt x="4080" y="1247"/>
                  <a:pt x="4083" y="1251"/>
                  <a:pt x="4079" y="1250"/>
                </a:cubicBezTo>
                <a:cubicBezTo>
                  <a:pt x="4076" y="1250"/>
                  <a:pt x="4075" y="1247"/>
                  <a:pt x="4075" y="1244"/>
                </a:cubicBezTo>
                <a:cubicBezTo>
                  <a:pt x="4075" y="1243"/>
                  <a:pt x="4075" y="1242"/>
                  <a:pt x="4074" y="1241"/>
                </a:cubicBezTo>
                <a:cubicBezTo>
                  <a:pt x="4066" y="1229"/>
                  <a:pt x="4066" y="1214"/>
                  <a:pt x="4061" y="1201"/>
                </a:cubicBezTo>
                <a:cubicBezTo>
                  <a:pt x="4060" y="1200"/>
                  <a:pt x="4061" y="1199"/>
                  <a:pt x="4061" y="1198"/>
                </a:cubicBezTo>
                <a:cubicBezTo>
                  <a:pt x="4066" y="1186"/>
                  <a:pt x="4071" y="1175"/>
                  <a:pt x="4076" y="1163"/>
                </a:cubicBezTo>
                <a:cubicBezTo>
                  <a:pt x="4079" y="1156"/>
                  <a:pt x="4081" y="1149"/>
                  <a:pt x="4084" y="1143"/>
                </a:cubicBezTo>
                <a:cubicBezTo>
                  <a:pt x="4085" y="1141"/>
                  <a:pt x="4086" y="1139"/>
                  <a:pt x="4088" y="1139"/>
                </a:cubicBezTo>
                <a:cubicBezTo>
                  <a:pt x="4103" y="1134"/>
                  <a:pt x="4118" y="1129"/>
                  <a:pt x="4134" y="1128"/>
                </a:cubicBezTo>
                <a:cubicBezTo>
                  <a:pt x="4137" y="1128"/>
                  <a:pt x="4140" y="1128"/>
                  <a:pt x="4141" y="1124"/>
                </a:cubicBezTo>
                <a:cubicBezTo>
                  <a:pt x="4141" y="1120"/>
                  <a:pt x="4138" y="1119"/>
                  <a:pt x="4136" y="1118"/>
                </a:cubicBezTo>
                <a:cubicBezTo>
                  <a:pt x="4124" y="1114"/>
                  <a:pt x="4112" y="1110"/>
                  <a:pt x="4101" y="1107"/>
                </a:cubicBezTo>
                <a:cubicBezTo>
                  <a:pt x="4076" y="1100"/>
                  <a:pt x="4059" y="1112"/>
                  <a:pt x="4052" y="1131"/>
                </a:cubicBezTo>
                <a:cubicBezTo>
                  <a:pt x="4049" y="1140"/>
                  <a:pt x="4045" y="1149"/>
                  <a:pt x="4041" y="1158"/>
                </a:cubicBezTo>
                <a:cubicBezTo>
                  <a:pt x="4038" y="1166"/>
                  <a:pt x="4034" y="1174"/>
                  <a:pt x="4034" y="1183"/>
                </a:cubicBezTo>
                <a:cubicBezTo>
                  <a:pt x="4029" y="1180"/>
                  <a:pt x="4029" y="1177"/>
                  <a:pt x="4031" y="1172"/>
                </a:cubicBezTo>
                <a:cubicBezTo>
                  <a:pt x="4032" y="1170"/>
                  <a:pt x="4033" y="1168"/>
                  <a:pt x="4033" y="1165"/>
                </a:cubicBezTo>
                <a:cubicBezTo>
                  <a:pt x="4038" y="1152"/>
                  <a:pt x="4040" y="1138"/>
                  <a:pt x="4044" y="1125"/>
                </a:cubicBezTo>
                <a:cubicBezTo>
                  <a:pt x="4045" y="1122"/>
                  <a:pt x="4045" y="1118"/>
                  <a:pt x="4044" y="1115"/>
                </a:cubicBezTo>
                <a:cubicBezTo>
                  <a:pt x="4042" y="1113"/>
                  <a:pt x="4043" y="1112"/>
                  <a:pt x="4045" y="1110"/>
                </a:cubicBezTo>
                <a:cubicBezTo>
                  <a:pt x="4058" y="1099"/>
                  <a:pt x="4072" y="1089"/>
                  <a:pt x="4089" y="1084"/>
                </a:cubicBezTo>
                <a:cubicBezTo>
                  <a:pt x="4093" y="1083"/>
                  <a:pt x="4099" y="1084"/>
                  <a:pt x="4098" y="1078"/>
                </a:cubicBezTo>
                <a:cubicBezTo>
                  <a:pt x="4097" y="1071"/>
                  <a:pt x="4091" y="1073"/>
                  <a:pt x="4086" y="1073"/>
                </a:cubicBezTo>
                <a:cubicBezTo>
                  <a:pt x="4072" y="1072"/>
                  <a:pt x="4058" y="1077"/>
                  <a:pt x="4045" y="1076"/>
                </a:cubicBezTo>
                <a:cubicBezTo>
                  <a:pt x="4036" y="1076"/>
                  <a:pt x="4030" y="1080"/>
                  <a:pt x="4023" y="1083"/>
                </a:cubicBezTo>
                <a:cubicBezTo>
                  <a:pt x="4019" y="1086"/>
                  <a:pt x="4016" y="1089"/>
                  <a:pt x="4016" y="1094"/>
                </a:cubicBezTo>
                <a:cubicBezTo>
                  <a:pt x="4015" y="1099"/>
                  <a:pt x="4013" y="1104"/>
                  <a:pt x="4012" y="1110"/>
                </a:cubicBezTo>
                <a:cubicBezTo>
                  <a:pt x="4010" y="1115"/>
                  <a:pt x="4008" y="1120"/>
                  <a:pt x="4008" y="1125"/>
                </a:cubicBezTo>
                <a:cubicBezTo>
                  <a:pt x="4006" y="1138"/>
                  <a:pt x="4006" y="1151"/>
                  <a:pt x="4003" y="1163"/>
                </a:cubicBezTo>
                <a:cubicBezTo>
                  <a:pt x="4000" y="1172"/>
                  <a:pt x="3999" y="1182"/>
                  <a:pt x="4001" y="1192"/>
                </a:cubicBezTo>
                <a:cubicBezTo>
                  <a:pt x="4002" y="1196"/>
                  <a:pt x="4005" y="1199"/>
                  <a:pt x="4004" y="1203"/>
                </a:cubicBezTo>
                <a:cubicBezTo>
                  <a:pt x="3995" y="1197"/>
                  <a:pt x="3994" y="1195"/>
                  <a:pt x="3997" y="1186"/>
                </a:cubicBezTo>
                <a:cubicBezTo>
                  <a:pt x="3998" y="1182"/>
                  <a:pt x="3998" y="1178"/>
                  <a:pt x="3992" y="1177"/>
                </a:cubicBezTo>
                <a:cubicBezTo>
                  <a:pt x="3990" y="1177"/>
                  <a:pt x="3989" y="1176"/>
                  <a:pt x="3989" y="1174"/>
                </a:cubicBezTo>
                <a:cubicBezTo>
                  <a:pt x="3992" y="1158"/>
                  <a:pt x="3991" y="1143"/>
                  <a:pt x="3991" y="1127"/>
                </a:cubicBezTo>
                <a:cubicBezTo>
                  <a:pt x="3991" y="1126"/>
                  <a:pt x="3991" y="1124"/>
                  <a:pt x="3989" y="1123"/>
                </a:cubicBezTo>
                <a:cubicBezTo>
                  <a:pt x="3983" y="1120"/>
                  <a:pt x="3987" y="1117"/>
                  <a:pt x="3989" y="1114"/>
                </a:cubicBezTo>
                <a:cubicBezTo>
                  <a:pt x="3992" y="1109"/>
                  <a:pt x="3995" y="1106"/>
                  <a:pt x="3999" y="1102"/>
                </a:cubicBezTo>
                <a:cubicBezTo>
                  <a:pt x="4006" y="1093"/>
                  <a:pt x="4013" y="1084"/>
                  <a:pt x="4017" y="1073"/>
                </a:cubicBezTo>
                <a:cubicBezTo>
                  <a:pt x="4019" y="1068"/>
                  <a:pt x="4015" y="1064"/>
                  <a:pt x="4010" y="1065"/>
                </a:cubicBezTo>
                <a:cubicBezTo>
                  <a:pt x="4004" y="1067"/>
                  <a:pt x="3996" y="1067"/>
                  <a:pt x="3992" y="1074"/>
                </a:cubicBezTo>
                <a:cubicBezTo>
                  <a:pt x="3990" y="1077"/>
                  <a:pt x="3985" y="1079"/>
                  <a:pt x="3982" y="1080"/>
                </a:cubicBezTo>
                <a:cubicBezTo>
                  <a:pt x="3964" y="1085"/>
                  <a:pt x="3954" y="1104"/>
                  <a:pt x="3960" y="1122"/>
                </a:cubicBezTo>
                <a:cubicBezTo>
                  <a:pt x="3960" y="1124"/>
                  <a:pt x="3961" y="1125"/>
                  <a:pt x="3959" y="1126"/>
                </a:cubicBezTo>
                <a:cubicBezTo>
                  <a:pt x="3951" y="1132"/>
                  <a:pt x="3952" y="1139"/>
                  <a:pt x="3953" y="1147"/>
                </a:cubicBezTo>
                <a:cubicBezTo>
                  <a:pt x="3955" y="1160"/>
                  <a:pt x="3960" y="1172"/>
                  <a:pt x="3962" y="1185"/>
                </a:cubicBezTo>
                <a:cubicBezTo>
                  <a:pt x="3968" y="1210"/>
                  <a:pt x="3978" y="1233"/>
                  <a:pt x="4003" y="1247"/>
                </a:cubicBezTo>
                <a:cubicBezTo>
                  <a:pt x="3994" y="1254"/>
                  <a:pt x="3993" y="1254"/>
                  <a:pt x="3984" y="1248"/>
                </a:cubicBezTo>
                <a:close/>
                <a:moveTo>
                  <a:pt x="3782" y="1230"/>
                </a:moveTo>
                <a:cubicBezTo>
                  <a:pt x="3784" y="1228"/>
                  <a:pt x="3785" y="1228"/>
                  <a:pt x="3787" y="1230"/>
                </a:cubicBezTo>
                <a:cubicBezTo>
                  <a:pt x="3793" y="1239"/>
                  <a:pt x="3792" y="1249"/>
                  <a:pt x="3796" y="1259"/>
                </a:cubicBezTo>
                <a:cubicBezTo>
                  <a:pt x="3791" y="1260"/>
                  <a:pt x="3797" y="1268"/>
                  <a:pt x="3790" y="1270"/>
                </a:cubicBezTo>
                <a:cubicBezTo>
                  <a:pt x="3788" y="1270"/>
                  <a:pt x="3787" y="1270"/>
                  <a:pt x="3786" y="1269"/>
                </a:cubicBezTo>
                <a:cubicBezTo>
                  <a:pt x="3776" y="1262"/>
                  <a:pt x="3771" y="1252"/>
                  <a:pt x="3763" y="1245"/>
                </a:cubicBezTo>
                <a:cubicBezTo>
                  <a:pt x="3769" y="1240"/>
                  <a:pt x="3776" y="1235"/>
                  <a:pt x="3782" y="1230"/>
                </a:cubicBezTo>
                <a:close/>
                <a:moveTo>
                  <a:pt x="3752" y="1260"/>
                </a:moveTo>
                <a:cubicBezTo>
                  <a:pt x="3756" y="1251"/>
                  <a:pt x="3757" y="1251"/>
                  <a:pt x="3763" y="1259"/>
                </a:cubicBezTo>
                <a:cubicBezTo>
                  <a:pt x="3769" y="1266"/>
                  <a:pt x="3776" y="1271"/>
                  <a:pt x="3783" y="1279"/>
                </a:cubicBezTo>
                <a:cubicBezTo>
                  <a:pt x="3779" y="1280"/>
                  <a:pt x="3777" y="1279"/>
                  <a:pt x="3775" y="1282"/>
                </a:cubicBezTo>
                <a:cubicBezTo>
                  <a:pt x="3775" y="1283"/>
                  <a:pt x="3775" y="1284"/>
                  <a:pt x="3774" y="1284"/>
                </a:cubicBezTo>
                <a:cubicBezTo>
                  <a:pt x="3769" y="1280"/>
                  <a:pt x="3763" y="1284"/>
                  <a:pt x="3758" y="1280"/>
                </a:cubicBezTo>
                <a:cubicBezTo>
                  <a:pt x="3754" y="1277"/>
                  <a:pt x="3748" y="1276"/>
                  <a:pt x="3746" y="1272"/>
                </a:cubicBezTo>
                <a:cubicBezTo>
                  <a:pt x="3744" y="1267"/>
                  <a:pt x="3750" y="1264"/>
                  <a:pt x="3752" y="1260"/>
                </a:cubicBezTo>
                <a:close/>
                <a:moveTo>
                  <a:pt x="3744" y="1383"/>
                </a:moveTo>
                <a:cubicBezTo>
                  <a:pt x="3735" y="1376"/>
                  <a:pt x="3732" y="1366"/>
                  <a:pt x="3728" y="1356"/>
                </a:cubicBezTo>
                <a:cubicBezTo>
                  <a:pt x="3726" y="1351"/>
                  <a:pt x="3729" y="1346"/>
                  <a:pt x="3729" y="1340"/>
                </a:cubicBezTo>
                <a:cubicBezTo>
                  <a:pt x="3727" y="1324"/>
                  <a:pt x="3728" y="1309"/>
                  <a:pt x="3731" y="1294"/>
                </a:cubicBezTo>
                <a:cubicBezTo>
                  <a:pt x="3731" y="1289"/>
                  <a:pt x="3735" y="1285"/>
                  <a:pt x="3737" y="1280"/>
                </a:cubicBezTo>
                <a:cubicBezTo>
                  <a:pt x="3738" y="1277"/>
                  <a:pt x="3739" y="1278"/>
                  <a:pt x="3741" y="1279"/>
                </a:cubicBezTo>
                <a:cubicBezTo>
                  <a:pt x="3749" y="1286"/>
                  <a:pt x="3759" y="1290"/>
                  <a:pt x="3768" y="1295"/>
                </a:cubicBezTo>
                <a:cubicBezTo>
                  <a:pt x="3772" y="1297"/>
                  <a:pt x="3775" y="1300"/>
                  <a:pt x="3778" y="1303"/>
                </a:cubicBezTo>
                <a:cubicBezTo>
                  <a:pt x="3779" y="1305"/>
                  <a:pt x="3780" y="1306"/>
                  <a:pt x="3779" y="1308"/>
                </a:cubicBezTo>
                <a:cubicBezTo>
                  <a:pt x="3777" y="1311"/>
                  <a:pt x="3775" y="1309"/>
                  <a:pt x="3774" y="1308"/>
                </a:cubicBezTo>
                <a:cubicBezTo>
                  <a:pt x="3770" y="1306"/>
                  <a:pt x="3766" y="1303"/>
                  <a:pt x="3762" y="1301"/>
                </a:cubicBezTo>
                <a:cubicBezTo>
                  <a:pt x="3760" y="1300"/>
                  <a:pt x="3757" y="1298"/>
                  <a:pt x="3755" y="1301"/>
                </a:cubicBezTo>
                <a:cubicBezTo>
                  <a:pt x="3753" y="1302"/>
                  <a:pt x="3754" y="1304"/>
                  <a:pt x="3755" y="1306"/>
                </a:cubicBezTo>
                <a:cubicBezTo>
                  <a:pt x="3756" y="1307"/>
                  <a:pt x="3757" y="1307"/>
                  <a:pt x="3756" y="1308"/>
                </a:cubicBezTo>
                <a:cubicBezTo>
                  <a:pt x="3748" y="1315"/>
                  <a:pt x="3758" y="1315"/>
                  <a:pt x="3760" y="1319"/>
                </a:cubicBezTo>
                <a:cubicBezTo>
                  <a:pt x="3757" y="1319"/>
                  <a:pt x="3755" y="1319"/>
                  <a:pt x="3753" y="1319"/>
                </a:cubicBezTo>
                <a:cubicBezTo>
                  <a:pt x="3750" y="1319"/>
                  <a:pt x="3748" y="1320"/>
                  <a:pt x="3748" y="1323"/>
                </a:cubicBezTo>
                <a:cubicBezTo>
                  <a:pt x="3748" y="1326"/>
                  <a:pt x="3750" y="1327"/>
                  <a:pt x="3753" y="1327"/>
                </a:cubicBezTo>
                <a:cubicBezTo>
                  <a:pt x="3757" y="1327"/>
                  <a:pt x="3762" y="1327"/>
                  <a:pt x="3767" y="1328"/>
                </a:cubicBezTo>
                <a:cubicBezTo>
                  <a:pt x="3762" y="1328"/>
                  <a:pt x="3758" y="1328"/>
                  <a:pt x="3753" y="1328"/>
                </a:cubicBezTo>
                <a:cubicBezTo>
                  <a:pt x="3750" y="1328"/>
                  <a:pt x="3748" y="1330"/>
                  <a:pt x="3748" y="1332"/>
                </a:cubicBezTo>
                <a:cubicBezTo>
                  <a:pt x="3747" y="1334"/>
                  <a:pt x="3748" y="1336"/>
                  <a:pt x="3749" y="1338"/>
                </a:cubicBezTo>
                <a:cubicBezTo>
                  <a:pt x="3751" y="1340"/>
                  <a:pt x="3753" y="1339"/>
                  <a:pt x="3755" y="1337"/>
                </a:cubicBezTo>
                <a:cubicBezTo>
                  <a:pt x="3755" y="1337"/>
                  <a:pt x="3755" y="1337"/>
                  <a:pt x="3756" y="1337"/>
                </a:cubicBezTo>
                <a:cubicBezTo>
                  <a:pt x="3759" y="1337"/>
                  <a:pt x="3765" y="1334"/>
                  <a:pt x="3765" y="1337"/>
                </a:cubicBezTo>
                <a:cubicBezTo>
                  <a:pt x="3767" y="1341"/>
                  <a:pt x="3761" y="1340"/>
                  <a:pt x="3758" y="1341"/>
                </a:cubicBezTo>
                <a:cubicBezTo>
                  <a:pt x="3756" y="1342"/>
                  <a:pt x="3753" y="1342"/>
                  <a:pt x="3751" y="1343"/>
                </a:cubicBezTo>
                <a:cubicBezTo>
                  <a:pt x="3749" y="1344"/>
                  <a:pt x="3747" y="1346"/>
                  <a:pt x="3748" y="1349"/>
                </a:cubicBezTo>
                <a:cubicBezTo>
                  <a:pt x="3749" y="1352"/>
                  <a:pt x="3752" y="1353"/>
                  <a:pt x="3754" y="1352"/>
                </a:cubicBezTo>
                <a:cubicBezTo>
                  <a:pt x="3757" y="1351"/>
                  <a:pt x="3758" y="1349"/>
                  <a:pt x="3762" y="1350"/>
                </a:cubicBezTo>
                <a:cubicBezTo>
                  <a:pt x="3760" y="1352"/>
                  <a:pt x="3758" y="1354"/>
                  <a:pt x="3756" y="1356"/>
                </a:cubicBezTo>
                <a:cubicBezTo>
                  <a:pt x="3753" y="1357"/>
                  <a:pt x="3750" y="1359"/>
                  <a:pt x="3752" y="1362"/>
                </a:cubicBezTo>
                <a:cubicBezTo>
                  <a:pt x="3753" y="1367"/>
                  <a:pt x="3757" y="1365"/>
                  <a:pt x="3760" y="1364"/>
                </a:cubicBezTo>
                <a:cubicBezTo>
                  <a:pt x="3761" y="1364"/>
                  <a:pt x="3762" y="1364"/>
                  <a:pt x="3763" y="1364"/>
                </a:cubicBezTo>
                <a:cubicBezTo>
                  <a:pt x="3762" y="1365"/>
                  <a:pt x="3761" y="1365"/>
                  <a:pt x="3761" y="1365"/>
                </a:cubicBezTo>
                <a:cubicBezTo>
                  <a:pt x="3754" y="1371"/>
                  <a:pt x="3747" y="1375"/>
                  <a:pt x="3744" y="1383"/>
                </a:cubicBezTo>
                <a:close/>
                <a:moveTo>
                  <a:pt x="3765" y="1403"/>
                </a:moveTo>
                <a:cubicBezTo>
                  <a:pt x="3760" y="1399"/>
                  <a:pt x="3757" y="1394"/>
                  <a:pt x="3752" y="1389"/>
                </a:cubicBezTo>
                <a:cubicBezTo>
                  <a:pt x="3750" y="1387"/>
                  <a:pt x="3753" y="1386"/>
                  <a:pt x="3754" y="1385"/>
                </a:cubicBezTo>
                <a:cubicBezTo>
                  <a:pt x="3757" y="1381"/>
                  <a:pt x="3762" y="1377"/>
                  <a:pt x="3765" y="1375"/>
                </a:cubicBezTo>
                <a:cubicBezTo>
                  <a:pt x="3770" y="1372"/>
                  <a:pt x="3773" y="1368"/>
                  <a:pt x="3777" y="1365"/>
                </a:cubicBezTo>
                <a:cubicBezTo>
                  <a:pt x="3776" y="1378"/>
                  <a:pt x="3774" y="1390"/>
                  <a:pt x="3770" y="1402"/>
                </a:cubicBezTo>
                <a:cubicBezTo>
                  <a:pt x="3769" y="1404"/>
                  <a:pt x="3768" y="1405"/>
                  <a:pt x="3765" y="1403"/>
                </a:cubicBezTo>
                <a:close/>
                <a:moveTo>
                  <a:pt x="3796" y="1401"/>
                </a:moveTo>
                <a:cubicBezTo>
                  <a:pt x="3794" y="1406"/>
                  <a:pt x="3794" y="1412"/>
                  <a:pt x="3793" y="1418"/>
                </a:cubicBezTo>
                <a:cubicBezTo>
                  <a:pt x="3792" y="1418"/>
                  <a:pt x="3791" y="1417"/>
                  <a:pt x="3790" y="1417"/>
                </a:cubicBezTo>
                <a:cubicBezTo>
                  <a:pt x="3785" y="1415"/>
                  <a:pt x="3778" y="1414"/>
                  <a:pt x="3776" y="1410"/>
                </a:cubicBezTo>
                <a:cubicBezTo>
                  <a:pt x="3775" y="1407"/>
                  <a:pt x="3778" y="1400"/>
                  <a:pt x="3780" y="1395"/>
                </a:cubicBezTo>
                <a:cubicBezTo>
                  <a:pt x="3784" y="1389"/>
                  <a:pt x="3784" y="1382"/>
                  <a:pt x="3790" y="1377"/>
                </a:cubicBezTo>
                <a:cubicBezTo>
                  <a:pt x="3796" y="1384"/>
                  <a:pt x="3800" y="1391"/>
                  <a:pt x="3796" y="1401"/>
                </a:cubicBezTo>
                <a:close/>
                <a:moveTo>
                  <a:pt x="3806" y="1351"/>
                </a:moveTo>
                <a:cubicBezTo>
                  <a:pt x="3795" y="1354"/>
                  <a:pt x="3786" y="1351"/>
                  <a:pt x="3778" y="1344"/>
                </a:cubicBezTo>
                <a:cubicBezTo>
                  <a:pt x="3774" y="1340"/>
                  <a:pt x="3774" y="1335"/>
                  <a:pt x="3775" y="1331"/>
                </a:cubicBezTo>
                <a:cubicBezTo>
                  <a:pt x="3778" y="1322"/>
                  <a:pt x="3784" y="1314"/>
                  <a:pt x="3791" y="1308"/>
                </a:cubicBezTo>
                <a:cubicBezTo>
                  <a:pt x="3792" y="1306"/>
                  <a:pt x="3794" y="1304"/>
                  <a:pt x="3797" y="1305"/>
                </a:cubicBezTo>
                <a:cubicBezTo>
                  <a:pt x="3799" y="1305"/>
                  <a:pt x="3801" y="1305"/>
                  <a:pt x="3801" y="1302"/>
                </a:cubicBezTo>
                <a:cubicBezTo>
                  <a:pt x="3802" y="1300"/>
                  <a:pt x="3805" y="1300"/>
                  <a:pt x="3806" y="1300"/>
                </a:cubicBezTo>
                <a:cubicBezTo>
                  <a:pt x="3807" y="1300"/>
                  <a:pt x="3808" y="1303"/>
                  <a:pt x="3808" y="1305"/>
                </a:cubicBezTo>
                <a:cubicBezTo>
                  <a:pt x="3808" y="1309"/>
                  <a:pt x="3808" y="1313"/>
                  <a:pt x="3808" y="1317"/>
                </a:cubicBezTo>
                <a:cubicBezTo>
                  <a:pt x="3807" y="1326"/>
                  <a:pt x="3809" y="1335"/>
                  <a:pt x="3810" y="1344"/>
                </a:cubicBezTo>
                <a:cubicBezTo>
                  <a:pt x="3811" y="1349"/>
                  <a:pt x="3809" y="1350"/>
                  <a:pt x="3806" y="1351"/>
                </a:cubicBezTo>
                <a:close/>
                <a:moveTo>
                  <a:pt x="3818" y="1340"/>
                </a:moveTo>
                <a:cubicBezTo>
                  <a:pt x="3818" y="1330"/>
                  <a:pt x="3816" y="1321"/>
                  <a:pt x="3817" y="1311"/>
                </a:cubicBezTo>
                <a:cubicBezTo>
                  <a:pt x="3817" y="1306"/>
                  <a:pt x="3820" y="1301"/>
                  <a:pt x="3820" y="1296"/>
                </a:cubicBezTo>
                <a:cubicBezTo>
                  <a:pt x="3821" y="1292"/>
                  <a:pt x="3826" y="1292"/>
                  <a:pt x="3830" y="1293"/>
                </a:cubicBezTo>
                <a:cubicBezTo>
                  <a:pt x="3825" y="1314"/>
                  <a:pt x="3828" y="1335"/>
                  <a:pt x="3835" y="1354"/>
                </a:cubicBezTo>
                <a:cubicBezTo>
                  <a:pt x="3823" y="1356"/>
                  <a:pt x="3819" y="1352"/>
                  <a:pt x="3818" y="1340"/>
                </a:cubicBezTo>
                <a:close/>
                <a:moveTo>
                  <a:pt x="3854" y="1357"/>
                </a:moveTo>
                <a:cubicBezTo>
                  <a:pt x="3852" y="1357"/>
                  <a:pt x="3850" y="1360"/>
                  <a:pt x="3849" y="1356"/>
                </a:cubicBezTo>
                <a:cubicBezTo>
                  <a:pt x="3846" y="1351"/>
                  <a:pt x="3844" y="1346"/>
                  <a:pt x="3844" y="1340"/>
                </a:cubicBezTo>
                <a:cubicBezTo>
                  <a:pt x="3843" y="1331"/>
                  <a:pt x="3841" y="1322"/>
                  <a:pt x="3842" y="1312"/>
                </a:cubicBezTo>
                <a:cubicBezTo>
                  <a:pt x="3842" y="1306"/>
                  <a:pt x="3843" y="1300"/>
                  <a:pt x="3843" y="1295"/>
                </a:cubicBezTo>
                <a:cubicBezTo>
                  <a:pt x="3843" y="1290"/>
                  <a:pt x="3846" y="1290"/>
                  <a:pt x="3849" y="1290"/>
                </a:cubicBezTo>
                <a:cubicBezTo>
                  <a:pt x="3854" y="1290"/>
                  <a:pt x="3851" y="1293"/>
                  <a:pt x="3851" y="1295"/>
                </a:cubicBezTo>
                <a:cubicBezTo>
                  <a:pt x="3850" y="1315"/>
                  <a:pt x="3852" y="1334"/>
                  <a:pt x="3856" y="1354"/>
                </a:cubicBezTo>
                <a:cubicBezTo>
                  <a:pt x="3857" y="1356"/>
                  <a:pt x="3857" y="1358"/>
                  <a:pt x="3854" y="1357"/>
                </a:cubicBezTo>
                <a:close/>
                <a:moveTo>
                  <a:pt x="3873" y="1361"/>
                </a:moveTo>
                <a:cubicBezTo>
                  <a:pt x="3869" y="1348"/>
                  <a:pt x="3866" y="1335"/>
                  <a:pt x="3863" y="1322"/>
                </a:cubicBezTo>
                <a:cubicBezTo>
                  <a:pt x="3860" y="1309"/>
                  <a:pt x="3858" y="1295"/>
                  <a:pt x="3870" y="1284"/>
                </a:cubicBezTo>
                <a:cubicBezTo>
                  <a:pt x="3871" y="1283"/>
                  <a:pt x="3871" y="1281"/>
                  <a:pt x="3872" y="1279"/>
                </a:cubicBezTo>
                <a:cubicBezTo>
                  <a:pt x="3871" y="1299"/>
                  <a:pt x="3879" y="1317"/>
                  <a:pt x="3879" y="1336"/>
                </a:cubicBezTo>
                <a:cubicBezTo>
                  <a:pt x="3878" y="1343"/>
                  <a:pt x="3879" y="1350"/>
                  <a:pt x="3880" y="1357"/>
                </a:cubicBezTo>
                <a:cubicBezTo>
                  <a:pt x="3880" y="1361"/>
                  <a:pt x="3875" y="1360"/>
                  <a:pt x="3873" y="1361"/>
                </a:cubicBezTo>
                <a:close/>
                <a:moveTo>
                  <a:pt x="3891" y="1355"/>
                </a:moveTo>
                <a:cubicBezTo>
                  <a:pt x="3888" y="1349"/>
                  <a:pt x="3887" y="1343"/>
                  <a:pt x="3888" y="1337"/>
                </a:cubicBezTo>
                <a:cubicBezTo>
                  <a:pt x="3888" y="1324"/>
                  <a:pt x="3887" y="1312"/>
                  <a:pt x="3887" y="1300"/>
                </a:cubicBezTo>
                <a:cubicBezTo>
                  <a:pt x="3887" y="1289"/>
                  <a:pt x="3888" y="1279"/>
                  <a:pt x="3892" y="1270"/>
                </a:cubicBezTo>
                <a:cubicBezTo>
                  <a:pt x="3895" y="1264"/>
                  <a:pt x="3898" y="1261"/>
                  <a:pt x="3905" y="1263"/>
                </a:cubicBezTo>
                <a:cubicBezTo>
                  <a:pt x="3906" y="1263"/>
                  <a:pt x="3907" y="1263"/>
                  <a:pt x="3909" y="1263"/>
                </a:cubicBezTo>
                <a:cubicBezTo>
                  <a:pt x="3897" y="1283"/>
                  <a:pt x="3901" y="1303"/>
                  <a:pt x="3903" y="1323"/>
                </a:cubicBezTo>
                <a:cubicBezTo>
                  <a:pt x="3905" y="1336"/>
                  <a:pt x="3905" y="1348"/>
                  <a:pt x="3908" y="1360"/>
                </a:cubicBezTo>
                <a:cubicBezTo>
                  <a:pt x="3908" y="1362"/>
                  <a:pt x="3909" y="1364"/>
                  <a:pt x="3909" y="1366"/>
                </a:cubicBezTo>
                <a:cubicBezTo>
                  <a:pt x="3903" y="1367"/>
                  <a:pt x="3894" y="1361"/>
                  <a:pt x="3891" y="1355"/>
                </a:cubicBezTo>
                <a:close/>
                <a:moveTo>
                  <a:pt x="3942" y="1377"/>
                </a:moveTo>
                <a:cubicBezTo>
                  <a:pt x="3937" y="1376"/>
                  <a:pt x="3932" y="1375"/>
                  <a:pt x="3927" y="1374"/>
                </a:cubicBezTo>
                <a:cubicBezTo>
                  <a:pt x="3922" y="1373"/>
                  <a:pt x="3917" y="1365"/>
                  <a:pt x="3917" y="1356"/>
                </a:cubicBezTo>
                <a:cubicBezTo>
                  <a:pt x="3917" y="1344"/>
                  <a:pt x="3917" y="1333"/>
                  <a:pt x="3917" y="1318"/>
                </a:cubicBezTo>
                <a:cubicBezTo>
                  <a:pt x="3918" y="1306"/>
                  <a:pt x="3915" y="1291"/>
                  <a:pt x="3918" y="1277"/>
                </a:cubicBezTo>
                <a:cubicBezTo>
                  <a:pt x="3921" y="1263"/>
                  <a:pt x="3934" y="1257"/>
                  <a:pt x="3946" y="1263"/>
                </a:cubicBezTo>
                <a:cubicBezTo>
                  <a:pt x="3948" y="1264"/>
                  <a:pt x="3948" y="1264"/>
                  <a:pt x="3947" y="1266"/>
                </a:cubicBezTo>
                <a:cubicBezTo>
                  <a:pt x="3940" y="1282"/>
                  <a:pt x="3938" y="1298"/>
                  <a:pt x="3942" y="1316"/>
                </a:cubicBezTo>
                <a:cubicBezTo>
                  <a:pt x="3943" y="1321"/>
                  <a:pt x="3942" y="1327"/>
                  <a:pt x="3943" y="1332"/>
                </a:cubicBezTo>
                <a:cubicBezTo>
                  <a:pt x="3943" y="1345"/>
                  <a:pt x="3944" y="1357"/>
                  <a:pt x="3950" y="1369"/>
                </a:cubicBezTo>
                <a:cubicBezTo>
                  <a:pt x="3952" y="1375"/>
                  <a:pt x="3949" y="1378"/>
                  <a:pt x="3942" y="1377"/>
                </a:cubicBezTo>
                <a:close/>
                <a:moveTo>
                  <a:pt x="4162" y="1454"/>
                </a:moveTo>
                <a:cubicBezTo>
                  <a:pt x="4165" y="1448"/>
                  <a:pt x="4165" y="1440"/>
                  <a:pt x="4165" y="1433"/>
                </a:cubicBezTo>
                <a:cubicBezTo>
                  <a:pt x="4165" y="1422"/>
                  <a:pt x="4166" y="1412"/>
                  <a:pt x="4176" y="1405"/>
                </a:cubicBezTo>
                <a:cubicBezTo>
                  <a:pt x="4178" y="1404"/>
                  <a:pt x="4181" y="1403"/>
                  <a:pt x="4184" y="1403"/>
                </a:cubicBezTo>
                <a:cubicBezTo>
                  <a:pt x="4191" y="1402"/>
                  <a:pt x="4199" y="1402"/>
                  <a:pt x="4207" y="1402"/>
                </a:cubicBezTo>
                <a:cubicBezTo>
                  <a:pt x="4211" y="1402"/>
                  <a:pt x="4214" y="1404"/>
                  <a:pt x="4213" y="1409"/>
                </a:cubicBezTo>
                <a:cubicBezTo>
                  <a:pt x="4213" y="1415"/>
                  <a:pt x="4213" y="1420"/>
                  <a:pt x="4213" y="1425"/>
                </a:cubicBezTo>
                <a:cubicBezTo>
                  <a:pt x="4214" y="1429"/>
                  <a:pt x="4214" y="1434"/>
                  <a:pt x="4220" y="1432"/>
                </a:cubicBezTo>
                <a:cubicBezTo>
                  <a:pt x="4225" y="1431"/>
                  <a:pt x="4225" y="1426"/>
                  <a:pt x="4224" y="1423"/>
                </a:cubicBezTo>
                <a:cubicBezTo>
                  <a:pt x="4222" y="1418"/>
                  <a:pt x="4222" y="1413"/>
                  <a:pt x="4222" y="1408"/>
                </a:cubicBezTo>
                <a:cubicBezTo>
                  <a:pt x="4222" y="1402"/>
                  <a:pt x="4223" y="1399"/>
                  <a:pt x="4229" y="1397"/>
                </a:cubicBezTo>
                <a:cubicBezTo>
                  <a:pt x="4238" y="1394"/>
                  <a:pt x="4246" y="1389"/>
                  <a:pt x="4255" y="1385"/>
                </a:cubicBezTo>
                <a:cubicBezTo>
                  <a:pt x="4266" y="1379"/>
                  <a:pt x="4279" y="1377"/>
                  <a:pt x="4292" y="1377"/>
                </a:cubicBezTo>
                <a:cubicBezTo>
                  <a:pt x="4289" y="1383"/>
                  <a:pt x="4284" y="1386"/>
                  <a:pt x="4279" y="1388"/>
                </a:cubicBezTo>
                <a:cubicBezTo>
                  <a:pt x="4273" y="1389"/>
                  <a:pt x="4271" y="1392"/>
                  <a:pt x="4273" y="1398"/>
                </a:cubicBezTo>
                <a:cubicBezTo>
                  <a:pt x="4274" y="1401"/>
                  <a:pt x="4276" y="1405"/>
                  <a:pt x="4271" y="1406"/>
                </a:cubicBezTo>
                <a:cubicBezTo>
                  <a:pt x="4259" y="1407"/>
                  <a:pt x="4252" y="1413"/>
                  <a:pt x="4256" y="1427"/>
                </a:cubicBezTo>
                <a:cubicBezTo>
                  <a:pt x="4250" y="1422"/>
                  <a:pt x="4240" y="1424"/>
                  <a:pt x="4236" y="1430"/>
                </a:cubicBezTo>
                <a:cubicBezTo>
                  <a:pt x="4234" y="1433"/>
                  <a:pt x="4232" y="1434"/>
                  <a:pt x="4228" y="1435"/>
                </a:cubicBezTo>
                <a:cubicBezTo>
                  <a:pt x="4226" y="1436"/>
                  <a:pt x="4222" y="1436"/>
                  <a:pt x="4222" y="1440"/>
                </a:cubicBezTo>
                <a:cubicBezTo>
                  <a:pt x="4222" y="1444"/>
                  <a:pt x="4225" y="1445"/>
                  <a:pt x="4228" y="1446"/>
                </a:cubicBezTo>
                <a:cubicBezTo>
                  <a:pt x="4231" y="1446"/>
                  <a:pt x="4234" y="1446"/>
                  <a:pt x="4235" y="1449"/>
                </a:cubicBezTo>
                <a:cubicBezTo>
                  <a:pt x="4235" y="1450"/>
                  <a:pt x="4236" y="1450"/>
                  <a:pt x="4236" y="1450"/>
                </a:cubicBezTo>
                <a:cubicBezTo>
                  <a:pt x="4245" y="1446"/>
                  <a:pt x="4253" y="1454"/>
                  <a:pt x="4262" y="1450"/>
                </a:cubicBezTo>
                <a:cubicBezTo>
                  <a:pt x="4266" y="1448"/>
                  <a:pt x="4272" y="1449"/>
                  <a:pt x="4277" y="1450"/>
                </a:cubicBezTo>
                <a:cubicBezTo>
                  <a:pt x="4281" y="1451"/>
                  <a:pt x="4284" y="1452"/>
                  <a:pt x="4287" y="1447"/>
                </a:cubicBezTo>
                <a:cubicBezTo>
                  <a:pt x="4288" y="1445"/>
                  <a:pt x="4291" y="1445"/>
                  <a:pt x="4293" y="1444"/>
                </a:cubicBezTo>
                <a:cubicBezTo>
                  <a:pt x="4295" y="1443"/>
                  <a:pt x="4297" y="1442"/>
                  <a:pt x="4299" y="1441"/>
                </a:cubicBezTo>
                <a:cubicBezTo>
                  <a:pt x="4304" y="1439"/>
                  <a:pt x="4302" y="1435"/>
                  <a:pt x="4304" y="1432"/>
                </a:cubicBezTo>
                <a:cubicBezTo>
                  <a:pt x="4306" y="1429"/>
                  <a:pt x="4312" y="1431"/>
                  <a:pt x="4313" y="1427"/>
                </a:cubicBezTo>
                <a:cubicBezTo>
                  <a:pt x="4314" y="1426"/>
                  <a:pt x="4314" y="1424"/>
                  <a:pt x="4314" y="1424"/>
                </a:cubicBezTo>
                <a:cubicBezTo>
                  <a:pt x="4309" y="1415"/>
                  <a:pt x="4317" y="1414"/>
                  <a:pt x="4321" y="1412"/>
                </a:cubicBezTo>
                <a:cubicBezTo>
                  <a:pt x="4325" y="1410"/>
                  <a:pt x="4328" y="1416"/>
                  <a:pt x="4332" y="1418"/>
                </a:cubicBezTo>
                <a:cubicBezTo>
                  <a:pt x="4334" y="1419"/>
                  <a:pt x="4332" y="1421"/>
                  <a:pt x="4331" y="1423"/>
                </a:cubicBezTo>
                <a:cubicBezTo>
                  <a:pt x="4324" y="1441"/>
                  <a:pt x="4315" y="1456"/>
                  <a:pt x="4299" y="1468"/>
                </a:cubicBezTo>
                <a:cubicBezTo>
                  <a:pt x="4290" y="1475"/>
                  <a:pt x="4281" y="1481"/>
                  <a:pt x="4270" y="1484"/>
                </a:cubicBezTo>
                <a:cubicBezTo>
                  <a:pt x="4265" y="1484"/>
                  <a:pt x="4261" y="1487"/>
                  <a:pt x="4258" y="1491"/>
                </a:cubicBezTo>
                <a:cubicBezTo>
                  <a:pt x="4246" y="1506"/>
                  <a:pt x="4229" y="1508"/>
                  <a:pt x="4210" y="1507"/>
                </a:cubicBezTo>
                <a:cubicBezTo>
                  <a:pt x="4190" y="1506"/>
                  <a:pt x="4174" y="1498"/>
                  <a:pt x="4164" y="1480"/>
                </a:cubicBezTo>
                <a:cubicBezTo>
                  <a:pt x="4160" y="1472"/>
                  <a:pt x="4156" y="1464"/>
                  <a:pt x="4162" y="1454"/>
                </a:cubicBezTo>
                <a:close/>
                <a:moveTo>
                  <a:pt x="4133" y="1427"/>
                </a:moveTo>
                <a:cubicBezTo>
                  <a:pt x="4136" y="1423"/>
                  <a:pt x="4140" y="1419"/>
                  <a:pt x="4146" y="1419"/>
                </a:cubicBezTo>
                <a:cubicBezTo>
                  <a:pt x="4146" y="1427"/>
                  <a:pt x="4146" y="1434"/>
                  <a:pt x="4146" y="1442"/>
                </a:cubicBezTo>
                <a:cubicBezTo>
                  <a:pt x="4146" y="1446"/>
                  <a:pt x="4145" y="1449"/>
                  <a:pt x="4144" y="1453"/>
                </a:cubicBezTo>
                <a:cubicBezTo>
                  <a:pt x="4142" y="1462"/>
                  <a:pt x="4145" y="1471"/>
                  <a:pt x="4147" y="1481"/>
                </a:cubicBezTo>
                <a:cubicBezTo>
                  <a:pt x="4147" y="1482"/>
                  <a:pt x="4147" y="1484"/>
                  <a:pt x="4147" y="1486"/>
                </a:cubicBezTo>
                <a:cubicBezTo>
                  <a:pt x="4138" y="1483"/>
                  <a:pt x="4124" y="1466"/>
                  <a:pt x="4125" y="1458"/>
                </a:cubicBezTo>
                <a:cubicBezTo>
                  <a:pt x="4127" y="1447"/>
                  <a:pt x="4127" y="1437"/>
                  <a:pt x="4133" y="1427"/>
                </a:cubicBezTo>
                <a:close/>
                <a:moveTo>
                  <a:pt x="4315" y="1264"/>
                </a:moveTo>
                <a:cubicBezTo>
                  <a:pt x="4315" y="1263"/>
                  <a:pt x="4314" y="1263"/>
                  <a:pt x="4313" y="1262"/>
                </a:cubicBezTo>
                <a:cubicBezTo>
                  <a:pt x="4312" y="1261"/>
                  <a:pt x="4310" y="1259"/>
                  <a:pt x="4308" y="1259"/>
                </a:cubicBezTo>
                <a:cubicBezTo>
                  <a:pt x="4302" y="1258"/>
                  <a:pt x="4298" y="1256"/>
                  <a:pt x="4297" y="1249"/>
                </a:cubicBezTo>
                <a:cubicBezTo>
                  <a:pt x="4297" y="1247"/>
                  <a:pt x="4295" y="1245"/>
                  <a:pt x="4293" y="1244"/>
                </a:cubicBezTo>
                <a:cubicBezTo>
                  <a:pt x="4282" y="1238"/>
                  <a:pt x="4278" y="1228"/>
                  <a:pt x="4276" y="1217"/>
                </a:cubicBezTo>
                <a:cubicBezTo>
                  <a:pt x="4276" y="1215"/>
                  <a:pt x="4272" y="1212"/>
                  <a:pt x="4276" y="1211"/>
                </a:cubicBezTo>
                <a:cubicBezTo>
                  <a:pt x="4280" y="1209"/>
                  <a:pt x="4283" y="1209"/>
                  <a:pt x="4283" y="1215"/>
                </a:cubicBezTo>
                <a:cubicBezTo>
                  <a:pt x="4283" y="1215"/>
                  <a:pt x="4282" y="1217"/>
                  <a:pt x="4283" y="1217"/>
                </a:cubicBezTo>
                <a:cubicBezTo>
                  <a:pt x="4289" y="1223"/>
                  <a:pt x="4289" y="1232"/>
                  <a:pt x="4297" y="1237"/>
                </a:cubicBezTo>
                <a:cubicBezTo>
                  <a:pt x="4302" y="1241"/>
                  <a:pt x="4306" y="1247"/>
                  <a:pt x="4312" y="1251"/>
                </a:cubicBezTo>
                <a:cubicBezTo>
                  <a:pt x="4315" y="1253"/>
                  <a:pt x="4314" y="1257"/>
                  <a:pt x="4314" y="1261"/>
                </a:cubicBezTo>
                <a:cubicBezTo>
                  <a:pt x="4315" y="1262"/>
                  <a:pt x="4316" y="1262"/>
                  <a:pt x="4315" y="1264"/>
                </a:cubicBezTo>
                <a:close/>
                <a:moveTo>
                  <a:pt x="4168" y="1165"/>
                </a:moveTo>
                <a:cubicBezTo>
                  <a:pt x="4171" y="1159"/>
                  <a:pt x="4174" y="1154"/>
                  <a:pt x="4177" y="1149"/>
                </a:cubicBezTo>
                <a:cubicBezTo>
                  <a:pt x="4180" y="1144"/>
                  <a:pt x="4185" y="1140"/>
                  <a:pt x="4190" y="1138"/>
                </a:cubicBezTo>
                <a:cubicBezTo>
                  <a:pt x="4202" y="1133"/>
                  <a:pt x="4215" y="1130"/>
                  <a:pt x="4232" y="1131"/>
                </a:cubicBezTo>
                <a:cubicBezTo>
                  <a:pt x="4238" y="1130"/>
                  <a:pt x="4248" y="1130"/>
                  <a:pt x="4257" y="1129"/>
                </a:cubicBezTo>
                <a:cubicBezTo>
                  <a:pt x="4267" y="1128"/>
                  <a:pt x="4276" y="1132"/>
                  <a:pt x="4284" y="1140"/>
                </a:cubicBezTo>
                <a:cubicBezTo>
                  <a:pt x="4288" y="1144"/>
                  <a:pt x="4292" y="1147"/>
                  <a:pt x="4295" y="1152"/>
                </a:cubicBezTo>
                <a:cubicBezTo>
                  <a:pt x="4301" y="1160"/>
                  <a:pt x="4309" y="1167"/>
                  <a:pt x="4316" y="1175"/>
                </a:cubicBezTo>
                <a:cubicBezTo>
                  <a:pt x="4320" y="1179"/>
                  <a:pt x="4323" y="1185"/>
                  <a:pt x="4322" y="1191"/>
                </a:cubicBezTo>
                <a:cubicBezTo>
                  <a:pt x="4322" y="1199"/>
                  <a:pt x="4323" y="1206"/>
                  <a:pt x="4326" y="1212"/>
                </a:cubicBezTo>
                <a:cubicBezTo>
                  <a:pt x="4330" y="1223"/>
                  <a:pt x="4333" y="1233"/>
                  <a:pt x="4335" y="1244"/>
                </a:cubicBezTo>
                <a:cubicBezTo>
                  <a:pt x="4336" y="1246"/>
                  <a:pt x="4336" y="1247"/>
                  <a:pt x="4337" y="1249"/>
                </a:cubicBezTo>
                <a:cubicBezTo>
                  <a:pt x="4338" y="1252"/>
                  <a:pt x="4342" y="1254"/>
                  <a:pt x="4339" y="1257"/>
                </a:cubicBezTo>
                <a:cubicBezTo>
                  <a:pt x="4336" y="1260"/>
                  <a:pt x="4331" y="1260"/>
                  <a:pt x="4327" y="1260"/>
                </a:cubicBezTo>
                <a:cubicBezTo>
                  <a:pt x="4324" y="1260"/>
                  <a:pt x="4324" y="1257"/>
                  <a:pt x="4323" y="1255"/>
                </a:cubicBezTo>
                <a:cubicBezTo>
                  <a:pt x="4322" y="1249"/>
                  <a:pt x="4322" y="1244"/>
                  <a:pt x="4320" y="1239"/>
                </a:cubicBezTo>
                <a:cubicBezTo>
                  <a:pt x="4319" y="1234"/>
                  <a:pt x="4317" y="1231"/>
                  <a:pt x="4310" y="1232"/>
                </a:cubicBezTo>
                <a:cubicBezTo>
                  <a:pt x="4306" y="1233"/>
                  <a:pt x="4302" y="1227"/>
                  <a:pt x="4303" y="1222"/>
                </a:cubicBezTo>
                <a:cubicBezTo>
                  <a:pt x="4305" y="1213"/>
                  <a:pt x="4304" y="1212"/>
                  <a:pt x="4296" y="1211"/>
                </a:cubicBezTo>
                <a:cubicBezTo>
                  <a:pt x="4289" y="1209"/>
                  <a:pt x="4288" y="1203"/>
                  <a:pt x="4287" y="1198"/>
                </a:cubicBezTo>
                <a:cubicBezTo>
                  <a:pt x="4284" y="1191"/>
                  <a:pt x="4283" y="1190"/>
                  <a:pt x="4276" y="1193"/>
                </a:cubicBezTo>
                <a:cubicBezTo>
                  <a:pt x="4274" y="1194"/>
                  <a:pt x="4272" y="1195"/>
                  <a:pt x="4269" y="1194"/>
                </a:cubicBezTo>
                <a:cubicBezTo>
                  <a:pt x="4260" y="1191"/>
                  <a:pt x="4256" y="1193"/>
                  <a:pt x="4252" y="1203"/>
                </a:cubicBezTo>
                <a:cubicBezTo>
                  <a:pt x="4251" y="1207"/>
                  <a:pt x="4250" y="1211"/>
                  <a:pt x="4249" y="1214"/>
                </a:cubicBezTo>
                <a:cubicBezTo>
                  <a:pt x="4247" y="1219"/>
                  <a:pt x="4251" y="1221"/>
                  <a:pt x="4254" y="1222"/>
                </a:cubicBezTo>
                <a:cubicBezTo>
                  <a:pt x="4264" y="1222"/>
                  <a:pt x="4266" y="1228"/>
                  <a:pt x="4265" y="1236"/>
                </a:cubicBezTo>
                <a:cubicBezTo>
                  <a:pt x="4265" y="1246"/>
                  <a:pt x="4272" y="1251"/>
                  <a:pt x="4283" y="1251"/>
                </a:cubicBezTo>
                <a:cubicBezTo>
                  <a:pt x="4287" y="1251"/>
                  <a:pt x="4289" y="1251"/>
                  <a:pt x="4290" y="1257"/>
                </a:cubicBezTo>
                <a:cubicBezTo>
                  <a:pt x="4290" y="1262"/>
                  <a:pt x="4295" y="1265"/>
                  <a:pt x="4300" y="1266"/>
                </a:cubicBezTo>
                <a:cubicBezTo>
                  <a:pt x="4302" y="1267"/>
                  <a:pt x="4304" y="1267"/>
                  <a:pt x="4306" y="1268"/>
                </a:cubicBezTo>
                <a:cubicBezTo>
                  <a:pt x="4309" y="1270"/>
                  <a:pt x="4311" y="1273"/>
                  <a:pt x="4310" y="1276"/>
                </a:cubicBezTo>
                <a:cubicBezTo>
                  <a:pt x="4309" y="1279"/>
                  <a:pt x="4306" y="1277"/>
                  <a:pt x="4304" y="1277"/>
                </a:cubicBezTo>
                <a:cubicBezTo>
                  <a:pt x="4297" y="1278"/>
                  <a:pt x="4290" y="1277"/>
                  <a:pt x="4284" y="1272"/>
                </a:cubicBezTo>
                <a:cubicBezTo>
                  <a:pt x="4273" y="1264"/>
                  <a:pt x="4261" y="1259"/>
                  <a:pt x="4248" y="1257"/>
                </a:cubicBezTo>
                <a:cubicBezTo>
                  <a:pt x="4243" y="1256"/>
                  <a:pt x="4239" y="1253"/>
                  <a:pt x="4237" y="1248"/>
                </a:cubicBezTo>
                <a:cubicBezTo>
                  <a:pt x="4235" y="1242"/>
                  <a:pt x="4232" y="1236"/>
                  <a:pt x="4230" y="1230"/>
                </a:cubicBezTo>
                <a:cubicBezTo>
                  <a:pt x="4229" y="1226"/>
                  <a:pt x="4227" y="1222"/>
                  <a:pt x="4231" y="1218"/>
                </a:cubicBezTo>
                <a:cubicBezTo>
                  <a:pt x="4232" y="1216"/>
                  <a:pt x="4232" y="1212"/>
                  <a:pt x="4229" y="1209"/>
                </a:cubicBezTo>
                <a:cubicBezTo>
                  <a:pt x="4226" y="1207"/>
                  <a:pt x="4223" y="1210"/>
                  <a:pt x="4221" y="1212"/>
                </a:cubicBezTo>
                <a:cubicBezTo>
                  <a:pt x="4216" y="1217"/>
                  <a:pt x="4219" y="1223"/>
                  <a:pt x="4220" y="1228"/>
                </a:cubicBezTo>
                <a:cubicBezTo>
                  <a:pt x="4221" y="1231"/>
                  <a:pt x="4221" y="1232"/>
                  <a:pt x="4218" y="1232"/>
                </a:cubicBezTo>
                <a:cubicBezTo>
                  <a:pt x="4207" y="1233"/>
                  <a:pt x="4197" y="1236"/>
                  <a:pt x="4186" y="1234"/>
                </a:cubicBezTo>
                <a:cubicBezTo>
                  <a:pt x="4180" y="1232"/>
                  <a:pt x="4175" y="1230"/>
                  <a:pt x="4172" y="1224"/>
                </a:cubicBezTo>
                <a:cubicBezTo>
                  <a:pt x="4172" y="1222"/>
                  <a:pt x="4170" y="1220"/>
                  <a:pt x="4169" y="1219"/>
                </a:cubicBezTo>
                <a:cubicBezTo>
                  <a:pt x="4156" y="1201"/>
                  <a:pt x="4159" y="1183"/>
                  <a:pt x="4168" y="1165"/>
                </a:cubicBezTo>
                <a:close/>
                <a:moveTo>
                  <a:pt x="3989" y="1383"/>
                </a:moveTo>
                <a:cubicBezTo>
                  <a:pt x="3983" y="1387"/>
                  <a:pt x="3965" y="1385"/>
                  <a:pt x="3962" y="1379"/>
                </a:cubicBezTo>
                <a:cubicBezTo>
                  <a:pt x="3960" y="1376"/>
                  <a:pt x="3959" y="1372"/>
                  <a:pt x="3959" y="1369"/>
                </a:cubicBezTo>
                <a:cubicBezTo>
                  <a:pt x="3959" y="1362"/>
                  <a:pt x="3959" y="1355"/>
                  <a:pt x="3959" y="1348"/>
                </a:cubicBezTo>
                <a:cubicBezTo>
                  <a:pt x="3959" y="1348"/>
                  <a:pt x="3959" y="1348"/>
                  <a:pt x="3958" y="1348"/>
                </a:cubicBezTo>
                <a:cubicBezTo>
                  <a:pt x="3957" y="1329"/>
                  <a:pt x="3956" y="1310"/>
                  <a:pt x="3956" y="1291"/>
                </a:cubicBezTo>
                <a:cubicBezTo>
                  <a:pt x="3956" y="1279"/>
                  <a:pt x="3956" y="1267"/>
                  <a:pt x="3963" y="1256"/>
                </a:cubicBezTo>
                <a:cubicBezTo>
                  <a:pt x="3965" y="1253"/>
                  <a:pt x="3969" y="1251"/>
                  <a:pt x="3972" y="1251"/>
                </a:cubicBezTo>
                <a:cubicBezTo>
                  <a:pt x="3977" y="1252"/>
                  <a:pt x="3982" y="1254"/>
                  <a:pt x="3985" y="1259"/>
                </a:cubicBezTo>
                <a:cubicBezTo>
                  <a:pt x="3985" y="1259"/>
                  <a:pt x="3985" y="1260"/>
                  <a:pt x="3985" y="1261"/>
                </a:cubicBezTo>
                <a:cubicBezTo>
                  <a:pt x="3976" y="1275"/>
                  <a:pt x="3977" y="1289"/>
                  <a:pt x="3979" y="1305"/>
                </a:cubicBezTo>
                <a:cubicBezTo>
                  <a:pt x="3981" y="1318"/>
                  <a:pt x="3980" y="1332"/>
                  <a:pt x="3983" y="1346"/>
                </a:cubicBezTo>
                <a:cubicBezTo>
                  <a:pt x="3983" y="1349"/>
                  <a:pt x="3982" y="1353"/>
                  <a:pt x="3981" y="1357"/>
                </a:cubicBezTo>
                <a:cubicBezTo>
                  <a:pt x="3980" y="1366"/>
                  <a:pt x="3982" y="1374"/>
                  <a:pt x="3989" y="1379"/>
                </a:cubicBezTo>
                <a:cubicBezTo>
                  <a:pt x="3991" y="1381"/>
                  <a:pt x="3991" y="1381"/>
                  <a:pt x="3989" y="1383"/>
                </a:cubicBezTo>
                <a:close/>
                <a:moveTo>
                  <a:pt x="4005" y="1545"/>
                </a:moveTo>
                <a:cubicBezTo>
                  <a:pt x="4008" y="1548"/>
                  <a:pt x="4011" y="1551"/>
                  <a:pt x="4013" y="1554"/>
                </a:cubicBezTo>
                <a:cubicBezTo>
                  <a:pt x="4014" y="1555"/>
                  <a:pt x="4014" y="1555"/>
                  <a:pt x="4014" y="1555"/>
                </a:cubicBezTo>
                <a:cubicBezTo>
                  <a:pt x="4014" y="1556"/>
                  <a:pt x="4013" y="1555"/>
                  <a:pt x="4012" y="1555"/>
                </a:cubicBezTo>
                <a:cubicBezTo>
                  <a:pt x="3999" y="1549"/>
                  <a:pt x="3987" y="1540"/>
                  <a:pt x="3978" y="1528"/>
                </a:cubicBezTo>
                <a:cubicBezTo>
                  <a:pt x="3976" y="1525"/>
                  <a:pt x="3974" y="1522"/>
                  <a:pt x="3970" y="1520"/>
                </a:cubicBezTo>
                <a:cubicBezTo>
                  <a:pt x="3967" y="1518"/>
                  <a:pt x="3965" y="1515"/>
                  <a:pt x="3964" y="1511"/>
                </a:cubicBezTo>
                <a:cubicBezTo>
                  <a:pt x="3962" y="1507"/>
                  <a:pt x="3964" y="1507"/>
                  <a:pt x="3967" y="1507"/>
                </a:cubicBezTo>
                <a:cubicBezTo>
                  <a:pt x="3968" y="1507"/>
                  <a:pt x="3968" y="1508"/>
                  <a:pt x="3969" y="1508"/>
                </a:cubicBezTo>
                <a:cubicBezTo>
                  <a:pt x="3978" y="1507"/>
                  <a:pt x="3983" y="1512"/>
                  <a:pt x="3987" y="1521"/>
                </a:cubicBezTo>
                <a:cubicBezTo>
                  <a:pt x="3990" y="1530"/>
                  <a:pt x="3998" y="1538"/>
                  <a:pt x="4005" y="1545"/>
                </a:cubicBezTo>
                <a:close/>
                <a:moveTo>
                  <a:pt x="3986" y="1461"/>
                </a:moveTo>
                <a:cubicBezTo>
                  <a:pt x="3983" y="1471"/>
                  <a:pt x="3981" y="1481"/>
                  <a:pt x="3980" y="1491"/>
                </a:cubicBezTo>
                <a:cubicBezTo>
                  <a:pt x="3979" y="1500"/>
                  <a:pt x="3975" y="1503"/>
                  <a:pt x="3967" y="1498"/>
                </a:cubicBezTo>
                <a:cubicBezTo>
                  <a:pt x="3964" y="1497"/>
                  <a:pt x="3965" y="1494"/>
                  <a:pt x="3966" y="1493"/>
                </a:cubicBezTo>
                <a:cubicBezTo>
                  <a:pt x="3967" y="1483"/>
                  <a:pt x="3968" y="1473"/>
                  <a:pt x="3974" y="1465"/>
                </a:cubicBezTo>
                <a:cubicBezTo>
                  <a:pt x="3977" y="1461"/>
                  <a:pt x="3979" y="1457"/>
                  <a:pt x="3977" y="1452"/>
                </a:cubicBezTo>
                <a:cubicBezTo>
                  <a:pt x="3978" y="1452"/>
                  <a:pt x="3979" y="1452"/>
                  <a:pt x="3980" y="1452"/>
                </a:cubicBezTo>
                <a:cubicBezTo>
                  <a:pt x="3989" y="1453"/>
                  <a:pt x="3989" y="1453"/>
                  <a:pt x="3986" y="1461"/>
                </a:cubicBezTo>
                <a:close/>
                <a:moveTo>
                  <a:pt x="3996" y="1437"/>
                </a:moveTo>
                <a:cubicBezTo>
                  <a:pt x="3994" y="1440"/>
                  <a:pt x="3994" y="1445"/>
                  <a:pt x="3989" y="1445"/>
                </a:cubicBezTo>
                <a:cubicBezTo>
                  <a:pt x="3982" y="1445"/>
                  <a:pt x="3981" y="1442"/>
                  <a:pt x="3983" y="1436"/>
                </a:cubicBezTo>
                <a:cubicBezTo>
                  <a:pt x="3990" y="1418"/>
                  <a:pt x="4000" y="1402"/>
                  <a:pt x="4012" y="1387"/>
                </a:cubicBezTo>
                <a:cubicBezTo>
                  <a:pt x="4015" y="1383"/>
                  <a:pt x="4019" y="1387"/>
                  <a:pt x="4022" y="1388"/>
                </a:cubicBezTo>
                <a:cubicBezTo>
                  <a:pt x="4019" y="1387"/>
                  <a:pt x="4017" y="1388"/>
                  <a:pt x="4015" y="1392"/>
                </a:cubicBezTo>
                <a:cubicBezTo>
                  <a:pt x="4007" y="1406"/>
                  <a:pt x="4003" y="1422"/>
                  <a:pt x="3996" y="1437"/>
                </a:cubicBezTo>
                <a:close/>
                <a:moveTo>
                  <a:pt x="4023" y="1506"/>
                </a:moveTo>
                <a:cubicBezTo>
                  <a:pt x="4009" y="1504"/>
                  <a:pt x="4010" y="1504"/>
                  <a:pt x="4010" y="1490"/>
                </a:cubicBezTo>
                <a:cubicBezTo>
                  <a:pt x="4011" y="1479"/>
                  <a:pt x="4009" y="1467"/>
                  <a:pt x="4009" y="1456"/>
                </a:cubicBezTo>
                <a:cubicBezTo>
                  <a:pt x="4012" y="1456"/>
                  <a:pt x="4016" y="1456"/>
                  <a:pt x="4020" y="1455"/>
                </a:cubicBezTo>
                <a:cubicBezTo>
                  <a:pt x="4022" y="1455"/>
                  <a:pt x="4022" y="1456"/>
                  <a:pt x="4022" y="1458"/>
                </a:cubicBezTo>
                <a:cubicBezTo>
                  <a:pt x="4023" y="1468"/>
                  <a:pt x="4026" y="1477"/>
                  <a:pt x="4029" y="1487"/>
                </a:cubicBezTo>
                <a:cubicBezTo>
                  <a:pt x="4030" y="1492"/>
                  <a:pt x="4030" y="1497"/>
                  <a:pt x="4031" y="1501"/>
                </a:cubicBezTo>
                <a:cubicBezTo>
                  <a:pt x="4031" y="1503"/>
                  <a:pt x="4030" y="1503"/>
                  <a:pt x="4030" y="1504"/>
                </a:cubicBezTo>
                <a:cubicBezTo>
                  <a:pt x="4028" y="1506"/>
                  <a:pt x="4026" y="1506"/>
                  <a:pt x="4023" y="1506"/>
                </a:cubicBezTo>
                <a:close/>
                <a:moveTo>
                  <a:pt x="4037" y="1519"/>
                </a:moveTo>
                <a:cubicBezTo>
                  <a:pt x="4045" y="1528"/>
                  <a:pt x="4054" y="1534"/>
                  <a:pt x="4063" y="1542"/>
                </a:cubicBezTo>
                <a:cubicBezTo>
                  <a:pt x="4047" y="1539"/>
                  <a:pt x="4038" y="1526"/>
                  <a:pt x="4027" y="1516"/>
                </a:cubicBezTo>
                <a:cubicBezTo>
                  <a:pt x="4033" y="1515"/>
                  <a:pt x="4033" y="1515"/>
                  <a:pt x="4037" y="1519"/>
                </a:cubicBezTo>
                <a:close/>
                <a:moveTo>
                  <a:pt x="4026" y="1434"/>
                </a:moveTo>
                <a:cubicBezTo>
                  <a:pt x="4026" y="1437"/>
                  <a:pt x="4025" y="1439"/>
                  <a:pt x="4025" y="1442"/>
                </a:cubicBezTo>
                <a:cubicBezTo>
                  <a:pt x="4024" y="1448"/>
                  <a:pt x="4019" y="1446"/>
                  <a:pt x="4016" y="1446"/>
                </a:cubicBezTo>
                <a:cubicBezTo>
                  <a:pt x="4013" y="1447"/>
                  <a:pt x="4013" y="1443"/>
                  <a:pt x="4014" y="1441"/>
                </a:cubicBezTo>
                <a:cubicBezTo>
                  <a:pt x="4019" y="1428"/>
                  <a:pt x="4019" y="1413"/>
                  <a:pt x="4026" y="1400"/>
                </a:cubicBezTo>
                <a:cubicBezTo>
                  <a:pt x="4028" y="1396"/>
                  <a:pt x="4030" y="1392"/>
                  <a:pt x="4032" y="1388"/>
                </a:cubicBezTo>
                <a:cubicBezTo>
                  <a:pt x="4034" y="1385"/>
                  <a:pt x="4037" y="1388"/>
                  <a:pt x="4040" y="1386"/>
                </a:cubicBezTo>
                <a:cubicBezTo>
                  <a:pt x="4037" y="1404"/>
                  <a:pt x="4031" y="1418"/>
                  <a:pt x="4026" y="1434"/>
                </a:cubicBezTo>
                <a:close/>
                <a:moveTo>
                  <a:pt x="4089" y="1503"/>
                </a:moveTo>
                <a:cubicBezTo>
                  <a:pt x="4102" y="1511"/>
                  <a:pt x="4117" y="1514"/>
                  <a:pt x="4130" y="1523"/>
                </a:cubicBezTo>
                <a:cubicBezTo>
                  <a:pt x="4131" y="1523"/>
                  <a:pt x="4132" y="1524"/>
                  <a:pt x="4133" y="1525"/>
                </a:cubicBezTo>
                <a:cubicBezTo>
                  <a:pt x="4126" y="1526"/>
                  <a:pt x="4126" y="1526"/>
                  <a:pt x="4111" y="1522"/>
                </a:cubicBezTo>
                <a:cubicBezTo>
                  <a:pt x="4104" y="1520"/>
                  <a:pt x="4096" y="1518"/>
                  <a:pt x="4090" y="1515"/>
                </a:cubicBezTo>
                <a:cubicBezTo>
                  <a:pt x="4083" y="1512"/>
                  <a:pt x="4077" y="1507"/>
                  <a:pt x="4070" y="1504"/>
                </a:cubicBezTo>
                <a:cubicBezTo>
                  <a:pt x="4076" y="1500"/>
                  <a:pt x="4082" y="1499"/>
                  <a:pt x="4089" y="1503"/>
                </a:cubicBezTo>
                <a:close/>
                <a:moveTo>
                  <a:pt x="4062" y="1455"/>
                </a:moveTo>
                <a:cubicBezTo>
                  <a:pt x="4065" y="1465"/>
                  <a:pt x="4067" y="1474"/>
                  <a:pt x="4069" y="1484"/>
                </a:cubicBezTo>
                <a:cubicBezTo>
                  <a:pt x="4069" y="1484"/>
                  <a:pt x="4069" y="1485"/>
                  <a:pt x="4069" y="1485"/>
                </a:cubicBezTo>
                <a:cubicBezTo>
                  <a:pt x="4070" y="1488"/>
                  <a:pt x="4070" y="1492"/>
                  <a:pt x="4067" y="1494"/>
                </a:cubicBezTo>
                <a:cubicBezTo>
                  <a:pt x="4064" y="1495"/>
                  <a:pt x="4062" y="1491"/>
                  <a:pt x="4061" y="1489"/>
                </a:cubicBezTo>
                <a:cubicBezTo>
                  <a:pt x="4054" y="1478"/>
                  <a:pt x="4048" y="1466"/>
                  <a:pt x="4043" y="1454"/>
                </a:cubicBezTo>
                <a:cubicBezTo>
                  <a:pt x="4041" y="1452"/>
                  <a:pt x="4041" y="1449"/>
                  <a:pt x="4042" y="1446"/>
                </a:cubicBezTo>
                <a:cubicBezTo>
                  <a:pt x="4048" y="1448"/>
                  <a:pt x="4054" y="1449"/>
                  <a:pt x="4060" y="1451"/>
                </a:cubicBezTo>
                <a:cubicBezTo>
                  <a:pt x="4062" y="1452"/>
                  <a:pt x="4062" y="1454"/>
                  <a:pt x="4062" y="1455"/>
                </a:cubicBezTo>
                <a:close/>
                <a:moveTo>
                  <a:pt x="4053" y="1434"/>
                </a:moveTo>
                <a:cubicBezTo>
                  <a:pt x="4053" y="1436"/>
                  <a:pt x="4054" y="1439"/>
                  <a:pt x="4050" y="1439"/>
                </a:cubicBezTo>
                <a:cubicBezTo>
                  <a:pt x="4047" y="1438"/>
                  <a:pt x="4043" y="1437"/>
                  <a:pt x="4044" y="1433"/>
                </a:cubicBezTo>
                <a:cubicBezTo>
                  <a:pt x="4045" y="1420"/>
                  <a:pt x="4047" y="1408"/>
                  <a:pt x="4051" y="1396"/>
                </a:cubicBezTo>
                <a:cubicBezTo>
                  <a:pt x="4052" y="1393"/>
                  <a:pt x="4053" y="1391"/>
                  <a:pt x="4053" y="1388"/>
                </a:cubicBezTo>
                <a:cubicBezTo>
                  <a:pt x="4053" y="1382"/>
                  <a:pt x="4058" y="1386"/>
                  <a:pt x="4063" y="1384"/>
                </a:cubicBezTo>
                <a:cubicBezTo>
                  <a:pt x="4054" y="1401"/>
                  <a:pt x="4056" y="1418"/>
                  <a:pt x="4053" y="1434"/>
                </a:cubicBezTo>
                <a:close/>
                <a:moveTo>
                  <a:pt x="4115" y="1429"/>
                </a:moveTo>
                <a:cubicBezTo>
                  <a:pt x="4111" y="1433"/>
                  <a:pt x="4112" y="1439"/>
                  <a:pt x="4111" y="1445"/>
                </a:cubicBezTo>
                <a:cubicBezTo>
                  <a:pt x="4107" y="1443"/>
                  <a:pt x="4105" y="1440"/>
                  <a:pt x="4104" y="1436"/>
                </a:cubicBezTo>
                <a:cubicBezTo>
                  <a:pt x="4101" y="1427"/>
                  <a:pt x="4101" y="1417"/>
                  <a:pt x="4101" y="1407"/>
                </a:cubicBezTo>
                <a:cubicBezTo>
                  <a:pt x="4101" y="1404"/>
                  <a:pt x="4103" y="1400"/>
                  <a:pt x="4108" y="1402"/>
                </a:cubicBezTo>
                <a:cubicBezTo>
                  <a:pt x="4106" y="1405"/>
                  <a:pt x="4107" y="1407"/>
                  <a:pt x="4108" y="1409"/>
                </a:cubicBezTo>
                <a:cubicBezTo>
                  <a:pt x="4110" y="1412"/>
                  <a:pt x="4112" y="1415"/>
                  <a:pt x="4114" y="1417"/>
                </a:cubicBezTo>
                <a:cubicBezTo>
                  <a:pt x="4117" y="1421"/>
                  <a:pt x="4118" y="1424"/>
                  <a:pt x="4115" y="1429"/>
                </a:cubicBezTo>
                <a:close/>
                <a:moveTo>
                  <a:pt x="4108" y="1401"/>
                </a:moveTo>
                <a:cubicBezTo>
                  <a:pt x="4108" y="1401"/>
                  <a:pt x="4108" y="1401"/>
                  <a:pt x="4109" y="1401"/>
                </a:cubicBezTo>
                <a:cubicBezTo>
                  <a:pt x="4108" y="1401"/>
                  <a:pt x="4108" y="1402"/>
                  <a:pt x="4108" y="1402"/>
                </a:cubicBezTo>
                <a:cubicBezTo>
                  <a:pt x="4108" y="1402"/>
                  <a:pt x="4108" y="1401"/>
                  <a:pt x="4108" y="1401"/>
                </a:cubicBezTo>
                <a:close/>
                <a:moveTo>
                  <a:pt x="4110" y="1385"/>
                </a:moveTo>
                <a:cubicBezTo>
                  <a:pt x="4106" y="1384"/>
                  <a:pt x="4103" y="1387"/>
                  <a:pt x="4100" y="1390"/>
                </a:cubicBezTo>
                <a:cubicBezTo>
                  <a:pt x="4098" y="1391"/>
                  <a:pt x="4096" y="1391"/>
                  <a:pt x="4095" y="1390"/>
                </a:cubicBezTo>
                <a:cubicBezTo>
                  <a:pt x="4094" y="1388"/>
                  <a:pt x="4095" y="1387"/>
                  <a:pt x="4096" y="1385"/>
                </a:cubicBezTo>
                <a:cubicBezTo>
                  <a:pt x="4098" y="1384"/>
                  <a:pt x="4098" y="1382"/>
                  <a:pt x="4100" y="1382"/>
                </a:cubicBezTo>
                <a:cubicBezTo>
                  <a:pt x="4106" y="1382"/>
                  <a:pt x="4112" y="1380"/>
                  <a:pt x="4119" y="1376"/>
                </a:cubicBezTo>
                <a:cubicBezTo>
                  <a:pt x="4116" y="1381"/>
                  <a:pt x="4117" y="1387"/>
                  <a:pt x="4110" y="1385"/>
                </a:cubicBezTo>
                <a:close/>
                <a:moveTo>
                  <a:pt x="4149" y="1347"/>
                </a:moveTo>
                <a:cubicBezTo>
                  <a:pt x="4153" y="1350"/>
                  <a:pt x="4158" y="1352"/>
                  <a:pt x="4162" y="1357"/>
                </a:cubicBezTo>
                <a:cubicBezTo>
                  <a:pt x="4154" y="1359"/>
                  <a:pt x="4151" y="1353"/>
                  <a:pt x="4146" y="1350"/>
                </a:cubicBezTo>
                <a:cubicBezTo>
                  <a:pt x="4146" y="1350"/>
                  <a:pt x="4146" y="1348"/>
                  <a:pt x="4146" y="1348"/>
                </a:cubicBezTo>
                <a:cubicBezTo>
                  <a:pt x="4147" y="1346"/>
                  <a:pt x="4148" y="1346"/>
                  <a:pt x="4149" y="1347"/>
                </a:cubicBezTo>
                <a:close/>
                <a:moveTo>
                  <a:pt x="4140" y="1275"/>
                </a:moveTo>
                <a:cubicBezTo>
                  <a:pt x="4141" y="1270"/>
                  <a:pt x="4145" y="1266"/>
                  <a:pt x="4151" y="1265"/>
                </a:cubicBezTo>
                <a:cubicBezTo>
                  <a:pt x="4152" y="1272"/>
                  <a:pt x="4147" y="1276"/>
                  <a:pt x="4144" y="1281"/>
                </a:cubicBezTo>
                <a:cubicBezTo>
                  <a:pt x="4142" y="1279"/>
                  <a:pt x="4138" y="1278"/>
                  <a:pt x="4140" y="1275"/>
                </a:cubicBezTo>
                <a:close/>
                <a:moveTo>
                  <a:pt x="4146" y="1169"/>
                </a:moveTo>
                <a:cubicBezTo>
                  <a:pt x="4142" y="1185"/>
                  <a:pt x="4136" y="1201"/>
                  <a:pt x="4142" y="1218"/>
                </a:cubicBezTo>
                <a:cubicBezTo>
                  <a:pt x="4131" y="1215"/>
                  <a:pt x="4123" y="1203"/>
                  <a:pt x="4123" y="1190"/>
                </a:cubicBezTo>
                <a:cubicBezTo>
                  <a:pt x="4124" y="1182"/>
                  <a:pt x="4134" y="1172"/>
                  <a:pt x="4146" y="1169"/>
                </a:cubicBezTo>
                <a:close/>
                <a:moveTo>
                  <a:pt x="4113" y="1208"/>
                </a:moveTo>
                <a:cubicBezTo>
                  <a:pt x="4115" y="1207"/>
                  <a:pt x="4116" y="1207"/>
                  <a:pt x="4117" y="1210"/>
                </a:cubicBezTo>
                <a:cubicBezTo>
                  <a:pt x="4117" y="1212"/>
                  <a:pt x="4119" y="1214"/>
                  <a:pt x="4120" y="1216"/>
                </a:cubicBezTo>
                <a:cubicBezTo>
                  <a:pt x="4126" y="1222"/>
                  <a:pt x="4126" y="1222"/>
                  <a:pt x="4120" y="1227"/>
                </a:cubicBezTo>
                <a:cubicBezTo>
                  <a:pt x="4117" y="1229"/>
                  <a:pt x="4115" y="1231"/>
                  <a:pt x="4113" y="1232"/>
                </a:cubicBezTo>
                <a:cubicBezTo>
                  <a:pt x="4109" y="1237"/>
                  <a:pt x="4109" y="1237"/>
                  <a:pt x="4103" y="1237"/>
                </a:cubicBezTo>
                <a:cubicBezTo>
                  <a:pt x="4097" y="1239"/>
                  <a:pt x="4097" y="1236"/>
                  <a:pt x="4097" y="1231"/>
                </a:cubicBezTo>
                <a:cubicBezTo>
                  <a:pt x="4096" y="1218"/>
                  <a:pt x="4105" y="1214"/>
                  <a:pt x="4113" y="1208"/>
                </a:cubicBezTo>
                <a:close/>
                <a:moveTo>
                  <a:pt x="4102" y="1246"/>
                </a:moveTo>
                <a:cubicBezTo>
                  <a:pt x="4102" y="1246"/>
                  <a:pt x="4102" y="1246"/>
                  <a:pt x="4102" y="1246"/>
                </a:cubicBezTo>
                <a:cubicBezTo>
                  <a:pt x="4105" y="1245"/>
                  <a:pt x="4107" y="1245"/>
                  <a:pt x="4109" y="1247"/>
                </a:cubicBezTo>
                <a:cubicBezTo>
                  <a:pt x="4111" y="1249"/>
                  <a:pt x="4115" y="1250"/>
                  <a:pt x="4114" y="1253"/>
                </a:cubicBezTo>
                <a:cubicBezTo>
                  <a:pt x="4114" y="1255"/>
                  <a:pt x="4112" y="1258"/>
                  <a:pt x="4109" y="1256"/>
                </a:cubicBezTo>
                <a:cubicBezTo>
                  <a:pt x="4105" y="1255"/>
                  <a:pt x="4101" y="1255"/>
                  <a:pt x="4097" y="1255"/>
                </a:cubicBezTo>
                <a:cubicBezTo>
                  <a:pt x="4097" y="1251"/>
                  <a:pt x="4105" y="1252"/>
                  <a:pt x="4102" y="1246"/>
                </a:cubicBezTo>
                <a:close/>
                <a:moveTo>
                  <a:pt x="4094" y="1115"/>
                </a:moveTo>
                <a:cubicBezTo>
                  <a:pt x="4096" y="1113"/>
                  <a:pt x="4097" y="1114"/>
                  <a:pt x="4099" y="1115"/>
                </a:cubicBezTo>
                <a:cubicBezTo>
                  <a:pt x="4105" y="1117"/>
                  <a:pt x="4111" y="1119"/>
                  <a:pt x="4119" y="1121"/>
                </a:cubicBezTo>
                <a:cubicBezTo>
                  <a:pt x="4107" y="1125"/>
                  <a:pt x="4095" y="1127"/>
                  <a:pt x="4084" y="1132"/>
                </a:cubicBezTo>
                <a:cubicBezTo>
                  <a:pt x="4082" y="1133"/>
                  <a:pt x="4079" y="1131"/>
                  <a:pt x="4076" y="1130"/>
                </a:cubicBezTo>
                <a:cubicBezTo>
                  <a:pt x="4081" y="1123"/>
                  <a:pt x="4089" y="1121"/>
                  <a:pt x="4094" y="1115"/>
                </a:cubicBezTo>
                <a:close/>
                <a:moveTo>
                  <a:pt x="4058" y="1156"/>
                </a:moveTo>
                <a:cubicBezTo>
                  <a:pt x="4061" y="1152"/>
                  <a:pt x="4063" y="1145"/>
                  <a:pt x="4066" y="1140"/>
                </a:cubicBezTo>
                <a:cubicBezTo>
                  <a:pt x="4068" y="1136"/>
                  <a:pt x="4071" y="1137"/>
                  <a:pt x="4074" y="1138"/>
                </a:cubicBezTo>
                <a:cubicBezTo>
                  <a:pt x="4078" y="1140"/>
                  <a:pt x="4075" y="1143"/>
                  <a:pt x="4075" y="1144"/>
                </a:cubicBezTo>
                <a:cubicBezTo>
                  <a:pt x="4071" y="1154"/>
                  <a:pt x="4068" y="1164"/>
                  <a:pt x="4062" y="1173"/>
                </a:cubicBezTo>
                <a:cubicBezTo>
                  <a:pt x="4059" y="1178"/>
                  <a:pt x="4058" y="1183"/>
                  <a:pt x="4057" y="1189"/>
                </a:cubicBezTo>
                <a:cubicBezTo>
                  <a:pt x="4056" y="1184"/>
                  <a:pt x="4052" y="1183"/>
                  <a:pt x="4047" y="1185"/>
                </a:cubicBezTo>
                <a:cubicBezTo>
                  <a:pt x="4049" y="1174"/>
                  <a:pt x="4051" y="1165"/>
                  <a:pt x="4058" y="1156"/>
                </a:cubicBezTo>
                <a:close/>
                <a:moveTo>
                  <a:pt x="4048" y="1194"/>
                </a:moveTo>
                <a:cubicBezTo>
                  <a:pt x="4052" y="1193"/>
                  <a:pt x="4051" y="1198"/>
                  <a:pt x="4052" y="1201"/>
                </a:cubicBezTo>
                <a:cubicBezTo>
                  <a:pt x="4055" y="1209"/>
                  <a:pt x="4056" y="1216"/>
                  <a:pt x="4058" y="1224"/>
                </a:cubicBezTo>
                <a:cubicBezTo>
                  <a:pt x="4060" y="1232"/>
                  <a:pt x="4064" y="1240"/>
                  <a:pt x="4068" y="1247"/>
                </a:cubicBezTo>
                <a:cubicBezTo>
                  <a:pt x="4062" y="1245"/>
                  <a:pt x="4059" y="1240"/>
                  <a:pt x="4057" y="1235"/>
                </a:cubicBezTo>
                <a:cubicBezTo>
                  <a:pt x="4053" y="1225"/>
                  <a:pt x="4047" y="1215"/>
                  <a:pt x="4046" y="1204"/>
                </a:cubicBezTo>
                <a:cubicBezTo>
                  <a:pt x="4046" y="1204"/>
                  <a:pt x="4046" y="1204"/>
                  <a:pt x="4046" y="1203"/>
                </a:cubicBezTo>
                <a:cubicBezTo>
                  <a:pt x="4047" y="1200"/>
                  <a:pt x="4044" y="1195"/>
                  <a:pt x="4048" y="1194"/>
                </a:cubicBezTo>
                <a:close/>
                <a:moveTo>
                  <a:pt x="4026" y="1100"/>
                </a:moveTo>
                <a:cubicBezTo>
                  <a:pt x="4039" y="1091"/>
                  <a:pt x="4052" y="1083"/>
                  <a:pt x="4069" y="1083"/>
                </a:cubicBezTo>
                <a:cubicBezTo>
                  <a:pt x="4057" y="1090"/>
                  <a:pt x="4046" y="1098"/>
                  <a:pt x="4038" y="1110"/>
                </a:cubicBezTo>
                <a:cubicBezTo>
                  <a:pt x="4036" y="1113"/>
                  <a:pt x="4029" y="1112"/>
                  <a:pt x="4025" y="1108"/>
                </a:cubicBezTo>
                <a:cubicBezTo>
                  <a:pt x="4022" y="1105"/>
                  <a:pt x="4023" y="1102"/>
                  <a:pt x="4026" y="1100"/>
                </a:cubicBezTo>
                <a:close/>
                <a:moveTo>
                  <a:pt x="4021" y="1120"/>
                </a:moveTo>
                <a:cubicBezTo>
                  <a:pt x="4022" y="1117"/>
                  <a:pt x="4022" y="1116"/>
                  <a:pt x="4025" y="1118"/>
                </a:cubicBezTo>
                <a:cubicBezTo>
                  <a:pt x="4029" y="1119"/>
                  <a:pt x="4033" y="1119"/>
                  <a:pt x="4035" y="1121"/>
                </a:cubicBezTo>
                <a:cubicBezTo>
                  <a:pt x="4038" y="1124"/>
                  <a:pt x="4033" y="1127"/>
                  <a:pt x="4033" y="1131"/>
                </a:cubicBezTo>
                <a:cubicBezTo>
                  <a:pt x="4032" y="1145"/>
                  <a:pt x="4027" y="1158"/>
                  <a:pt x="4023" y="1171"/>
                </a:cubicBezTo>
                <a:cubicBezTo>
                  <a:pt x="4022" y="1175"/>
                  <a:pt x="4023" y="1182"/>
                  <a:pt x="4015" y="1181"/>
                </a:cubicBezTo>
                <a:cubicBezTo>
                  <a:pt x="4017" y="1160"/>
                  <a:pt x="4017" y="1140"/>
                  <a:pt x="4021" y="1120"/>
                </a:cubicBezTo>
                <a:close/>
                <a:moveTo>
                  <a:pt x="4017" y="1189"/>
                </a:moveTo>
                <a:cubicBezTo>
                  <a:pt x="4024" y="1186"/>
                  <a:pt x="4028" y="1187"/>
                  <a:pt x="4029" y="1193"/>
                </a:cubicBezTo>
                <a:cubicBezTo>
                  <a:pt x="4031" y="1212"/>
                  <a:pt x="4042" y="1226"/>
                  <a:pt x="4050" y="1243"/>
                </a:cubicBezTo>
                <a:cubicBezTo>
                  <a:pt x="4044" y="1243"/>
                  <a:pt x="4041" y="1242"/>
                  <a:pt x="4038" y="1236"/>
                </a:cubicBezTo>
                <a:cubicBezTo>
                  <a:pt x="4032" y="1224"/>
                  <a:pt x="4024" y="1214"/>
                  <a:pt x="4019" y="1203"/>
                </a:cubicBezTo>
                <a:cubicBezTo>
                  <a:pt x="4018" y="1201"/>
                  <a:pt x="4017" y="1199"/>
                  <a:pt x="4016" y="1197"/>
                </a:cubicBezTo>
                <a:cubicBezTo>
                  <a:pt x="4016" y="1195"/>
                  <a:pt x="4012" y="1191"/>
                  <a:pt x="4017" y="1189"/>
                </a:cubicBezTo>
                <a:close/>
                <a:moveTo>
                  <a:pt x="3972" y="1100"/>
                </a:moveTo>
                <a:cubicBezTo>
                  <a:pt x="3980" y="1091"/>
                  <a:pt x="3992" y="1089"/>
                  <a:pt x="4002" y="1083"/>
                </a:cubicBezTo>
                <a:cubicBezTo>
                  <a:pt x="3998" y="1089"/>
                  <a:pt x="3994" y="1096"/>
                  <a:pt x="3988" y="1101"/>
                </a:cubicBezTo>
                <a:cubicBezTo>
                  <a:pt x="3984" y="1106"/>
                  <a:pt x="3980" y="1112"/>
                  <a:pt x="3979" y="1119"/>
                </a:cubicBezTo>
                <a:cubicBezTo>
                  <a:pt x="3979" y="1123"/>
                  <a:pt x="3975" y="1123"/>
                  <a:pt x="3973" y="1123"/>
                </a:cubicBezTo>
                <a:cubicBezTo>
                  <a:pt x="3971" y="1124"/>
                  <a:pt x="3969" y="1124"/>
                  <a:pt x="3968" y="1121"/>
                </a:cubicBezTo>
                <a:cubicBezTo>
                  <a:pt x="3964" y="1112"/>
                  <a:pt x="3965" y="1107"/>
                  <a:pt x="3972" y="1100"/>
                </a:cubicBezTo>
                <a:close/>
                <a:moveTo>
                  <a:pt x="3973" y="1172"/>
                </a:moveTo>
                <a:cubicBezTo>
                  <a:pt x="3972" y="1165"/>
                  <a:pt x="3971" y="1157"/>
                  <a:pt x="3969" y="1151"/>
                </a:cubicBezTo>
                <a:cubicBezTo>
                  <a:pt x="3967" y="1144"/>
                  <a:pt x="3968" y="1139"/>
                  <a:pt x="3972" y="1133"/>
                </a:cubicBezTo>
                <a:cubicBezTo>
                  <a:pt x="3974" y="1130"/>
                  <a:pt x="3978" y="1131"/>
                  <a:pt x="3981" y="1130"/>
                </a:cubicBezTo>
                <a:cubicBezTo>
                  <a:pt x="3983" y="1130"/>
                  <a:pt x="3982" y="1134"/>
                  <a:pt x="3982" y="1136"/>
                </a:cubicBezTo>
                <a:cubicBezTo>
                  <a:pt x="3983" y="1139"/>
                  <a:pt x="3983" y="1143"/>
                  <a:pt x="3983" y="1146"/>
                </a:cubicBezTo>
                <a:cubicBezTo>
                  <a:pt x="3982" y="1155"/>
                  <a:pt x="3985" y="1163"/>
                  <a:pt x="3983" y="1171"/>
                </a:cubicBezTo>
                <a:cubicBezTo>
                  <a:pt x="3982" y="1173"/>
                  <a:pt x="3985" y="1177"/>
                  <a:pt x="3981" y="1177"/>
                </a:cubicBezTo>
                <a:cubicBezTo>
                  <a:pt x="3977" y="1177"/>
                  <a:pt x="3974" y="1176"/>
                  <a:pt x="3973" y="1172"/>
                </a:cubicBezTo>
                <a:close/>
                <a:moveTo>
                  <a:pt x="3997" y="1222"/>
                </a:moveTo>
                <a:cubicBezTo>
                  <a:pt x="3990" y="1211"/>
                  <a:pt x="3982" y="1199"/>
                  <a:pt x="3976" y="1187"/>
                </a:cubicBezTo>
                <a:cubicBezTo>
                  <a:pt x="3986" y="1186"/>
                  <a:pt x="3986" y="1186"/>
                  <a:pt x="3987" y="1195"/>
                </a:cubicBezTo>
                <a:cubicBezTo>
                  <a:pt x="3987" y="1198"/>
                  <a:pt x="3988" y="1201"/>
                  <a:pt x="3991" y="1203"/>
                </a:cubicBezTo>
                <a:cubicBezTo>
                  <a:pt x="4000" y="1213"/>
                  <a:pt x="4009" y="1222"/>
                  <a:pt x="4015" y="1235"/>
                </a:cubicBezTo>
                <a:cubicBezTo>
                  <a:pt x="4015" y="1236"/>
                  <a:pt x="4018" y="1237"/>
                  <a:pt x="4016" y="1239"/>
                </a:cubicBezTo>
                <a:cubicBezTo>
                  <a:pt x="4014" y="1240"/>
                  <a:pt x="4012" y="1241"/>
                  <a:pt x="4010" y="1239"/>
                </a:cubicBezTo>
                <a:cubicBezTo>
                  <a:pt x="4006" y="1233"/>
                  <a:pt x="4001" y="1228"/>
                  <a:pt x="3997" y="1222"/>
                </a:cubicBezTo>
                <a:close/>
                <a:moveTo>
                  <a:pt x="4024" y="1254"/>
                </a:moveTo>
                <a:cubicBezTo>
                  <a:pt x="4033" y="1253"/>
                  <a:pt x="4041" y="1250"/>
                  <a:pt x="4050" y="1252"/>
                </a:cubicBezTo>
                <a:cubicBezTo>
                  <a:pt x="4071" y="1257"/>
                  <a:pt x="4093" y="1260"/>
                  <a:pt x="4113" y="1268"/>
                </a:cubicBezTo>
                <a:cubicBezTo>
                  <a:pt x="4119" y="1270"/>
                  <a:pt x="4123" y="1274"/>
                  <a:pt x="4126" y="1280"/>
                </a:cubicBezTo>
                <a:cubicBezTo>
                  <a:pt x="4127" y="1283"/>
                  <a:pt x="4128" y="1285"/>
                  <a:pt x="4132" y="1284"/>
                </a:cubicBezTo>
                <a:cubicBezTo>
                  <a:pt x="4135" y="1283"/>
                  <a:pt x="4135" y="1287"/>
                  <a:pt x="4136" y="1288"/>
                </a:cubicBezTo>
                <a:cubicBezTo>
                  <a:pt x="4140" y="1295"/>
                  <a:pt x="4139" y="1303"/>
                  <a:pt x="4141" y="1310"/>
                </a:cubicBezTo>
                <a:cubicBezTo>
                  <a:pt x="4143" y="1324"/>
                  <a:pt x="4140" y="1336"/>
                  <a:pt x="4132" y="1347"/>
                </a:cubicBezTo>
                <a:cubicBezTo>
                  <a:pt x="4131" y="1348"/>
                  <a:pt x="4132" y="1350"/>
                  <a:pt x="4131" y="1353"/>
                </a:cubicBezTo>
                <a:cubicBezTo>
                  <a:pt x="4128" y="1358"/>
                  <a:pt x="4124" y="1360"/>
                  <a:pt x="4119" y="1362"/>
                </a:cubicBezTo>
                <a:cubicBezTo>
                  <a:pt x="4106" y="1370"/>
                  <a:pt x="4092" y="1369"/>
                  <a:pt x="4078" y="1371"/>
                </a:cubicBezTo>
                <a:cubicBezTo>
                  <a:pt x="4066" y="1373"/>
                  <a:pt x="4055" y="1375"/>
                  <a:pt x="4043" y="1377"/>
                </a:cubicBezTo>
                <a:cubicBezTo>
                  <a:pt x="4038" y="1378"/>
                  <a:pt x="4033" y="1379"/>
                  <a:pt x="4028" y="1375"/>
                </a:cubicBezTo>
                <a:cubicBezTo>
                  <a:pt x="4023" y="1372"/>
                  <a:pt x="4017" y="1372"/>
                  <a:pt x="4012" y="1367"/>
                </a:cubicBezTo>
                <a:cubicBezTo>
                  <a:pt x="4004" y="1359"/>
                  <a:pt x="3999" y="1348"/>
                  <a:pt x="3995" y="1337"/>
                </a:cubicBezTo>
                <a:cubicBezTo>
                  <a:pt x="3991" y="1329"/>
                  <a:pt x="3992" y="1320"/>
                  <a:pt x="3992" y="1307"/>
                </a:cubicBezTo>
                <a:cubicBezTo>
                  <a:pt x="3991" y="1297"/>
                  <a:pt x="3993" y="1284"/>
                  <a:pt x="4000" y="1272"/>
                </a:cubicBezTo>
                <a:cubicBezTo>
                  <a:pt x="4006" y="1263"/>
                  <a:pt x="4014" y="1257"/>
                  <a:pt x="4024" y="1254"/>
                </a:cubicBezTo>
                <a:close/>
                <a:moveTo>
                  <a:pt x="3134" y="1292"/>
                </a:moveTo>
                <a:cubicBezTo>
                  <a:pt x="3131" y="1296"/>
                  <a:pt x="3130" y="1301"/>
                  <a:pt x="3128" y="1306"/>
                </a:cubicBezTo>
                <a:cubicBezTo>
                  <a:pt x="3123" y="1317"/>
                  <a:pt x="3128" y="1324"/>
                  <a:pt x="3140" y="1324"/>
                </a:cubicBezTo>
                <a:cubicBezTo>
                  <a:pt x="3147" y="1322"/>
                  <a:pt x="3154" y="1321"/>
                  <a:pt x="3160" y="1315"/>
                </a:cubicBezTo>
                <a:cubicBezTo>
                  <a:pt x="3167" y="1308"/>
                  <a:pt x="3166" y="1296"/>
                  <a:pt x="3157" y="1288"/>
                </a:cubicBezTo>
                <a:cubicBezTo>
                  <a:pt x="3150" y="1282"/>
                  <a:pt x="3141" y="1283"/>
                  <a:pt x="3134" y="1292"/>
                </a:cubicBezTo>
                <a:close/>
                <a:moveTo>
                  <a:pt x="3492" y="1364"/>
                </a:moveTo>
                <a:cubicBezTo>
                  <a:pt x="3492" y="1367"/>
                  <a:pt x="3492" y="1368"/>
                  <a:pt x="3489" y="1370"/>
                </a:cubicBezTo>
                <a:cubicBezTo>
                  <a:pt x="3482" y="1373"/>
                  <a:pt x="3484" y="1376"/>
                  <a:pt x="3490" y="1379"/>
                </a:cubicBezTo>
                <a:cubicBezTo>
                  <a:pt x="3494" y="1380"/>
                  <a:pt x="3498" y="1382"/>
                  <a:pt x="3503" y="1381"/>
                </a:cubicBezTo>
                <a:cubicBezTo>
                  <a:pt x="3510" y="1382"/>
                  <a:pt x="3515" y="1379"/>
                  <a:pt x="3516" y="1371"/>
                </a:cubicBezTo>
                <a:cubicBezTo>
                  <a:pt x="3516" y="1362"/>
                  <a:pt x="3513" y="1355"/>
                  <a:pt x="3504" y="1353"/>
                </a:cubicBezTo>
                <a:cubicBezTo>
                  <a:pt x="3495" y="1351"/>
                  <a:pt x="3491" y="1355"/>
                  <a:pt x="3492" y="1364"/>
                </a:cubicBezTo>
                <a:close/>
                <a:moveTo>
                  <a:pt x="3629" y="1194"/>
                </a:moveTo>
                <a:cubicBezTo>
                  <a:pt x="3624" y="1193"/>
                  <a:pt x="3624" y="1199"/>
                  <a:pt x="3619" y="1199"/>
                </a:cubicBezTo>
                <a:cubicBezTo>
                  <a:pt x="3616" y="1198"/>
                  <a:pt x="3612" y="1197"/>
                  <a:pt x="3611" y="1202"/>
                </a:cubicBezTo>
                <a:cubicBezTo>
                  <a:pt x="3614" y="1205"/>
                  <a:pt x="3618" y="1203"/>
                  <a:pt x="3621" y="1208"/>
                </a:cubicBezTo>
                <a:cubicBezTo>
                  <a:pt x="3624" y="1213"/>
                  <a:pt x="3629" y="1222"/>
                  <a:pt x="3639" y="1217"/>
                </a:cubicBezTo>
                <a:cubicBezTo>
                  <a:pt x="3642" y="1206"/>
                  <a:pt x="3626" y="1204"/>
                  <a:pt x="3629" y="1194"/>
                </a:cubicBezTo>
                <a:close/>
                <a:moveTo>
                  <a:pt x="3351" y="1414"/>
                </a:moveTo>
                <a:cubicBezTo>
                  <a:pt x="3342" y="1416"/>
                  <a:pt x="3334" y="1418"/>
                  <a:pt x="3332" y="1427"/>
                </a:cubicBezTo>
                <a:cubicBezTo>
                  <a:pt x="3330" y="1435"/>
                  <a:pt x="3335" y="1441"/>
                  <a:pt x="3344" y="1440"/>
                </a:cubicBezTo>
                <a:cubicBezTo>
                  <a:pt x="3346" y="1440"/>
                  <a:pt x="3347" y="1443"/>
                  <a:pt x="3348" y="1444"/>
                </a:cubicBezTo>
                <a:cubicBezTo>
                  <a:pt x="3351" y="1448"/>
                  <a:pt x="3355" y="1448"/>
                  <a:pt x="3360" y="1447"/>
                </a:cubicBezTo>
                <a:cubicBezTo>
                  <a:pt x="3367" y="1443"/>
                  <a:pt x="3374" y="1438"/>
                  <a:pt x="3371" y="1429"/>
                </a:cubicBezTo>
                <a:cubicBezTo>
                  <a:pt x="3369" y="1418"/>
                  <a:pt x="3360" y="1416"/>
                  <a:pt x="3351" y="1414"/>
                </a:cubicBezTo>
                <a:close/>
                <a:moveTo>
                  <a:pt x="3463" y="1329"/>
                </a:moveTo>
                <a:cubicBezTo>
                  <a:pt x="3464" y="1339"/>
                  <a:pt x="3473" y="1351"/>
                  <a:pt x="3480" y="1350"/>
                </a:cubicBezTo>
                <a:cubicBezTo>
                  <a:pt x="3488" y="1349"/>
                  <a:pt x="3492" y="1344"/>
                  <a:pt x="3493" y="1337"/>
                </a:cubicBezTo>
                <a:cubicBezTo>
                  <a:pt x="3493" y="1327"/>
                  <a:pt x="3483" y="1317"/>
                  <a:pt x="3475" y="1317"/>
                </a:cubicBezTo>
                <a:cubicBezTo>
                  <a:pt x="3468" y="1317"/>
                  <a:pt x="3463" y="1321"/>
                  <a:pt x="3463" y="1329"/>
                </a:cubicBezTo>
                <a:close/>
                <a:moveTo>
                  <a:pt x="3082" y="1275"/>
                </a:moveTo>
                <a:cubicBezTo>
                  <a:pt x="3082" y="1275"/>
                  <a:pt x="3082" y="1274"/>
                  <a:pt x="3082" y="1274"/>
                </a:cubicBezTo>
                <a:cubicBezTo>
                  <a:pt x="3082" y="1274"/>
                  <a:pt x="3082" y="1275"/>
                  <a:pt x="3082" y="1275"/>
                </a:cubicBezTo>
                <a:cubicBezTo>
                  <a:pt x="3082" y="1275"/>
                  <a:pt x="3082" y="1275"/>
                  <a:pt x="3082" y="1275"/>
                </a:cubicBezTo>
                <a:close/>
                <a:moveTo>
                  <a:pt x="3185" y="1290"/>
                </a:moveTo>
                <a:cubicBezTo>
                  <a:pt x="3192" y="1288"/>
                  <a:pt x="3198" y="1284"/>
                  <a:pt x="3203" y="1279"/>
                </a:cubicBezTo>
                <a:cubicBezTo>
                  <a:pt x="3209" y="1273"/>
                  <a:pt x="3212" y="1267"/>
                  <a:pt x="3208" y="1259"/>
                </a:cubicBezTo>
                <a:cubicBezTo>
                  <a:pt x="3204" y="1251"/>
                  <a:pt x="3198" y="1246"/>
                  <a:pt x="3191" y="1246"/>
                </a:cubicBezTo>
                <a:cubicBezTo>
                  <a:pt x="3176" y="1246"/>
                  <a:pt x="3169" y="1255"/>
                  <a:pt x="3172" y="1267"/>
                </a:cubicBezTo>
                <a:cubicBezTo>
                  <a:pt x="3173" y="1270"/>
                  <a:pt x="3172" y="1272"/>
                  <a:pt x="3171" y="1275"/>
                </a:cubicBezTo>
                <a:cubicBezTo>
                  <a:pt x="3168" y="1284"/>
                  <a:pt x="3175" y="1292"/>
                  <a:pt x="3185" y="1290"/>
                </a:cubicBezTo>
                <a:close/>
                <a:moveTo>
                  <a:pt x="3189" y="1260"/>
                </a:moveTo>
                <a:cubicBezTo>
                  <a:pt x="3192" y="1261"/>
                  <a:pt x="3194" y="1263"/>
                  <a:pt x="3194" y="1267"/>
                </a:cubicBezTo>
                <a:cubicBezTo>
                  <a:pt x="3193" y="1269"/>
                  <a:pt x="3192" y="1271"/>
                  <a:pt x="3189" y="1271"/>
                </a:cubicBezTo>
                <a:cubicBezTo>
                  <a:pt x="3186" y="1270"/>
                  <a:pt x="3184" y="1267"/>
                  <a:pt x="3184" y="1264"/>
                </a:cubicBezTo>
                <a:cubicBezTo>
                  <a:pt x="3184" y="1262"/>
                  <a:pt x="3186" y="1260"/>
                  <a:pt x="3189" y="1260"/>
                </a:cubicBezTo>
                <a:close/>
                <a:moveTo>
                  <a:pt x="3343" y="1398"/>
                </a:moveTo>
                <a:cubicBezTo>
                  <a:pt x="3342" y="1387"/>
                  <a:pt x="3336" y="1377"/>
                  <a:pt x="3329" y="1377"/>
                </a:cubicBezTo>
                <a:cubicBezTo>
                  <a:pt x="3320" y="1376"/>
                  <a:pt x="3311" y="1386"/>
                  <a:pt x="3311" y="1396"/>
                </a:cubicBezTo>
                <a:cubicBezTo>
                  <a:pt x="3311" y="1405"/>
                  <a:pt x="3319" y="1414"/>
                  <a:pt x="3326" y="1414"/>
                </a:cubicBezTo>
                <a:cubicBezTo>
                  <a:pt x="3336" y="1414"/>
                  <a:pt x="3343" y="1408"/>
                  <a:pt x="3343" y="1398"/>
                </a:cubicBezTo>
                <a:close/>
                <a:moveTo>
                  <a:pt x="3530" y="1404"/>
                </a:moveTo>
                <a:cubicBezTo>
                  <a:pt x="3536" y="1405"/>
                  <a:pt x="3540" y="1408"/>
                  <a:pt x="3541" y="1414"/>
                </a:cubicBezTo>
                <a:cubicBezTo>
                  <a:pt x="3542" y="1417"/>
                  <a:pt x="3546" y="1419"/>
                  <a:pt x="3549" y="1418"/>
                </a:cubicBezTo>
                <a:cubicBezTo>
                  <a:pt x="3553" y="1418"/>
                  <a:pt x="3554" y="1415"/>
                  <a:pt x="3554" y="1411"/>
                </a:cubicBezTo>
                <a:cubicBezTo>
                  <a:pt x="3555" y="1402"/>
                  <a:pt x="3539" y="1392"/>
                  <a:pt x="3530" y="1395"/>
                </a:cubicBezTo>
                <a:cubicBezTo>
                  <a:pt x="3528" y="1396"/>
                  <a:pt x="3525" y="1397"/>
                  <a:pt x="3525" y="1400"/>
                </a:cubicBezTo>
                <a:cubicBezTo>
                  <a:pt x="3525" y="1402"/>
                  <a:pt x="3528" y="1404"/>
                  <a:pt x="3530" y="1404"/>
                </a:cubicBezTo>
                <a:close/>
                <a:moveTo>
                  <a:pt x="3720" y="1234"/>
                </a:moveTo>
                <a:cubicBezTo>
                  <a:pt x="3711" y="1234"/>
                  <a:pt x="3700" y="1236"/>
                  <a:pt x="3692" y="1229"/>
                </a:cubicBezTo>
                <a:cubicBezTo>
                  <a:pt x="3684" y="1220"/>
                  <a:pt x="3674" y="1215"/>
                  <a:pt x="3665" y="1208"/>
                </a:cubicBezTo>
                <a:cubicBezTo>
                  <a:pt x="3658" y="1202"/>
                  <a:pt x="3649" y="1196"/>
                  <a:pt x="3647" y="1185"/>
                </a:cubicBezTo>
                <a:cubicBezTo>
                  <a:pt x="3647" y="1181"/>
                  <a:pt x="3643" y="1179"/>
                  <a:pt x="3639" y="1178"/>
                </a:cubicBezTo>
                <a:cubicBezTo>
                  <a:pt x="3611" y="1172"/>
                  <a:pt x="3585" y="1159"/>
                  <a:pt x="3555" y="1160"/>
                </a:cubicBezTo>
                <a:cubicBezTo>
                  <a:pt x="3538" y="1161"/>
                  <a:pt x="3521" y="1160"/>
                  <a:pt x="3506" y="1151"/>
                </a:cubicBezTo>
                <a:cubicBezTo>
                  <a:pt x="3491" y="1142"/>
                  <a:pt x="3474" y="1138"/>
                  <a:pt x="3459" y="1130"/>
                </a:cubicBezTo>
                <a:cubicBezTo>
                  <a:pt x="3436" y="1117"/>
                  <a:pt x="3412" y="1109"/>
                  <a:pt x="3386" y="1108"/>
                </a:cubicBezTo>
                <a:cubicBezTo>
                  <a:pt x="3378" y="1108"/>
                  <a:pt x="3372" y="1109"/>
                  <a:pt x="3370" y="1099"/>
                </a:cubicBezTo>
                <a:cubicBezTo>
                  <a:pt x="3369" y="1093"/>
                  <a:pt x="3362" y="1093"/>
                  <a:pt x="3357" y="1093"/>
                </a:cubicBezTo>
                <a:cubicBezTo>
                  <a:pt x="3347" y="1093"/>
                  <a:pt x="3337" y="1092"/>
                  <a:pt x="3331" y="1083"/>
                </a:cubicBezTo>
                <a:cubicBezTo>
                  <a:pt x="3329" y="1080"/>
                  <a:pt x="3325" y="1078"/>
                  <a:pt x="3322" y="1078"/>
                </a:cubicBezTo>
                <a:cubicBezTo>
                  <a:pt x="3304" y="1074"/>
                  <a:pt x="3283" y="1084"/>
                  <a:pt x="3274" y="1101"/>
                </a:cubicBezTo>
                <a:cubicBezTo>
                  <a:pt x="3272" y="1105"/>
                  <a:pt x="3269" y="1104"/>
                  <a:pt x="3267" y="1103"/>
                </a:cubicBezTo>
                <a:cubicBezTo>
                  <a:pt x="3252" y="1093"/>
                  <a:pt x="3234" y="1091"/>
                  <a:pt x="3216" y="1088"/>
                </a:cubicBezTo>
                <a:cubicBezTo>
                  <a:pt x="3181" y="1082"/>
                  <a:pt x="3135" y="1104"/>
                  <a:pt x="3123" y="1137"/>
                </a:cubicBezTo>
                <a:cubicBezTo>
                  <a:pt x="3114" y="1160"/>
                  <a:pt x="3100" y="1179"/>
                  <a:pt x="3087" y="1198"/>
                </a:cubicBezTo>
                <a:cubicBezTo>
                  <a:pt x="3077" y="1212"/>
                  <a:pt x="3069" y="1224"/>
                  <a:pt x="3073" y="1240"/>
                </a:cubicBezTo>
                <a:cubicBezTo>
                  <a:pt x="3076" y="1254"/>
                  <a:pt x="3070" y="1263"/>
                  <a:pt x="3063" y="1273"/>
                </a:cubicBezTo>
                <a:cubicBezTo>
                  <a:pt x="3056" y="1283"/>
                  <a:pt x="3041" y="1293"/>
                  <a:pt x="3055" y="1308"/>
                </a:cubicBezTo>
                <a:cubicBezTo>
                  <a:pt x="3056" y="1309"/>
                  <a:pt x="3055" y="1311"/>
                  <a:pt x="3054" y="1313"/>
                </a:cubicBezTo>
                <a:cubicBezTo>
                  <a:pt x="3045" y="1335"/>
                  <a:pt x="3033" y="1355"/>
                  <a:pt x="3011" y="1368"/>
                </a:cubicBezTo>
                <a:cubicBezTo>
                  <a:pt x="2991" y="1380"/>
                  <a:pt x="2971" y="1390"/>
                  <a:pt x="2954" y="1405"/>
                </a:cubicBezTo>
                <a:cubicBezTo>
                  <a:pt x="2940" y="1417"/>
                  <a:pt x="2927" y="1428"/>
                  <a:pt x="2907" y="1428"/>
                </a:cubicBezTo>
                <a:cubicBezTo>
                  <a:pt x="2902" y="1428"/>
                  <a:pt x="2895" y="1429"/>
                  <a:pt x="2895" y="1437"/>
                </a:cubicBezTo>
                <a:cubicBezTo>
                  <a:pt x="2895" y="1444"/>
                  <a:pt x="2901" y="1446"/>
                  <a:pt x="2907" y="1447"/>
                </a:cubicBezTo>
                <a:cubicBezTo>
                  <a:pt x="2925" y="1452"/>
                  <a:pt x="2943" y="1450"/>
                  <a:pt x="2960" y="1446"/>
                </a:cubicBezTo>
                <a:cubicBezTo>
                  <a:pt x="2963" y="1446"/>
                  <a:pt x="2967" y="1444"/>
                  <a:pt x="2970" y="1446"/>
                </a:cubicBezTo>
                <a:cubicBezTo>
                  <a:pt x="3000" y="1459"/>
                  <a:pt x="3030" y="1452"/>
                  <a:pt x="3057" y="1438"/>
                </a:cubicBezTo>
                <a:cubicBezTo>
                  <a:pt x="3077" y="1427"/>
                  <a:pt x="3099" y="1416"/>
                  <a:pt x="3114" y="1398"/>
                </a:cubicBezTo>
                <a:cubicBezTo>
                  <a:pt x="3122" y="1389"/>
                  <a:pt x="3132" y="1382"/>
                  <a:pt x="3139" y="1373"/>
                </a:cubicBezTo>
                <a:cubicBezTo>
                  <a:pt x="3143" y="1369"/>
                  <a:pt x="3149" y="1363"/>
                  <a:pt x="3155" y="1369"/>
                </a:cubicBezTo>
                <a:cubicBezTo>
                  <a:pt x="3161" y="1374"/>
                  <a:pt x="3166" y="1380"/>
                  <a:pt x="3169" y="1387"/>
                </a:cubicBezTo>
                <a:cubicBezTo>
                  <a:pt x="3179" y="1407"/>
                  <a:pt x="3196" y="1417"/>
                  <a:pt x="3217" y="1421"/>
                </a:cubicBezTo>
                <a:cubicBezTo>
                  <a:pt x="3234" y="1424"/>
                  <a:pt x="3251" y="1427"/>
                  <a:pt x="3268" y="1426"/>
                </a:cubicBezTo>
                <a:cubicBezTo>
                  <a:pt x="3275" y="1426"/>
                  <a:pt x="3280" y="1429"/>
                  <a:pt x="3284" y="1435"/>
                </a:cubicBezTo>
                <a:cubicBezTo>
                  <a:pt x="3304" y="1458"/>
                  <a:pt x="3324" y="1482"/>
                  <a:pt x="3357" y="1487"/>
                </a:cubicBezTo>
                <a:cubicBezTo>
                  <a:pt x="3366" y="1488"/>
                  <a:pt x="3373" y="1492"/>
                  <a:pt x="3381" y="1497"/>
                </a:cubicBezTo>
                <a:cubicBezTo>
                  <a:pt x="3391" y="1505"/>
                  <a:pt x="3402" y="1514"/>
                  <a:pt x="3415" y="1518"/>
                </a:cubicBezTo>
                <a:cubicBezTo>
                  <a:pt x="3427" y="1521"/>
                  <a:pt x="3437" y="1527"/>
                  <a:pt x="3447" y="1534"/>
                </a:cubicBezTo>
                <a:cubicBezTo>
                  <a:pt x="3451" y="1537"/>
                  <a:pt x="3456" y="1540"/>
                  <a:pt x="3460" y="1534"/>
                </a:cubicBezTo>
                <a:cubicBezTo>
                  <a:pt x="3463" y="1529"/>
                  <a:pt x="3462" y="1523"/>
                  <a:pt x="3457" y="1519"/>
                </a:cubicBezTo>
                <a:cubicBezTo>
                  <a:pt x="3441" y="1508"/>
                  <a:pt x="3433" y="1492"/>
                  <a:pt x="3426" y="1476"/>
                </a:cubicBezTo>
                <a:cubicBezTo>
                  <a:pt x="3418" y="1459"/>
                  <a:pt x="3416" y="1441"/>
                  <a:pt x="3404" y="1426"/>
                </a:cubicBezTo>
                <a:cubicBezTo>
                  <a:pt x="3401" y="1422"/>
                  <a:pt x="3398" y="1418"/>
                  <a:pt x="3397" y="1413"/>
                </a:cubicBezTo>
                <a:cubicBezTo>
                  <a:pt x="3404" y="1411"/>
                  <a:pt x="3412" y="1410"/>
                  <a:pt x="3419" y="1409"/>
                </a:cubicBezTo>
                <a:cubicBezTo>
                  <a:pt x="3437" y="1408"/>
                  <a:pt x="3455" y="1408"/>
                  <a:pt x="3469" y="1396"/>
                </a:cubicBezTo>
                <a:cubicBezTo>
                  <a:pt x="3473" y="1393"/>
                  <a:pt x="3476" y="1395"/>
                  <a:pt x="3479" y="1397"/>
                </a:cubicBezTo>
                <a:cubicBezTo>
                  <a:pt x="3488" y="1405"/>
                  <a:pt x="3497" y="1411"/>
                  <a:pt x="3505" y="1421"/>
                </a:cubicBezTo>
                <a:cubicBezTo>
                  <a:pt x="3520" y="1441"/>
                  <a:pt x="3544" y="1447"/>
                  <a:pt x="3566" y="1455"/>
                </a:cubicBezTo>
                <a:cubicBezTo>
                  <a:pt x="3580" y="1459"/>
                  <a:pt x="3595" y="1459"/>
                  <a:pt x="3606" y="1472"/>
                </a:cubicBezTo>
                <a:cubicBezTo>
                  <a:pt x="3609" y="1475"/>
                  <a:pt x="3613" y="1475"/>
                  <a:pt x="3616" y="1472"/>
                </a:cubicBezTo>
                <a:cubicBezTo>
                  <a:pt x="3619" y="1469"/>
                  <a:pt x="3619" y="1465"/>
                  <a:pt x="3616" y="1461"/>
                </a:cubicBezTo>
                <a:cubicBezTo>
                  <a:pt x="3614" y="1458"/>
                  <a:pt x="3611" y="1455"/>
                  <a:pt x="3608" y="1453"/>
                </a:cubicBezTo>
                <a:cubicBezTo>
                  <a:pt x="3596" y="1442"/>
                  <a:pt x="3584" y="1431"/>
                  <a:pt x="3579" y="1415"/>
                </a:cubicBezTo>
                <a:cubicBezTo>
                  <a:pt x="3573" y="1390"/>
                  <a:pt x="3560" y="1371"/>
                  <a:pt x="3540" y="1356"/>
                </a:cubicBezTo>
                <a:cubicBezTo>
                  <a:pt x="3536" y="1353"/>
                  <a:pt x="3533" y="1350"/>
                  <a:pt x="3530" y="1346"/>
                </a:cubicBezTo>
                <a:cubicBezTo>
                  <a:pt x="3542" y="1339"/>
                  <a:pt x="3552" y="1331"/>
                  <a:pt x="3558" y="1320"/>
                </a:cubicBezTo>
                <a:cubicBezTo>
                  <a:pt x="3563" y="1312"/>
                  <a:pt x="3569" y="1305"/>
                  <a:pt x="3576" y="1298"/>
                </a:cubicBezTo>
                <a:cubicBezTo>
                  <a:pt x="3592" y="1284"/>
                  <a:pt x="3593" y="1284"/>
                  <a:pt x="3593" y="1266"/>
                </a:cubicBezTo>
                <a:cubicBezTo>
                  <a:pt x="3594" y="1261"/>
                  <a:pt x="3598" y="1254"/>
                  <a:pt x="3591" y="1250"/>
                </a:cubicBezTo>
                <a:cubicBezTo>
                  <a:pt x="3589" y="1249"/>
                  <a:pt x="3583" y="1254"/>
                  <a:pt x="3586" y="1246"/>
                </a:cubicBezTo>
                <a:cubicBezTo>
                  <a:pt x="3588" y="1240"/>
                  <a:pt x="3591" y="1242"/>
                  <a:pt x="3595" y="1242"/>
                </a:cubicBezTo>
                <a:cubicBezTo>
                  <a:pt x="3609" y="1244"/>
                  <a:pt x="3623" y="1249"/>
                  <a:pt x="3637" y="1239"/>
                </a:cubicBezTo>
                <a:cubicBezTo>
                  <a:pt x="3651" y="1229"/>
                  <a:pt x="3662" y="1229"/>
                  <a:pt x="3675" y="1238"/>
                </a:cubicBezTo>
                <a:cubicBezTo>
                  <a:pt x="3677" y="1240"/>
                  <a:pt x="3681" y="1240"/>
                  <a:pt x="3679" y="1243"/>
                </a:cubicBezTo>
                <a:cubicBezTo>
                  <a:pt x="3675" y="1252"/>
                  <a:pt x="3683" y="1251"/>
                  <a:pt x="3687" y="1251"/>
                </a:cubicBezTo>
                <a:cubicBezTo>
                  <a:pt x="3699" y="1250"/>
                  <a:pt x="3710" y="1248"/>
                  <a:pt x="3722" y="1246"/>
                </a:cubicBezTo>
                <a:cubicBezTo>
                  <a:pt x="3727" y="1246"/>
                  <a:pt x="3732" y="1245"/>
                  <a:pt x="3731" y="1239"/>
                </a:cubicBezTo>
                <a:cubicBezTo>
                  <a:pt x="3730" y="1233"/>
                  <a:pt x="3725" y="1235"/>
                  <a:pt x="3720" y="1234"/>
                </a:cubicBezTo>
                <a:close/>
                <a:moveTo>
                  <a:pt x="3603" y="1184"/>
                </a:moveTo>
                <a:cubicBezTo>
                  <a:pt x="3603" y="1184"/>
                  <a:pt x="3604" y="1184"/>
                  <a:pt x="3604" y="1183"/>
                </a:cubicBezTo>
                <a:cubicBezTo>
                  <a:pt x="3604" y="1184"/>
                  <a:pt x="3603" y="1184"/>
                  <a:pt x="3603" y="1184"/>
                </a:cubicBezTo>
                <a:close/>
                <a:moveTo>
                  <a:pt x="3296" y="1099"/>
                </a:moveTo>
                <a:cubicBezTo>
                  <a:pt x="3292" y="1107"/>
                  <a:pt x="3292" y="1115"/>
                  <a:pt x="3296" y="1123"/>
                </a:cubicBezTo>
                <a:cubicBezTo>
                  <a:pt x="3281" y="1113"/>
                  <a:pt x="3281" y="1107"/>
                  <a:pt x="3296" y="1099"/>
                </a:cubicBezTo>
                <a:close/>
                <a:moveTo>
                  <a:pt x="3082" y="1274"/>
                </a:moveTo>
                <a:cubicBezTo>
                  <a:pt x="3082" y="1274"/>
                  <a:pt x="3082" y="1274"/>
                  <a:pt x="3082" y="1274"/>
                </a:cubicBezTo>
                <a:cubicBezTo>
                  <a:pt x="3092" y="1263"/>
                  <a:pt x="3089" y="1251"/>
                  <a:pt x="3087" y="1240"/>
                </a:cubicBezTo>
                <a:cubicBezTo>
                  <a:pt x="3086" y="1232"/>
                  <a:pt x="3085" y="1223"/>
                  <a:pt x="3090" y="1218"/>
                </a:cubicBezTo>
                <a:cubicBezTo>
                  <a:pt x="3103" y="1207"/>
                  <a:pt x="3107" y="1191"/>
                  <a:pt x="3117" y="1179"/>
                </a:cubicBezTo>
                <a:cubicBezTo>
                  <a:pt x="3124" y="1171"/>
                  <a:pt x="3129" y="1161"/>
                  <a:pt x="3133" y="1150"/>
                </a:cubicBezTo>
                <a:cubicBezTo>
                  <a:pt x="3146" y="1117"/>
                  <a:pt x="3178" y="1101"/>
                  <a:pt x="3213" y="1103"/>
                </a:cubicBezTo>
                <a:cubicBezTo>
                  <a:pt x="3243" y="1105"/>
                  <a:pt x="3268" y="1116"/>
                  <a:pt x="3289" y="1136"/>
                </a:cubicBezTo>
                <a:cubicBezTo>
                  <a:pt x="3291" y="1138"/>
                  <a:pt x="3292" y="1140"/>
                  <a:pt x="3295" y="1138"/>
                </a:cubicBezTo>
                <a:cubicBezTo>
                  <a:pt x="3297" y="1137"/>
                  <a:pt x="3298" y="1135"/>
                  <a:pt x="3297" y="1132"/>
                </a:cubicBezTo>
                <a:cubicBezTo>
                  <a:pt x="3296" y="1130"/>
                  <a:pt x="3296" y="1128"/>
                  <a:pt x="3294" y="1124"/>
                </a:cubicBezTo>
                <a:cubicBezTo>
                  <a:pt x="3301" y="1125"/>
                  <a:pt x="3307" y="1129"/>
                  <a:pt x="3313" y="1126"/>
                </a:cubicBezTo>
                <a:cubicBezTo>
                  <a:pt x="3320" y="1122"/>
                  <a:pt x="3320" y="1116"/>
                  <a:pt x="3322" y="1110"/>
                </a:cubicBezTo>
                <a:cubicBezTo>
                  <a:pt x="3324" y="1106"/>
                  <a:pt x="3327" y="1102"/>
                  <a:pt x="3333" y="1104"/>
                </a:cubicBezTo>
                <a:cubicBezTo>
                  <a:pt x="3342" y="1108"/>
                  <a:pt x="3351" y="1108"/>
                  <a:pt x="3360" y="1109"/>
                </a:cubicBezTo>
                <a:cubicBezTo>
                  <a:pt x="3326" y="1115"/>
                  <a:pt x="3304" y="1136"/>
                  <a:pt x="3287" y="1166"/>
                </a:cubicBezTo>
                <a:cubicBezTo>
                  <a:pt x="3280" y="1154"/>
                  <a:pt x="3266" y="1149"/>
                  <a:pt x="3261" y="1134"/>
                </a:cubicBezTo>
                <a:cubicBezTo>
                  <a:pt x="3256" y="1120"/>
                  <a:pt x="3245" y="1117"/>
                  <a:pt x="3233" y="1123"/>
                </a:cubicBezTo>
                <a:cubicBezTo>
                  <a:pt x="3227" y="1126"/>
                  <a:pt x="3228" y="1121"/>
                  <a:pt x="3227" y="1119"/>
                </a:cubicBezTo>
                <a:cubicBezTo>
                  <a:pt x="3216" y="1105"/>
                  <a:pt x="3203" y="1106"/>
                  <a:pt x="3195" y="1123"/>
                </a:cubicBezTo>
                <a:cubicBezTo>
                  <a:pt x="3183" y="1107"/>
                  <a:pt x="3174" y="1107"/>
                  <a:pt x="3167" y="1124"/>
                </a:cubicBezTo>
                <a:cubicBezTo>
                  <a:pt x="3166" y="1127"/>
                  <a:pt x="3164" y="1127"/>
                  <a:pt x="3162" y="1128"/>
                </a:cubicBezTo>
                <a:cubicBezTo>
                  <a:pt x="3152" y="1132"/>
                  <a:pt x="3143" y="1138"/>
                  <a:pt x="3147" y="1151"/>
                </a:cubicBezTo>
                <a:cubicBezTo>
                  <a:pt x="3148" y="1153"/>
                  <a:pt x="3149" y="1156"/>
                  <a:pt x="3146" y="1156"/>
                </a:cubicBezTo>
                <a:cubicBezTo>
                  <a:pt x="3137" y="1160"/>
                  <a:pt x="3139" y="1172"/>
                  <a:pt x="3131" y="1177"/>
                </a:cubicBezTo>
                <a:cubicBezTo>
                  <a:pt x="3130" y="1177"/>
                  <a:pt x="3129" y="1180"/>
                  <a:pt x="3129" y="1182"/>
                </a:cubicBezTo>
                <a:cubicBezTo>
                  <a:pt x="3131" y="1194"/>
                  <a:pt x="3126" y="1202"/>
                  <a:pt x="3115" y="1207"/>
                </a:cubicBezTo>
                <a:cubicBezTo>
                  <a:pt x="3107" y="1212"/>
                  <a:pt x="3103" y="1225"/>
                  <a:pt x="3108" y="1235"/>
                </a:cubicBezTo>
                <a:cubicBezTo>
                  <a:pt x="3110" y="1240"/>
                  <a:pt x="3111" y="1243"/>
                  <a:pt x="3106" y="1246"/>
                </a:cubicBezTo>
                <a:cubicBezTo>
                  <a:pt x="3102" y="1250"/>
                  <a:pt x="3100" y="1256"/>
                  <a:pt x="3098" y="1262"/>
                </a:cubicBezTo>
                <a:cubicBezTo>
                  <a:pt x="3097" y="1269"/>
                  <a:pt x="3092" y="1273"/>
                  <a:pt x="3082" y="1275"/>
                </a:cubicBezTo>
                <a:cubicBezTo>
                  <a:pt x="3083" y="1282"/>
                  <a:pt x="3079" y="1285"/>
                  <a:pt x="3074" y="1288"/>
                </a:cubicBezTo>
                <a:cubicBezTo>
                  <a:pt x="3073" y="1287"/>
                  <a:pt x="3073" y="1287"/>
                  <a:pt x="3072" y="1286"/>
                </a:cubicBezTo>
                <a:cubicBezTo>
                  <a:pt x="3074" y="1281"/>
                  <a:pt x="3078" y="1277"/>
                  <a:pt x="3082" y="1274"/>
                </a:cubicBezTo>
                <a:close/>
                <a:moveTo>
                  <a:pt x="3336" y="1151"/>
                </a:moveTo>
                <a:cubicBezTo>
                  <a:pt x="3342" y="1152"/>
                  <a:pt x="3347" y="1153"/>
                  <a:pt x="3347" y="1160"/>
                </a:cubicBezTo>
                <a:cubicBezTo>
                  <a:pt x="3347" y="1166"/>
                  <a:pt x="3341" y="1162"/>
                  <a:pt x="3338" y="1164"/>
                </a:cubicBezTo>
                <a:cubicBezTo>
                  <a:pt x="3333" y="1161"/>
                  <a:pt x="3325" y="1166"/>
                  <a:pt x="3324" y="1158"/>
                </a:cubicBezTo>
                <a:cubicBezTo>
                  <a:pt x="3324" y="1153"/>
                  <a:pt x="3330" y="1150"/>
                  <a:pt x="3336" y="1151"/>
                </a:cubicBezTo>
                <a:close/>
                <a:moveTo>
                  <a:pt x="3311" y="1346"/>
                </a:moveTo>
                <a:cubicBezTo>
                  <a:pt x="3316" y="1347"/>
                  <a:pt x="3317" y="1350"/>
                  <a:pt x="3318" y="1354"/>
                </a:cubicBezTo>
                <a:cubicBezTo>
                  <a:pt x="3318" y="1358"/>
                  <a:pt x="3316" y="1362"/>
                  <a:pt x="3312" y="1361"/>
                </a:cubicBezTo>
                <a:cubicBezTo>
                  <a:pt x="3306" y="1361"/>
                  <a:pt x="3307" y="1356"/>
                  <a:pt x="3307" y="1351"/>
                </a:cubicBezTo>
                <a:cubicBezTo>
                  <a:pt x="3307" y="1349"/>
                  <a:pt x="3305" y="1345"/>
                  <a:pt x="3311" y="1346"/>
                </a:cubicBezTo>
                <a:close/>
                <a:moveTo>
                  <a:pt x="3307" y="1253"/>
                </a:moveTo>
                <a:cubicBezTo>
                  <a:pt x="3307" y="1255"/>
                  <a:pt x="3304" y="1257"/>
                  <a:pt x="3300" y="1258"/>
                </a:cubicBezTo>
                <a:cubicBezTo>
                  <a:pt x="3296" y="1258"/>
                  <a:pt x="3295" y="1256"/>
                  <a:pt x="3295" y="1253"/>
                </a:cubicBezTo>
                <a:cubicBezTo>
                  <a:pt x="3295" y="1249"/>
                  <a:pt x="3295" y="1245"/>
                  <a:pt x="3300" y="1246"/>
                </a:cubicBezTo>
                <a:cubicBezTo>
                  <a:pt x="3303" y="1246"/>
                  <a:pt x="3307" y="1245"/>
                  <a:pt x="3307" y="1253"/>
                </a:cubicBezTo>
                <a:close/>
                <a:moveTo>
                  <a:pt x="3247" y="1147"/>
                </a:moveTo>
                <a:cubicBezTo>
                  <a:pt x="3243" y="1146"/>
                  <a:pt x="3240" y="1145"/>
                  <a:pt x="3239" y="1141"/>
                </a:cubicBezTo>
                <a:cubicBezTo>
                  <a:pt x="3238" y="1139"/>
                  <a:pt x="3240" y="1135"/>
                  <a:pt x="3242" y="1135"/>
                </a:cubicBezTo>
                <a:cubicBezTo>
                  <a:pt x="3246" y="1136"/>
                  <a:pt x="3248" y="1140"/>
                  <a:pt x="3249" y="1142"/>
                </a:cubicBezTo>
                <a:cubicBezTo>
                  <a:pt x="3250" y="1146"/>
                  <a:pt x="3249" y="1147"/>
                  <a:pt x="3247" y="1147"/>
                </a:cubicBezTo>
                <a:close/>
                <a:moveTo>
                  <a:pt x="3143" y="1206"/>
                </a:moveTo>
                <a:cubicBezTo>
                  <a:pt x="3143" y="1227"/>
                  <a:pt x="3143" y="1227"/>
                  <a:pt x="3143" y="1227"/>
                </a:cubicBezTo>
                <a:cubicBezTo>
                  <a:pt x="3132" y="1217"/>
                  <a:pt x="3132" y="1210"/>
                  <a:pt x="3143" y="1206"/>
                </a:cubicBezTo>
                <a:close/>
                <a:moveTo>
                  <a:pt x="3136" y="1239"/>
                </a:moveTo>
                <a:cubicBezTo>
                  <a:pt x="3131" y="1252"/>
                  <a:pt x="3128" y="1267"/>
                  <a:pt x="3112" y="1268"/>
                </a:cubicBezTo>
                <a:cubicBezTo>
                  <a:pt x="3117" y="1263"/>
                  <a:pt x="3125" y="1258"/>
                  <a:pt x="3125" y="1248"/>
                </a:cubicBezTo>
                <a:cubicBezTo>
                  <a:pt x="3126" y="1241"/>
                  <a:pt x="3132" y="1242"/>
                  <a:pt x="3136" y="1239"/>
                </a:cubicBezTo>
                <a:close/>
                <a:moveTo>
                  <a:pt x="3158" y="1346"/>
                </a:moveTo>
                <a:cubicBezTo>
                  <a:pt x="3131" y="1355"/>
                  <a:pt x="3116" y="1379"/>
                  <a:pt x="3095" y="1396"/>
                </a:cubicBezTo>
                <a:cubicBezTo>
                  <a:pt x="3068" y="1417"/>
                  <a:pt x="3038" y="1436"/>
                  <a:pt x="3002" y="1438"/>
                </a:cubicBezTo>
                <a:cubicBezTo>
                  <a:pt x="2998" y="1438"/>
                  <a:pt x="2994" y="1438"/>
                  <a:pt x="2990" y="1437"/>
                </a:cubicBezTo>
                <a:cubicBezTo>
                  <a:pt x="2983" y="1435"/>
                  <a:pt x="2976" y="1432"/>
                  <a:pt x="2968" y="1431"/>
                </a:cubicBezTo>
                <a:cubicBezTo>
                  <a:pt x="2961" y="1430"/>
                  <a:pt x="2954" y="1432"/>
                  <a:pt x="2948" y="1433"/>
                </a:cubicBezTo>
                <a:cubicBezTo>
                  <a:pt x="2957" y="1410"/>
                  <a:pt x="2977" y="1400"/>
                  <a:pt x="3000" y="1394"/>
                </a:cubicBezTo>
                <a:cubicBezTo>
                  <a:pt x="3001" y="1395"/>
                  <a:pt x="3001" y="1395"/>
                  <a:pt x="3002" y="1396"/>
                </a:cubicBezTo>
                <a:cubicBezTo>
                  <a:pt x="2999" y="1403"/>
                  <a:pt x="2996" y="1410"/>
                  <a:pt x="3006" y="1413"/>
                </a:cubicBezTo>
                <a:cubicBezTo>
                  <a:pt x="3013" y="1416"/>
                  <a:pt x="3026" y="1408"/>
                  <a:pt x="3026" y="1401"/>
                </a:cubicBezTo>
                <a:cubicBezTo>
                  <a:pt x="3027" y="1392"/>
                  <a:pt x="3020" y="1390"/>
                  <a:pt x="3012" y="1390"/>
                </a:cubicBezTo>
                <a:cubicBezTo>
                  <a:pt x="3012" y="1389"/>
                  <a:pt x="3011" y="1388"/>
                  <a:pt x="3010" y="1388"/>
                </a:cubicBezTo>
                <a:cubicBezTo>
                  <a:pt x="3021" y="1378"/>
                  <a:pt x="3035" y="1372"/>
                  <a:pt x="3046" y="1358"/>
                </a:cubicBezTo>
                <a:cubicBezTo>
                  <a:pt x="3046" y="1365"/>
                  <a:pt x="3044" y="1372"/>
                  <a:pt x="3051" y="1374"/>
                </a:cubicBezTo>
                <a:cubicBezTo>
                  <a:pt x="3061" y="1376"/>
                  <a:pt x="3070" y="1376"/>
                  <a:pt x="3079" y="1369"/>
                </a:cubicBezTo>
                <a:cubicBezTo>
                  <a:pt x="3087" y="1361"/>
                  <a:pt x="3085" y="1353"/>
                  <a:pt x="3080" y="1344"/>
                </a:cubicBezTo>
                <a:cubicBezTo>
                  <a:pt x="3089" y="1345"/>
                  <a:pt x="3096" y="1350"/>
                  <a:pt x="3104" y="1346"/>
                </a:cubicBezTo>
                <a:cubicBezTo>
                  <a:pt x="3112" y="1343"/>
                  <a:pt x="3118" y="1339"/>
                  <a:pt x="3118" y="1330"/>
                </a:cubicBezTo>
                <a:cubicBezTo>
                  <a:pt x="3118" y="1323"/>
                  <a:pt x="3114" y="1317"/>
                  <a:pt x="3108" y="1315"/>
                </a:cubicBezTo>
                <a:cubicBezTo>
                  <a:pt x="3099" y="1312"/>
                  <a:pt x="3091" y="1314"/>
                  <a:pt x="3085" y="1321"/>
                </a:cubicBezTo>
                <a:cubicBezTo>
                  <a:pt x="3081" y="1327"/>
                  <a:pt x="3079" y="1334"/>
                  <a:pt x="3079" y="1342"/>
                </a:cubicBezTo>
                <a:cubicBezTo>
                  <a:pt x="3072" y="1341"/>
                  <a:pt x="3065" y="1338"/>
                  <a:pt x="3058" y="1343"/>
                </a:cubicBezTo>
                <a:cubicBezTo>
                  <a:pt x="3058" y="1343"/>
                  <a:pt x="3057" y="1342"/>
                  <a:pt x="3057" y="1342"/>
                </a:cubicBezTo>
                <a:cubicBezTo>
                  <a:pt x="3057" y="1341"/>
                  <a:pt x="3058" y="1340"/>
                  <a:pt x="3058" y="1339"/>
                </a:cubicBezTo>
                <a:cubicBezTo>
                  <a:pt x="3067" y="1309"/>
                  <a:pt x="3089" y="1295"/>
                  <a:pt x="3117" y="1284"/>
                </a:cubicBezTo>
                <a:cubicBezTo>
                  <a:pt x="3143" y="1275"/>
                  <a:pt x="3153" y="1250"/>
                  <a:pt x="3158" y="1224"/>
                </a:cubicBezTo>
                <a:cubicBezTo>
                  <a:pt x="3164" y="1195"/>
                  <a:pt x="3181" y="1180"/>
                  <a:pt x="3210" y="1183"/>
                </a:cubicBezTo>
                <a:cubicBezTo>
                  <a:pt x="3222" y="1185"/>
                  <a:pt x="3234" y="1182"/>
                  <a:pt x="3246" y="1186"/>
                </a:cubicBezTo>
                <a:cubicBezTo>
                  <a:pt x="3249" y="1188"/>
                  <a:pt x="3255" y="1188"/>
                  <a:pt x="3256" y="1183"/>
                </a:cubicBezTo>
                <a:cubicBezTo>
                  <a:pt x="3256" y="1178"/>
                  <a:pt x="3251" y="1179"/>
                  <a:pt x="3247" y="1178"/>
                </a:cubicBezTo>
                <a:cubicBezTo>
                  <a:pt x="3239" y="1176"/>
                  <a:pt x="3231" y="1172"/>
                  <a:pt x="3223" y="1170"/>
                </a:cubicBezTo>
                <a:cubicBezTo>
                  <a:pt x="3197" y="1165"/>
                  <a:pt x="3173" y="1168"/>
                  <a:pt x="3154" y="1192"/>
                </a:cubicBezTo>
                <a:cubicBezTo>
                  <a:pt x="3153" y="1186"/>
                  <a:pt x="3150" y="1180"/>
                  <a:pt x="3151" y="1178"/>
                </a:cubicBezTo>
                <a:cubicBezTo>
                  <a:pt x="3155" y="1174"/>
                  <a:pt x="3155" y="1170"/>
                  <a:pt x="3155" y="1165"/>
                </a:cubicBezTo>
                <a:cubicBezTo>
                  <a:pt x="3155" y="1162"/>
                  <a:pt x="3159" y="1163"/>
                  <a:pt x="3161" y="1162"/>
                </a:cubicBezTo>
                <a:cubicBezTo>
                  <a:pt x="3167" y="1160"/>
                  <a:pt x="3172" y="1157"/>
                  <a:pt x="3174" y="1150"/>
                </a:cubicBezTo>
                <a:cubicBezTo>
                  <a:pt x="3175" y="1147"/>
                  <a:pt x="3177" y="1146"/>
                  <a:pt x="3180" y="1146"/>
                </a:cubicBezTo>
                <a:cubicBezTo>
                  <a:pt x="3191" y="1143"/>
                  <a:pt x="3197" y="1137"/>
                  <a:pt x="3196" y="1126"/>
                </a:cubicBezTo>
                <a:cubicBezTo>
                  <a:pt x="3199" y="1131"/>
                  <a:pt x="3197" y="1139"/>
                  <a:pt x="3204" y="1142"/>
                </a:cubicBezTo>
                <a:cubicBezTo>
                  <a:pt x="3212" y="1146"/>
                  <a:pt x="3217" y="1139"/>
                  <a:pt x="3224" y="1137"/>
                </a:cubicBezTo>
                <a:cubicBezTo>
                  <a:pt x="3224" y="1143"/>
                  <a:pt x="3225" y="1147"/>
                  <a:pt x="3228" y="1152"/>
                </a:cubicBezTo>
                <a:cubicBezTo>
                  <a:pt x="3235" y="1165"/>
                  <a:pt x="3243" y="1169"/>
                  <a:pt x="3256" y="1161"/>
                </a:cubicBezTo>
                <a:cubicBezTo>
                  <a:pt x="3263" y="1156"/>
                  <a:pt x="3268" y="1162"/>
                  <a:pt x="3267" y="1165"/>
                </a:cubicBezTo>
                <a:cubicBezTo>
                  <a:pt x="3264" y="1178"/>
                  <a:pt x="3273" y="1177"/>
                  <a:pt x="3280" y="1180"/>
                </a:cubicBezTo>
                <a:cubicBezTo>
                  <a:pt x="3281" y="1180"/>
                  <a:pt x="3282" y="1182"/>
                  <a:pt x="3285" y="1183"/>
                </a:cubicBezTo>
                <a:cubicBezTo>
                  <a:pt x="3278" y="1186"/>
                  <a:pt x="3272" y="1188"/>
                  <a:pt x="3269" y="1194"/>
                </a:cubicBezTo>
                <a:cubicBezTo>
                  <a:pt x="3268" y="1198"/>
                  <a:pt x="3263" y="1198"/>
                  <a:pt x="3260" y="1196"/>
                </a:cubicBezTo>
                <a:cubicBezTo>
                  <a:pt x="3247" y="1188"/>
                  <a:pt x="3238" y="1189"/>
                  <a:pt x="3232" y="1202"/>
                </a:cubicBezTo>
                <a:cubicBezTo>
                  <a:pt x="3229" y="1210"/>
                  <a:pt x="3225" y="1211"/>
                  <a:pt x="3218" y="1211"/>
                </a:cubicBezTo>
                <a:cubicBezTo>
                  <a:pt x="3204" y="1211"/>
                  <a:pt x="3193" y="1221"/>
                  <a:pt x="3194" y="1232"/>
                </a:cubicBezTo>
                <a:cubicBezTo>
                  <a:pt x="3195" y="1243"/>
                  <a:pt x="3208" y="1253"/>
                  <a:pt x="3220" y="1250"/>
                </a:cubicBezTo>
                <a:cubicBezTo>
                  <a:pt x="3230" y="1248"/>
                  <a:pt x="3233" y="1237"/>
                  <a:pt x="3236" y="1229"/>
                </a:cubicBezTo>
                <a:cubicBezTo>
                  <a:pt x="3239" y="1222"/>
                  <a:pt x="3243" y="1222"/>
                  <a:pt x="3248" y="1220"/>
                </a:cubicBezTo>
                <a:cubicBezTo>
                  <a:pt x="3262" y="1214"/>
                  <a:pt x="3279" y="1212"/>
                  <a:pt x="3290" y="1198"/>
                </a:cubicBezTo>
                <a:cubicBezTo>
                  <a:pt x="3291" y="1208"/>
                  <a:pt x="3280" y="1227"/>
                  <a:pt x="3273" y="1229"/>
                </a:cubicBezTo>
                <a:cubicBezTo>
                  <a:pt x="3263" y="1233"/>
                  <a:pt x="3258" y="1242"/>
                  <a:pt x="3254" y="1250"/>
                </a:cubicBezTo>
                <a:cubicBezTo>
                  <a:pt x="3245" y="1264"/>
                  <a:pt x="3233" y="1274"/>
                  <a:pt x="3223" y="1287"/>
                </a:cubicBezTo>
                <a:cubicBezTo>
                  <a:pt x="3207" y="1306"/>
                  <a:pt x="3187" y="1321"/>
                  <a:pt x="3169" y="1338"/>
                </a:cubicBezTo>
                <a:cubicBezTo>
                  <a:pt x="3165" y="1341"/>
                  <a:pt x="3162" y="1344"/>
                  <a:pt x="3158" y="1346"/>
                </a:cubicBezTo>
                <a:close/>
                <a:moveTo>
                  <a:pt x="3220" y="1227"/>
                </a:moveTo>
                <a:cubicBezTo>
                  <a:pt x="3217" y="1230"/>
                  <a:pt x="3216" y="1235"/>
                  <a:pt x="3210" y="1235"/>
                </a:cubicBezTo>
                <a:cubicBezTo>
                  <a:pt x="3210" y="1235"/>
                  <a:pt x="3208" y="1233"/>
                  <a:pt x="3208" y="1232"/>
                </a:cubicBezTo>
                <a:cubicBezTo>
                  <a:pt x="3210" y="1225"/>
                  <a:pt x="3215" y="1226"/>
                  <a:pt x="3220" y="1227"/>
                </a:cubicBezTo>
                <a:close/>
                <a:moveTo>
                  <a:pt x="3262" y="1400"/>
                </a:moveTo>
                <a:cubicBezTo>
                  <a:pt x="3233" y="1401"/>
                  <a:pt x="3209" y="1392"/>
                  <a:pt x="3188" y="1372"/>
                </a:cubicBezTo>
                <a:cubicBezTo>
                  <a:pt x="3182" y="1366"/>
                  <a:pt x="3174" y="1363"/>
                  <a:pt x="3167" y="1359"/>
                </a:cubicBezTo>
                <a:cubicBezTo>
                  <a:pt x="3192" y="1337"/>
                  <a:pt x="3216" y="1314"/>
                  <a:pt x="3240" y="1291"/>
                </a:cubicBezTo>
                <a:cubicBezTo>
                  <a:pt x="3240" y="1317"/>
                  <a:pt x="3249" y="1339"/>
                  <a:pt x="3260" y="1362"/>
                </a:cubicBezTo>
                <a:cubicBezTo>
                  <a:pt x="3264" y="1369"/>
                  <a:pt x="3269" y="1376"/>
                  <a:pt x="3272" y="1384"/>
                </a:cubicBezTo>
                <a:cubicBezTo>
                  <a:pt x="3277" y="1396"/>
                  <a:pt x="3274" y="1399"/>
                  <a:pt x="3262" y="1400"/>
                </a:cubicBezTo>
                <a:close/>
                <a:moveTo>
                  <a:pt x="3411" y="1481"/>
                </a:moveTo>
                <a:cubicBezTo>
                  <a:pt x="3414" y="1489"/>
                  <a:pt x="3418" y="1494"/>
                  <a:pt x="3423" y="1502"/>
                </a:cubicBezTo>
                <a:cubicBezTo>
                  <a:pt x="3416" y="1502"/>
                  <a:pt x="3411" y="1500"/>
                  <a:pt x="3406" y="1496"/>
                </a:cubicBezTo>
                <a:cubicBezTo>
                  <a:pt x="3405" y="1495"/>
                  <a:pt x="3401" y="1495"/>
                  <a:pt x="3403" y="1493"/>
                </a:cubicBezTo>
                <a:cubicBezTo>
                  <a:pt x="3412" y="1483"/>
                  <a:pt x="3403" y="1481"/>
                  <a:pt x="3397" y="1479"/>
                </a:cubicBezTo>
                <a:cubicBezTo>
                  <a:pt x="3392" y="1476"/>
                  <a:pt x="3390" y="1473"/>
                  <a:pt x="3393" y="1469"/>
                </a:cubicBezTo>
                <a:cubicBezTo>
                  <a:pt x="3396" y="1464"/>
                  <a:pt x="3393" y="1461"/>
                  <a:pt x="3392" y="1457"/>
                </a:cubicBezTo>
                <a:cubicBezTo>
                  <a:pt x="3391" y="1451"/>
                  <a:pt x="3388" y="1447"/>
                  <a:pt x="3382" y="1446"/>
                </a:cubicBezTo>
                <a:cubicBezTo>
                  <a:pt x="3378" y="1445"/>
                  <a:pt x="3374" y="1446"/>
                  <a:pt x="3372" y="1450"/>
                </a:cubicBezTo>
                <a:cubicBezTo>
                  <a:pt x="3368" y="1455"/>
                  <a:pt x="3370" y="1461"/>
                  <a:pt x="3372" y="1467"/>
                </a:cubicBezTo>
                <a:cubicBezTo>
                  <a:pt x="3373" y="1470"/>
                  <a:pt x="3378" y="1471"/>
                  <a:pt x="3378" y="1475"/>
                </a:cubicBezTo>
                <a:cubicBezTo>
                  <a:pt x="3342" y="1474"/>
                  <a:pt x="3317" y="1454"/>
                  <a:pt x="3298" y="1427"/>
                </a:cubicBezTo>
                <a:cubicBezTo>
                  <a:pt x="3293" y="1419"/>
                  <a:pt x="3291" y="1408"/>
                  <a:pt x="3291" y="1398"/>
                </a:cubicBezTo>
                <a:cubicBezTo>
                  <a:pt x="3289" y="1378"/>
                  <a:pt x="3277" y="1364"/>
                  <a:pt x="3269" y="1347"/>
                </a:cubicBezTo>
                <a:cubicBezTo>
                  <a:pt x="3257" y="1320"/>
                  <a:pt x="3252" y="1294"/>
                  <a:pt x="3262" y="1266"/>
                </a:cubicBezTo>
                <a:cubicBezTo>
                  <a:pt x="3266" y="1255"/>
                  <a:pt x="3274" y="1248"/>
                  <a:pt x="3281" y="1240"/>
                </a:cubicBezTo>
                <a:cubicBezTo>
                  <a:pt x="3281" y="1252"/>
                  <a:pt x="3281" y="1262"/>
                  <a:pt x="3286" y="1272"/>
                </a:cubicBezTo>
                <a:cubicBezTo>
                  <a:pt x="3287" y="1276"/>
                  <a:pt x="3284" y="1278"/>
                  <a:pt x="3283" y="1281"/>
                </a:cubicBezTo>
                <a:cubicBezTo>
                  <a:pt x="3278" y="1287"/>
                  <a:pt x="3276" y="1295"/>
                  <a:pt x="3282" y="1301"/>
                </a:cubicBezTo>
                <a:cubicBezTo>
                  <a:pt x="3290" y="1311"/>
                  <a:pt x="3288" y="1319"/>
                  <a:pt x="3284" y="1329"/>
                </a:cubicBezTo>
                <a:cubicBezTo>
                  <a:pt x="3283" y="1332"/>
                  <a:pt x="3282" y="1336"/>
                  <a:pt x="3286" y="1337"/>
                </a:cubicBezTo>
                <a:cubicBezTo>
                  <a:pt x="3300" y="1344"/>
                  <a:pt x="3294" y="1357"/>
                  <a:pt x="3294" y="1367"/>
                </a:cubicBezTo>
                <a:cubicBezTo>
                  <a:pt x="3295" y="1372"/>
                  <a:pt x="3296" y="1375"/>
                  <a:pt x="3301" y="1376"/>
                </a:cubicBezTo>
                <a:cubicBezTo>
                  <a:pt x="3313" y="1380"/>
                  <a:pt x="3325" y="1374"/>
                  <a:pt x="3331" y="1363"/>
                </a:cubicBezTo>
                <a:cubicBezTo>
                  <a:pt x="3335" y="1354"/>
                  <a:pt x="3332" y="1342"/>
                  <a:pt x="3322" y="1335"/>
                </a:cubicBezTo>
                <a:cubicBezTo>
                  <a:pt x="3318" y="1332"/>
                  <a:pt x="3312" y="1331"/>
                  <a:pt x="3318" y="1324"/>
                </a:cubicBezTo>
                <a:cubicBezTo>
                  <a:pt x="3320" y="1323"/>
                  <a:pt x="3319" y="1319"/>
                  <a:pt x="3319" y="1317"/>
                </a:cubicBezTo>
                <a:cubicBezTo>
                  <a:pt x="3317" y="1306"/>
                  <a:pt x="3307" y="1295"/>
                  <a:pt x="3316" y="1282"/>
                </a:cubicBezTo>
                <a:cubicBezTo>
                  <a:pt x="3318" y="1279"/>
                  <a:pt x="3311" y="1275"/>
                  <a:pt x="3309" y="1271"/>
                </a:cubicBezTo>
                <a:cubicBezTo>
                  <a:pt x="3315" y="1266"/>
                  <a:pt x="3321" y="1262"/>
                  <a:pt x="3322" y="1254"/>
                </a:cubicBezTo>
                <a:cubicBezTo>
                  <a:pt x="3344" y="1265"/>
                  <a:pt x="3354" y="1281"/>
                  <a:pt x="3350" y="1308"/>
                </a:cubicBezTo>
                <a:cubicBezTo>
                  <a:pt x="3347" y="1331"/>
                  <a:pt x="3351" y="1350"/>
                  <a:pt x="3363" y="1369"/>
                </a:cubicBezTo>
                <a:cubicBezTo>
                  <a:pt x="3372" y="1382"/>
                  <a:pt x="3373" y="1398"/>
                  <a:pt x="3379" y="1412"/>
                </a:cubicBezTo>
                <a:cubicBezTo>
                  <a:pt x="3381" y="1416"/>
                  <a:pt x="3383" y="1421"/>
                  <a:pt x="3386" y="1425"/>
                </a:cubicBezTo>
                <a:cubicBezTo>
                  <a:pt x="3399" y="1442"/>
                  <a:pt x="3405" y="1462"/>
                  <a:pt x="3411" y="1481"/>
                </a:cubicBezTo>
                <a:close/>
                <a:moveTo>
                  <a:pt x="3409" y="1386"/>
                </a:moveTo>
                <a:cubicBezTo>
                  <a:pt x="3396" y="1387"/>
                  <a:pt x="3393" y="1390"/>
                  <a:pt x="3394" y="1402"/>
                </a:cubicBezTo>
                <a:cubicBezTo>
                  <a:pt x="3393" y="1402"/>
                  <a:pt x="3392" y="1402"/>
                  <a:pt x="3392" y="1401"/>
                </a:cubicBezTo>
                <a:cubicBezTo>
                  <a:pt x="3386" y="1379"/>
                  <a:pt x="3374" y="1359"/>
                  <a:pt x="3365" y="1338"/>
                </a:cubicBezTo>
                <a:cubicBezTo>
                  <a:pt x="3364" y="1335"/>
                  <a:pt x="3363" y="1331"/>
                  <a:pt x="3364" y="1329"/>
                </a:cubicBezTo>
                <a:cubicBezTo>
                  <a:pt x="3369" y="1309"/>
                  <a:pt x="3363" y="1291"/>
                  <a:pt x="3362" y="1272"/>
                </a:cubicBezTo>
                <a:cubicBezTo>
                  <a:pt x="3361" y="1270"/>
                  <a:pt x="3355" y="1266"/>
                  <a:pt x="3362" y="1264"/>
                </a:cubicBezTo>
                <a:cubicBezTo>
                  <a:pt x="3366" y="1263"/>
                  <a:pt x="3371" y="1260"/>
                  <a:pt x="3375" y="1265"/>
                </a:cubicBezTo>
                <a:cubicBezTo>
                  <a:pt x="3391" y="1285"/>
                  <a:pt x="3410" y="1303"/>
                  <a:pt x="3417" y="1328"/>
                </a:cubicBezTo>
                <a:cubicBezTo>
                  <a:pt x="3425" y="1351"/>
                  <a:pt x="3436" y="1370"/>
                  <a:pt x="3461" y="1381"/>
                </a:cubicBezTo>
                <a:cubicBezTo>
                  <a:pt x="3442" y="1389"/>
                  <a:pt x="3425" y="1384"/>
                  <a:pt x="3409" y="1386"/>
                </a:cubicBezTo>
                <a:close/>
                <a:moveTo>
                  <a:pt x="3551" y="1387"/>
                </a:moveTo>
                <a:cubicBezTo>
                  <a:pt x="3555" y="1390"/>
                  <a:pt x="3557" y="1394"/>
                  <a:pt x="3558" y="1398"/>
                </a:cubicBezTo>
                <a:cubicBezTo>
                  <a:pt x="3560" y="1410"/>
                  <a:pt x="3562" y="1422"/>
                  <a:pt x="3571" y="1431"/>
                </a:cubicBezTo>
                <a:cubicBezTo>
                  <a:pt x="3572" y="1434"/>
                  <a:pt x="3574" y="1437"/>
                  <a:pt x="3572" y="1439"/>
                </a:cubicBezTo>
                <a:cubicBezTo>
                  <a:pt x="3570" y="1442"/>
                  <a:pt x="3567" y="1440"/>
                  <a:pt x="3565" y="1439"/>
                </a:cubicBezTo>
                <a:cubicBezTo>
                  <a:pt x="3544" y="1430"/>
                  <a:pt x="3524" y="1422"/>
                  <a:pt x="3509" y="1402"/>
                </a:cubicBezTo>
                <a:cubicBezTo>
                  <a:pt x="3497" y="1386"/>
                  <a:pt x="3477" y="1374"/>
                  <a:pt x="3459" y="1363"/>
                </a:cubicBezTo>
                <a:cubicBezTo>
                  <a:pt x="3446" y="1355"/>
                  <a:pt x="3438" y="1343"/>
                  <a:pt x="3434" y="1329"/>
                </a:cubicBezTo>
                <a:cubicBezTo>
                  <a:pt x="3425" y="1305"/>
                  <a:pt x="3412" y="1284"/>
                  <a:pt x="3394" y="1266"/>
                </a:cubicBezTo>
                <a:cubicBezTo>
                  <a:pt x="3384" y="1256"/>
                  <a:pt x="3373" y="1253"/>
                  <a:pt x="3360" y="1256"/>
                </a:cubicBezTo>
                <a:cubicBezTo>
                  <a:pt x="3354" y="1258"/>
                  <a:pt x="3351" y="1256"/>
                  <a:pt x="3347" y="1252"/>
                </a:cubicBezTo>
                <a:cubicBezTo>
                  <a:pt x="3340" y="1245"/>
                  <a:pt x="3331" y="1242"/>
                  <a:pt x="3325" y="1234"/>
                </a:cubicBezTo>
                <a:cubicBezTo>
                  <a:pt x="3323" y="1231"/>
                  <a:pt x="3320" y="1231"/>
                  <a:pt x="3318" y="1232"/>
                </a:cubicBezTo>
                <a:cubicBezTo>
                  <a:pt x="3314" y="1234"/>
                  <a:pt x="3311" y="1235"/>
                  <a:pt x="3310" y="1231"/>
                </a:cubicBezTo>
                <a:cubicBezTo>
                  <a:pt x="3310" y="1228"/>
                  <a:pt x="3313" y="1226"/>
                  <a:pt x="3316" y="1224"/>
                </a:cubicBezTo>
                <a:cubicBezTo>
                  <a:pt x="3327" y="1219"/>
                  <a:pt x="3338" y="1220"/>
                  <a:pt x="3348" y="1219"/>
                </a:cubicBezTo>
                <a:cubicBezTo>
                  <a:pt x="3357" y="1217"/>
                  <a:pt x="3359" y="1215"/>
                  <a:pt x="3352" y="1208"/>
                </a:cubicBezTo>
                <a:cubicBezTo>
                  <a:pt x="3357" y="1205"/>
                  <a:pt x="3362" y="1206"/>
                  <a:pt x="3370" y="1206"/>
                </a:cubicBezTo>
                <a:cubicBezTo>
                  <a:pt x="3356" y="1214"/>
                  <a:pt x="3360" y="1224"/>
                  <a:pt x="3364" y="1233"/>
                </a:cubicBezTo>
                <a:cubicBezTo>
                  <a:pt x="3365" y="1235"/>
                  <a:pt x="3365" y="1238"/>
                  <a:pt x="3367" y="1238"/>
                </a:cubicBezTo>
                <a:cubicBezTo>
                  <a:pt x="3386" y="1238"/>
                  <a:pt x="3395" y="1262"/>
                  <a:pt x="3415" y="1260"/>
                </a:cubicBezTo>
                <a:cubicBezTo>
                  <a:pt x="3418" y="1260"/>
                  <a:pt x="3419" y="1261"/>
                  <a:pt x="3419" y="1264"/>
                </a:cubicBezTo>
                <a:cubicBezTo>
                  <a:pt x="3420" y="1277"/>
                  <a:pt x="3431" y="1281"/>
                  <a:pt x="3442" y="1284"/>
                </a:cubicBezTo>
                <a:cubicBezTo>
                  <a:pt x="3449" y="1286"/>
                  <a:pt x="3441" y="1293"/>
                  <a:pt x="3446" y="1296"/>
                </a:cubicBezTo>
                <a:cubicBezTo>
                  <a:pt x="3453" y="1300"/>
                  <a:pt x="3451" y="1286"/>
                  <a:pt x="3457" y="1290"/>
                </a:cubicBezTo>
                <a:cubicBezTo>
                  <a:pt x="3459" y="1291"/>
                  <a:pt x="3464" y="1293"/>
                  <a:pt x="3458" y="1296"/>
                </a:cubicBezTo>
                <a:cubicBezTo>
                  <a:pt x="3452" y="1299"/>
                  <a:pt x="3447" y="1304"/>
                  <a:pt x="3450" y="1312"/>
                </a:cubicBezTo>
                <a:cubicBezTo>
                  <a:pt x="3452" y="1316"/>
                  <a:pt x="3456" y="1318"/>
                  <a:pt x="3460" y="1317"/>
                </a:cubicBezTo>
                <a:cubicBezTo>
                  <a:pt x="3467" y="1314"/>
                  <a:pt x="3476" y="1312"/>
                  <a:pt x="3475" y="1301"/>
                </a:cubicBezTo>
                <a:cubicBezTo>
                  <a:pt x="3475" y="1301"/>
                  <a:pt x="3476" y="1300"/>
                  <a:pt x="3476" y="1299"/>
                </a:cubicBezTo>
                <a:cubicBezTo>
                  <a:pt x="3499" y="1330"/>
                  <a:pt x="3520" y="1363"/>
                  <a:pt x="3551" y="1387"/>
                </a:cubicBezTo>
                <a:close/>
                <a:moveTo>
                  <a:pt x="3380" y="1216"/>
                </a:moveTo>
                <a:cubicBezTo>
                  <a:pt x="3387" y="1213"/>
                  <a:pt x="3385" y="1221"/>
                  <a:pt x="3389" y="1223"/>
                </a:cubicBezTo>
                <a:cubicBezTo>
                  <a:pt x="3384" y="1224"/>
                  <a:pt x="3378" y="1227"/>
                  <a:pt x="3376" y="1222"/>
                </a:cubicBezTo>
                <a:cubicBezTo>
                  <a:pt x="3374" y="1219"/>
                  <a:pt x="3378" y="1217"/>
                  <a:pt x="3380" y="1216"/>
                </a:cubicBezTo>
                <a:close/>
                <a:moveTo>
                  <a:pt x="3437" y="1243"/>
                </a:moveTo>
                <a:cubicBezTo>
                  <a:pt x="3431" y="1242"/>
                  <a:pt x="3434" y="1238"/>
                  <a:pt x="3433" y="1236"/>
                </a:cubicBezTo>
                <a:cubicBezTo>
                  <a:pt x="3432" y="1227"/>
                  <a:pt x="3428" y="1219"/>
                  <a:pt x="3420" y="1220"/>
                </a:cubicBezTo>
                <a:cubicBezTo>
                  <a:pt x="3404" y="1223"/>
                  <a:pt x="3399" y="1213"/>
                  <a:pt x="3393" y="1202"/>
                </a:cubicBezTo>
                <a:cubicBezTo>
                  <a:pt x="3429" y="1197"/>
                  <a:pt x="3475" y="1247"/>
                  <a:pt x="3470" y="1285"/>
                </a:cubicBezTo>
                <a:cubicBezTo>
                  <a:pt x="3469" y="1285"/>
                  <a:pt x="3469" y="1285"/>
                  <a:pt x="3469" y="1285"/>
                </a:cubicBezTo>
                <a:cubicBezTo>
                  <a:pt x="3461" y="1279"/>
                  <a:pt x="3458" y="1272"/>
                  <a:pt x="3453" y="1260"/>
                </a:cubicBezTo>
                <a:cubicBezTo>
                  <a:pt x="3450" y="1252"/>
                  <a:pt x="3448" y="1243"/>
                  <a:pt x="3437" y="1243"/>
                </a:cubicBezTo>
                <a:close/>
                <a:moveTo>
                  <a:pt x="3442" y="1268"/>
                </a:moveTo>
                <a:cubicBezTo>
                  <a:pt x="3442" y="1270"/>
                  <a:pt x="3441" y="1271"/>
                  <a:pt x="3438" y="1272"/>
                </a:cubicBezTo>
                <a:cubicBezTo>
                  <a:pt x="3438" y="1267"/>
                  <a:pt x="3430" y="1269"/>
                  <a:pt x="3430" y="1263"/>
                </a:cubicBezTo>
                <a:cubicBezTo>
                  <a:pt x="3431" y="1260"/>
                  <a:pt x="3433" y="1256"/>
                  <a:pt x="3436" y="1257"/>
                </a:cubicBezTo>
                <a:cubicBezTo>
                  <a:pt x="3440" y="1259"/>
                  <a:pt x="3442" y="1263"/>
                  <a:pt x="3442" y="1268"/>
                </a:cubicBezTo>
                <a:close/>
                <a:moveTo>
                  <a:pt x="3421" y="1237"/>
                </a:moveTo>
                <a:cubicBezTo>
                  <a:pt x="3421" y="1247"/>
                  <a:pt x="3413" y="1246"/>
                  <a:pt x="3408" y="1248"/>
                </a:cubicBezTo>
                <a:cubicBezTo>
                  <a:pt x="3405" y="1248"/>
                  <a:pt x="3400" y="1249"/>
                  <a:pt x="3401" y="1245"/>
                </a:cubicBezTo>
                <a:cubicBezTo>
                  <a:pt x="3403" y="1238"/>
                  <a:pt x="3408" y="1234"/>
                  <a:pt x="3415" y="1232"/>
                </a:cubicBezTo>
                <a:cubicBezTo>
                  <a:pt x="3419" y="1231"/>
                  <a:pt x="3421" y="1233"/>
                  <a:pt x="3421" y="1237"/>
                </a:cubicBezTo>
                <a:close/>
                <a:moveTo>
                  <a:pt x="3653" y="1215"/>
                </a:moveTo>
                <a:cubicBezTo>
                  <a:pt x="3652" y="1217"/>
                  <a:pt x="3648" y="1217"/>
                  <a:pt x="3646" y="1217"/>
                </a:cubicBezTo>
                <a:cubicBezTo>
                  <a:pt x="3644" y="1218"/>
                  <a:pt x="3641" y="1218"/>
                  <a:pt x="3639" y="1218"/>
                </a:cubicBezTo>
                <a:cubicBezTo>
                  <a:pt x="3624" y="1237"/>
                  <a:pt x="3604" y="1230"/>
                  <a:pt x="3586" y="1226"/>
                </a:cubicBezTo>
                <a:cubicBezTo>
                  <a:pt x="3575" y="1223"/>
                  <a:pt x="3564" y="1222"/>
                  <a:pt x="3554" y="1221"/>
                </a:cubicBezTo>
                <a:cubicBezTo>
                  <a:pt x="3529" y="1218"/>
                  <a:pt x="3505" y="1214"/>
                  <a:pt x="3480" y="1211"/>
                </a:cubicBezTo>
                <a:cubicBezTo>
                  <a:pt x="3474" y="1210"/>
                  <a:pt x="3464" y="1203"/>
                  <a:pt x="3462" y="1217"/>
                </a:cubicBezTo>
                <a:cubicBezTo>
                  <a:pt x="3476" y="1225"/>
                  <a:pt x="3492" y="1228"/>
                  <a:pt x="3509" y="1229"/>
                </a:cubicBezTo>
                <a:cubicBezTo>
                  <a:pt x="3525" y="1231"/>
                  <a:pt x="3540" y="1237"/>
                  <a:pt x="3559" y="1236"/>
                </a:cubicBezTo>
                <a:cubicBezTo>
                  <a:pt x="3553" y="1240"/>
                  <a:pt x="3553" y="1245"/>
                  <a:pt x="3554" y="1249"/>
                </a:cubicBezTo>
                <a:cubicBezTo>
                  <a:pt x="3556" y="1272"/>
                  <a:pt x="3553" y="1293"/>
                  <a:pt x="3532" y="1308"/>
                </a:cubicBezTo>
                <a:cubicBezTo>
                  <a:pt x="3525" y="1314"/>
                  <a:pt x="3523" y="1323"/>
                  <a:pt x="3520" y="1332"/>
                </a:cubicBezTo>
                <a:cubicBezTo>
                  <a:pt x="3513" y="1322"/>
                  <a:pt x="3506" y="1314"/>
                  <a:pt x="3499" y="1305"/>
                </a:cubicBezTo>
                <a:cubicBezTo>
                  <a:pt x="3491" y="1296"/>
                  <a:pt x="3487" y="1286"/>
                  <a:pt x="3487" y="1273"/>
                </a:cubicBezTo>
                <a:cubicBezTo>
                  <a:pt x="3487" y="1251"/>
                  <a:pt x="3474" y="1235"/>
                  <a:pt x="3460" y="1220"/>
                </a:cubicBezTo>
                <a:cubicBezTo>
                  <a:pt x="3447" y="1210"/>
                  <a:pt x="3437" y="1197"/>
                  <a:pt x="3421" y="1191"/>
                </a:cubicBezTo>
                <a:cubicBezTo>
                  <a:pt x="3400" y="1184"/>
                  <a:pt x="3380" y="1187"/>
                  <a:pt x="3360" y="1192"/>
                </a:cubicBezTo>
                <a:cubicBezTo>
                  <a:pt x="3355" y="1194"/>
                  <a:pt x="3349" y="1196"/>
                  <a:pt x="3344" y="1196"/>
                </a:cubicBezTo>
                <a:cubicBezTo>
                  <a:pt x="3338" y="1197"/>
                  <a:pt x="3332" y="1198"/>
                  <a:pt x="3330" y="1189"/>
                </a:cubicBezTo>
                <a:cubicBezTo>
                  <a:pt x="3327" y="1181"/>
                  <a:pt x="3319" y="1178"/>
                  <a:pt x="3312" y="1174"/>
                </a:cubicBezTo>
                <a:cubicBezTo>
                  <a:pt x="3318" y="1174"/>
                  <a:pt x="3324" y="1175"/>
                  <a:pt x="3329" y="1179"/>
                </a:cubicBezTo>
                <a:cubicBezTo>
                  <a:pt x="3339" y="1188"/>
                  <a:pt x="3359" y="1181"/>
                  <a:pt x="3361" y="1168"/>
                </a:cubicBezTo>
                <a:cubicBezTo>
                  <a:pt x="3363" y="1160"/>
                  <a:pt x="3363" y="1155"/>
                  <a:pt x="3371" y="1164"/>
                </a:cubicBezTo>
                <a:cubicBezTo>
                  <a:pt x="3375" y="1168"/>
                  <a:pt x="3380" y="1167"/>
                  <a:pt x="3383" y="1163"/>
                </a:cubicBezTo>
                <a:cubicBezTo>
                  <a:pt x="3391" y="1154"/>
                  <a:pt x="3397" y="1158"/>
                  <a:pt x="3404" y="1164"/>
                </a:cubicBezTo>
                <a:cubicBezTo>
                  <a:pt x="3408" y="1167"/>
                  <a:pt x="3411" y="1169"/>
                  <a:pt x="3416" y="1167"/>
                </a:cubicBezTo>
                <a:cubicBezTo>
                  <a:pt x="3422" y="1165"/>
                  <a:pt x="3429" y="1164"/>
                  <a:pt x="3431" y="1157"/>
                </a:cubicBezTo>
                <a:cubicBezTo>
                  <a:pt x="3432" y="1148"/>
                  <a:pt x="3428" y="1142"/>
                  <a:pt x="3422" y="1137"/>
                </a:cubicBezTo>
                <a:cubicBezTo>
                  <a:pt x="3416" y="1133"/>
                  <a:pt x="3409" y="1133"/>
                  <a:pt x="3403" y="1137"/>
                </a:cubicBezTo>
                <a:cubicBezTo>
                  <a:pt x="3400" y="1139"/>
                  <a:pt x="3397" y="1142"/>
                  <a:pt x="3394" y="1145"/>
                </a:cubicBezTo>
                <a:cubicBezTo>
                  <a:pt x="3392" y="1143"/>
                  <a:pt x="3390" y="1141"/>
                  <a:pt x="3389" y="1139"/>
                </a:cubicBezTo>
                <a:cubicBezTo>
                  <a:pt x="3379" y="1129"/>
                  <a:pt x="3371" y="1130"/>
                  <a:pt x="3365" y="1143"/>
                </a:cubicBezTo>
                <a:cubicBezTo>
                  <a:pt x="3362" y="1149"/>
                  <a:pt x="3361" y="1151"/>
                  <a:pt x="3356" y="1145"/>
                </a:cubicBezTo>
                <a:cubicBezTo>
                  <a:pt x="3351" y="1138"/>
                  <a:pt x="3343" y="1137"/>
                  <a:pt x="3335" y="1135"/>
                </a:cubicBezTo>
                <a:cubicBezTo>
                  <a:pt x="3379" y="1113"/>
                  <a:pt x="3420" y="1124"/>
                  <a:pt x="3460" y="1148"/>
                </a:cubicBezTo>
                <a:cubicBezTo>
                  <a:pt x="3455" y="1148"/>
                  <a:pt x="3451" y="1148"/>
                  <a:pt x="3446" y="1149"/>
                </a:cubicBezTo>
                <a:cubicBezTo>
                  <a:pt x="3439" y="1150"/>
                  <a:pt x="3436" y="1155"/>
                  <a:pt x="3436" y="1161"/>
                </a:cubicBezTo>
                <a:cubicBezTo>
                  <a:pt x="3436" y="1167"/>
                  <a:pt x="3440" y="1169"/>
                  <a:pt x="3446" y="1168"/>
                </a:cubicBezTo>
                <a:cubicBezTo>
                  <a:pt x="3449" y="1168"/>
                  <a:pt x="3449" y="1171"/>
                  <a:pt x="3451" y="1172"/>
                </a:cubicBezTo>
                <a:cubicBezTo>
                  <a:pt x="3457" y="1180"/>
                  <a:pt x="3465" y="1179"/>
                  <a:pt x="3472" y="1175"/>
                </a:cubicBezTo>
                <a:cubicBezTo>
                  <a:pt x="3479" y="1170"/>
                  <a:pt x="3476" y="1162"/>
                  <a:pt x="3472" y="1156"/>
                </a:cubicBezTo>
                <a:cubicBezTo>
                  <a:pt x="3471" y="1154"/>
                  <a:pt x="3470" y="1153"/>
                  <a:pt x="3467" y="1150"/>
                </a:cubicBezTo>
                <a:cubicBezTo>
                  <a:pt x="3477" y="1152"/>
                  <a:pt x="3483" y="1155"/>
                  <a:pt x="3489" y="1159"/>
                </a:cubicBezTo>
                <a:cubicBezTo>
                  <a:pt x="3478" y="1168"/>
                  <a:pt x="3474" y="1180"/>
                  <a:pt x="3480" y="1187"/>
                </a:cubicBezTo>
                <a:cubicBezTo>
                  <a:pt x="3483" y="1192"/>
                  <a:pt x="3504" y="1195"/>
                  <a:pt x="3510" y="1190"/>
                </a:cubicBezTo>
                <a:cubicBezTo>
                  <a:pt x="3517" y="1184"/>
                  <a:pt x="3513" y="1177"/>
                  <a:pt x="3509" y="1169"/>
                </a:cubicBezTo>
                <a:cubicBezTo>
                  <a:pt x="3536" y="1176"/>
                  <a:pt x="3562" y="1175"/>
                  <a:pt x="3590" y="1178"/>
                </a:cubicBezTo>
                <a:cubicBezTo>
                  <a:pt x="3583" y="1186"/>
                  <a:pt x="3577" y="1189"/>
                  <a:pt x="3566" y="1188"/>
                </a:cubicBezTo>
                <a:cubicBezTo>
                  <a:pt x="3555" y="1188"/>
                  <a:pt x="3546" y="1185"/>
                  <a:pt x="3536" y="1183"/>
                </a:cubicBezTo>
                <a:cubicBezTo>
                  <a:pt x="3529" y="1182"/>
                  <a:pt x="3524" y="1186"/>
                  <a:pt x="3523" y="1193"/>
                </a:cubicBezTo>
                <a:cubicBezTo>
                  <a:pt x="3523" y="1201"/>
                  <a:pt x="3529" y="1202"/>
                  <a:pt x="3535" y="1201"/>
                </a:cubicBezTo>
                <a:cubicBezTo>
                  <a:pt x="3541" y="1200"/>
                  <a:pt x="3548" y="1205"/>
                  <a:pt x="3553" y="1198"/>
                </a:cubicBezTo>
                <a:cubicBezTo>
                  <a:pt x="3555" y="1197"/>
                  <a:pt x="3559" y="1198"/>
                  <a:pt x="3559" y="1202"/>
                </a:cubicBezTo>
                <a:cubicBezTo>
                  <a:pt x="3559" y="1206"/>
                  <a:pt x="3561" y="1208"/>
                  <a:pt x="3564" y="1210"/>
                </a:cubicBezTo>
                <a:cubicBezTo>
                  <a:pt x="3569" y="1212"/>
                  <a:pt x="3600" y="1204"/>
                  <a:pt x="3604" y="1200"/>
                </a:cubicBezTo>
                <a:cubicBezTo>
                  <a:pt x="3608" y="1195"/>
                  <a:pt x="3606" y="1190"/>
                  <a:pt x="3604" y="1185"/>
                </a:cubicBezTo>
                <a:cubicBezTo>
                  <a:pt x="3622" y="1187"/>
                  <a:pt x="3639" y="1191"/>
                  <a:pt x="3650" y="1208"/>
                </a:cubicBezTo>
                <a:cubicBezTo>
                  <a:pt x="3651" y="1211"/>
                  <a:pt x="3655" y="1212"/>
                  <a:pt x="3653" y="1215"/>
                </a:cubicBezTo>
                <a:close/>
                <a:moveTo>
                  <a:pt x="3639" y="1217"/>
                </a:moveTo>
                <a:cubicBezTo>
                  <a:pt x="3639" y="1217"/>
                  <a:pt x="3639" y="1217"/>
                  <a:pt x="3639" y="1218"/>
                </a:cubicBezTo>
                <a:cubicBezTo>
                  <a:pt x="3639" y="1218"/>
                  <a:pt x="3639" y="1217"/>
                  <a:pt x="3639" y="1217"/>
                </a:cubicBezTo>
                <a:cubicBezTo>
                  <a:pt x="3639" y="1218"/>
                  <a:pt x="3639" y="1218"/>
                  <a:pt x="3639" y="1218"/>
                </a:cubicBezTo>
                <a:cubicBezTo>
                  <a:pt x="3639" y="1218"/>
                  <a:pt x="3639" y="1218"/>
                  <a:pt x="3639" y="1218"/>
                </a:cubicBezTo>
                <a:cubicBezTo>
                  <a:pt x="3639" y="1217"/>
                  <a:pt x="3639" y="1217"/>
                  <a:pt x="3639" y="1217"/>
                </a:cubicBezTo>
                <a:cubicBezTo>
                  <a:pt x="3639" y="1217"/>
                  <a:pt x="3639" y="1217"/>
                  <a:pt x="3639" y="1217"/>
                </a:cubicBezTo>
                <a:close/>
                <a:moveTo>
                  <a:pt x="1310" y="1119"/>
                </a:moveTo>
                <a:cubicBezTo>
                  <a:pt x="1302" y="1121"/>
                  <a:pt x="1295" y="1125"/>
                  <a:pt x="1286" y="1126"/>
                </a:cubicBezTo>
                <a:cubicBezTo>
                  <a:pt x="1280" y="1126"/>
                  <a:pt x="1277" y="1133"/>
                  <a:pt x="1281" y="1140"/>
                </a:cubicBezTo>
                <a:cubicBezTo>
                  <a:pt x="1291" y="1159"/>
                  <a:pt x="1299" y="1181"/>
                  <a:pt x="1314" y="1198"/>
                </a:cubicBezTo>
                <a:cubicBezTo>
                  <a:pt x="1336" y="1223"/>
                  <a:pt x="1359" y="1249"/>
                  <a:pt x="1392" y="1263"/>
                </a:cubicBezTo>
                <a:cubicBezTo>
                  <a:pt x="1407" y="1269"/>
                  <a:pt x="1435" y="1268"/>
                  <a:pt x="1446" y="1255"/>
                </a:cubicBezTo>
                <a:cubicBezTo>
                  <a:pt x="1467" y="1233"/>
                  <a:pt x="1478" y="1207"/>
                  <a:pt x="1478" y="1176"/>
                </a:cubicBezTo>
                <a:cubicBezTo>
                  <a:pt x="1479" y="1160"/>
                  <a:pt x="1471" y="1146"/>
                  <a:pt x="1468" y="1130"/>
                </a:cubicBezTo>
                <a:cubicBezTo>
                  <a:pt x="1467" y="1124"/>
                  <a:pt x="1463" y="1123"/>
                  <a:pt x="1457" y="1123"/>
                </a:cubicBezTo>
                <a:cubicBezTo>
                  <a:pt x="1440" y="1121"/>
                  <a:pt x="1424" y="1125"/>
                  <a:pt x="1408" y="1125"/>
                </a:cubicBezTo>
                <a:cubicBezTo>
                  <a:pt x="1391" y="1125"/>
                  <a:pt x="1373" y="1124"/>
                  <a:pt x="1356" y="1129"/>
                </a:cubicBezTo>
                <a:cubicBezTo>
                  <a:pt x="1346" y="1132"/>
                  <a:pt x="1335" y="1131"/>
                  <a:pt x="1324" y="1132"/>
                </a:cubicBezTo>
                <a:cubicBezTo>
                  <a:pt x="1320" y="1132"/>
                  <a:pt x="1318" y="1132"/>
                  <a:pt x="1319" y="1127"/>
                </a:cubicBezTo>
                <a:cubicBezTo>
                  <a:pt x="1323" y="1117"/>
                  <a:pt x="1315" y="1118"/>
                  <a:pt x="1310" y="1119"/>
                </a:cubicBezTo>
                <a:close/>
                <a:moveTo>
                  <a:pt x="1348" y="1145"/>
                </a:moveTo>
                <a:cubicBezTo>
                  <a:pt x="1355" y="1142"/>
                  <a:pt x="1360" y="1143"/>
                  <a:pt x="1367" y="1149"/>
                </a:cubicBezTo>
                <a:cubicBezTo>
                  <a:pt x="1379" y="1159"/>
                  <a:pt x="1395" y="1158"/>
                  <a:pt x="1410" y="1160"/>
                </a:cubicBezTo>
                <a:cubicBezTo>
                  <a:pt x="1415" y="1161"/>
                  <a:pt x="1419" y="1161"/>
                  <a:pt x="1423" y="1163"/>
                </a:cubicBezTo>
                <a:cubicBezTo>
                  <a:pt x="1426" y="1164"/>
                  <a:pt x="1430" y="1164"/>
                  <a:pt x="1431" y="1161"/>
                </a:cubicBezTo>
                <a:cubicBezTo>
                  <a:pt x="1432" y="1157"/>
                  <a:pt x="1429" y="1156"/>
                  <a:pt x="1426" y="1154"/>
                </a:cubicBezTo>
                <a:cubicBezTo>
                  <a:pt x="1416" y="1150"/>
                  <a:pt x="1405" y="1149"/>
                  <a:pt x="1395" y="1148"/>
                </a:cubicBezTo>
                <a:cubicBezTo>
                  <a:pt x="1387" y="1147"/>
                  <a:pt x="1380" y="1145"/>
                  <a:pt x="1373" y="1140"/>
                </a:cubicBezTo>
                <a:cubicBezTo>
                  <a:pt x="1400" y="1139"/>
                  <a:pt x="1427" y="1138"/>
                  <a:pt x="1455" y="1136"/>
                </a:cubicBezTo>
                <a:cubicBezTo>
                  <a:pt x="1451" y="1161"/>
                  <a:pt x="1453" y="1185"/>
                  <a:pt x="1442" y="1208"/>
                </a:cubicBezTo>
                <a:cubicBezTo>
                  <a:pt x="1440" y="1211"/>
                  <a:pt x="1438" y="1214"/>
                  <a:pt x="1436" y="1217"/>
                </a:cubicBezTo>
                <a:cubicBezTo>
                  <a:pt x="1418" y="1242"/>
                  <a:pt x="1413" y="1240"/>
                  <a:pt x="1395" y="1221"/>
                </a:cubicBezTo>
                <a:cubicBezTo>
                  <a:pt x="1380" y="1205"/>
                  <a:pt x="1360" y="1193"/>
                  <a:pt x="1348" y="1173"/>
                </a:cubicBezTo>
                <a:cubicBezTo>
                  <a:pt x="1346" y="1170"/>
                  <a:pt x="1342" y="1168"/>
                  <a:pt x="1344" y="1164"/>
                </a:cubicBezTo>
                <a:cubicBezTo>
                  <a:pt x="1354" y="1166"/>
                  <a:pt x="1360" y="1172"/>
                  <a:pt x="1365" y="1180"/>
                </a:cubicBezTo>
                <a:cubicBezTo>
                  <a:pt x="1370" y="1186"/>
                  <a:pt x="1377" y="1190"/>
                  <a:pt x="1384" y="1193"/>
                </a:cubicBezTo>
                <a:cubicBezTo>
                  <a:pt x="1387" y="1194"/>
                  <a:pt x="1395" y="1193"/>
                  <a:pt x="1389" y="1201"/>
                </a:cubicBezTo>
                <a:cubicBezTo>
                  <a:pt x="1387" y="1204"/>
                  <a:pt x="1394" y="1207"/>
                  <a:pt x="1398" y="1208"/>
                </a:cubicBezTo>
                <a:cubicBezTo>
                  <a:pt x="1400" y="1209"/>
                  <a:pt x="1402" y="1209"/>
                  <a:pt x="1403" y="1207"/>
                </a:cubicBezTo>
                <a:cubicBezTo>
                  <a:pt x="1404" y="1202"/>
                  <a:pt x="1399" y="1202"/>
                  <a:pt x="1397" y="1200"/>
                </a:cubicBezTo>
                <a:cubicBezTo>
                  <a:pt x="1396" y="1199"/>
                  <a:pt x="1396" y="1198"/>
                  <a:pt x="1395" y="1197"/>
                </a:cubicBezTo>
                <a:cubicBezTo>
                  <a:pt x="1397" y="1196"/>
                  <a:pt x="1399" y="1197"/>
                  <a:pt x="1401" y="1198"/>
                </a:cubicBezTo>
                <a:cubicBezTo>
                  <a:pt x="1404" y="1199"/>
                  <a:pt x="1406" y="1198"/>
                  <a:pt x="1407" y="1195"/>
                </a:cubicBezTo>
                <a:cubicBezTo>
                  <a:pt x="1408" y="1193"/>
                  <a:pt x="1406" y="1191"/>
                  <a:pt x="1404" y="1190"/>
                </a:cubicBezTo>
                <a:cubicBezTo>
                  <a:pt x="1401" y="1187"/>
                  <a:pt x="1396" y="1186"/>
                  <a:pt x="1392" y="1185"/>
                </a:cubicBezTo>
                <a:cubicBezTo>
                  <a:pt x="1386" y="1182"/>
                  <a:pt x="1379" y="1181"/>
                  <a:pt x="1374" y="1175"/>
                </a:cubicBezTo>
                <a:cubicBezTo>
                  <a:pt x="1375" y="1174"/>
                  <a:pt x="1375" y="1174"/>
                  <a:pt x="1376" y="1173"/>
                </a:cubicBezTo>
                <a:cubicBezTo>
                  <a:pt x="1376" y="1173"/>
                  <a:pt x="1376" y="1173"/>
                  <a:pt x="1376" y="1173"/>
                </a:cubicBezTo>
                <a:cubicBezTo>
                  <a:pt x="1381" y="1175"/>
                  <a:pt x="1387" y="1177"/>
                  <a:pt x="1392" y="1179"/>
                </a:cubicBezTo>
                <a:cubicBezTo>
                  <a:pt x="1394" y="1179"/>
                  <a:pt x="1397" y="1179"/>
                  <a:pt x="1398" y="1177"/>
                </a:cubicBezTo>
                <a:cubicBezTo>
                  <a:pt x="1400" y="1174"/>
                  <a:pt x="1397" y="1173"/>
                  <a:pt x="1395" y="1171"/>
                </a:cubicBezTo>
                <a:cubicBezTo>
                  <a:pt x="1381" y="1163"/>
                  <a:pt x="1366" y="1158"/>
                  <a:pt x="1351" y="1152"/>
                </a:cubicBezTo>
                <a:cubicBezTo>
                  <a:pt x="1347" y="1150"/>
                  <a:pt x="1342" y="1149"/>
                  <a:pt x="1337" y="1145"/>
                </a:cubicBezTo>
                <a:cubicBezTo>
                  <a:pt x="1341" y="1145"/>
                  <a:pt x="1345" y="1146"/>
                  <a:pt x="1348" y="1145"/>
                </a:cubicBezTo>
                <a:close/>
                <a:moveTo>
                  <a:pt x="1392" y="1239"/>
                </a:moveTo>
                <a:cubicBezTo>
                  <a:pt x="1398" y="1243"/>
                  <a:pt x="1404" y="1246"/>
                  <a:pt x="1410" y="1251"/>
                </a:cubicBezTo>
                <a:cubicBezTo>
                  <a:pt x="1406" y="1253"/>
                  <a:pt x="1403" y="1252"/>
                  <a:pt x="1399" y="1250"/>
                </a:cubicBezTo>
                <a:cubicBezTo>
                  <a:pt x="1368" y="1238"/>
                  <a:pt x="1347" y="1212"/>
                  <a:pt x="1325" y="1189"/>
                </a:cubicBezTo>
                <a:cubicBezTo>
                  <a:pt x="1316" y="1180"/>
                  <a:pt x="1312" y="1167"/>
                  <a:pt x="1306" y="1155"/>
                </a:cubicBezTo>
                <a:cubicBezTo>
                  <a:pt x="1305" y="1154"/>
                  <a:pt x="1303" y="1152"/>
                  <a:pt x="1302" y="1151"/>
                </a:cubicBezTo>
                <a:cubicBezTo>
                  <a:pt x="1302" y="1151"/>
                  <a:pt x="1302" y="1151"/>
                  <a:pt x="1302" y="1151"/>
                </a:cubicBezTo>
                <a:cubicBezTo>
                  <a:pt x="1303" y="1150"/>
                  <a:pt x="1305" y="1149"/>
                  <a:pt x="1305" y="1150"/>
                </a:cubicBezTo>
                <a:cubicBezTo>
                  <a:pt x="1305" y="1149"/>
                  <a:pt x="1303" y="1150"/>
                  <a:pt x="1302" y="1151"/>
                </a:cubicBezTo>
                <a:cubicBezTo>
                  <a:pt x="1303" y="1152"/>
                  <a:pt x="1305" y="1154"/>
                  <a:pt x="1306" y="1155"/>
                </a:cubicBezTo>
                <a:cubicBezTo>
                  <a:pt x="1307" y="1155"/>
                  <a:pt x="1307" y="1154"/>
                  <a:pt x="1308" y="1154"/>
                </a:cubicBezTo>
                <a:cubicBezTo>
                  <a:pt x="1337" y="1181"/>
                  <a:pt x="1361" y="1213"/>
                  <a:pt x="1392" y="1239"/>
                </a:cubicBezTo>
                <a:close/>
                <a:moveTo>
                  <a:pt x="1002" y="1138"/>
                </a:moveTo>
                <a:cubicBezTo>
                  <a:pt x="1021" y="1148"/>
                  <a:pt x="1040" y="1147"/>
                  <a:pt x="1060" y="1147"/>
                </a:cubicBezTo>
                <a:cubicBezTo>
                  <a:pt x="1076" y="1147"/>
                  <a:pt x="1088" y="1137"/>
                  <a:pt x="1104" y="1139"/>
                </a:cubicBezTo>
                <a:cubicBezTo>
                  <a:pt x="1106" y="1139"/>
                  <a:pt x="1108" y="1138"/>
                  <a:pt x="1110" y="1138"/>
                </a:cubicBezTo>
                <a:cubicBezTo>
                  <a:pt x="1119" y="1136"/>
                  <a:pt x="1121" y="1127"/>
                  <a:pt x="1128" y="1122"/>
                </a:cubicBezTo>
                <a:cubicBezTo>
                  <a:pt x="1149" y="1109"/>
                  <a:pt x="1149" y="1107"/>
                  <a:pt x="1134" y="1088"/>
                </a:cubicBezTo>
                <a:cubicBezTo>
                  <a:pt x="1114" y="1062"/>
                  <a:pt x="1096" y="1036"/>
                  <a:pt x="1075" y="1011"/>
                </a:cubicBezTo>
                <a:cubicBezTo>
                  <a:pt x="1064" y="998"/>
                  <a:pt x="1051" y="989"/>
                  <a:pt x="1034" y="984"/>
                </a:cubicBezTo>
                <a:cubicBezTo>
                  <a:pt x="1025" y="981"/>
                  <a:pt x="1020" y="982"/>
                  <a:pt x="1017" y="992"/>
                </a:cubicBezTo>
                <a:cubicBezTo>
                  <a:pt x="1010" y="1016"/>
                  <a:pt x="1007" y="1042"/>
                  <a:pt x="1002" y="1067"/>
                </a:cubicBezTo>
                <a:cubicBezTo>
                  <a:pt x="998" y="1085"/>
                  <a:pt x="999" y="1105"/>
                  <a:pt x="988" y="1122"/>
                </a:cubicBezTo>
                <a:cubicBezTo>
                  <a:pt x="981" y="1133"/>
                  <a:pt x="987" y="1137"/>
                  <a:pt x="998" y="1136"/>
                </a:cubicBezTo>
                <a:cubicBezTo>
                  <a:pt x="999" y="1136"/>
                  <a:pt x="1001" y="1137"/>
                  <a:pt x="1002" y="1138"/>
                </a:cubicBezTo>
                <a:close/>
                <a:moveTo>
                  <a:pt x="1053" y="1001"/>
                </a:moveTo>
                <a:cubicBezTo>
                  <a:pt x="1074" y="1029"/>
                  <a:pt x="1095" y="1054"/>
                  <a:pt x="1112" y="1082"/>
                </a:cubicBezTo>
                <a:cubicBezTo>
                  <a:pt x="1111" y="1083"/>
                  <a:pt x="1110" y="1084"/>
                  <a:pt x="1110" y="1085"/>
                </a:cubicBezTo>
                <a:cubicBezTo>
                  <a:pt x="1104" y="1079"/>
                  <a:pt x="1101" y="1072"/>
                  <a:pt x="1097" y="1065"/>
                </a:cubicBezTo>
                <a:cubicBezTo>
                  <a:pt x="1096" y="1063"/>
                  <a:pt x="1094" y="1061"/>
                  <a:pt x="1091" y="1062"/>
                </a:cubicBezTo>
                <a:cubicBezTo>
                  <a:pt x="1088" y="1064"/>
                  <a:pt x="1088" y="1067"/>
                  <a:pt x="1089" y="1069"/>
                </a:cubicBezTo>
                <a:cubicBezTo>
                  <a:pt x="1093" y="1079"/>
                  <a:pt x="1098" y="1088"/>
                  <a:pt x="1106" y="1095"/>
                </a:cubicBezTo>
                <a:cubicBezTo>
                  <a:pt x="1110" y="1098"/>
                  <a:pt x="1114" y="1103"/>
                  <a:pt x="1118" y="1094"/>
                </a:cubicBezTo>
                <a:cubicBezTo>
                  <a:pt x="1120" y="1089"/>
                  <a:pt x="1122" y="1094"/>
                  <a:pt x="1122" y="1095"/>
                </a:cubicBezTo>
                <a:cubicBezTo>
                  <a:pt x="1124" y="1099"/>
                  <a:pt x="1132" y="1101"/>
                  <a:pt x="1127" y="1106"/>
                </a:cubicBezTo>
                <a:cubicBezTo>
                  <a:pt x="1120" y="1112"/>
                  <a:pt x="1112" y="1118"/>
                  <a:pt x="1104" y="1124"/>
                </a:cubicBezTo>
                <a:cubicBezTo>
                  <a:pt x="1101" y="1126"/>
                  <a:pt x="1095" y="1128"/>
                  <a:pt x="1092" y="1121"/>
                </a:cubicBezTo>
                <a:cubicBezTo>
                  <a:pt x="1087" y="1108"/>
                  <a:pt x="1080" y="1095"/>
                  <a:pt x="1074" y="1083"/>
                </a:cubicBezTo>
                <a:cubicBezTo>
                  <a:pt x="1073" y="1080"/>
                  <a:pt x="1073" y="1077"/>
                  <a:pt x="1074" y="1075"/>
                </a:cubicBezTo>
                <a:cubicBezTo>
                  <a:pt x="1081" y="1086"/>
                  <a:pt x="1087" y="1097"/>
                  <a:pt x="1094" y="1108"/>
                </a:cubicBezTo>
                <a:cubicBezTo>
                  <a:pt x="1096" y="1110"/>
                  <a:pt x="1098" y="1114"/>
                  <a:pt x="1103" y="1112"/>
                </a:cubicBezTo>
                <a:cubicBezTo>
                  <a:pt x="1107" y="1109"/>
                  <a:pt x="1103" y="1106"/>
                  <a:pt x="1102" y="1103"/>
                </a:cubicBezTo>
                <a:cubicBezTo>
                  <a:pt x="1095" y="1085"/>
                  <a:pt x="1082" y="1070"/>
                  <a:pt x="1075" y="1052"/>
                </a:cubicBezTo>
                <a:cubicBezTo>
                  <a:pt x="1074" y="1050"/>
                  <a:pt x="1073" y="1049"/>
                  <a:pt x="1071" y="1050"/>
                </a:cubicBezTo>
                <a:cubicBezTo>
                  <a:pt x="1070" y="1050"/>
                  <a:pt x="1069" y="1052"/>
                  <a:pt x="1068" y="1054"/>
                </a:cubicBezTo>
                <a:cubicBezTo>
                  <a:pt x="1066" y="1057"/>
                  <a:pt x="1070" y="1061"/>
                  <a:pt x="1067" y="1066"/>
                </a:cubicBezTo>
                <a:cubicBezTo>
                  <a:pt x="1058" y="1045"/>
                  <a:pt x="1052" y="1025"/>
                  <a:pt x="1053" y="1001"/>
                </a:cubicBezTo>
                <a:close/>
                <a:moveTo>
                  <a:pt x="1007" y="1116"/>
                </a:moveTo>
                <a:cubicBezTo>
                  <a:pt x="1010" y="1104"/>
                  <a:pt x="1012" y="1092"/>
                  <a:pt x="1014" y="1079"/>
                </a:cubicBezTo>
                <a:cubicBezTo>
                  <a:pt x="1018" y="1054"/>
                  <a:pt x="1023" y="1030"/>
                  <a:pt x="1028" y="1005"/>
                </a:cubicBezTo>
                <a:cubicBezTo>
                  <a:pt x="1029" y="1003"/>
                  <a:pt x="1027" y="998"/>
                  <a:pt x="1032" y="998"/>
                </a:cubicBezTo>
                <a:cubicBezTo>
                  <a:pt x="1038" y="998"/>
                  <a:pt x="1040" y="1003"/>
                  <a:pt x="1039" y="1007"/>
                </a:cubicBezTo>
                <a:cubicBezTo>
                  <a:pt x="1039" y="1021"/>
                  <a:pt x="1042" y="1035"/>
                  <a:pt x="1046" y="1048"/>
                </a:cubicBezTo>
                <a:cubicBezTo>
                  <a:pt x="1052" y="1071"/>
                  <a:pt x="1064" y="1092"/>
                  <a:pt x="1074" y="1114"/>
                </a:cubicBezTo>
                <a:cubicBezTo>
                  <a:pt x="1076" y="1119"/>
                  <a:pt x="1078" y="1124"/>
                  <a:pt x="1074" y="1132"/>
                </a:cubicBezTo>
                <a:cubicBezTo>
                  <a:pt x="1070" y="1121"/>
                  <a:pt x="1067" y="1112"/>
                  <a:pt x="1064" y="1104"/>
                </a:cubicBezTo>
                <a:cubicBezTo>
                  <a:pt x="1063" y="1102"/>
                  <a:pt x="1061" y="1098"/>
                  <a:pt x="1058" y="1099"/>
                </a:cubicBezTo>
                <a:cubicBezTo>
                  <a:pt x="1055" y="1100"/>
                  <a:pt x="1055" y="1103"/>
                  <a:pt x="1055" y="1106"/>
                </a:cubicBezTo>
                <a:cubicBezTo>
                  <a:pt x="1057" y="1113"/>
                  <a:pt x="1059" y="1119"/>
                  <a:pt x="1061" y="1126"/>
                </a:cubicBezTo>
                <a:cubicBezTo>
                  <a:pt x="1063" y="1130"/>
                  <a:pt x="1062" y="1131"/>
                  <a:pt x="1057" y="1132"/>
                </a:cubicBezTo>
                <a:cubicBezTo>
                  <a:pt x="1048" y="1135"/>
                  <a:pt x="1039" y="1132"/>
                  <a:pt x="1030" y="1132"/>
                </a:cubicBezTo>
                <a:cubicBezTo>
                  <a:pt x="1024" y="1131"/>
                  <a:pt x="1026" y="1127"/>
                  <a:pt x="1027" y="1124"/>
                </a:cubicBezTo>
                <a:cubicBezTo>
                  <a:pt x="1029" y="1114"/>
                  <a:pt x="1031" y="1104"/>
                  <a:pt x="1031" y="1094"/>
                </a:cubicBezTo>
                <a:cubicBezTo>
                  <a:pt x="1031" y="1090"/>
                  <a:pt x="1031" y="1087"/>
                  <a:pt x="1029" y="1084"/>
                </a:cubicBezTo>
                <a:cubicBezTo>
                  <a:pt x="1028" y="1082"/>
                  <a:pt x="1027" y="1080"/>
                  <a:pt x="1024" y="1080"/>
                </a:cubicBezTo>
                <a:cubicBezTo>
                  <a:pt x="1021" y="1081"/>
                  <a:pt x="1021" y="1083"/>
                  <a:pt x="1021" y="1085"/>
                </a:cubicBezTo>
                <a:cubicBezTo>
                  <a:pt x="1022" y="1098"/>
                  <a:pt x="1017" y="1111"/>
                  <a:pt x="1020" y="1125"/>
                </a:cubicBezTo>
                <a:cubicBezTo>
                  <a:pt x="1020" y="1128"/>
                  <a:pt x="1019" y="1131"/>
                  <a:pt x="1016" y="1129"/>
                </a:cubicBezTo>
                <a:cubicBezTo>
                  <a:pt x="1010" y="1126"/>
                  <a:pt x="1004" y="1124"/>
                  <a:pt x="1007" y="1116"/>
                </a:cubicBezTo>
                <a:close/>
                <a:moveTo>
                  <a:pt x="1119" y="1229"/>
                </a:moveTo>
                <a:cubicBezTo>
                  <a:pt x="1137" y="1233"/>
                  <a:pt x="1153" y="1242"/>
                  <a:pt x="1171" y="1245"/>
                </a:cubicBezTo>
                <a:cubicBezTo>
                  <a:pt x="1204" y="1250"/>
                  <a:pt x="1235" y="1262"/>
                  <a:pt x="1269" y="1262"/>
                </a:cubicBezTo>
                <a:cubicBezTo>
                  <a:pt x="1278" y="1263"/>
                  <a:pt x="1294" y="1250"/>
                  <a:pt x="1301" y="1237"/>
                </a:cubicBezTo>
                <a:cubicBezTo>
                  <a:pt x="1307" y="1227"/>
                  <a:pt x="1299" y="1221"/>
                  <a:pt x="1295" y="1215"/>
                </a:cubicBezTo>
                <a:cubicBezTo>
                  <a:pt x="1274" y="1190"/>
                  <a:pt x="1254" y="1165"/>
                  <a:pt x="1232" y="1141"/>
                </a:cubicBezTo>
                <a:cubicBezTo>
                  <a:pt x="1208" y="1117"/>
                  <a:pt x="1215" y="1119"/>
                  <a:pt x="1187" y="1134"/>
                </a:cubicBezTo>
                <a:cubicBezTo>
                  <a:pt x="1176" y="1141"/>
                  <a:pt x="1165" y="1151"/>
                  <a:pt x="1151" y="1140"/>
                </a:cubicBezTo>
                <a:cubicBezTo>
                  <a:pt x="1149" y="1138"/>
                  <a:pt x="1146" y="1139"/>
                  <a:pt x="1145" y="1142"/>
                </a:cubicBezTo>
                <a:cubicBezTo>
                  <a:pt x="1143" y="1144"/>
                  <a:pt x="1143" y="1146"/>
                  <a:pt x="1147" y="1147"/>
                </a:cubicBezTo>
                <a:cubicBezTo>
                  <a:pt x="1153" y="1150"/>
                  <a:pt x="1152" y="1153"/>
                  <a:pt x="1147" y="1155"/>
                </a:cubicBezTo>
                <a:cubicBezTo>
                  <a:pt x="1124" y="1165"/>
                  <a:pt x="1115" y="1185"/>
                  <a:pt x="1108" y="1207"/>
                </a:cubicBezTo>
                <a:cubicBezTo>
                  <a:pt x="1105" y="1218"/>
                  <a:pt x="1108" y="1227"/>
                  <a:pt x="1119" y="1229"/>
                </a:cubicBezTo>
                <a:close/>
                <a:moveTo>
                  <a:pt x="1166" y="1161"/>
                </a:moveTo>
                <a:cubicBezTo>
                  <a:pt x="1178" y="1155"/>
                  <a:pt x="1191" y="1149"/>
                  <a:pt x="1202" y="1141"/>
                </a:cubicBezTo>
                <a:cubicBezTo>
                  <a:pt x="1209" y="1137"/>
                  <a:pt x="1214" y="1135"/>
                  <a:pt x="1220" y="1145"/>
                </a:cubicBezTo>
                <a:cubicBezTo>
                  <a:pt x="1230" y="1162"/>
                  <a:pt x="1243" y="1176"/>
                  <a:pt x="1255" y="1191"/>
                </a:cubicBezTo>
                <a:cubicBezTo>
                  <a:pt x="1255" y="1192"/>
                  <a:pt x="1254" y="1192"/>
                  <a:pt x="1254" y="1193"/>
                </a:cubicBezTo>
                <a:cubicBezTo>
                  <a:pt x="1246" y="1188"/>
                  <a:pt x="1240" y="1181"/>
                  <a:pt x="1234" y="1175"/>
                </a:cubicBezTo>
                <a:cubicBezTo>
                  <a:pt x="1232" y="1172"/>
                  <a:pt x="1231" y="1167"/>
                  <a:pt x="1227" y="1169"/>
                </a:cubicBezTo>
                <a:cubicBezTo>
                  <a:pt x="1222" y="1170"/>
                  <a:pt x="1226" y="1175"/>
                  <a:pt x="1224" y="1179"/>
                </a:cubicBezTo>
                <a:cubicBezTo>
                  <a:pt x="1220" y="1177"/>
                  <a:pt x="1216" y="1174"/>
                  <a:pt x="1212" y="1172"/>
                </a:cubicBezTo>
                <a:cubicBezTo>
                  <a:pt x="1207" y="1171"/>
                  <a:pt x="1203" y="1173"/>
                  <a:pt x="1202" y="1177"/>
                </a:cubicBezTo>
                <a:cubicBezTo>
                  <a:pt x="1201" y="1183"/>
                  <a:pt x="1206" y="1180"/>
                  <a:pt x="1209" y="1181"/>
                </a:cubicBezTo>
                <a:cubicBezTo>
                  <a:pt x="1215" y="1183"/>
                  <a:pt x="1220" y="1189"/>
                  <a:pt x="1225" y="1193"/>
                </a:cubicBezTo>
                <a:cubicBezTo>
                  <a:pt x="1230" y="1198"/>
                  <a:pt x="1236" y="1203"/>
                  <a:pt x="1241" y="1208"/>
                </a:cubicBezTo>
                <a:cubicBezTo>
                  <a:pt x="1245" y="1211"/>
                  <a:pt x="1248" y="1214"/>
                  <a:pt x="1252" y="1207"/>
                </a:cubicBezTo>
                <a:cubicBezTo>
                  <a:pt x="1252" y="1206"/>
                  <a:pt x="1254" y="1205"/>
                  <a:pt x="1255" y="1206"/>
                </a:cubicBezTo>
                <a:cubicBezTo>
                  <a:pt x="1265" y="1212"/>
                  <a:pt x="1282" y="1209"/>
                  <a:pt x="1284" y="1227"/>
                </a:cubicBezTo>
                <a:cubicBezTo>
                  <a:pt x="1271" y="1237"/>
                  <a:pt x="1260" y="1225"/>
                  <a:pt x="1248" y="1221"/>
                </a:cubicBezTo>
                <a:cubicBezTo>
                  <a:pt x="1238" y="1218"/>
                  <a:pt x="1230" y="1213"/>
                  <a:pt x="1221" y="1209"/>
                </a:cubicBezTo>
                <a:cubicBezTo>
                  <a:pt x="1217" y="1207"/>
                  <a:pt x="1208" y="1208"/>
                  <a:pt x="1215" y="1199"/>
                </a:cubicBezTo>
                <a:cubicBezTo>
                  <a:pt x="1217" y="1198"/>
                  <a:pt x="1213" y="1194"/>
                  <a:pt x="1211" y="1192"/>
                </a:cubicBezTo>
                <a:cubicBezTo>
                  <a:pt x="1202" y="1183"/>
                  <a:pt x="1190" y="1179"/>
                  <a:pt x="1179" y="1173"/>
                </a:cubicBezTo>
                <a:cubicBezTo>
                  <a:pt x="1177" y="1172"/>
                  <a:pt x="1175" y="1172"/>
                  <a:pt x="1173" y="1174"/>
                </a:cubicBezTo>
                <a:cubicBezTo>
                  <a:pt x="1171" y="1177"/>
                  <a:pt x="1172" y="1178"/>
                  <a:pt x="1174" y="1180"/>
                </a:cubicBezTo>
                <a:cubicBezTo>
                  <a:pt x="1179" y="1186"/>
                  <a:pt x="1184" y="1191"/>
                  <a:pt x="1192" y="1194"/>
                </a:cubicBezTo>
                <a:cubicBezTo>
                  <a:pt x="1197" y="1196"/>
                  <a:pt x="1202" y="1198"/>
                  <a:pt x="1206" y="1203"/>
                </a:cubicBezTo>
                <a:cubicBezTo>
                  <a:pt x="1180" y="1201"/>
                  <a:pt x="1161" y="1186"/>
                  <a:pt x="1138" y="1177"/>
                </a:cubicBezTo>
                <a:cubicBezTo>
                  <a:pt x="1147" y="1171"/>
                  <a:pt x="1156" y="1166"/>
                  <a:pt x="1166" y="1161"/>
                </a:cubicBezTo>
                <a:close/>
                <a:moveTo>
                  <a:pt x="1128" y="1196"/>
                </a:moveTo>
                <a:cubicBezTo>
                  <a:pt x="1129" y="1192"/>
                  <a:pt x="1134" y="1188"/>
                  <a:pt x="1139" y="1191"/>
                </a:cubicBezTo>
                <a:cubicBezTo>
                  <a:pt x="1180" y="1218"/>
                  <a:pt x="1231" y="1222"/>
                  <a:pt x="1271" y="1248"/>
                </a:cubicBezTo>
                <a:cubicBezTo>
                  <a:pt x="1251" y="1245"/>
                  <a:pt x="1230" y="1245"/>
                  <a:pt x="1209" y="1238"/>
                </a:cubicBezTo>
                <a:cubicBezTo>
                  <a:pt x="1193" y="1233"/>
                  <a:pt x="1176" y="1232"/>
                  <a:pt x="1159" y="1227"/>
                </a:cubicBezTo>
                <a:cubicBezTo>
                  <a:pt x="1148" y="1224"/>
                  <a:pt x="1137" y="1218"/>
                  <a:pt x="1125" y="1216"/>
                </a:cubicBezTo>
                <a:cubicBezTo>
                  <a:pt x="1124" y="1216"/>
                  <a:pt x="1123" y="1216"/>
                  <a:pt x="1123" y="1215"/>
                </a:cubicBezTo>
                <a:cubicBezTo>
                  <a:pt x="1120" y="1207"/>
                  <a:pt x="1126" y="1202"/>
                  <a:pt x="1128" y="1196"/>
                </a:cubicBezTo>
                <a:close/>
                <a:moveTo>
                  <a:pt x="920" y="1242"/>
                </a:moveTo>
                <a:cubicBezTo>
                  <a:pt x="916" y="1246"/>
                  <a:pt x="915" y="1251"/>
                  <a:pt x="917" y="1255"/>
                </a:cubicBezTo>
                <a:cubicBezTo>
                  <a:pt x="920" y="1260"/>
                  <a:pt x="922" y="1265"/>
                  <a:pt x="926" y="1270"/>
                </a:cubicBezTo>
                <a:cubicBezTo>
                  <a:pt x="933" y="1279"/>
                  <a:pt x="950" y="1290"/>
                  <a:pt x="962" y="1291"/>
                </a:cubicBezTo>
                <a:cubicBezTo>
                  <a:pt x="1001" y="1294"/>
                  <a:pt x="1040" y="1296"/>
                  <a:pt x="1072" y="1299"/>
                </a:cubicBezTo>
                <a:cubicBezTo>
                  <a:pt x="1099" y="1300"/>
                  <a:pt x="1099" y="1300"/>
                  <a:pt x="1102" y="1278"/>
                </a:cubicBezTo>
                <a:cubicBezTo>
                  <a:pt x="1102" y="1276"/>
                  <a:pt x="1102" y="1274"/>
                  <a:pt x="1104" y="1273"/>
                </a:cubicBezTo>
                <a:cubicBezTo>
                  <a:pt x="1113" y="1266"/>
                  <a:pt x="1109" y="1258"/>
                  <a:pt x="1104" y="1251"/>
                </a:cubicBezTo>
                <a:cubicBezTo>
                  <a:pt x="1092" y="1235"/>
                  <a:pt x="1083" y="1218"/>
                  <a:pt x="1068" y="1204"/>
                </a:cubicBezTo>
                <a:cubicBezTo>
                  <a:pt x="1061" y="1198"/>
                  <a:pt x="1054" y="1192"/>
                  <a:pt x="1049" y="1184"/>
                </a:cubicBezTo>
                <a:cubicBezTo>
                  <a:pt x="1043" y="1173"/>
                  <a:pt x="1032" y="1168"/>
                  <a:pt x="1021" y="1164"/>
                </a:cubicBezTo>
                <a:cubicBezTo>
                  <a:pt x="1018" y="1163"/>
                  <a:pt x="1013" y="1165"/>
                  <a:pt x="1012" y="1159"/>
                </a:cubicBezTo>
                <a:cubicBezTo>
                  <a:pt x="1011" y="1152"/>
                  <a:pt x="1006" y="1155"/>
                  <a:pt x="1002" y="1157"/>
                </a:cubicBezTo>
                <a:cubicBezTo>
                  <a:pt x="996" y="1163"/>
                  <a:pt x="989" y="1169"/>
                  <a:pt x="983" y="1175"/>
                </a:cubicBezTo>
                <a:cubicBezTo>
                  <a:pt x="962" y="1198"/>
                  <a:pt x="942" y="1221"/>
                  <a:pt x="920" y="1242"/>
                </a:cubicBezTo>
                <a:close/>
                <a:moveTo>
                  <a:pt x="1081" y="1285"/>
                </a:moveTo>
                <a:cubicBezTo>
                  <a:pt x="1044" y="1283"/>
                  <a:pt x="1007" y="1280"/>
                  <a:pt x="970" y="1277"/>
                </a:cubicBezTo>
                <a:cubicBezTo>
                  <a:pt x="961" y="1277"/>
                  <a:pt x="951" y="1277"/>
                  <a:pt x="942" y="1278"/>
                </a:cubicBezTo>
                <a:cubicBezTo>
                  <a:pt x="942" y="1277"/>
                  <a:pt x="942" y="1276"/>
                  <a:pt x="942" y="1275"/>
                </a:cubicBezTo>
                <a:cubicBezTo>
                  <a:pt x="957" y="1274"/>
                  <a:pt x="973" y="1273"/>
                  <a:pt x="989" y="1271"/>
                </a:cubicBezTo>
                <a:cubicBezTo>
                  <a:pt x="1020" y="1266"/>
                  <a:pt x="1051" y="1275"/>
                  <a:pt x="1082" y="1274"/>
                </a:cubicBezTo>
                <a:cubicBezTo>
                  <a:pt x="1088" y="1274"/>
                  <a:pt x="1087" y="1278"/>
                  <a:pt x="1087" y="1281"/>
                </a:cubicBezTo>
                <a:cubicBezTo>
                  <a:pt x="1087" y="1285"/>
                  <a:pt x="1085" y="1286"/>
                  <a:pt x="1081" y="1285"/>
                </a:cubicBezTo>
                <a:close/>
                <a:moveTo>
                  <a:pt x="989" y="1189"/>
                </a:moveTo>
                <a:cubicBezTo>
                  <a:pt x="994" y="1184"/>
                  <a:pt x="998" y="1174"/>
                  <a:pt x="1004" y="1175"/>
                </a:cubicBezTo>
                <a:cubicBezTo>
                  <a:pt x="1016" y="1178"/>
                  <a:pt x="1029" y="1179"/>
                  <a:pt x="1038" y="1191"/>
                </a:cubicBezTo>
                <a:cubicBezTo>
                  <a:pt x="1044" y="1201"/>
                  <a:pt x="1052" y="1210"/>
                  <a:pt x="1061" y="1218"/>
                </a:cubicBezTo>
                <a:cubicBezTo>
                  <a:pt x="1073" y="1230"/>
                  <a:pt x="1081" y="1244"/>
                  <a:pt x="1091" y="1259"/>
                </a:cubicBezTo>
                <a:cubicBezTo>
                  <a:pt x="1045" y="1259"/>
                  <a:pt x="1045" y="1259"/>
                  <a:pt x="1045" y="1259"/>
                </a:cubicBezTo>
                <a:cubicBezTo>
                  <a:pt x="1049" y="1250"/>
                  <a:pt x="1048" y="1247"/>
                  <a:pt x="1023" y="1244"/>
                </a:cubicBezTo>
                <a:cubicBezTo>
                  <a:pt x="1028" y="1243"/>
                  <a:pt x="1033" y="1243"/>
                  <a:pt x="1037" y="1242"/>
                </a:cubicBezTo>
                <a:cubicBezTo>
                  <a:pt x="1042" y="1240"/>
                  <a:pt x="1047" y="1241"/>
                  <a:pt x="1052" y="1242"/>
                </a:cubicBezTo>
                <a:cubicBezTo>
                  <a:pt x="1055" y="1243"/>
                  <a:pt x="1058" y="1243"/>
                  <a:pt x="1059" y="1240"/>
                </a:cubicBezTo>
                <a:cubicBezTo>
                  <a:pt x="1060" y="1235"/>
                  <a:pt x="1056" y="1233"/>
                  <a:pt x="1053" y="1232"/>
                </a:cubicBezTo>
                <a:cubicBezTo>
                  <a:pt x="1042" y="1228"/>
                  <a:pt x="1030" y="1228"/>
                  <a:pt x="1019" y="1231"/>
                </a:cubicBezTo>
                <a:cubicBezTo>
                  <a:pt x="1006" y="1234"/>
                  <a:pt x="992" y="1235"/>
                  <a:pt x="982" y="1242"/>
                </a:cubicBezTo>
                <a:cubicBezTo>
                  <a:pt x="976" y="1246"/>
                  <a:pt x="964" y="1246"/>
                  <a:pt x="963" y="1257"/>
                </a:cubicBezTo>
                <a:cubicBezTo>
                  <a:pt x="963" y="1257"/>
                  <a:pt x="963" y="1258"/>
                  <a:pt x="963" y="1258"/>
                </a:cubicBezTo>
                <a:cubicBezTo>
                  <a:pt x="959" y="1263"/>
                  <a:pt x="936" y="1258"/>
                  <a:pt x="933" y="1251"/>
                </a:cubicBezTo>
                <a:cubicBezTo>
                  <a:pt x="937" y="1255"/>
                  <a:pt x="941" y="1255"/>
                  <a:pt x="945" y="1253"/>
                </a:cubicBezTo>
                <a:cubicBezTo>
                  <a:pt x="957" y="1248"/>
                  <a:pt x="966" y="1240"/>
                  <a:pt x="976" y="1233"/>
                </a:cubicBezTo>
                <a:cubicBezTo>
                  <a:pt x="987" y="1227"/>
                  <a:pt x="997" y="1220"/>
                  <a:pt x="1009" y="1217"/>
                </a:cubicBezTo>
                <a:cubicBezTo>
                  <a:pt x="1013" y="1216"/>
                  <a:pt x="1017" y="1213"/>
                  <a:pt x="1015" y="1208"/>
                </a:cubicBezTo>
                <a:cubicBezTo>
                  <a:pt x="1014" y="1202"/>
                  <a:pt x="1009" y="1207"/>
                  <a:pt x="1006" y="1208"/>
                </a:cubicBezTo>
                <a:cubicBezTo>
                  <a:pt x="984" y="1211"/>
                  <a:pt x="968" y="1227"/>
                  <a:pt x="949" y="1239"/>
                </a:cubicBezTo>
                <a:cubicBezTo>
                  <a:pt x="949" y="1238"/>
                  <a:pt x="948" y="1237"/>
                  <a:pt x="948" y="1236"/>
                </a:cubicBezTo>
                <a:cubicBezTo>
                  <a:pt x="957" y="1218"/>
                  <a:pt x="977" y="1209"/>
                  <a:pt x="987" y="1191"/>
                </a:cubicBezTo>
                <a:cubicBezTo>
                  <a:pt x="988" y="1190"/>
                  <a:pt x="989" y="1190"/>
                  <a:pt x="989" y="1189"/>
                </a:cubicBezTo>
                <a:close/>
                <a:moveTo>
                  <a:pt x="1425" y="1187"/>
                </a:moveTo>
                <a:cubicBezTo>
                  <a:pt x="1428" y="1188"/>
                  <a:pt x="1430" y="1185"/>
                  <a:pt x="1430" y="1184"/>
                </a:cubicBezTo>
                <a:cubicBezTo>
                  <a:pt x="1428" y="1179"/>
                  <a:pt x="1424" y="1175"/>
                  <a:pt x="1419" y="1172"/>
                </a:cubicBezTo>
                <a:cubicBezTo>
                  <a:pt x="1417" y="1171"/>
                  <a:pt x="1415" y="1173"/>
                  <a:pt x="1415" y="1176"/>
                </a:cubicBezTo>
                <a:cubicBezTo>
                  <a:pt x="1416" y="1182"/>
                  <a:pt x="1421" y="1184"/>
                  <a:pt x="1425" y="1187"/>
                </a:cubicBezTo>
                <a:close/>
                <a:moveTo>
                  <a:pt x="1048" y="1123"/>
                </a:moveTo>
                <a:cubicBezTo>
                  <a:pt x="1053" y="1122"/>
                  <a:pt x="1051" y="1117"/>
                  <a:pt x="1050" y="1114"/>
                </a:cubicBezTo>
                <a:cubicBezTo>
                  <a:pt x="1049" y="1105"/>
                  <a:pt x="1047" y="1095"/>
                  <a:pt x="1045" y="1085"/>
                </a:cubicBezTo>
                <a:cubicBezTo>
                  <a:pt x="1045" y="1082"/>
                  <a:pt x="1047" y="1076"/>
                  <a:pt x="1041" y="1077"/>
                </a:cubicBezTo>
                <a:cubicBezTo>
                  <a:pt x="1037" y="1078"/>
                  <a:pt x="1036" y="1083"/>
                  <a:pt x="1036" y="1088"/>
                </a:cubicBezTo>
                <a:cubicBezTo>
                  <a:pt x="1039" y="1097"/>
                  <a:pt x="1036" y="1108"/>
                  <a:pt x="1042" y="1117"/>
                </a:cubicBezTo>
                <a:cubicBezTo>
                  <a:pt x="1043" y="1119"/>
                  <a:pt x="1044" y="1124"/>
                  <a:pt x="1048" y="1123"/>
                </a:cubicBezTo>
                <a:close/>
                <a:moveTo>
                  <a:pt x="1336" y="941"/>
                </a:moveTo>
                <a:cubicBezTo>
                  <a:pt x="1336" y="941"/>
                  <a:pt x="1336" y="941"/>
                  <a:pt x="1336" y="941"/>
                </a:cubicBezTo>
                <a:cubicBezTo>
                  <a:pt x="1336" y="941"/>
                  <a:pt x="1336" y="941"/>
                  <a:pt x="1336" y="941"/>
                </a:cubicBezTo>
                <a:close/>
                <a:moveTo>
                  <a:pt x="1391" y="872"/>
                </a:moveTo>
                <a:cubicBezTo>
                  <a:pt x="1380" y="869"/>
                  <a:pt x="1367" y="872"/>
                  <a:pt x="1356" y="867"/>
                </a:cubicBezTo>
                <a:cubicBezTo>
                  <a:pt x="1357" y="862"/>
                  <a:pt x="1361" y="861"/>
                  <a:pt x="1365" y="861"/>
                </a:cubicBezTo>
                <a:cubicBezTo>
                  <a:pt x="1375" y="861"/>
                  <a:pt x="1385" y="860"/>
                  <a:pt x="1394" y="862"/>
                </a:cubicBezTo>
                <a:cubicBezTo>
                  <a:pt x="1403" y="864"/>
                  <a:pt x="1408" y="861"/>
                  <a:pt x="1409" y="849"/>
                </a:cubicBezTo>
                <a:cubicBezTo>
                  <a:pt x="1410" y="843"/>
                  <a:pt x="1405" y="842"/>
                  <a:pt x="1400" y="841"/>
                </a:cubicBezTo>
                <a:cubicBezTo>
                  <a:pt x="1390" y="837"/>
                  <a:pt x="1379" y="840"/>
                  <a:pt x="1366" y="838"/>
                </a:cubicBezTo>
                <a:cubicBezTo>
                  <a:pt x="1381" y="831"/>
                  <a:pt x="1396" y="834"/>
                  <a:pt x="1407" y="823"/>
                </a:cubicBezTo>
                <a:cubicBezTo>
                  <a:pt x="1408" y="821"/>
                  <a:pt x="1412" y="821"/>
                  <a:pt x="1412" y="817"/>
                </a:cubicBezTo>
                <a:cubicBezTo>
                  <a:pt x="1412" y="814"/>
                  <a:pt x="1410" y="811"/>
                  <a:pt x="1408" y="811"/>
                </a:cubicBezTo>
                <a:cubicBezTo>
                  <a:pt x="1398" y="809"/>
                  <a:pt x="1388" y="804"/>
                  <a:pt x="1377" y="809"/>
                </a:cubicBezTo>
                <a:cubicBezTo>
                  <a:pt x="1372" y="811"/>
                  <a:pt x="1366" y="812"/>
                  <a:pt x="1362" y="815"/>
                </a:cubicBezTo>
                <a:cubicBezTo>
                  <a:pt x="1358" y="817"/>
                  <a:pt x="1357" y="816"/>
                  <a:pt x="1355" y="813"/>
                </a:cubicBezTo>
                <a:cubicBezTo>
                  <a:pt x="1353" y="809"/>
                  <a:pt x="1355" y="808"/>
                  <a:pt x="1358" y="807"/>
                </a:cubicBezTo>
                <a:cubicBezTo>
                  <a:pt x="1365" y="805"/>
                  <a:pt x="1372" y="803"/>
                  <a:pt x="1378" y="801"/>
                </a:cubicBezTo>
                <a:cubicBezTo>
                  <a:pt x="1382" y="800"/>
                  <a:pt x="1386" y="799"/>
                  <a:pt x="1385" y="794"/>
                </a:cubicBezTo>
                <a:cubicBezTo>
                  <a:pt x="1383" y="789"/>
                  <a:pt x="1380" y="786"/>
                  <a:pt x="1375" y="788"/>
                </a:cubicBezTo>
                <a:cubicBezTo>
                  <a:pt x="1370" y="789"/>
                  <a:pt x="1365" y="791"/>
                  <a:pt x="1361" y="792"/>
                </a:cubicBezTo>
                <a:cubicBezTo>
                  <a:pt x="1360" y="794"/>
                  <a:pt x="1359" y="794"/>
                  <a:pt x="1357" y="793"/>
                </a:cubicBezTo>
                <a:cubicBezTo>
                  <a:pt x="1358" y="792"/>
                  <a:pt x="1358" y="791"/>
                  <a:pt x="1359" y="790"/>
                </a:cubicBezTo>
                <a:cubicBezTo>
                  <a:pt x="1361" y="785"/>
                  <a:pt x="1358" y="779"/>
                  <a:pt x="1362" y="774"/>
                </a:cubicBezTo>
                <a:cubicBezTo>
                  <a:pt x="1363" y="772"/>
                  <a:pt x="1360" y="766"/>
                  <a:pt x="1356" y="766"/>
                </a:cubicBezTo>
                <a:cubicBezTo>
                  <a:pt x="1352" y="765"/>
                  <a:pt x="1351" y="768"/>
                  <a:pt x="1351" y="772"/>
                </a:cubicBezTo>
                <a:cubicBezTo>
                  <a:pt x="1349" y="778"/>
                  <a:pt x="1344" y="782"/>
                  <a:pt x="1341" y="788"/>
                </a:cubicBezTo>
                <a:cubicBezTo>
                  <a:pt x="1338" y="794"/>
                  <a:pt x="1335" y="790"/>
                  <a:pt x="1332" y="788"/>
                </a:cubicBezTo>
                <a:cubicBezTo>
                  <a:pt x="1326" y="786"/>
                  <a:pt x="1328" y="783"/>
                  <a:pt x="1330" y="780"/>
                </a:cubicBezTo>
                <a:cubicBezTo>
                  <a:pt x="1338" y="770"/>
                  <a:pt x="1345" y="761"/>
                  <a:pt x="1356" y="755"/>
                </a:cubicBezTo>
                <a:cubicBezTo>
                  <a:pt x="1359" y="754"/>
                  <a:pt x="1365" y="753"/>
                  <a:pt x="1362" y="747"/>
                </a:cubicBezTo>
                <a:cubicBezTo>
                  <a:pt x="1359" y="742"/>
                  <a:pt x="1355" y="745"/>
                  <a:pt x="1351" y="746"/>
                </a:cubicBezTo>
                <a:cubicBezTo>
                  <a:pt x="1337" y="751"/>
                  <a:pt x="1329" y="762"/>
                  <a:pt x="1322" y="774"/>
                </a:cubicBezTo>
                <a:cubicBezTo>
                  <a:pt x="1318" y="781"/>
                  <a:pt x="1315" y="781"/>
                  <a:pt x="1310" y="776"/>
                </a:cubicBezTo>
                <a:cubicBezTo>
                  <a:pt x="1314" y="770"/>
                  <a:pt x="1319" y="765"/>
                  <a:pt x="1319" y="758"/>
                </a:cubicBezTo>
                <a:cubicBezTo>
                  <a:pt x="1319" y="755"/>
                  <a:pt x="1319" y="750"/>
                  <a:pt x="1314" y="750"/>
                </a:cubicBezTo>
                <a:cubicBezTo>
                  <a:pt x="1310" y="750"/>
                  <a:pt x="1310" y="754"/>
                  <a:pt x="1310" y="757"/>
                </a:cubicBezTo>
                <a:cubicBezTo>
                  <a:pt x="1310" y="763"/>
                  <a:pt x="1306" y="767"/>
                  <a:pt x="1302" y="771"/>
                </a:cubicBezTo>
                <a:cubicBezTo>
                  <a:pt x="1299" y="774"/>
                  <a:pt x="1296" y="768"/>
                  <a:pt x="1292" y="767"/>
                </a:cubicBezTo>
                <a:cubicBezTo>
                  <a:pt x="1289" y="767"/>
                  <a:pt x="1285" y="765"/>
                  <a:pt x="1282" y="765"/>
                </a:cubicBezTo>
                <a:cubicBezTo>
                  <a:pt x="1275" y="766"/>
                  <a:pt x="1275" y="763"/>
                  <a:pt x="1276" y="758"/>
                </a:cubicBezTo>
                <a:cubicBezTo>
                  <a:pt x="1278" y="749"/>
                  <a:pt x="1280" y="740"/>
                  <a:pt x="1282" y="731"/>
                </a:cubicBezTo>
                <a:cubicBezTo>
                  <a:pt x="1283" y="727"/>
                  <a:pt x="1283" y="724"/>
                  <a:pt x="1279" y="722"/>
                </a:cubicBezTo>
                <a:cubicBezTo>
                  <a:pt x="1275" y="720"/>
                  <a:pt x="1274" y="723"/>
                  <a:pt x="1271" y="725"/>
                </a:cubicBezTo>
                <a:cubicBezTo>
                  <a:pt x="1266" y="730"/>
                  <a:pt x="1264" y="735"/>
                  <a:pt x="1265" y="742"/>
                </a:cubicBezTo>
                <a:cubicBezTo>
                  <a:pt x="1266" y="749"/>
                  <a:pt x="1262" y="757"/>
                  <a:pt x="1264" y="764"/>
                </a:cubicBezTo>
                <a:cubicBezTo>
                  <a:pt x="1265" y="766"/>
                  <a:pt x="1264" y="768"/>
                  <a:pt x="1261" y="767"/>
                </a:cubicBezTo>
                <a:cubicBezTo>
                  <a:pt x="1256" y="766"/>
                  <a:pt x="1252" y="771"/>
                  <a:pt x="1247" y="769"/>
                </a:cubicBezTo>
                <a:cubicBezTo>
                  <a:pt x="1248" y="761"/>
                  <a:pt x="1250" y="753"/>
                  <a:pt x="1252" y="746"/>
                </a:cubicBezTo>
                <a:cubicBezTo>
                  <a:pt x="1253" y="742"/>
                  <a:pt x="1256" y="740"/>
                  <a:pt x="1253" y="736"/>
                </a:cubicBezTo>
                <a:cubicBezTo>
                  <a:pt x="1250" y="733"/>
                  <a:pt x="1247" y="735"/>
                  <a:pt x="1245" y="736"/>
                </a:cubicBezTo>
                <a:cubicBezTo>
                  <a:pt x="1239" y="736"/>
                  <a:pt x="1238" y="739"/>
                  <a:pt x="1238" y="744"/>
                </a:cubicBezTo>
                <a:cubicBezTo>
                  <a:pt x="1238" y="753"/>
                  <a:pt x="1233" y="762"/>
                  <a:pt x="1237" y="771"/>
                </a:cubicBezTo>
                <a:cubicBezTo>
                  <a:pt x="1238" y="775"/>
                  <a:pt x="1235" y="775"/>
                  <a:pt x="1234" y="775"/>
                </a:cubicBezTo>
                <a:cubicBezTo>
                  <a:pt x="1230" y="776"/>
                  <a:pt x="1232" y="773"/>
                  <a:pt x="1232" y="772"/>
                </a:cubicBezTo>
                <a:cubicBezTo>
                  <a:pt x="1232" y="763"/>
                  <a:pt x="1230" y="755"/>
                  <a:pt x="1227" y="747"/>
                </a:cubicBezTo>
                <a:cubicBezTo>
                  <a:pt x="1225" y="743"/>
                  <a:pt x="1223" y="736"/>
                  <a:pt x="1217" y="739"/>
                </a:cubicBezTo>
                <a:cubicBezTo>
                  <a:pt x="1213" y="741"/>
                  <a:pt x="1215" y="747"/>
                  <a:pt x="1217" y="751"/>
                </a:cubicBezTo>
                <a:cubicBezTo>
                  <a:pt x="1219" y="755"/>
                  <a:pt x="1220" y="760"/>
                  <a:pt x="1221" y="765"/>
                </a:cubicBezTo>
                <a:cubicBezTo>
                  <a:pt x="1222" y="770"/>
                  <a:pt x="1226" y="776"/>
                  <a:pt x="1223" y="785"/>
                </a:cubicBezTo>
                <a:cubicBezTo>
                  <a:pt x="1216" y="771"/>
                  <a:pt x="1215" y="758"/>
                  <a:pt x="1212" y="745"/>
                </a:cubicBezTo>
                <a:cubicBezTo>
                  <a:pt x="1208" y="729"/>
                  <a:pt x="1208" y="728"/>
                  <a:pt x="1225" y="727"/>
                </a:cubicBezTo>
                <a:cubicBezTo>
                  <a:pt x="1226" y="727"/>
                  <a:pt x="1226" y="726"/>
                  <a:pt x="1227" y="725"/>
                </a:cubicBezTo>
                <a:cubicBezTo>
                  <a:pt x="1220" y="720"/>
                  <a:pt x="1213" y="718"/>
                  <a:pt x="1205" y="718"/>
                </a:cubicBezTo>
                <a:cubicBezTo>
                  <a:pt x="1198" y="718"/>
                  <a:pt x="1195" y="722"/>
                  <a:pt x="1196" y="728"/>
                </a:cubicBezTo>
                <a:cubicBezTo>
                  <a:pt x="1198" y="742"/>
                  <a:pt x="1197" y="758"/>
                  <a:pt x="1204" y="771"/>
                </a:cubicBezTo>
                <a:cubicBezTo>
                  <a:pt x="1207" y="776"/>
                  <a:pt x="1209" y="780"/>
                  <a:pt x="1211" y="785"/>
                </a:cubicBezTo>
                <a:cubicBezTo>
                  <a:pt x="1212" y="787"/>
                  <a:pt x="1214" y="789"/>
                  <a:pt x="1211" y="790"/>
                </a:cubicBezTo>
                <a:cubicBezTo>
                  <a:pt x="1208" y="792"/>
                  <a:pt x="1208" y="788"/>
                  <a:pt x="1208" y="787"/>
                </a:cubicBezTo>
                <a:cubicBezTo>
                  <a:pt x="1202" y="776"/>
                  <a:pt x="1196" y="766"/>
                  <a:pt x="1187" y="758"/>
                </a:cubicBezTo>
                <a:cubicBezTo>
                  <a:pt x="1184" y="756"/>
                  <a:pt x="1181" y="752"/>
                  <a:pt x="1178" y="757"/>
                </a:cubicBezTo>
                <a:cubicBezTo>
                  <a:pt x="1174" y="763"/>
                  <a:pt x="1171" y="763"/>
                  <a:pt x="1166" y="757"/>
                </a:cubicBezTo>
                <a:cubicBezTo>
                  <a:pt x="1162" y="751"/>
                  <a:pt x="1159" y="745"/>
                  <a:pt x="1155" y="739"/>
                </a:cubicBezTo>
                <a:cubicBezTo>
                  <a:pt x="1151" y="735"/>
                  <a:pt x="1147" y="731"/>
                  <a:pt x="1141" y="735"/>
                </a:cubicBezTo>
                <a:cubicBezTo>
                  <a:pt x="1136" y="740"/>
                  <a:pt x="1140" y="744"/>
                  <a:pt x="1144" y="748"/>
                </a:cubicBezTo>
                <a:cubicBezTo>
                  <a:pt x="1155" y="762"/>
                  <a:pt x="1162" y="780"/>
                  <a:pt x="1173" y="794"/>
                </a:cubicBezTo>
                <a:cubicBezTo>
                  <a:pt x="1153" y="786"/>
                  <a:pt x="1134" y="777"/>
                  <a:pt x="1113" y="771"/>
                </a:cubicBezTo>
                <a:cubicBezTo>
                  <a:pt x="1110" y="770"/>
                  <a:pt x="1108" y="769"/>
                  <a:pt x="1105" y="772"/>
                </a:cubicBezTo>
                <a:cubicBezTo>
                  <a:pt x="1102" y="775"/>
                  <a:pt x="1106" y="777"/>
                  <a:pt x="1107" y="779"/>
                </a:cubicBezTo>
                <a:cubicBezTo>
                  <a:pt x="1112" y="785"/>
                  <a:pt x="1119" y="787"/>
                  <a:pt x="1125" y="790"/>
                </a:cubicBezTo>
                <a:cubicBezTo>
                  <a:pt x="1143" y="796"/>
                  <a:pt x="1160" y="803"/>
                  <a:pt x="1176" y="814"/>
                </a:cubicBezTo>
                <a:cubicBezTo>
                  <a:pt x="1177" y="814"/>
                  <a:pt x="1178" y="815"/>
                  <a:pt x="1177" y="816"/>
                </a:cubicBezTo>
                <a:cubicBezTo>
                  <a:pt x="1177" y="816"/>
                  <a:pt x="1175" y="816"/>
                  <a:pt x="1174" y="816"/>
                </a:cubicBezTo>
                <a:cubicBezTo>
                  <a:pt x="1169" y="814"/>
                  <a:pt x="1164" y="812"/>
                  <a:pt x="1159" y="810"/>
                </a:cubicBezTo>
                <a:cubicBezTo>
                  <a:pt x="1148" y="805"/>
                  <a:pt x="1135" y="815"/>
                  <a:pt x="1124" y="806"/>
                </a:cubicBezTo>
                <a:cubicBezTo>
                  <a:pt x="1124" y="805"/>
                  <a:pt x="1122" y="807"/>
                  <a:pt x="1121" y="808"/>
                </a:cubicBezTo>
                <a:cubicBezTo>
                  <a:pt x="1120" y="809"/>
                  <a:pt x="1121" y="811"/>
                  <a:pt x="1122" y="812"/>
                </a:cubicBezTo>
                <a:cubicBezTo>
                  <a:pt x="1124" y="814"/>
                  <a:pt x="1128" y="816"/>
                  <a:pt x="1131" y="818"/>
                </a:cubicBezTo>
                <a:cubicBezTo>
                  <a:pt x="1140" y="821"/>
                  <a:pt x="1149" y="825"/>
                  <a:pt x="1161" y="830"/>
                </a:cubicBezTo>
                <a:cubicBezTo>
                  <a:pt x="1150" y="833"/>
                  <a:pt x="1141" y="835"/>
                  <a:pt x="1132" y="837"/>
                </a:cubicBezTo>
                <a:cubicBezTo>
                  <a:pt x="1129" y="838"/>
                  <a:pt x="1125" y="838"/>
                  <a:pt x="1125" y="842"/>
                </a:cubicBezTo>
                <a:cubicBezTo>
                  <a:pt x="1125" y="845"/>
                  <a:pt x="1128" y="848"/>
                  <a:pt x="1131" y="849"/>
                </a:cubicBezTo>
                <a:cubicBezTo>
                  <a:pt x="1135" y="851"/>
                  <a:pt x="1139" y="850"/>
                  <a:pt x="1143" y="849"/>
                </a:cubicBezTo>
                <a:cubicBezTo>
                  <a:pt x="1149" y="847"/>
                  <a:pt x="1155" y="845"/>
                  <a:pt x="1162" y="844"/>
                </a:cubicBezTo>
                <a:cubicBezTo>
                  <a:pt x="1162" y="861"/>
                  <a:pt x="1162" y="861"/>
                  <a:pt x="1146" y="861"/>
                </a:cubicBezTo>
                <a:cubicBezTo>
                  <a:pt x="1140" y="862"/>
                  <a:pt x="1135" y="862"/>
                  <a:pt x="1129" y="862"/>
                </a:cubicBezTo>
                <a:cubicBezTo>
                  <a:pt x="1124" y="863"/>
                  <a:pt x="1114" y="859"/>
                  <a:pt x="1114" y="865"/>
                </a:cubicBezTo>
                <a:cubicBezTo>
                  <a:pt x="1114" y="874"/>
                  <a:pt x="1124" y="871"/>
                  <a:pt x="1130" y="872"/>
                </a:cubicBezTo>
                <a:cubicBezTo>
                  <a:pt x="1130" y="872"/>
                  <a:pt x="1131" y="873"/>
                  <a:pt x="1131" y="873"/>
                </a:cubicBezTo>
                <a:cubicBezTo>
                  <a:pt x="1120" y="878"/>
                  <a:pt x="1120" y="878"/>
                  <a:pt x="1128" y="885"/>
                </a:cubicBezTo>
                <a:cubicBezTo>
                  <a:pt x="1124" y="888"/>
                  <a:pt x="1118" y="882"/>
                  <a:pt x="1116" y="888"/>
                </a:cubicBezTo>
                <a:cubicBezTo>
                  <a:pt x="1115" y="891"/>
                  <a:pt x="1115" y="894"/>
                  <a:pt x="1117" y="896"/>
                </a:cubicBezTo>
                <a:cubicBezTo>
                  <a:pt x="1120" y="899"/>
                  <a:pt x="1123" y="902"/>
                  <a:pt x="1128" y="900"/>
                </a:cubicBezTo>
                <a:cubicBezTo>
                  <a:pt x="1131" y="899"/>
                  <a:pt x="1134" y="898"/>
                  <a:pt x="1137" y="896"/>
                </a:cubicBezTo>
                <a:cubicBezTo>
                  <a:pt x="1146" y="890"/>
                  <a:pt x="1155" y="884"/>
                  <a:pt x="1163" y="879"/>
                </a:cubicBezTo>
                <a:cubicBezTo>
                  <a:pt x="1166" y="884"/>
                  <a:pt x="1162" y="887"/>
                  <a:pt x="1159" y="890"/>
                </a:cubicBezTo>
                <a:cubicBezTo>
                  <a:pt x="1155" y="894"/>
                  <a:pt x="1147" y="898"/>
                  <a:pt x="1148" y="901"/>
                </a:cubicBezTo>
                <a:cubicBezTo>
                  <a:pt x="1150" y="910"/>
                  <a:pt x="1144" y="912"/>
                  <a:pt x="1140" y="916"/>
                </a:cubicBezTo>
                <a:cubicBezTo>
                  <a:pt x="1137" y="918"/>
                  <a:pt x="1132" y="918"/>
                  <a:pt x="1136" y="923"/>
                </a:cubicBezTo>
                <a:cubicBezTo>
                  <a:pt x="1139" y="927"/>
                  <a:pt x="1142" y="927"/>
                  <a:pt x="1146" y="923"/>
                </a:cubicBezTo>
                <a:cubicBezTo>
                  <a:pt x="1153" y="915"/>
                  <a:pt x="1161" y="906"/>
                  <a:pt x="1168" y="897"/>
                </a:cubicBezTo>
                <a:cubicBezTo>
                  <a:pt x="1171" y="902"/>
                  <a:pt x="1174" y="904"/>
                  <a:pt x="1170" y="908"/>
                </a:cubicBezTo>
                <a:cubicBezTo>
                  <a:pt x="1166" y="912"/>
                  <a:pt x="1162" y="916"/>
                  <a:pt x="1158" y="921"/>
                </a:cubicBezTo>
                <a:cubicBezTo>
                  <a:pt x="1157" y="923"/>
                  <a:pt x="1150" y="924"/>
                  <a:pt x="1155" y="929"/>
                </a:cubicBezTo>
                <a:cubicBezTo>
                  <a:pt x="1159" y="933"/>
                  <a:pt x="1162" y="929"/>
                  <a:pt x="1165" y="926"/>
                </a:cubicBezTo>
                <a:cubicBezTo>
                  <a:pt x="1169" y="921"/>
                  <a:pt x="1173" y="914"/>
                  <a:pt x="1180" y="913"/>
                </a:cubicBezTo>
                <a:cubicBezTo>
                  <a:pt x="1173" y="923"/>
                  <a:pt x="1164" y="932"/>
                  <a:pt x="1156" y="942"/>
                </a:cubicBezTo>
                <a:cubicBezTo>
                  <a:pt x="1155" y="943"/>
                  <a:pt x="1154" y="943"/>
                  <a:pt x="1152" y="942"/>
                </a:cubicBezTo>
                <a:cubicBezTo>
                  <a:pt x="1149" y="941"/>
                  <a:pt x="1146" y="939"/>
                  <a:pt x="1144" y="944"/>
                </a:cubicBezTo>
                <a:cubicBezTo>
                  <a:pt x="1143" y="949"/>
                  <a:pt x="1143" y="953"/>
                  <a:pt x="1146" y="957"/>
                </a:cubicBezTo>
                <a:cubicBezTo>
                  <a:pt x="1150" y="960"/>
                  <a:pt x="1154" y="961"/>
                  <a:pt x="1157" y="958"/>
                </a:cubicBezTo>
                <a:cubicBezTo>
                  <a:pt x="1161" y="956"/>
                  <a:pt x="1164" y="952"/>
                  <a:pt x="1168" y="949"/>
                </a:cubicBezTo>
                <a:cubicBezTo>
                  <a:pt x="1170" y="947"/>
                  <a:pt x="1171" y="944"/>
                  <a:pt x="1173" y="946"/>
                </a:cubicBezTo>
                <a:cubicBezTo>
                  <a:pt x="1181" y="952"/>
                  <a:pt x="1181" y="945"/>
                  <a:pt x="1182" y="940"/>
                </a:cubicBezTo>
                <a:cubicBezTo>
                  <a:pt x="1186" y="925"/>
                  <a:pt x="1193" y="923"/>
                  <a:pt x="1203" y="931"/>
                </a:cubicBezTo>
                <a:cubicBezTo>
                  <a:pt x="1206" y="935"/>
                  <a:pt x="1207" y="937"/>
                  <a:pt x="1204" y="940"/>
                </a:cubicBezTo>
                <a:cubicBezTo>
                  <a:pt x="1201" y="945"/>
                  <a:pt x="1199" y="950"/>
                  <a:pt x="1196" y="953"/>
                </a:cubicBezTo>
                <a:cubicBezTo>
                  <a:pt x="1193" y="957"/>
                  <a:pt x="1193" y="959"/>
                  <a:pt x="1196" y="961"/>
                </a:cubicBezTo>
                <a:cubicBezTo>
                  <a:pt x="1200" y="963"/>
                  <a:pt x="1203" y="962"/>
                  <a:pt x="1204" y="958"/>
                </a:cubicBezTo>
                <a:cubicBezTo>
                  <a:pt x="1206" y="954"/>
                  <a:pt x="1209" y="949"/>
                  <a:pt x="1211" y="944"/>
                </a:cubicBezTo>
                <a:cubicBezTo>
                  <a:pt x="1212" y="942"/>
                  <a:pt x="1213" y="938"/>
                  <a:pt x="1217" y="940"/>
                </a:cubicBezTo>
                <a:cubicBezTo>
                  <a:pt x="1222" y="941"/>
                  <a:pt x="1220" y="945"/>
                  <a:pt x="1220" y="948"/>
                </a:cubicBezTo>
                <a:cubicBezTo>
                  <a:pt x="1218" y="964"/>
                  <a:pt x="1216" y="979"/>
                  <a:pt x="1206" y="992"/>
                </a:cubicBezTo>
                <a:cubicBezTo>
                  <a:pt x="1205" y="994"/>
                  <a:pt x="1206" y="997"/>
                  <a:pt x="1208" y="999"/>
                </a:cubicBezTo>
                <a:cubicBezTo>
                  <a:pt x="1210" y="1001"/>
                  <a:pt x="1213" y="1000"/>
                  <a:pt x="1215" y="998"/>
                </a:cubicBezTo>
                <a:cubicBezTo>
                  <a:pt x="1219" y="995"/>
                  <a:pt x="1222" y="991"/>
                  <a:pt x="1225" y="987"/>
                </a:cubicBezTo>
                <a:cubicBezTo>
                  <a:pt x="1230" y="978"/>
                  <a:pt x="1231" y="969"/>
                  <a:pt x="1235" y="960"/>
                </a:cubicBezTo>
                <a:cubicBezTo>
                  <a:pt x="1236" y="963"/>
                  <a:pt x="1237" y="967"/>
                  <a:pt x="1239" y="970"/>
                </a:cubicBezTo>
                <a:cubicBezTo>
                  <a:pt x="1241" y="972"/>
                  <a:pt x="1243" y="976"/>
                  <a:pt x="1247" y="974"/>
                </a:cubicBezTo>
                <a:cubicBezTo>
                  <a:pt x="1252" y="972"/>
                  <a:pt x="1248" y="969"/>
                  <a:pt x="1247" y="966"/>
                </a:cubicBezTo>
                <a:cubicBezTo>
                  <a:pt x="1246" y="963"/>
                  <a:pt x="1245" y="960"/>
                  <a:pt x="1244" y="958"/>
                </a:cubicBezTo>
                <a:cubicBezTo>
                  <a:pt x="1243" y="955"/>
                  <a:pt x="1241" y="950"/>
                  <a:pt x="1244" y="949"/>
                </a:cubicBezTo>
                <a:cubicBezTo>
                  <a:pt x="1248" y="946"/>
                  <a:pt x="1253" y="950"/>
                  <a:pt x="1257" y="950"/>
                </a:cubicBezTo>
                <a:cubicBezTo>
                  <a:pt x="1262" y="951"/>
                  <a:pt x="1261" y="955"/>
                  <a:pt x="1260" y="956"/>
                </a:cubicBezTo>
                <a:cubicBezTo>
                  <a:pt x="1254" y="973"/>
                  <a:pt x="1261" y="988"/>
                  <a:pt x="1266" y="1003"/>
                </a:cubicBezTo>
                <a:cubicBezTo>
                  <a:pt x="1267" y="1007"/>
                  <a:pt x="1268" y="1012"/>
                  <a:pt x="1274" y="1011"/>
                </a:cubicBezTo>
                <a:cubicBezTo>
                  <a:pt x="1280" y="1010"/>
                  <a:pt x="1280" y="1005"/>
                  <a:pt x="1279" y="1000"/>
                </a:cubicBezTo>
                <a:cubicBezTo>
                  <a:pt x="1278" y="988"/>
                  <a:pt x="1277" y="976"/>
                  <a:pt x="1274" y="965"/>
                </a:cubicBezTo>
                <a:cubicBezTo>
                  <a:pt x="1273" y="961"/>
                  <a:pt x="1267" y="956"/>
                  <a:pt x="1274" y="953"/>
                </a:cubicBezTo>
                <a:cubicBezTo>
                  <a:pt x="1281" y="950"/>
                  <a:pt x="1283" y="956"/>
                  <a:pt x="1285" y="961"/>
                </a:cubicBezTo>
                <a:cubicBezTo>
                  <a:pt x="1288" y="966"/>
                  <a:pt x="1291" y="972"/>
                  <a:pt x="1295" y="977"/>
                </a:cubicBezTo>
                <a:cubicBezTo>
                  <a:pt x="1296" y="979"/>
                  <a:pt x="1299" y="981"/>
                  <a:pt x="1301" y="978"/>
                </a:cubicBezTo>
                <a:cubicBezTo>
                  <a:pt x="1304" y="976"/>
                  <a:pt x="1302" y="974"/>
                  <a:pt x="1301" y="972"/>
                </a:cubicBezTo>
                <a:cubicBezTo>
                  <a:pt x="1298" y="968"/>
                  <a:pt x="1295" y="963"/>
                  <a:pt x="1293" y="958"/>
                </a:cubicBezTo>
                <a:cubicBezTo>
                  <a:pt x="1292" y="956"/>
                  <a:pt x="1287" y="953"/>
                  <a:pt x="1293" y="950"/>
                </a:cubicBezTo>
                <a:cubicBezTo>
                  <a:pt x="1298" y="948"/>
                  <a:pt x="1299" y="951"/>
                  <a:pt x="1300" y="954"/>
                </a:cubicBezTo>
                <a:cubicBezTo>
                  <a:pt x="1308" y="973"/>
                  <a:pt x="1324" y="988"/>
                  <a:pt x="1327" y="1009"/>
                </a:cubicBezTo>
                <a:cubicBezTo>
                  <a:pt x="1328" y="1013"/>
                  <a:pt x="1330" y="1019"/>
                  <a:pt x="1336" y="1017"/>
                </a:cubicBezTo>
                <a:cubicBezTo>
                  <a:pt x="1341" y="1015"/>
                  <a:pt x="1341" y="1010"/>
                  <a:pt x="1340" y="1006"/>
                </a:cubicBezTo>
                <a:cubicBezTo>
                  <a:pt x="1338" y="997"/>
                  <a:pt x="1337" y="989"/>
                  <a:pt x="1334" y="981"/>
                </a:cubicBezTo>
                <a:cubicBezTo>
                  <a:pt x="1330" y="968"/>
                  <a:pt x="1323" y="956"/>
                  <a:pt x="1317" y="944"/>
                </a:cubicBezTo>
                <a:cubicBezTo>
                  <a:pt x="1316" y="941"/>
                  <a:pt x="1312" y="938"/>
                  <a:pt x="1317" y="934"/>
                </a:cubicBezTo>
                <a:cubicBezTo>
                  <a:pt x="1323" y="930"/>
                  <a:pt x="1328" y="925"/>
                  <a:pt x="1333" y="919"/>
                </a:cubicBezTo>
                <a:cubicBezTo>
                  <a:pt x="1336" y="923"/>
                  <a:pt x="1338" y="926"/>
                  <a:pt x="1340" y="929"/>
                </a:cubicBezTo>
                <a:cubicBezTo>
                  <a:pt x="1341" y="930"/>
                  <a:pt x="1344" y="932"/>
                  <a:pt x="1341" y="932"/>
                </a:cubicBezTo>
                <a:cubicBezTo>
                  <a:pt x="1333" y="932"/>
                  <a:pt x="1338" y="938"/>
                  <a:pt x="1336" y="941"/>
                </a:cubicBezTo>
                <a:cubicBezTo>
                  <a:pt x="1351" y="945"/>
                  <a:pt x="1364" y="951"/>
                  <a:pt x="1370" y="966"/>
                </a:cubicBezTo>
                <a:cubicBezTo>
                  <a:pt x="1371" y="970"/>
                  <a:pt x="1373" y="975"/>
                  <a:pt x="1378" y="974"/>
                </a:cubicBezTo>
                <a:cubicBezTo>
                  <a:pt x="1382" y="973"/>
                  <a:pt x="1383" y="967"/>
                  <a:pt x="1382" y="963"/>
                </a:cubicBezTo>
                <a:cubicBezTo>
                  <a:pt x="1381" y="956"/>
                  <a:pt x="1378" y="950"/>
                  <a:pt x="1373" y="945"/>
                </a:cubicBezTo>
                <a:cubicBezTo>
                  <a:pt x="1369" y="940"/>
                  <a:pt x="1364" y="935"/>
                  <a:pt x="1359" y="929"/>
                </a:cubicBezTo>
                <a:cubicBezTo>
                  <a:pt x="1359" y="928"/>
                  <a:pt x="1356" y="928"/>
                  <a:pt x="1358" y="926"/>
                </a:cubicBezTo>
                <a:cubicBezTo>
                  <a:pt x="1359" y="925"/>
                  <a:pt x="1360" y="926"/>
                  <a:pt x="1361" y="928"/>
                </a:cubicBezTo>
                <a:cubicBezTo>
                  <a:pt x="1364" y="928"/>
                  <a:pt x="1367" y="929"/>
                  <a:pt x="1370" y="930"/>
                </a:cubicBezTo>
                <a:cubicBezTo>
                  <a:pt x="1373" y="931"/>
                  <a:pt x="1376" y="934"/>
                  <a:pt x="1378" y="929"/>
                </a:cubicBezTo>
                <a:cubicBezTo>
                  <a:pt x="1380" y="925"/>
                  <a:pt x="1377" y="922"/>
                  <a:pt x="1373" y="921"/>
                </a:cubicBezTo>
                <a:cubicBezTo>
                  <a:pt x="1365" y="918"/>
                  <a:pt x="1356" y="915"/>
                  <a:pt x="1347" y="913"/>
                </a:cubicBezTo>
                <a:cubicBezTo>
                  <a:pt x="1344" y="912"/>
                  <a:pt x="1341" y="911"/>
                  <a:pt x="1341" y="906"/>
                </a:cubicBezTo>
                <a:cubicBezTo>
                  <a:pt x="1354" y="909"/>
                  <a:pt x="1366" y="912"/>
                  <a:pt x="1379" y="914"/>
                </a:cubicBezTo>
                <a:cubicBezTo>
                  <a:pt x="1389" y="917"/>
                  <a:pt x="1386" y="916"/>
                  <a:pt x="1391" y="907"/>
                </a:cubicBezTo>
                <a:cubicBezTo>
                  <a:pt x="1398" y="892"/>
                  <a:pt x="1386" y="893"/>
                  <a:pt x="1380" y="890"/>
                </a:cubicBezTo>
                <a:cubicBezTo>
                  <a:pt x="1371" y="885"/>
                  <a:pt x="1360" y="886"/>
                  <a:pt x="1350" y="885"/>
                </a:cubicBezTo>
                <a:cubicBezTo>
                  <a:pt x="1354" y="884"/>
                  <a:pt x="1358" y="883"/>
                  <a:pt x="1362" y="883"/>
                </a:cubicBezTo>
                <a:cubicBezTo>
                  <a:pt x="1376" y="884"/>
                  <a:pt x="1390" y="888"/>
                  <a:pt x="1403" y="893"/>
                </a:cubicBezTo>
                <a:cubicBezTo>
                  <a:pt x="1406" y="894"/>
                  <a:pt x="1409" y="896"/>
                  <a:pt x="1412" y="892"/>
                </a:cubicBezTo>
                <a:cubicBezTo>
                  <a:pt x="1414" y="889"/>
                  <a:pt x="1412" y="886"/>
                  <a:pt x="1410" y="883"/>
                </a:cubicBezTo>
                <a:cubicBezTo>
                  <a:pt x="1405" y="876"/>
                  <a:pt x="1398" y="874"/>
                  <a:pt x="1391" y="872"/>
                </a:cubicBezTo>
                <a:close/>
                <a:moveTo>
                  <a:pt x="1321" y="910"/>
                </a:moveTo>
                <a:cubicBezTo>
                  <a:pt x="1314" y="922"/>
                  <a:pt x="1301" y="927"/>
                  <a:pt x="1290" y="935"/>
                </a:cubicBezTo>
                <a:cubicBezTo>
                  <a:pt x="1288" y="937"/>
                  <a:pt x="1284" y="938"/>
                  <a:pt x="1281" y="938"/>
                </a:cubicBezTo>
                <a:cubicBezTo>
                  <a:pt x="1245" y="937"/>
                  <a:pt x="1210" y="934"/>
                  <a:pt x="1182" y="907"/>
                </a:cubicBezTo>
                <a:cubicBezTo>
                  <a:pt x="1171" y="896"/>
                  <a:pt x="1170" y="883"/>
                  <a:pt x="1180" y="872"/>
                </a:cubicBezTo>
                <a:cubicBezTo>
                  <a:pt x="1182" y="870"/>
                  <a:pt x="1181" y="868"/>
                  <a:pt x="1181" y="866"/>
                </a:cubicBezTo>
                <a:cubicBezTo>
                  <a:pt x="1182" y="831"/>
                  <a:pt x="1227" y="787"/>
                  <a:pt x="1258" y="781"/>
                </a:cubicBezTo>
                <a:cubicBezTo>
                  <a:pt x="1260" y="781"/>
                  <a:pt x="1263" y="780"/>
                  <a:pt x="1266" y="783"/>
                </a:cubicBezTo>
                <a:cubicBezTo>
                  <a:pt x="1269" y="786"/>
                  <a:pt x="1271" y="787"/>
                  <a:pt x="1274" y="781"/>
                </a:cubicBezTo>
                <a:cubicBezTo>
                  <a:pt x="1276" y="777"/>
                  <a:pt x="1282" y="779"/>
                  <a:pt x="1285" y="780"/>
                </a:cubicBezTo>
                <a:cubicBezTo>
                  <a:pt x="1302" y="788"/>
                  <a:pt x="1319" y="795"/>
                  <a:pt x="1333" y="808"/>
                </a:cubicBezTo>
                <a:cubicBezTo>
                  <a:pt x="1343" y="816"/>
                  <a:pt x="1347" y="827"/>
                  <a:pt x="1347" y="839"/>
                </a:cubicBezTo>
                <a:cubicBezTo>
                  <a:pt x="1343" y="865"/>
                  <a:pt x="1335" y="889"/>
                  <a:pt x="1321" y="910"/>
                </a:cubicBezTo>
                <a:close/>
                <a:moveTo>
                  <a:pt x="1381" y="903"/>
                </a:moveTo>
                <a:cubicBezTo>
                  <a:pt x="1370" y="903"/>
                  <a:pt x="1358" y="898"/>
                  <a:pt x="1346" y="897"/>
                </a:cubicBezTo>
                <a:cubicBezTo>
                  <a:pt x="1358" y="896"/>
                  <a:pt x="1370" y="897"/>
                  <a:pt x="1381" y="903"/>
                </a:cubicBezTo>
                <a:close/>
                <a:moveTo>
                  <a:pt x="1318" y="834"/>
                </a:moveTo>
                <a:cubicBezTo>
                  <a:pt x="1318" y="833"/>
                  <a:pt x="1317" y="829"/>
                  <a:pt x="1316" y="828"/>
                </a:cubicBezTo>
                <a:cubicBezTo>
                  <a:pt x="1305" y="820"/>
                  <a:pt x="1296" y="809"/>
                  <a:pt x="1282" y="807"/>
                </a:cubicBezTo>
                <a:cubicBezTo>
                  <a:pt x="1278" y="806"/>
                  <a:pt x="1274" y="804"/>
                  <a:pt x="1271" y="810"/>
                </a:cubicBezTo>
                <a:cubicBezTo>
                  <a:pt x="1269" y="813"/>
                  <a:pt x="1265" y="812"/>
                  <a:pt x="1262" y="813"/>
                </a:cubicBezTo>
                <a:cubicBezTo>
                  <a:pt x="1231" y="819"/>
                  <a:pt x="1211" y="837"/>
                  <a:pt x="1199" y="866"/>
                </a:cubicBezTo>
                <a:cubicBezTo>
                  <a:pt x="1189" y="890"/>
                  <a:pt x="1223" y="933"/>
                  <a:pt x="1255" y="929"/>
                </a:cubicBezTo>
                <a:cubicBezTo>
                  <a:pt x="1288" y="928"/>
                  <a:pt x="1310" y="911"/>
                  <a:pt x="1321" y="879"/>
                </a:cubicBezTo>
                <a:cubicBezTo>
                  <a:pt x="1324" y="870"/>
                  <a:pt x="1323" y="861"/>
                  <a:pt x="1320" y="852"/>
                </a:cubicBezTo>
                <a:cubicBezTo>
                  <a:pt x="1317" y="846"/>
                  <a:pt x="1311" y="841"/>
                  <a:pt x="1318" y="834"/>
                </a:cubicBezTo>
                <a:close/>
                <a:moveTo>
                  <a:pt x="1307" y="876"/>
                </a:moveTo>
                <a:cubicBezTo>
                  <a:pt x="1302" y="888"/>
                  <a:pt x="1294" y="898"/>
                  <a:pt x="1285" y="907"/>
                </a:cubicBezTo>
                <a:cubicBezTo>
                  <a:pt x="1282" y="909"/>
                  <a:pt x="1275" y="917"/>
                  <a:pt x="1271" y="906"/>
                </a:cubicBezTo>
                <a:cubicBezTo>
                  <a:pt x="1271" y="905"/>
                  <a:pt x="1268" y="904"/>
                  <a:pt x="1266" y="904"/>
                </a:cubicBezTo>
                <a:cubicBezTo>
                  <a:pt x="1254" y="902"/>
                  <a:pt x="1243" y="896"/>
                  <a:pt x="1233" y="890"/>
                </a:cubicBezTo>
                <a:cubicBezTo>
                  <a:pt x="1216" y="882"/>
                  <a:pt x="1211" y="867"/>
                  <a:pt x="1220" y="849"/>
                </a:cubicBezTo>
                <a:cubicBezTo>
                  <a:pt x="1227" y="833"/>
                  <a:pt x="1241" y="824"/>
                  <a:pt x="1259" y="824"/>
                </a:cubicBezTo>
                <a:cubicBezTo>
                  <a:pt x="1277" y="823"/>
                  <a:pt x="1303" y="843"/>
                  <a:pt x="1307" y="860"/>
                </a:cubicBezTo>
                <a:cubicBezTo>
                  <a:pt x="1309" y="865"/>
                  <a:pt x="1309" y="871"/>
                  <a:pt x="1307" y="876"/>
                </a:cubicBezTo>
                <a:close/>
                <a:moveTo>
                  <a:pt x="579" y="992"/>
                </a:moveTo>
                <a:cubicBezTo>
                  <a:pt x="574" y="992"/>
                  <a:pt x="571" y="995"/>
                  <a:pt x="571" y="999"/>
                </a:cubicBezTo>
                <a:cubicBezTo>
                  <a:pt x="570" y="1003"/>
                  <a:pt x="575" y="1005"/>
                  <a:pt x="579" y="1005"/>
                </a:cubicBezTo>
                <a:cubicBezTo>
                  <a:pt x="583" y="1006"/>
                  <a:pt x="585" y="1003"/>
                  <a:pt x="585" y="1001"/>
                </a:cubicBezTo>
                <a:cubicBezTo>
                  <a:pt x="586" y="994"/>
                  <a:pt x="583" y="992"/>
                  <a:pt x="579" y="992"/>
                </a:cubicBezTo>
                <a:close/>
                <a:moveTo>
                  <a:pt x="314" y="940"/>
                </a:moveTo>
                <a:cubicBezTo>
                  <a:pt x="308" y="940"/>
                  <a:pt x="304" y="940"/>
                  <a:pt x="304" y="946"/>
                </a:cubicBezTo>
                <a:cubicBezTo>
                  <a:pt x="305" y="954"/>
                  <a:pt x="311" y="958"/>
                  <a:pt x="318" y="960"/>
                </a:cubicBezTo>
                <a:cubicBezTo>
                  <a:pt x="323" y="960"/>
                  <a:pt x="328" y="958"/>
                  <a:pt x="327" y="952"/>
                </a:cubicBezTo>
                <a:cubicBezTo>
                  <a:pt x="326" y="944"/>
                  <a:pt x="320" y="941"/>
                  <a:pt x="314" y="940"/>
                </a:cubicBezTo>
                <a:close/>
                <a:moveTo>
                  <a:pt x="515" y="982"/>
                </a:moveTo>
                <a:cubicBezTo>
                  <a:pt x="511" y="982"/>
                  <a:pt x="508" y="984"/>
                  <a:pt x="509" y="987"/>
                </a:cubicBezTo>
                <a:cubicBezTo>
                  <a:pt x="509" y="992"/>
                  <a:pt x="512" y="996"/>
                  <a:pt x="517" y="997"/>
                </a:cubicBezTo>
                <a:cubicBezTo>
                  <a:pt x="521" y="997"/>
                  <a:pt x="521" y="993"/>
                  <a:pt x="522" y="990"/>
                </a:cubicBezTo>
                <a:cubicBezTo>
                  <a:pt x="522" y="985"/>
                  <a:pt x="520" y="983"/>
                  <a:pt x="515" y="982"/>
                </a:cubicBezTo>
                <a:close/>
                <a:moveTo>
                  <a:pt x="401" y="962"/>
                </a:moveTo>
                <a:cubicBezTo>
                  <a:pt x="397" y="961"/>
                  <a:pt x="396" y="964"/>
                  <a:pt x="396" y="968"/>
                </a:cubicBezTo>
                <a:cubicBezTo>
                  <a:pt x="396" y="975"/>
                  <a:pt x="402" y="973"/>
                  <a:pt x="406" y="976"/>
                </a:cubicBezTo>
                <a:cubicBezTo>
                  <a:pt x="410" y="975"/>
                  <a:pt x="413" y="973"/>
                  <a:pt x="412" y="970"/>
                </a:cubicBezTo>
                <a:cubicBezTo>
                  <a:pt x="412" y="963"/>
                  <a:pt x="405" y="963"/>
                  <a:pt x="401" y="962"/>
                </a:cubicBezTo>
                <a:close/>
                <a:moveTo>
                  <a:pt x="459" y="971"/>
                </a:moveTo>
                <a:cubicBezTo>
                  <a:pt x="455" y="971"/>
                  <a:pt x="452" y="973"/>
                  <a:pt x="453" y="977"/>
                </a:cubicBezTo>
                <a:cubicBezTo>
                  <a:pt x="454" y="983"/>
                  <a:pt x="458" y="985"/>
                  <a:pt x="463" y="985"/>
                </a:cubicBezTo>
                <a:cubicBezTo>
                  <a:pt x="467" y="985"/>
                  <a:pt x="468" y="983"/>
                  <a:pt x="468" y="979"/>
                </a:cubicBezTo>
                <a:cubicBezTo>
                  <a:pt x="468" y="973"/>
                  <a:pt x="464" y="971"/>
                  <a:pt x="459" y="971"/>
                </a:cubicBezTo>
                <a:close/>
                <a:moveTo>
                  <a:pt x="347" y="949"/>
                </a:moveTo>
                <a:cubicBezTo>
                  <a:pt x="344" y="949"/>
                  <a:pt x="339" y="950"/>
                  <a:pt x="339" y="954"/>
                </a:cubicBezTo>
                <a:cubicBezTo>
                  <a:pt x="340" y="957"/>
                  <a:pt x="343" y="961"/>
                  <a:pt x="347" y="961"/>
                </a:cubicBezTo>
                <a:cubicBezTo>
                  <a:pt x="351" y="961"/>
                  <a:pt x="353" y="959"/>
                  <a:pt x="354" y="955"/>
                </a:cubicBezTo>
                <a:cubicBezTo>
                  <a:pt x="354" y="951"/>
                  <a:pt x="350" y="948"/>
                  <a:pt x="347" y="949"/>
                </a:cubicBezTo>
                <a:close/>
                <a:moveTo>
                  <a:pt x="696" y="996"/>
                </a:moveTo>
                <a:cubicBezTo>
                  <a:pt x="691" y="995"/>
                  <a:pt x="692" y="1000"/>
                  <a:pt x="691" y="1004"/>
                </a:cubicBezTo>
                <a:cubicBezTo>
                  <a:pt x="692" y="1008"/>
                  <a:pt x="692" y="1012"/>
                  <a:pt x="697" y="1012"/>
                </a:cubicBezTo>
                <a:cubicBezTo>
                  <a:pt x="702" y="1012"/>
                  <a:pt x="704" y="1008"/>
                  <a:pt x="704" y="1004"/>
                </a:cubicBezTo>
                <a:cubicBezTo>
                  <a:pt x="704" y="999"/>
                  <a:pt x="701" y="996"/>
                  <a:pt x="696" y="996"/>
                </a:cubicBezTo>
                <a:close/>
                <a:moveTo>
                  <a:pt x="637" y="993"/>
                </a:moveTo>
                <a:cubicBezTo>
                  <a:pt x="632" y="993"/>
                  <a:pt x="631" y="996"/>
                  <a:pt x="631" y="999"/>
                </a:cubicBezTo>
                <a:cubicBezTo>
                  <a:pt x="632" y="1003"/>
                  <a:pt x="633" y="1006"/>
                  <a:pt x="638" y="1006"/>
                </a:cubicBezTo>
                <a:cubicBezTo>
                  <a:pt x="641" y="1004"/>
                  <a:pt x="645" y="1003"/>
                  <a:pt x="644" y="999"/>
                </a:cubicBezTo>
                <a:cubicBezTo>
                  <a:pt x="644" y="995"/>
                  <a:pt x="641" y="993"/>
                  <a:pt x="637" y="993"/>
                </a:cubicBezTo>
                <a:close/>
                <a:moveTo>
                  <a:pt x="1035" y="909"/>
                </a:moveTo>
                <a:cubicBezTo>
                  <a:pt x="1029" y="909"/>
                  <a:pt x="1028" y="914"/>
                  <a:pt x="1027" y="919"/>
                </a:cubicBezTo>
                <a:cubicBezTo>
                  <a:pt x="1026" y="924"/>
                  <a:pt x="1029" y="925"/>
                  <a:pt x="1033" y="925"/>
                </a:cubicBezTo>
                <a:cubicBezTo>
                  <a:pt x="1039" y="925"/>
                  <a:pt x="1043" y="923"/>
                  <a:pt x="1042" y="917"/>
                </a:cubicBezTo>
                <a:cubicBezTo>
                  <a:pt x="1042" y="913"/>
                  <a:pt x="1040" y="909"/>
                  <a:pt x="1035" y="909"/>
                </a:cubicBezTo>
                <a:close/>
                <a:moveTo>
                  <a:pt x="555" y="1006"/>
                </a:moveTo>
                <a:cubicBezTo>
                  <a:pt x="557" y="1001"/>
                  <a:pt x="550" y="999"/>
                  <a:pt x="548" y="996"/>
                </a:cubicBezTo>
                <a:cubicBezTo>
                  <a:pt x="543" y="992"/>
                  <a:pt x="538" y="987"/>
                  <a:pt x="533" y="993"/>
                </a:cubicBezTo>
                <a:cubicBezTo>
                  <a:pt x="527" y="999"/>
                  <a:pt x="532" y="1005"/>
                  <a:pt x="536" y="1010"/>
                </a:cubicBezTo>
                <a:cubicBezTo>
                  <a:pt x="537" y="1010"/>
                  <a:pt x="539" y="1011"/>
                  <a:pt x="539" y="1012"/>
                </a:cubicBezTo>
                <a:cubicBezTo>
                  <a:pt x="544" y="1011"/>
                  <a:pt x="552" y="1013"/>
                  <a:pt x="555" y="1006"/>
                </a:cubicBezTo>
                <a:close/>
                <a:moveTo>
                  <a:pt x="1013" y="943"/>
                </a:moveTo>
                <a:cubicBezTo>
                  <a:pt x="1010" y="944"/>
                  <a:pt x="1006" y="944"/>
                  <a:pt x="1006" y="948"/>
                </a:cubicBezTo>
                <a:cubicBezTo>
                  <a:pt x="1007" y="952"/>
                  <a:pt x="1008" y="955"/>
                  <a:pt x="1012" y="954"/>
                </a:cubicBezTo>
                <a:cubicBezTo>
                  <a:pt x="1015" y="954"/>
                  <a:pt x="1017" y="951"/>
                  <a:pt x="1018" y="948"/>
                </a:cubicBezTo>
                <a:cubicBezTo>
                  <a:pt x="1017" y="945"/>
                  <a:pt x="1016" y="942"/>
                  <a:pt x="1013" y="943"/>
                </a:cubicBezTo>
                <a:close/>
                <a:moveTo>
                  <a:pt x="883" y="976"/>
                </a:moveTo>
                <a:cubicBezTo>
                  <a:pt x="877" y="975"/>
                  <a:pt x="876" y="980"/>
                  <a:pt x="877" y="984"/>
                </a:cubicBezTo>
                <a:cubicBezTo>
                  <a:pt x="877" y="991"/>
                  <a:pt x="880" y="995"/>
                  <a:pt x="887" y="995"/>
                </a:cubicBezTo>
                <a:cubicBezTo>
                  <a:pt x="892" y="995"/>
                  <a:pt x="896" y="992"/>
                  <a:pt x="896" y="986"/>
                </a:cubicBezTo>
                <a:cubicBezTo>
                  <a:pt x="895" y="979"/>
                  <a:pt x="889" y="977"/>
                  <a:pt x="883" y="976"/>
                </a:cubicBezTo>
                <a:close/>
                <a:moveTo>
                  <a:pt x="965" y="961"/>
                </a:moveTo>
                <a:cubicBezTo>
                  <a:pt x="960" y="960"/>
                  <a:pt x="956" y="964"/>
                  <a:pt x="955" y="970"/>
                </a:cubicBezTo>
                <a:cubicBezTo>
                  <a:pt x="955" y="974"/>
                  <a:pt x="957" y="977"/>
                  <a:pt x="961" y="976"/>
                </a:cubicBezTo>
                <a:cubicBezTo>
                  <a:pt x="966" y="974"/>
                  <a:pt x="973" y="973"/>
                  <a:pt x="974" y="966"/>
                </a:cubicBezTo>
                <a:cubicBezTo>
                  <a:pt x="975" y="962"/>
                  <a:pt x="971" y="961"/>
                  <a:pt x="965" y="961"/>
                </a:cubicBezTo>
                <a:close/>
                <a:moveTo>
                  <a:pt x="813" y="986"/>
                </a:moveTo>
                <a:cubicBezTo>
                  <a:pt x="808" y="986"/>
                  <a:pt x="806" y="990"/>
                  <a:pt x="806" y="995"/>
                </a:cubicBezTo>
                <a:cubicBezTo>
                  <a:pt x="805" y="1001"/>
                  <a:pt x="809" y="1004"/>
                  <a:pt x="814" y="1004"/>
                </a:cubicBezTo>
                <a:cubicBezTo>
                  <a:pt x="818" y="1004"/>
                  <a:pt x="819" y="1000"/>
                  <a:pt x="819" y="996"/>
                </a:cubicBezTo>
                <a:cubicBezTo>
                  <a:pt x="819" y="991"/>
                  <a:pt x="819" y="986"/>
                  <a:pt x="813" y="986"/>
                </a:cubicBezTo>
                <a:close/>
                <a:moveTo>
                  <a:pt x="909" y="970"/>
                </a:moveTo>
                <a:cubicBezTo>
                  <a:pt x="905" y="969"/>
                  <a:pt x="903" y="973"/>
                  <a:pt x="903" y="975"/>
                </a:cubicBezTo>
                <a:cubicBezTo>
                  <a:pt x="904" y="978"/>
                  <a:pt x="905" y="982"/>
                  <a:pt x="909" y="982"/>
                </a:cubicBezTo>
                <a:cubicBezTo>
                  <a:pt x="913" y="982"/>
                  <a:pt x="915" y="980"/>
                  <a:pt x="916" y="977"/>
                </a:cubicBezTo>
                <a:cubicBezTo>
                  <a:pt x="916" y="971"/>
                  <a:pt x="912" y="971"/>
                  <a:pt x="909" y="970"/>
                </a:cubicBezTo>
                <a:close/>
                <a:moveTo>
                  <a:pt x="756" y="995"/>
                </a:moveTo>
                <a:cubicBezTo>
                  <a:pt x="751" y="995"/>
                  <a:pt x="747" y="998"/>
                  <a:pt x="746" y="1003"/>
                </a:cubicBezTo>
                <a:cubicBezTo>
                  <a:pt x="748" y="1007"/>
                  <a:pt x="750" y="1014"/>
                  <a:pt x="755" y="1013"/>
                </a:cubicBezTo>
                <a:cubicBezTo>
                  <a:pt x="759" y="1013"/>
                  <a:pt x="765" y="1009"/>
                  <a:pt x="764" y="1002"/>
                </a:cubicBezTo>
                <a:cubicBezTo>
                  <a:pt x="764" y="998"/>
                  <a:pt x="761" y="995"/>
                  <a:pt x="756" y="995"/>
                </a:cubicBezTo>
                <a:close/>
                <a:moveTo>
                  <a:pt x="419" y="705"/>
                </a:moveTo>
                <a:cubicBezTo>
                  <a:pt x="435" y="706"/>
                  <a:pt x="450" y="699"/>
                  <a:pt x="454" y="689"/>
                </a:cubicBezTo>
                <a:cubicBezTo>
                  <a:pt x="460" y="674"/>
                  <a:pt x="448" y="647"/>
                  <a:pt x="434" y="641"/>
                </a:cubicBezTo>
                <a:cubicBezTo>
                  <a:pt x="431" y="640"/>
                  <a:pt x="427" y="640"/>
                  <a:pt x="427" y="637"/>
                </a:cubicBezTo>
                <a:cubicBezTo>
                  <a:pt x="427" y="633"/>
                  <a:pt x="431" y="632"/>
                  <a:pt x="434" y="631"/>
                </a:cubicBezTo>
                <a:cubicBezTo>
                  <a:pt x="436" y="630"/>
                  <a:pt x="439" y="629"/>
                  <a:pt x="442" y="628"/>
                </a:cubicBezTo>
                <a:cubicBezTo>
                  <a:pt x="444" y="627"/>
                  <a:pt x="445" y="625"/>
                  <a:pt x="445" y="622"/>
                </a:cubicBezTo>
                <a:cubicBezTo>
                  <a:pt x="444" y="619"/>
                  <a:pt x="442" y="618"/>
                  <a:pt x="439" y="618"/>
                </a:cubicBezTo>
                <a:cubicBezTo>
                  <a:pt x="436" y="619"/>
                  <a:pt x="434" y="620"/>
                  <a:pt x="432" y="621"/>
                </a:cubicBezTo>
                <a:cubicBezTo>
                  <a:pt x="423" y="626"/>
                  <a:pt x="414" y="633"/>
                  <a:pt x="404" y="637"/>
                </a:cubicBezTo>
                <a:cubicBezTo>
                  <a:pt x="395" y="640"/>
                  <a:pt x="386" y="647"/>
                  <a:pt x="383" y="657"/>
                </a:cubicBezTo>
                <a:cubicBezTo>
                  <a:pt x="376" y="682"/>
                  <a:pt x="392" y="704"/>
                  <a:pt x="419" y="705"/>
                </a:cubicBezTo>
                <a:close/>
                <a:moveTo>
                  <a:pt x="408" y="646"/>
                </a:moveTo>
                <a:cubicBezTo>
                  <a:pt x="408" y="653"/>
                  <a:pt x="407" y="658"/>
                  <a:pt x="400" y="661"/>
                </a:cubicBezTo>
                <a:cubicBezTo>
                  <a:pt x="407" y="668"/>
                  <a:pt x="415" y="669"/>
                  <a:pt x="423" y="669"/>
                </a:cubicBezTo>
                <a:cubicBezTo>
                  <a:pt x="426" y="669"/>
                  <a:pt x="428" y="667"/>
                  <a:pt x="428" y="664"/>
                </a:cubicBezTo>
                <a:cubicBezTo>
                  <a:pt x="429" y="663"/>
                  <a:pt x="427" y="661"/>
                  <a:pt x="425" y="661"/>
                </a:cubicBezTo>
                <a:cubicBezTo>
                  <a:pt x="410" y="661"/>
                  <a:pt x="417" y="653"/>
                  <a:pt x="420" y="646"/>
                </a:cubicBezTo>
                <a:cubicBezTo>
                  <a:pt x="426" y="650"/>
                  <a:pt x="431" y="654"/>
                  <a:pt x="437" y="658"/>
                </a:cubicBezTo>
                <a:cubicBezTo>
                  <a:pt x="446" y="664"/>
                  <a:pt x="448" y="674"/>
                  <a:pt x="446" y="683"/>
                </a:cubicBezTo>
                <a:cubicBezTo>
                  <a:pt x="443" y="693"/>
                  <a:pt x="434" y="695"/>
                  <a:pt x="424" y="695"/>
                </a:cubicBezTo>
                <a:cubicBezTo>
                  <a:pt x="401" y="695"/>
                  <a:pt x="391" y="686"/>
                  <a:pt x="391" y="666"/>
                </a:cubicBezTo>
                <a:cubicBezTo>
                  <a:pt x="391" y="654"/>
                  <a:pt x="400" y="651"/>
                  <a:pt x="408" y="646"/>
                </a:cubicBezTo>
                <a:close/>
                <a:moveTo>
                  <a:pt x="250" y="903"/>
                </a:moveTo>
                <a:cubicBezTo>
                  <a:pt x="246" y="903"/>
                  <a:pt x="244" y="905"/>
                  <a:pt x="244" y="909"/>
                </a:cubicBezTo>
                <a:cubicBezTo>
                  <a:pt x="244" y="914"/>
                  <a:pt x="246" y="917"/>
                  <a:pt x="249" y="917"/>
                </a:cubicBezTo>
                <a:cubicBezTo>
                  <a:pt x="257" y="918"/>
                  <a:pt x="259" y="914"/>
                  <a:pt x="259" y="910"/>
                </a:cubicBezTo>
                <a:cubicBezTo>
                  <a:pt x="259" y="905"/>
                  <a:pt x="254" y="904"/>
                  <a:pt x="250" y="903"/>
                </a:cubicBezTo>
                <a:close/>
                <a:moveTo>
                  <a:pt x="858" y="988"/>
                </a:moveTo>
                <a:cubicBezTo>
                  <a:pt x="862" y="989"/>
                  <a:pt x="866" y="990"/>
                  <a:pt x="869" y="985"/>
                </a:cubicBezTo>
                <a:cubicBezTo>
                  <a:pt x="871" y="982"/>
                  <a:pt x="868" y="981"/>
                  <a:pt x="866" y="980"/>
                </a:cubicBezTo>
                <a:cubicBezTo>
                  <a:pt x="862" y="977"/>
                  <a:pt x="858" y="978"/>
                  <a:pt x="855" y="982"/>
                </a:cubicBezTo>
                <a:cubicBezTo>
                  <a:pt x="854" y="983"/>
                  <a:pt x="854" y="985"/>
                  <a:pt x="853" y="986"/>
                </a:cubicBezTo>
                <a:cubicBezTo>
                  <a:pt x="855" y="986"/>
                  <a:pt x="856" y="987"/>
                  <a:pt x="858" y="988"/>
                </a:cubicBezTo>
                <a:close/>
                <a:moveTo>
                  <a:pt x="853" y="986"/>
                </a:moveTo>
                <a:cubicBezTo>
                  <a:pt x="853" y="986"/>
                  <a:pt x="853" y="986"/>
                  <a:pt x="853" y="986"/>
                </a:cubicBezTo>
                <a:cubicBezTo>
                  <a:pt x="853" y="986"/>
                  <a:pt x="853" y="986"/>
                  <a:pt x="853" y="986"/>
                </a:cubicBezTo>
                <a:cubicBezTo>
                  <a:pt x="853" y="986"/>
                  <a:pt x="853" y="986"/>
                  <a:pt x="853" y="986"/>
                </a:cubicBezTo>
                <a:cubicBezTo>
                  <a:pt x="853" y="986"/>
                  <a:pt x="853" y="986"/>
                  <a:pt x="853" y="987"/>
                </a:cubicBezTo>
                <a:cubicBezTo>
                  <a:pt x="853" y="986"/>
                  <a:pt x="853" y="986"/>
                  <a:pt x="853" y="986"/>
                </a:cubicBezTo>
                <a:close/>
                <a:moveTo>
                  <a:pt x="886" y="681"/>
                </a:moveTo>
                <a:cubicBezTo>
                  <a:pt x="906" y="686"/>
                  <a:pt x="920" y="681"/>
                  <a:pt x="929" y="664"/>
                </a:cubicBezTo>
                <a:cubicBezTo>
                  <a:pt x="940" y="645"/>
                  <a:pt x="938" y="631"/>
                  <a:pt x="921" y="617"/>
                </a:cubicBezTo>
                <a:cubicBezTo>
                  <a:pt x="916" y="614"/>
                  <a:pt x="912" y="610"/>
                  <a:pt x="907" y="607"/>
                </a:cubicBezTo>
                <a:cubicBezTo>
                  <a:pt x="910" y="603"/>
                  <a:pt x="914" y="599"/>
                  <a:pt x="916" y="595"/>
                </a:cubicBezTo>
                <a:cubicBezTo>
                  <a:pt x="919" y="592"/>
                  <a:pt x="924" y="589"/>
                  <a:pt x="919" y="584"/>
                </a:cubicBezTo>
                <a:cubicBezTo>
                  <a:pt x="915" y="581"/>
                  <a:pt x="912" y="585"/>
                  <a:pt x="908" y="587"/>
                </a:cubicBezTo>
                <a:cubicBezTo>
                  <a:pt x="907" y="589"/>
                  <a:pt x="905" y="591"/>
                  <a:pt x="903" y="593"/>
                </a:cubicBezTo>
                <a:cubicBezTo>
                  <a:pt x="897" y="600"/>
                  <a:pt x="891" y="605"/>
                  <a:pt x="880" y="606"/>
                </a:cubicBezTo>
                <a:cubicBezTo>
                  <a:pt x="861" y="608"/>
                  <a:pt x="848" y="633"/>
                  <a:pt x="853" y="652"/>
                </a:cubicBezTo>
                <a:cubicBezTo>
                  <a:pt x="858" y="669"/>
                  <a:pt x="869" y="678"/>
                  <a:pt x="886" y="681"/>
                </a:cubicBezTo>
                <a:close/>
                <a:moveTo>
                  <a:pt x="884" y="615"/>
                </a:moveTo>
                <a:cubicBezTo>
                  <a:pt x="886" y="614"/>
                  <a:pt x="890" y="614"/>
                  <a:pt x="890" y="615"/>
                </a:cubicBezTo>
                <a:cubicBezTo>
                  <a:pt x="890" y="620"/>
                  <a:pt x="889" y="625"/>
                  <a:pt x="888" y="629"/>
                </a:cubicBezTo>
                <a:cubicBezTo>
                  <a:pt x="887" y="632"/>
                  <a:pt x="884" y="631"/>
                  <a:pt x="883" y="630"/>
                </a:cubicBezTo>
                <a:cubicBezTo>
                  <a:pt x="881" y="629"/>
                  <a:pt x="879" y="626"/>
                  <a:pt x="877" y="629"/>
                </a:cubicBezTo>
                <a:cubicBezTo>
                  <a:pt x="876" y="631"/>
                  <a:pt x="877" y="633"/>
                  <a:pt x="879" y="635"/>
                </a:cubicBezTo>
                <a:cubicBezTo>
                  <a:pt x="886" y="644"/>
                  <a:pt x="901" y="644"/>
                  <a:pt x="908" y="636"/>
                </a:cubicBezTo>
                <a:cubicBezTo>
                  <a:pt x="911" y="631"/>
                  <a:pt x="909" y="629"/>
                  <a:pt x="905" y="628"/>
                </a:cubicBezTo>
                <a:cubicBezTo>
                  <a:pt x="900" y="626"/>
                  <a:pt x="902" y="623"/>
                  <a:pt x="903" y="620"/>
                </a:cubicBezTo>
                <a:cubicBezTo>
                  <a:pt x="905" y="616"/>
                  <a:pt x="908" y="619"/>
                  <a:pt x="910" y="621"/>
                </a:cubicBezTo>
                <a:cubicBezTo>
                  <a:pt x="917" y="627"/>
                  <a:pt x="927" y="632"/>
                  <a:pt x="926" y="645"/>
                </a:cubicBezTo>
                <a:cubicBezTo>
                  <a:pt x="925" y="658"/>
                  <a:pt x="916" y="670"/>
                  <a:pt x="904" y="673"/>
                </a:cubicBezTo>
                <a:cubicBezTo>
                  <a:pt x="892" y="676"/>
                  <a:pt x="873" y="668"/>
                  <a:pt x="866" y="658"/>
                </a:cubicBezTo>
                <a:cubicBezTo>
                  <a:pt x="855" y="642"/>
                  <a:pt x="866" y="618"/>
                  <a:pt x="884" y="615"/>
                </a:cubicBezTo>
                <a:close/>
                <a:moveTo>
                  <a:pt x="227" y="889"/>
                </a:moveTo>
                <a:cubicBezTo>
                  <a:pt x="222" y="888"/>
                  <a:pt x="219" y="890"/>
                  <a:pt x="219" y="896"/>
                </a:cubicBezTo>
                <a:cubicBezTo>
                  <a:pt x="219" y="902"/>
                  <a:pt x="227" y="912"/>
                  <a:pt x="233" y="912"/>
                </a:cubicBezTo>
                <a:cubicBezTo>
                  <a:pt x="238" y="911"/>
                  <a:pt x="240" y="908"/>
                  <a:pt x="240" y="904"/>
                </a:cubicBezTo>
                <a:cubicBezTo>
                  <a:pt x="240" y="895"/>
                  <a:pt x="235" y="889"/>
                  <a:pt x="227" y="889"/>
                </a:cubicBezTo>
                <a:close/>
                <a:moveTo>
                  <a:pt x="1214" y="373"/>
                </a:moveTo>
                <a:cubicBezTo>
                  <a:pt x="1201" y="373"/>
                  <a:pt x="1189" y="374"/>
                  <a:pt x="1177" y="376"/>
                </a:cubicBezTo>
                <a:cubicBezTo>
                  <a:pt x="1161" y="378"/>
                  <a:pt x="1148" y="388"/>
                  <a:pt x="1133" y="393"/>
                </a:cubicBezTo>
                <a:cubicBezTo>
                  <a:pt x="1093" y="408"/>
                  <a:pt x="1039" y="457"/>
                  <a:pt x="1044" y="514"/>
                </a:cubicBezTo>
                <a:cubicBezTo>
                  <a:pt x="1044" y="537"/>
                  <a:pt x="1052" y="566"/>
                  <a:pt x="1063" y="576"/>
                </a:cubicBezTo>
                <a:cubicBezTo>
                  <a:pt x="1091" y="604"/>
                  <a:pt x="1122" y="626"/>
                  <a:pt x="1159" y="641"/>
                </a:cubicBezTo>
                <a:cubicBezTo>
                  <a:pt x="1180" y="650"/>
                  <a:pt x="1201" y="656"/>
                  <a:pt x="1223" y="661"/>
                </a:cubicBezTo>
                <a:cubicBezTo>
                  <a:pt x="1179" y="674"/>
                  <a:pt x="1138" y="691"/>
                  <a:pt x="1107" y="729"/>
                </a:cubicBezTo>
                <a:cubicBezTo>
                  <a:pt x="1087" y="753"/>
                  <a:pt x="1070" y="779"/>
                  <a:pt x="1063" y="810"/>
                </a:cubicBezTo>
                <a:cubicBezTo>
                  <a:pt x="1061" y="816"/>
                  <a:pt x="1060" y="823"/>
                  <a:pt x="1059" y="830"/>
                </a:cubicBezTo>
                <a:cubicBezTo>
                  <a:pt x="1057" y="829"/>
                  <a:pt x="1056" y="827"/>
                  <a:pt x="1055" y="824"/>
                </a:cubicBezTo>
                <a:cubicBezTo>
                  <a:pt x="1051" y="805"/>
                  <a:pt x="1052" y="805"/>
                  <a:pt x="1033" y="801"/>
                </a:cubicBezTo>
                <a:cubicBezTo>
                  <a:pt x="1029" y="800"/>
                  <a:pt x="1025" y="800"/>
                  <a:pt x="1025" y="794"/>
                </a:cubicBezTo>
                <a:cubicBezTo>
                  <a:pt x="1025" y="783"/>
                  <a:pt x="1024" y="771"/>
                  <a:pt x="1024" y="759"/>
                </a:cubicBezTo>
                <a:cubicBezTo>
                  <a:pt x="1024" y="757"/>
                  <a:pt x="1022" y="754"/>
                  <a:pt x="1025" y="753"/>
                </a:cubicBezTo>
                <a:cubicBezTo>
                  <a:pt x="1038" y="746"/>
                  <a:pt x="1038" y="733"/>
                  <a:pt x="1038" y="723"/>
                </a:cubicBezTo>
                <a:cubicBezTo>
                  <a:pt x="1035" y="686"/>
                  <a:pt x="1031" y="649"/>
                  <a:pt x="1007" y="618"/>
                </a:cubicBezTo>
                <a:cubicBezTo>
                  <a:pt x="1005" y="615"/>
                  <a:pt x="1001" y="615"/>
                  <a:pt x="999" y="611"/>
                </a:cubicBezTo>
                <a:cubicBezTo>
                  <a:pt x="992" y="593"/>
                  <a:pt x="977" y="585"/>
                  <a:pt x="961" y="577"/>
                </a:cubicBezTo>
                <a:cubicBezTo>
                  <a:pt x="940" y="566"/>
                  <a:pt x="917" y="558"/>
                  <a:pt x="894" y="549"/>
                </a:cubicBezTo>
                <a:cubicBezTo>
                  <a:pt x="879" y="542"/>
                  <a:pt x="864" y="537"/>
                  <a:pt x="847" y="536"/>
                </a:cubicBezTo>
                <a:cubicBezTo>
                  <a:pt x="832" y="534"/>
                  <a:pt x="817" y="533"/>
                  <a:pt x="803" y="530"/>
                </a:cubicBezTo>
                <a:cubicBezTo>
                  <a:pt x="766" y="522"/>
                  <a:pt x="728" y="525"/>
                  <a:pt x="691" y="519"/>
                </a:cubicBezTo>
                <a:cubicBezTo>
                  <a:pt x="663" y="514"/>
                  <a:pt x="634" y="515"/>
                  <a:pt x="606" y="514"/>
                </a:cubicBezTo>
                <a:cubicBezTo>
                  <a:pt x="556" y="514"/>
                  <a:pt x="508" y="520"/>
                  <a:pt x="461" y="534"/>
                </a:cubicBezTo>
                <a:cubicBezTo>
                  <a:pt x="450" y="538"/>
                  <a:pt x="438" y="542"/>
                  <a:pt x="426" y="541"/>
                </a:cubicBezTo>
                <a:cubicBezTo>
                  <a:pt x="419" y="540"/>
                  <a:pt x="414" y="540"/>
                  <a:pt x="408" y="543"/>
                </a:cubicBezTo>
                <a:cubicBezTo>
                  <a:pt x="402" y="546"/>
                  <a:pt x="396" y="548"/>
                  <a:pt x="389" y="550"/>
                </a:cubicBezTo>
                <a:cubicBezTo>
                  <a:pt x="361" y="559"/>
                  <a:pt x="334" y="570"/>
                  <a:pt x="309" y="586"/>
                </a:cubicBezTo>
                <a:cubicBezTo>
                  <a:pt x="293" y="597"/>
                  <a:pt x="280" y="612"/>
                  <a:pt x="267" y="627"/>
                </a:cubicBezTo>
                <a:cubicBezTo>
                  <a:pt x="265" y="630"/>
                  <a:pt x="264" y="633"/>
                  <a:pt x="263" y="637"/>
                </a:cubicBezTo>
                <a:cubicBezTo>
                  <a:pt x="257" y="663"/>
                  <a:pt x="259" y="690"/>
                  <a:pt x="261" y="716"/>
                </a:cubicBezTo>
                <a:cubicBezTo>
                  <a:pt x="263" y="734"/>
                  <a:pt x="260" y="754"/>
                  <a:pt x="274" y="769"/>
                </a:cubicBezTo>
                <a:cubicBezTo>
                  <a:pt x="275" y="770"/>
                  <a:pt x="275" y="772"/>
                  <a:pt x="275" y="774"/>
                </a:cubicBezTo>
                <a:cubicBezTo>
                  <a:pt x="274" y="781"/>
                  <a:pt x="275" y="788"/>
                  <a:pt x="276" y="794"/>
                </a:cubicBezTo>
                <a:cubicBezTo>
                  <a:pt x="279" y="821"/>
                  <a:pt x="279" y="821"/>
                  <a:pt x="253" y="821"/>
                </a:cubicBezTo>
                <a:cubicBezTo>
                  <a:pt x="252" y="821"/>
                  <a:pt x="250" y="820"/>
                  <a:pt x="249" y="821"/>
                </a:cubicBezTo>
                <a:cubicBezTo>
                  <a:pt x="237" y="821"/>
                  <a:pt x="229" y="829"/>
                  <a:pt x="227" y="841"/>
                </a:cubicBezTo>
                <a:cubicBezTo>
                  <a:pt x="227" y="849"/>
                  <a:pt x="229" y="856"/>
                  <a:pt x="234" y="862"/>
                </a:cubicBezTo>
                <a:cubicBezTo>
                  <a:pt x="222" y="867"/>
                  <a:pt x="215" y="875"/>
                  <a:pt x="208" y="884"/>
                </a:cubicBezTo>
                <a:cubicBezTo>
                  <a:pt x="199" y="896"/>
                  <a:pt x="201" y="904"/>
                  <a:pt x="209" y="916"/>
                </a:cubicBezTo>
                <a:cubicBezTo>
                  <a:pt x="222" y="933"/>
                  <a:pt x="240" y="933"/>
                  <a:pt x="258" y="932"/>
                </a:cubicBezTo>
                <a:cubicBezTo>
                  <a:pt x="263" y="931"/>
                  <a:pt x="266" y="932"/>
                  <a:pt x="268" y="937"/>
                </a:cubicBezTo>
                <a:cubicBezTo>
                  <a:pt x="281" y="971"/>
                  <a:pt x="341" y="987"/>
                  <a:pt x="368" y="969"/>
                </a:cubicBezTo>
                <a:cubicBezTo>
                  <a:pt x="372" y="966"/>
                  <a:pt x="375" y="967"/>
                  <a:pt x="378" y="972"/>
                </a:cubicBezTo>
                <a:cubicBezTo>
                  <a:pt x="382" y="978"/>
                  <a:pt x="386" y="985"/>
                  <a:pt x="392" y="988"/>
                </a:cubicBezTo>
                <a:cubicBezTo>
                  <a:pt x="419" y="1005"/>
                  <a:pt x="447" y="1013"/>
                  <a:pt x="477" y="995"/>
                </a:cubicBezTo>
                <a:cubicBezTo>
                  <a:pt x="479" y="993"/>
                  <a:pt x="481" y="992"/>
                  <a:pt x="484" y="994"/>
                </a:cubicBezTo>
                <a:cubicBezTo>
                  <a:pt x="490" y="1000"/>
                  <a:pt x="497" y="1004"/>
                  <a:pt x="504" y="1009"/>
                </a:cubicBezTo>
                <a:cubicBezTo>
                  <a:pt x="533" y="1032"/>
                  <a:pt x="574" y="1033"/>
                  <a:pt x="605" y="1012"/>
                </a:cubicBezTo>
                <a:cubicBezTo>
                  <a:pt x="606" y="1011"/>
                  <a:pt x="608" y="1010"/>
                  <a:pt x="610" y="1008"/>
                </a:cubicBezTo>
                <a:cubicBezTo>
                  <a:pt x="613" y="1006"/>
                  <a:pt x="615" y="1006"/>
                  <a:pt x="618" y="1009"/>
                </a:cubicBezTo>
                <a:cubicBezTo>
                  <a:pt x="624" y="1016"/>
                  <a:pt x="631" y="1025"/>
                  <a:pt x="639" y="1026"/>
                </a:cubicBezTo>
                <a:cubicBezTo>
                  <a:pt x="667" y="1033"/>
                  <a:pt x="694" y="1033"/>
                  <a:pt x="719" y="1015"/>
                </a:cubicBezTo>
                <a:cubicBezTo>
                  <a:pt x="721" y="1013"/>
                  <a:pt x="723" y="1010"/>
                  <a:pt x="726" y="1014"/>
                </a:cubicBezTo>
                <a:cubicBezTo>
                  <a:pt x="736" y="1026"/>
                  <a:pt x="751" y="1028"/>
                  <a:pt x="765" y="1032"/>
                </a:cubicBezTo>
                <a:cubicBezTo>
                  <a:pt x="794" y="1040"/>
                  <a:pt x="823" y="1028"/>
                  <a:pt x="838" y="1003"/>
                </a:cubicBezTo>
                <a:cubicBezTo>
                  <a:pt x="838" y="1002"/>
                  <a:pt x="839" y="1002"/>
                  <a:pt x="839" y="1001"/>
                </a:cubicBezTo>
                <a:cubicBezTo>
                  <a:pt x="841" y="996"/>
                  <a:pt x="843" y="995"/>
                  <a:pt x="848" y="999"/>
                </a:cubicBezTo>
                <a:cubicBezTo>
                  <a:pt x="855" y="1004"/>
                  <a:pt x="864" y="1009"/>
                  <a:pt x="874" y="1010"/>
                </a:cubicBezTo>
                <a:cubicBezTo>
                  <a:pt x="889" y="1012"/>
                  <a:pt x="903" y="1007"/>
                  <a:pt x="915" y="998"/>
                </a:cubicBezTo>
                <a:cubicBezTo>
                  <a:pt x="921" y="994"/>
                  <a:pt x="928" y="990"/>
                  <a:pt x="934" y="985"/>
                </a:cubicBezTo>
                <a:cubicBezTo>
                  <a:pt x="941" y="980"/>
                  <a:pt x="947" y="992"/>
                  <a:pt x="955" y="992"/>
                </a:cubicBezTo>
                <a:cubicBezTo>
                  <a:pt x="955" y="992"/>
                  <a:pt x="956" y="992"/>
                  <a:pt x="956" y="992"/>
                </a:cubicBezTo>
                <a:cubicBezTo>
                  <a:pt x="1000" y="1007"/>
                  <a:pt x="1024" y="984"/>
                  <a:pt x="1032" y="957"/>
                </a:cubicBezTo>
                <a:cubicBezTo>
                  <a:pt x="1034" y="948"/>
                  <a:pt x="1038" y="943"/>
                  <a:pt x="1047" y="941"/>
                </a:cubicBezTo>
                <a:cubicBezTo>
                  <a:pt x="1057" y="937"/>
                  <a:pt x="1065" y="932"/>
                  <a:pt x="1072" y="924"/>
                </a:cubicBezTo>
                <a:cubicBezTo>
                  <a:pt x="1082" y="949"/>
                  <a:pt x="1097" y="971"/>
                  <a:pt x="1120" y="987"/>
                </a:cubicBezTo>
                <a:cubicBezTo>
                  <a:pt x="1142" y="1003"/>
                  <a:pt x="1165" y="1015"/>
                  <a:pt x="1188" y="1027"/>
                </a:cubicBezTo>
                <a:cubicBezTo>
                  <a:pt x="1223" y="1046"/>
                  <a:pt x="1258" y="1060"/>
                  <a:pt x="1299" y="1057"/>
                </a:cubicBezTo>
                <a:cubicBezTo>
                  <a:pt x="1328" y="1055"/>
                  <a:pt x="1356" y="1052"/>
                  <a:pt x="1380" y="1035"/>
                </a:cubicBezTo>
                <a:cubicBezTo>
                  <a:pt x="1385" y="1032"/>
                  <a:pt x="1390" y="1028"/>
                  <a:pt x="1396" y="1027"/>
                </a:cubicBezTo>
                <a:cubicBezTo>
                  <a:pt x="1434" y="1020"/>
                  <a:pt x="1467" y="1005"/>
                  <a:pt x="1494" y="975"/>
                </a:cubicBezTo>
                <a:cubicBezTo>
                  <a:pt x="1519" y="945"/>
                  <a:pt x="1542" y="914"/>
                  <a:pt x="1556" y="877"/>
                </a:cubicBezTo>
                <a:cubicBezTo>
                  <a:pt x="1559" y="868"/>
                  <a:pt x="1562" y="859"/>
                  <a:pt x="1565" y="849"/>
                </a:cubicBezTo>
                <a:cubicBezTo>
                  <a:pt x="1571" y="853"/>
                  <a:pt x="1573" y="859"/>
                  <a:pt x="1576" y="864"/>
                </a:cubicBezTo>
                <a:cubicBezTo>
                  <a:pt x="1583" y="880"/>
                  <a:pt x="1585" y="896"/>
                  <a:pt x="1584" y="913"/>
                </a:cubicBezTo>
                <a:cubicBezTo>
                  <a:pt x="1584" y="919"/>
                  <a:pt x="1584" y="927"/>
                  <a:pt x="1592" y="928"/>
                </a:cubicBezTo>
                <a:cubicBezTo>
                  <a:pt x="1601" y="930"/>
                  <a:pt x="1602" y="922"/>
                  <a:pt x="1604" y="916"/>
                </a:cubicBezTo>
                <a:cubicBezTo>
                  <a:pt x="1613" y="887"/>
                  <a:pt x="1619" y="857"/>
                  <a:pt x="1610" y="824"/>
                </a:cubicBezTo>
                <a:cubicBezTo>
                  <a:pt x="1616" y="828"/>
                  <a:pt x="1621" y="831"/>
                  <a:pt x="1625" y="834"/>
                </a:cubicBezTo>
                <a:cubicBezTo>
                  <a:pt x="1637" y="843"/>
                  <a:pt x="1657" y="849"/>
                  <a:pt x="1646" y="872"/>
                </a:cubicBezTo>
                <a:cubicBezTo>
                  <a:pt x="1644" y="875"/>
                  <a:pt x="1646" y="878"/>
                  <a:pt x="1649" y="879"/>
                </a:cubicBezTo>
                <a:cubicBezTo>
                  <a:pt x="1652" y="880"/>
                  <a:pt x="1655" y="878"/>
                  <a:pt x="1657" y="875"/>
                </a:cubicBezTo>
                <a:cubicBezTo>
                  <a:pt x="1667" y="862"/>
                  <a:pt x="1667" y="852"/>
                  <a:pt x="1655" y="839"/>
                </a:cubicBezTo>
                <a:cubicBezTo>
                  <a:pt x="1654" y="837"/>
                  <a:pt x="1650" y="835"/>
                  <a:pt x="1651" y="833"/>
                </a:cubicBezTo>
                <a:cubicBezTo>
                  <a:pt x="1658" y="823"/>
                  <a:pt x="1650" y="814"/>
                  <a:pt x="1649" y="805"/>
                </a:cubicBezTo>
                <a:cubicBezTo>
                  <a:pt x="1648" y="804"/>
                  <a:pt x="1648" y="803"/>
                  <a:pt x="1648" y="802"/>
                </a:cubicBezTo>
                <a:cubicBezTo>
                  <a:pt x="1649" y="802"/>
                  <a:pt x="1650" y="803"/>
                  <a:pt x="1651" y="803"/>
                </a:cubicBezTo>
                <a:cubicBezTo>
                  <a:pt x="1663" y="805"/>
                  <a:pt x="1676" y="806"/>
                  <a:pt x="1688" y="806"/>
                </a:cubicBezTo>
                <a:cubicBezTo>
                  <a:pt x="1695" y="806"/>
                  <a:pt x="1701" y="806"/>
                  <a:pt x="1703" y="799"/>
                </a:cubicBezTo>
                <a:cubicBezTo>
                  <a:pt x="1705" y="792"/>
                  <a:pt x="1698" y="790"/>
                  <a:pt x="1694" y="787"/>
                </a:cubicBezTo>
                <a:cubicBezTo>
                  <a:pt x="1680" y="779"/>
                  <a:pt x="1665" y="771"/>
                  <a:pt x="1648" y="761"/>
                </a:cubicBezTo>
                <a:cubicBezTo>
                  <a:pt x="1660" y="761"/>
                  <a:pt x="1669" y="761"/>
                  <a:pt x="1678" y="761"/>
                </a:cubicBezTo>
                <a:cubicBezTo>
                  <a:pt x="1682" y="761"/>
                  <a:pt x="1685" y="760"/>
                  <a:pt x="1687" y="756"/>
                </a:cubicBezTo>
                <a:cubicBezTo>
                  <a:pt x="1689" y="752"/>
                  <a:pt x="1686" y="749"/>
                  <a:pt x="1684" y="747"/>
                </a:cubicBezTo>
                <a:cubicBezTo>
                  <a:pt x="1677" y="740"/>
                  <a:pt x="1669" y="735"/>
                  <a:pt x="1659" y="732"/>
                </a:cubicBezTo>
                <a:cubicBezTo>
                  <a:pt x="1647" y="729"/>
                  <a:pt x="1635" y="726"/>
                  <a:pt x="1622" y="724"/>
                </a:cubicBezTo>
                <a:cubicBezTo>
                  <a:pt x="1626" y="722"/>
                  <a:pt x="1627" y="716"/>
                  <a:pt x="1633" y="718"/>
                </a:cubicBezTo>
                <a:cubicBezTo>
                  <a:pt x="1640" y="720"/>
                  <a:pt x="1644" y="716"/>
                  <a:pt x="1648" y="712"/>
                </a:cubicBezTo>
                <a:cubicBezTo>
                  <a:pt x="1658" y="703"/>
                  <a:pt x="1663" y="691"/>
                  <a:pt x="1669" y="680"/>
                </a:cubicBezTo>
                <a:cubicBezTo>
                  <a:pt x="1673" y="670"/>
                  <a:pt x="1669" y="665"/>
                  <a:pt x="1657" y="665"/>
                </a:cubicBezTo>
                <a:cubicBezTo>
                  <a:pt x="1643" y="666"/>
                  <a:pt x="1630" y="671"/>
                  <a:pt x="1616" y="677"/>
                </a:cubicBezTo>
                <a:cubicBezTo>
                  <a:pt x="1618" y="671"/>
                  <a:pt x="1620" y="665"/>
                  <a:pt x="1622" y="659"/>
                </a:cubicBezTo>
                <a:cubicBezTo>
                  <a:pt x="1623" y="659"/>
                  <a:pt x="1624" y="659"/>
                  <a:pt x="1626" y="659"/>
                </a:cubicBezTo>
                <a:cubicBezTo>
                  <a:pt x="1656" y="654"/>
                  <a:pt x="1684" y="642"/>
                  <a:pt x="1711" y="630"/>
                </a:cubicBezTo>
                <a:cubicBezTo>
                  <a:pt x="1737" y="619"/>
                  <a:pt x="1758" y="599"/>
                  <a:pt x="1780" y="583"/>
                </a:cubicBezTo>
                <a:cubicBezTo>
                  <a:pt x="1787" y="578"/>
                  <a:pt x="1794" y="573"/>
                  <a:pt x="1800" y="569"/>
                </a:cubicBezTo>
                <a:cubicBezTo>
                  <a:pt x="1810" y="563"/>
                  <a:pt x="1815" y="555"/>
                  <a:pt x="1820" y="545"/>
                </a:cubicBezTo>
                <a:cubicBezTo>
                  <a:pt x="1831" y="525"/>
                  <a:pt x="1831" y="504"/>
                  <a:pt x="1827" y="482"/>
                </a:cubicBezTo>
                <a:cubicBezTo>
                  <a:pt x="1823" y="456"/>
                  <a:pt x="1804" y="440"/>
                  <a:pt x="1786" y="425"/>
                </a:cubicBezTo>
                <a:cubicBezTo>
                  <a:pt x="1779" y="420"/>
                  <a:pt x="1769" y="415"/>
                  <a:pt x="1760" y="410"/>
                </a:cubicBezTo>
                <a:cubicBezTo>
                  <a:pt x="1733" y="395"/>
                  <a:pt x="1703" y="384"/>
                  <a:pt x="1673" y="378"/>
                </a:cubicBezTo>
                <a:cubicBezTo>
                  <a:pt x="1654" y="373"/>
                  <a:pt x="1634" y="377"/>
                  <a:pt x="1616" y="365"/>
                </a:cubicBezTo>
                <a:cubicBezTo>
                  <a:pt x="1607" y="359"/>
                  <a:pt x="1597" y="344"/>
                  <a:pt x="1598" y="332"/>
                </a:cubicBezTo>
                <a:cubicBezTo>
                  <a:pt x="1599" y="329"/>
                  <a:pt x="1600" y="327"/>
                  <a:pt x="1602" y="326"/>
                </a:cubicBezTo>
                <a:cubicBezTo>
                  <a:pt x="1633" y="308"/>
                  <a:pt x="1626" y="273"/>
                  <a:pt x="1613" y="251"/>
                </a:cubicBezTo>
                <a:cubicBezTo>
                  <a:pt x="1593" y="219"/>
                  <a:pt x="1563" y="199"/>
                  <a:pt x="1532" y="179"/>
                </a:cubicBezTo>
                <a:cubicBezTo>
                  <a:pt x="1513" y="167"/>
                  <a:pt x="1490" y="164"/>
                  <a:pt x="1469" y="155"/>
                </a:cubicBezTo>
                <a:cubicBezTo>
                  <a:pt x="1431" y="140"/>
                  <a:pt x="1392" y="137"/>
                  <a:pt x="1351" y="145"/>
                </a:cubicBezTo>
                <a:cubicBezTo>
                  <a:pt x="1328" y="150"/>
                  <a:pt x="1306" y="159"/>
                  <a:pt x="1283" y="166"/>
                </a:cubicBezTo>
                <a:cubicBezTo>
                  <a:pt x="1242" y="178"/>
                  <a:pt x="1218" y="206"/>
                  <a:pt x="1203" y="244"/>
                </a:cubicBezTo>
                <a:cubicBezTo>
                  <a:pt x="1197" y="258"/>
                  <a:pt x="1203" y="271"/>
                  <a:pt x="1209" y="280"/>
                </a:cubicBezTo>
                <a:cubicBezTo>
                  <a:pt x="1213" y="288"/>
                  <a:pt x="1214" y="294"/>
                  <a:pt x="1216" y="302"/>
                </a:cubicBezTo>
                <a:cubicBezTo>
                  <a:pt x="1221" y="323"/>
                  <a:pt x="1216" y="344"/>
                  <a:pt x="1220" y="365"/>
                </a:cubicBezTo>
                <a:cubicBezTo>
                  <a:pt x="1222" y="371"/>
                  <a:pt x="1220" y="373"/>
                  <a:pt x="1214" y="373"/>
                </a:cubicBezTo>
                <a:close/>
                <a:moveTo>
                  <a:pt x="1015" y="657"/>
                </a:moveTo>
                <a:cubicBezTo>
                  <a:pt x="1016" y="657"/>
                  <a:pt x="1017" y="657"/>
                  <a:pt x="1017" y="658"/>
                </a:cubicBezTo>
                <a:cubicBezTo>
                  <a:pt x="1023" y="683"/>
                  <a:pt x="1031" y="708"/>
                  <a:pt x="1026" y="734"/>
                </a:cubicBezTo>
                <a:cubicBezTo>
                  <a:pt x="1025" y="740"/>
                  <a:pt x="1024" y="743"/>
                  <a:pt x="1017" y="740"/>
                </a:cubicBezTo>
                <a:cubicBezTo>
                  <a:pt x="1008" y="736"/>
                  <a:pt x="1003" y="742"/>
                  <a:pt x="1000" y="750"/>
                </a:cubicBezTo>
                <a:cubicBezTo>
                  <a:pt x="998" y="759"/>
                  <a:pt x="994" y="767"/>
                  <a:pt x="987" y="775"/>
                </a:cubicBezTo>
                <a:cubicBezTo>
                  <a:pt x="979" y="785"/>
                  <a:pt x="970" y="785"/>
                  <a:pt x="960" y="781"/>
                </a:cubicBezTo>
                <a:cubicBezTo>
                  <a:pt x="947" y="775"/>
                  <a:pt x="944" y="777"/>
                  <a:pt x="939" y="790"/>
                </a:cubicBezTo>
                <a:cubicBezTo>
                  <a:pt x="934" y="804"/>
                  <a:pt x="928" y="818"/>
                  <a:pt x="917" y="829"/>
                </a:cubicBezTo>
                <a:cubicBezTo>
                  <a:pt x="908" y="838"/>
                  <a:pt x="898" y="841"/>
                  <a:pt x="886" y="842"/>
                </a:cubicBezTo>
                <a:cubicBezTo>
                  <a:pt x="874" y="842"/>
                  <a:pt x="869" y="831"/>
                  <a:pt x="864" y="823"/>
                </a:cubicBezTo>
                <a:cubicBezTo>
                  <a:pt x="850" y="798"/>
                  <a:pt x="852" y="770"/>
                  <a:pt x="850" y="743"/>
                </a:cubicBezTo>
                <a:cubicBezTo>
                  <a:pt x="850" y="739"/>
                  <a:pt x="853" y="739"/>
                  <a:pt x="856" y="738"/>
                </a:cubicBezTo>
                <a:cubicBezTo>
                  <a:pt x="866" y="738"/>
                  <a:pt x="875" y="738"/>
                  <a:pt x="885" y="737"/>
                </a:cubicBezTo>
                <a:cubicBezTo>
                  <a:pt x="922" y="734"/>
                  <a:pt x="957" y="725"/>
                  <a:pt x="988" y="702"/>
                </a:cubicBezTo>
                <a:cubicBezTo>
                  <a:pt x="1004" y="691"/>
                  <a:pt x="1016" y="678"/>
                  <a:pt x="1015" y="657"/>
                </a:cubicBezTo>
                <a:close/>
                <a:moveTo>
                  <a:pt x="854" y="826"/>
                </a:moveTo>
                <a:cubicBezTo>
                  <a:pt x="861" y="834"/>
                  <a:pt x="864" y="847"/>
                  <a:pt x="877" y="850"/>
                </a:cubicBezTo>
                <a:cubicBezTo>
                  <a:pt x="892" y="854"/>
                  <a:pt x="906" y="851"/>
                  <a:pt x="917" y="842"/>
                </a:cubicBezTo>
                <a:cubicBezTo>
                  <a:pt x="933" y="831"/>
                  <a:pt x="942" y="815"/>
                  <a:pt x="947" y="797"/>
                </a:cubicBezTo>
                <a:cubicBezTo>
                  <a:pt x="949" y="790"/>
                  <a:pt x="951" y="787"/>
                  <a:pt x="960" y="791"/>
                </a:cubicBezTo>
                <a:cubicBezTo>
                  <a:pt x="981" y="800"/>
                  <a:pt x="995" y="786"/>
                  <a:pt x="1006" y="764"/>
                </a:cubicBezTo>
                <a:cubicBezTo>
                  <a:pt x="1009" y="760"/>
                  <a:pt x="1010" y="754"/>
                  <a:pt x="1011" y="751"/>
                </a:cubicBezTo>
                <a:cubicBezTo>
                  <a:pt x="1011" y="773"/>
                  <a:pt x="1011" y="796"/>
                  <a:pt x="1011" y="818"/>
                </a:cubicBezTo>
                <a:cubicBezTo>
                  <a:pt x="1011" y="834"/>
                  <a:pt x="1010" y="850"/>
                  <a:pt x="1010" y="866"/>
                </a:cubicBezTo>
                <a:cubicBezTo>
                  <a:pt x="1009" y="879"/>
                  <a:pt x="1004" y="886"/>
                  <a:pt x="993" y="891"/>
                </a:cubicBezTo>
                <a:cubicBezTo>
                  <a:pt x="983" y="895"/>
                  <a:pt x="973" y="901"/>
                  <a:pt x="963" y="906"/>
                </a:cubicBezTo>
                <a:cubicBezTo>
                  <a:pt x="949" y="913"/>
                  <a:pt x="936" y="920"/>
                  <a:pt x="921" y="925"/>
                </a:cubicBezTo>
                <a:cubicBezTo>
                  <a:pt x="900" y="932"/>
                  <a:pt x="879" y="940"/>
                  <a:pt x="856" y="940"/>
                </a:cubicBezTo>
                <a:cubicBezTo>
                  <a:pt x="849" y="940"/>
                  <a:pt x="848" y="937"/>
                  <a:pt x="849" y="931"/>
                </a:cubicBezTo>
                <a:cubicBezTo>
                  <a:pt x="851" y="908"/>
                  <a:pt x="854" y="885"/>
                  <a:pt x="855" y="862"/>
                </a:cubicBezTo>
                <a:cubicBezTo>
                  <a:pt x="856" y="850"/>
                  <a:pt x="851" y="839"/>
                  <a:pt x="854" y="826"/>
                </a:cubicBezTo>
                <a:close/>
                <a:moveTo>
                  <a:pt x="823" y="553"/>
                </a:moveTo>
                <a:cubicBezTo>
                  <a:pt x="830" y="553"/>
                  <a:pt x="834" y="559"/>
                  <a:pt x="836" y="565"/>
                </a:cubicBezTo>
                <a:cubicBezTo>
                  <a:pt x="840" y="576"/>
                  <a:pt x="836" y="583"/>
                  <a:pt x="824" y="589"/>
                </a:cubicBezTo>
                <a:cubicBezTo>
                  <a:pt x="813" y="593"/>
                  <a:pt x="797" y="591"/>
                  <a:pt x="793" y="583"/>
                </a:cubicBezTo>
                <a:cubicBezTo>
                  <a:pt x="790" y="575"/>
                  <a:pt x="792" y="566"/>
                  <a:pt x="794" y="558"/>
                </a:cubicBezTo>
                <a:cubicBezTo>
                  <a:pt x="795" y="554"/>
                  <a:pt x="802" y="554"/>
                  <a:pt x="809" y="555"/>
                </a:cubicBezTo>
                <a:cubicBezTo>
                  <a:pt x="803" y="559"/>
                  <a:pt x="806" y="568"/>
                  <a:pt x="797" y="567"/>
                </a:cubicBezTo>
                <a:cubicBezTo>
                  <a:pt x="795" y="566"/>
                  <a:pt x="796" y="570"/>
                  <a:pt x="797" y="573"/>
                </a:cubicBezTo>
                <a:cubicBezTo>
                  <a:pt x="802" y="579"/>
                  <a:pt x="822" y="581"/>
                  <a:pt x="828" y="576"/>
                </a:cubicBezTo>
                <a:cubicBezTo>
                  <a:pt x="832" y="572"/>
                  <a:pt x="830" y="569"/>
                  <a:pt x="826" y="567"/>
                </a:cubicBezTo>
                <a:cubicBezTo>
                  <a:pt x="823" y="566"/>
                  <a:pt x="818" y="566"/>
                  <a:pt x="814" y="566"/>
                </a:cubicBezTo>
                <a:cubicBezTo>
                  <a:pt x="815" y="560"/>
                  <a:pt x="818" y="553"/>
                  <a:pt x="823" y="553"/>
                </a:cubicBezTo>
                <a:close/>
                <a:moveTo>
                  <a:pt x="636" y="556"/>
                </a:moveTo>
                <a:cubicBezTo>
                  <a:pt x="642" y="561"/>
                  <a:pt x="661" y="564"/>
                  <a:pt x="667" y="560"/>
                </a:cubicBezTo>
                <a:cubicBezTo>
                  <a:pt x="672" y="557"/>
                  <a:pt x="671" y="555"/>
                  <a:pt x="667" y="552"/>
                </a:cubicBezTo>
                <a:cubicBezTo>
                  <a:pt x="663" y="549"/>
                  <a:pt x="658" y="551"/>
                  <a:pt x="654" y="549"/>
                </a:cubicBezTo>
                <a:cubicBezTo>
                  <a:pt x="654" y="546"/>
                  <a:pt x="656" y="541"/>
                  <a:pt x="660" y="542"/>
                </a:cubicBezTo>
                <a:cubicBezTo>
                  <a:pt x="664" y="544"/>
                  <a:pt x="670" y="546"/>
                  <a:pt x="671" y="552"/>
                </a:cubicBezTo>
                <a:cubicBezTo>
                  <a:pt x="672" y="561"/>
                  <a:pt x="672" y="570"/>
                  <a:pt x="664" y="577"/>
                </a:cubicBezTo>
                <a:cubicBezTo>
                  <a:pt x="657" y="582"/>
                  <a:pt x="650" y="581"/>
                  <a:pt x="642" y="577"/>
                </a:cubicBezTo>
                <a:cubicBezTo>
                  <a:pt x="634" y="572"/>
                  <a:pt x="628" y="564"/>
                  <a:pt x="629" y="555"/>
                </a:cubicBezTo>
                <a:cubicBezTo>
                  <a:pt x="630" y="545"/>
                  <a:pt x="638" y="540"/>
                  <a:pt x="648" y="538"/>
                </a:cubicBezTo>
                <a:cubicBezTo>
                  <a:pt x="644" y="542"/>
                  <a:pt x="646" y="552"/>
                  <a:pt x="636" y="550"/>
                </a:cubicBezTo>
                <a:cubicBezTo>
                  <a:pt x="633" y="550"/>
                  <a:pt x="635" y="554"/>
                  <a:pt x="636" y="556"/>
                </a:cubicBezTo>
                <a:close/>
                <a:moveTo>
                  <a:pt x="474" y="545"/>
                </a:moveTo>
                <a:cubicBezTo>
                  <a:pt x="473" y="549"/>
                  <a:pt x="474" y="554"/>
                  <a:pt x="472" y="555"/>
                </a:cubicBezTo>
                <a:cubicBezTo>
                  <a:pt x="462" y="563"/>
                  <a:pt x="471" y="563"/>
                  <a:pt x="475" y="564"/>
                </a:cubicBezTo>
                <a:cubicBezTo>
                  <a:pt x="479" y="565"/>
                  <a:pt x="484" y="565"/>
                  <a:pt x="489" y="565"/>
                </a:cubicBezTo>
                <a:cubicBezTo>
                  <a:pt x="492" y="565"/>
                  <a:pt x="495" y="564"/>
                  <a:pt x="495" y="561"/>
                </a:cubicBezTo>
                <a:cubicBezTo>
                  <a:pt x="495" y="557"/>
                  <a:pt x="492" y="556"/>
                  <a:pt x="489" y="557"/>
                </a:cubicBezTo>
                <a:cubicBezTo>
                  <a:pt x="487" y="557"/>
                  <a:pt x="484" y="557"/>
                  <a:pt x="481" y="557"/>
                </a:cubicBezTo>
                <a:cubicBezTo>
                  <a:pt x="482" y="555"/>
                  <a:pt x="483" y="554"/>
                  <a:pt x="483" y="554"/>
                </a:cubicBezTo>
                <a:cubicBezTo>
                  <a:pt x="486" y="540"/>
                  <a:pt x="494" y="545"/>
                  <a:pt x="501" y="550"/>
                </a:cubicBezTo>
                <a:cubicBezTo>
                  <a:pt x="509" y="556"/>
                  <a:pt x="511" y="567"/>
                  <a:pt x="504" y="575"/>
                </a:cubicBezTo>
                <a:cubicBezTo>
                  <a:pt x="493" y="588"/>
                  <a:pt x="481" y="587"/>
                  <a:pt x="472" y="573"/>
                </a:cubicBezTo>
                <a:cubicBezTo>
                  <a:pt x="468" y="567"/>
                  <a:pt x="465" y="572"/>
                  <a:pt x="460" y="574"/>
                </a:cubicBezTo>
                <a:cubicBezTo>
                  <a:pt x="457" y="561"/>
                  <a:pt x="463" y="553"/>
                  <a:pt x="474" y="545"/>
                </a:cubicBezTo>
                <a:close/>
                <a:moveTo>
                  <a:pt x="339" y="582"/>
                </a:moveTo>
                <a:cubicBezTo>
                  <a:pt x="340" y="581"/>
                  <a:pt x="342" y="579"/>
                  <a:pt x="343" y="581"/>
                </a:cubicBezTo>
                <a:cubicBezTo>
                  <a:pt x="345" y="583"/>
                  <a:pt x="344" y="585"/>
                  <a:pt x="342" y="586"/>
                </a:cubicBezTo>
                <a:cubicBezTo>
                  <a:pt x="340" y="587"/>
                  <a:pt x="338" y="590"/>
                  <a:pt x="340" y="592"/>
                </a:cubicBezTo>
                <a:cubicBezTo>
                  <a:pt x="342" y="594"/>
                  <a:pt x="345" y="596"/>
                  <a:pt x="348" y="595"/>
                </a:cubicBezTo>
                <a:cubicBezTo>
                  <a:pt x="351" y="594"/>
                  <a:pt x="354" y="593"/>
                  <a:pt x="357" y="591"/>
                </a:cubicBezTo>
                <a:cubicBezTo>
                  <a:pt x="361" y="588"/>
                  <a:pt x="363" y="584"/>
                  <a:pt x="356" y="582"/>
                </a:cubicBezTo>
                <a:cubicBezTo>
                  <a:pt x="353" y="581"/>
                  <a:pt x="352" y="580"/>
                  <a:pt x="353" y="577"/>
                </a:cubicBezTo>
                <a:cubicBezTo>
                  <a:pt x="355" y="573"/>
                  <a:pt x="357" y="577"/>
                  <a:pt x="359" y="578"/>
                </a:cubicBezTo>
                <a:cubicBezTo>
                  <a:pt x="365" y="580"/>
                  <a:pt x="371" y="582"/>
                  <a:pt x="369" y="588"/>
                </a:cubicBezTo>
                <a:cubicBezTo>
                  <a:pt x="369" y="595"/>
                  <a:pt x="370" y="601"/>
                  <a:pt x="361" y="599"/>
                </a:cubicBezTo>
                <a:cubicBezTo>
                  <a:pt x="357" y="598"/>
                  <a:pt x="354" y="601"/>
                  <a:pt x="353" y="604"/>
                </a:cubicBezTo>
                <a:cubicBezTo>
                  <a:pt x="348" y="612"/>
                  <a:pt x="342" y="607"/>
                  <a:pt x="338" y="605"/>
                </a:cubicBezTo>
                <a:cubicBezTo>
                  <a:pt x="331" y="603"/>
                  <a:pt x="331" y="596"/>
                  <a:pt x="330" y="591"/>
                </a:cubicBezTo>
                <a:cubicBezTo>
                  <a:pt x="330" y="586"/>
                  <a:pt x="335" y="584"/>
                  <a:pt x="339" y="582"/>
                </a:cubicBezTo>
                <a:close/>
                <a:moveTo>
                  <a:pt x="286" y="625"/>
                </a:moveTo>
                <a:cubicBezTo>
                  <a:pt x="294" y="617"/>
                  <a:pt x="299" y="605"/>
                  <a:pt x="308" y="598"/>
                </a:cubicBezTo>
                <a:cubicBezTo>
                  <a:pt x="318" y="591"/>
                  <a:pt x="318" y="591"/>
                  <a:pt x="323" y="602"/>
                </a:cubicBezTo>
                <a:cubicBezTo>
                  <a:pt x="328" y="616"/>
                  <a:pt x="342" y="622"/>
                  <a:pt x="356" y="619"/>
                </a:cubicBezTo>
                <a:cubicBezTo>
                  <a:pt x="367" y="616"/>
                  <a:pt x="375" y="609"/>
                  <a:pt x="378" y="598"/>
                </a:cubicBezTo>
                <a:cubicBezTo>
                  <a:pt x="381" y="588"/>
                  <a:pt x="380" y="577"/>
                  <a:pt x="367" y="570"/>
                </a:cubicBezTo>
                <a:cubicBezTo>
                  <a:pt x="398" y="562"/>
                  <a:pt x="426" y="551"/>
                  <a:pt x="457" y="546"/>
                </a:cubicBezTo>
                <a:cubicBezTo>
                  <a:pt x="454" y="552"/>
                  <a:pt x="450" y="558"/>
                  <a:pt x="450" y="565"/>
                </a:cubicBezTo>
                <a:cubicBezTo>
                  <a:pt x="449" y="577"/>
                  <a:pt x="459" y="581"/>
                  <a:pt x="465" y="588"/>
                </a:cubicBezTo>
                <a:cubicBezTo>
                  <a:pt x="473" y="596"/>
                  <a:pt x="495" y="595"/>
                  <a:pt x="505" y="587"/>
                </a:cubicBezTo>
                <a:cubicBezTo>
                  <a:pt x="517" y="578"/>
                  <a:pt x="521" y="565"/>
                  <a:pt x="515" y="552"/>
                </a:cubicBezTo>
                <a:cubicBezTo>
                  <a:pt x="513" y="548"/>
                  <a:pt x="510" y="544"/>
                  <a:pt x="506" y="542"/>
                </a:cubicBezTo>
                <a:cubicBezTo>
                  <a:pt x="503" y="540"/>
                  <a:pt x="499" y="538"/>
                  <a:pt x="494" y="535"/>
                </a:cubicBezTo>
                <a:cubicBezTo>
                  <a:pt x="550" y="523"/>
                  <a:pt x="604" y="522"/>
                  <a:pt x="659" y="525"/>
                </a:cubicBezTo>
                <a:cubicBezTo>
                  <a:pt x="658" y="531"/>
                  <a:pt x="654" y="529"/>
                  <a:pt x="650" y="529"/>
                </a:cubicBezTo>
                <a:cubicBezTo>
                  <a:pt x="637" y="529"/>
                  <a:pt x="624" y="537"/>
                  <a:pt x="620" y="549"/>
                </a:cubicBezTo>
                <a:cubicBezTo>
                  <a:pt x="616" y="562"/>
                  <a:pt x="623" y="571"/>
                  <a:pt x="631" y="580"/>
                </a:cubicBezTo>
                <a:cubicBezTo>
                  <a:pt x="640" y="589"/>
                  <a:pt x="655" y="591"/>
                  <a:pt x="665" y="587"/>
                </a:cubicBezTo>
                <a:cubicBezTo>
                  <a:pt x="682" y="579"/>
                  <a:pt x="687" y="552"/>
                  <a:pt x="674" y="540"/>
                </a:cubicBezTo>
                <a:cubicBezTo>
                  <a:pt x="672" y="537"/>
                  <a:pt x="666" y="536"/>
                  <a:pt x="668" y="531"/>
                </a:cubicBezTo>
                <a:cubicBezTo>
                  <a:pt x="670" y="528"/>
                  <a:pt x="676" y="527"/>
                  <a:pt x="681" y="527"/>
                </a:cubicBezTo>
                <a:cubicBezTo>
                  <a:pt x="690" y="528"/>
                  <a:pt x="699" y="530"/>
                  <a:pt x="709" y="531"/>
                </a:cubicBezTo>
                <a:cubicBezTo>
                  <a:pt x="734" y="534"/>
                  <a:pt x="760" y="533"/>
                  <a:pt x="785" y="537"/>
                </a:cubicBezTo>
                <a:cubicBezTo>
                  <a:pt x="795" y="539"/>
                  <a:pt x="806" y="541"/>
                  <a:pt x="818" y="543"/>
                </a:cubicBezTo>
                <a:cubicBezTo>
                  <a:pt x="811" y="544"/>
                  <a:pt x="806" y="545"/>
                  <a:pt x="801" y="546"/>
                </a:cubicBezTo>
                <a:cubicBezTo>
                  <a:pt x="790" y="547"/>
                  <a:pt x="782" y="551"/>
                  <a:pt x="780" y="562"/>
                </a:cubicBezTo>
                <a:cubicBezTo>
                  <a:pt x="778" y="573"/>
                  <a:pt x="779" y="584"/>
                  <a:pt x="789" y="593"/>
                </a:cubicBezTo>
                <a:cubicBezTo>
                  <a:pt x="808" y="609"/>
                  <a:pt x="832" y="599"/>
                  <a:pt x="844" y="584"/>
                </a:cubicBezTo>
                <a:cubicBezTo>
                  <a:pt x="850" y="578"/>
                  <a:pt x="846" y="561"/>
                  <a:pt x="839" y="552"/>
                </a:cubicBezTo>
                <a:cubicBezTo>
                  <a:pt x="837" y="550"/>
                  <a:pt x="833" y="548"/>
                  <a:pt x="833" y="545"/>
                </a:cubicBezTo>
                <a:cubicBezTo>
                  <a:pt x="853" y="544"/>
                  <a:pt x="872" y="551"/>
                  <a:pt x="890" y="558"/>
                </a:cubicBezTo>
                <a:cubicBezTo>
                  <a:pt x="914" y="567"/>
                  <a:pt x="937" y="577"/>
                  <a:pt x="960" y="587"/>
                </a:cubicBezTo>
                <a:cubicBezTo>
                  <a:pt x="968" y="591"/>
                  <a:pt x="975" y="598"/>
                  <a:pt x="982" y="602"/>
                </a:cubicBezTo>
                <a:cubicBezTo>
                  <a:pt x="989" y="606"/>
                  <a:pt x="985" y="613"/>
                  <a:pt x="988" y="619"/>
                </a:cubicBezTo>
                <a:cubicBezTo>
                  <a:pt x="995" y="631"/>
                  <a:pt x="1004" y="642"/>
                  <a:pt x="1005" y="657"/>
                </a:cubicBezTo>
                <a:cubicBezTo>
                  <a:pt x="1005" y="672"/>
                  <a:pt x="999" y="682"/>
                  <a:pt x="989" y="690"/>
                </a:cubicBezTo>
                <a:cubicBezTo>
                  <a:pt x="964" y="709"/>
                  <a:pt x="937" y="720"/>
                  <a:pt x="906" y="725"/>
                </a:cubicBezTo>
                <a:cubicBezTo>
                  <a:pt x="887" y="728"/>
                  <a:pt x="868" y="731"/>
                  <a:pt x="850" y="728"/>
                </a:cubicBezTo>
                <a:cubicBezTo>
                  <a:pt x="829" y="724"/>
                  <a:pt x="807" y="718"/>
                  <a:pt x="789" y="704"/>
                </a:cubicBezTo>
                <a:cubicBezTo>
                  <a:pt x="769" y="689"/>
                  <a:pt x="744" y="681"/>
                  <a:pt x="724" y="666"/>
                </a:cubicBezTo>
                <a:cubicBezTo>
                  <a:pt x="705" y="653"/>
                  <a:pt x="685" y="644"/>
                  <a:pt x="667" y="629"/>
                </a:cubicBezTo>
                <a:cubicBezTo>
                  <a:pt x="655" y="619"/>
                  <a:pt x="654" y="618"/>
                  <a:pt x="639" y="628"/>
                </a:cubicBezTo>
                <a:cubicBezTo>
                  <a:pt x="619" y="641"/>
                  <a:pt x="596" y="651"/>
                  <a:pt x="574" y="661"/>
                </a:cubicBezTo>
                <a:cubicBezTo>
                  <a:pt x="556" y="669"/>
                  <a:pt x="539" y="678"/>
                  <a:pt x="522" y="687"/>
                </a:cubicBezTo>
                <a:cubicBezTo>
                  <a:pt x="509" y="695"/>
                  <a:pt x="495" y="700"/>
                  <a:pt x="481" y="706"/>
                </a:cubicBezTo>
                <a:cubicBezTo>
                  <a:pt x="476" y="708"/>
                  <a:pt x="470" y="709"/>
                  <a:pt x="466" y="713"/>
                </a:cubicBezTo>
                <a:cubicBezTo>
                  <a:pt x="458" y="722"/>
                  <a:pt x="447" y="723"/>
                  <a:pt x="437" y="720"/>
                </a:cubicBezTo>
                <a:cubicBezTo>
                  <a:pt x="404" y="712"/>
                  <a:pt x="371" y="702"/>
                  <a:pt x="340" y="688"/>
                </a:cubicBezTo>
                <a:cubicBezTo>
                  <a:pt x="322" y="680"/>
                  <a:pt x="308" y="665"/>
                  <a:pt x="293" y="652"/>
                </a:cubicBezTo>
                <a:cubicBezTo>
                  <a:pt x="286" y="646"/>
                  <a:pt x="285" y="640"/>
                  <a:pt x="284" y="632"/>
                </a:cubicBezTo>
                <a:cubicBezTo>
                  <a:pt x="284" y="630"/>
                  <a:pt x="284" y="627"/>
                  <a:pt x="286" y="625"/>
                </a:cubicBezTo>
                <a:close/>
                <a:moveTo>
                  <a:pt x="463" y="740"/>
                </a:moveTo>
                <a:cubicBezTo>
                  <a:pt x="463" y="738"/>
                  <a:pt x="462" y="737"/>
                  <a:pt x="464" y="735"/>
                </a:cubicBezTo>
                <a:cubicBezTo>
                  <a:pt x="469" y="731"/>
                  <a:pt x="469" y="731"/>
                  <a:pt x="468" y="724"/>
                </a:cubicBezTo>
                <a:cubicBezTo>
                  <a:pt x="467" y="724"/>
                  <a:pt x="469" y="722"/>
                  <a:pt x="470" y="721"/>
                </a:cubicBezTo>
                <a:cubicBezTo>
                  <a:pt x="480" y="712"/>
                  <a:pt x="493" y="709"/>
                  <a:pt x="505" y="705"/>
                </a:cubicBezTo>
                <a:cubicBezTo>
                  <a:pt x="524" y="699"/>
                  <a:pt x="540" y="688"/>
                  <a:pt x="557" y="679"/>
                </a:cubicBezTo>
                <a:cubicBezTo>
                  <a:pt x="587" y="664"/>
                  <a:pt x="618" y="653"/>
                  <a:pt x="649" y="633"/>
                </a:cubicBezTo>
                <a:cubicBezTo>
                  <a:pt x="649" y="644"/>
                  <a:pt x="649" y="652"/>
                  <a:pt x="649" y="659"/>
                </a:cubicBezTo>
                <a:cubicBezTo>
                  <a:pt x="649" y="666"/>
                  <a:pt x="644" y="665"/>
                  <a:pt x="641" y="667"/>
                </a:cubicBezTo>
                <a:cubicBezTo>
                  <a:pt x="614" y="681"/>
                  <a:pt x="586" y="695"/>
                  <a:pt x="560" y="710"/>
                </a:cubicBezTo>
                <a:cubicBezTo>
                  <a:pt x="530" y="726"/>
                  <a:pt x="503" y="748"/>
                  <a:pt x="476" y="768"/>
                </a:cubicBezTo>
                <a:cubicBezTo>
                  <a:pt x="473" y="770"/>
                  <a:pt x="470" y="772"/>
                  <a:pt x="466" y="775"/>
                </a:cubicBezTo>
                <a:cubicBezTo>
                  <a:pt x="466" y="762"/>
                  <a:pt x="466" y="751"/>
                  <a:pt x="463" y="740"/>
                </a:cubicBezTo>
                <a:close/>
                <a:moveTo>
                  <a:pt x="288" y="775"/>
                </a:moveTo>
                <a:cubicBezTo>
                  <a:pt x="301" y="776"/>
                  <a:pt x="314" y="766"/>
                  <a:pt x="319" y="752"/>
                </a:cubicBezTo>
                <a:cubicBezTo>
                  <a:pt x="321" y="746"/>
                  <a:pt x="321" y="737"/>
                  <a:pt x="328" y="736"/>
                </a:cubicBezTo>
                <a:cubicBezTo>
                  <a:pt x="333" y="735"/>
                  <a:pt x="336" y="743"/>
                  <a:pt x="339" y="747"/>
                </a:cubicBezTo>
                <a:cubicBezTo>
                  <a:pt x="349" y="760"/>
                  <a:pt x="360" y="765"/>
                  <a:pt x="376" y="758"/>
                </a:cubicBezTo>
                <a:cubicBezTo>
                  <a:pt x="387" y="754"/>
                  <a:pt x="396" y="759"/>
                  <a:pt x="402" y="771"/>
                </a:cubicBezTo>
                <a:cubicBezTo>
                  <a:pt x="406" y="780"/>
                  <a:pt x="411" y="790"/>
                  <a:pt x="415" y="800"/>
                </a:cubicBezTo>
                <a:cubicBezTo>
                  <a:pt x="422" y="819"/>
                  <a:pt x="436" y="829"/>
                  <a:pt x="455" y="831"/>
                </a:cubicBezTo>
                <a:cubicBezTo>
                  <a:pt x="461" y="831"/>
                  <a:pt x="462" y="832"/>
                  <a:pt x="462" y="837"/>
                </a:cubicBezTo>
                <a:cubicBezTo>
                  <a:pt x="460" y="855"/>
                  <a:pt x="464" y="874"/>
                  <a:pt x="464" y="892"/>
                </a:cubicBezTo>
                <a:cubicBezTo>
                  <a:pt x="464" y="902"/>
                  <a:pt x="466" y="913"/>
                  <a:pt x="466" y="924"/>
                </a:cubicBezTo>
                <a:cubicBezTo>
                  <a:pt x="466" y="931"/>
                  <a:pt x="464" y="935"/>
                  <a:pt x="455" y="932"/>
                </a:cubicBezTo>
                <a:cubicBezTo>
                  <a:pt x="447" y="930"/>
                  <a:pt x="438" y="931"/>
                  <a:pt x="429" y="930"/>
                </a:cubicBezTo>
                <a:cubicBezTo>
                  <a:pt x="402" y="928"/>
                  <a:pt x="375" y="923"/>
                  <a:pt x="350" y="914"/>
                </a:cubicBezTo>
                <a:cubicBezTo>
                  <a:pt x="331" y="906"/>
                  <a:pt x="310" y="899"/>
                  <a:pt x="292" y="888"/>
                </a:cubicBezTo>
                <a:cubicBezTo>
                  <a:pt x="283" y="883"/>
                  <a:pt x="289" y="874"/>
                  <a:pt x="285" y="868"/>
                </a:cubicBezTo>
                <a:cubicBezTo>
                  <a:pt x="285" y="839"/>
                  <a:pt x="285" y="810"/>
                  <a:pt x="285" y="781"/>
                </a:cubicBezTo>
                <a:cubicBezTo>
                  <a:pt x="285" y="779"/>
                  <a:pt x="281" y="775"/>
                  <a:pt x="288" y="775"/>
                </a:cubicBezTo>
                <a:close/>
                <a:moveTo>
                  <a:pt x="482" y="814"/>
                </a:moveTo>
                <a:cubicBezTo>
                  <a:pt x="510" y="791"/>
                  <a:pt x="538" y="767"/>
                  <a:pt x="568" y="745"/>
                </a:cubicBezTo>
                <a:cubicBezTo>
                  <a:pt x="592" y="728"/>
                  <a:pt x="614" y="710"/>
                  <a:pt x="640" y="695"/>
                </a:cubicBezTo>
                <a:cubicBezTo>
                  <a:pt x="642" y="694"/>
                  <a:pt x="646" y="689"/>
                  <a:pt x="648" y="693"/>
                </a:cubicBezTo>
                <a:cubicBezTo>
                  <a:pt x="650" y="696"/>
                  <a:pt x="651" y="702"/>
                  <a:pt x="647" y="705"/>
                </a:cubicBezTo>
                <a:cubicBezTo>
                  <a:pt x="613" y="736"/>
                  <a:pt x="579" y="767"/>
                  <a:pt x="546" y="799"/>
                </a:cubicBezTo>
                <a:cubicBezTo>
                  <a:pt x="526" y="817"/>
                  <a:pt x="505" y="832"/>
                  <a:pt x="485" y="850"/>
                </a:cubicBezTo>
                <a:cubicBezTo>
                  <a:pt x="481" y="853"/>
                  <a:pt x="478" y="855"/>
                  <a:pt x="473" y="858"/>
                </a:cubicBezTo>
                <a:cubicBezTo>
                  <a:pt x="472" y="848"/>
                  <a:pt x="472" y="839"/>
                  <a:pt x="471" y="829"/>
                </a:cubicBezTo>
                <a:cubicBezTo>
                  <a:pt x="469" y="822"/>
                  <a:pt x="477" y="819"/>
                  <a:pt x="482" y="814"/>
                </a:cubicBezTo>
                <a:close/>
                <a:moveTo>
                  <a:pt x="475" y="901"/>
                </a:moveTo>
                <a:cubicBezTo>
                  <a:pt x="476" y="892"/>
                  <a:pt x="484" y="887"/>
                  <a:pt x="490" y="881"/>
                </a:cubicBezTo>
                <a:cubicBezTo>
                  <a:pt x="520" y="856"/>
                  <a:pt x="547" y="827"/>
                  <a:pt x="578" y="802"/>
                </a:cubicBezTo>
                <a:cubicBezTo>
                  <a:pt x="602" y="782"/>
                  <a:pt x="626" y="762"/>
                  <a:pt x="648" y="740"/>
                </a:cubicBezTo>
                <a:cubicBezTo>
                  <a:pt x="654" y="758"/>
                  <a:pt x="642" y="767"/>
                  <a:pt x="632" y="776"/>
                </a:cubicBezTo>
                <a:cubicBezTo>
                  <a:pt x="609" y="798"/>
                  <a:pt x="587" y="820"/>
                  <a:pt x="566" y="844"/>
                </a:cubicBezTo>
                <a:cubicBezTo>
                  <a:pt x="562" y="849"/>
                  <a:pt x="556" y="853"/>
                  <a:pt x="551" y="858"/>
                </a:cubicBezTo>
                <a:cubicBezTo>
                  <a:pt x="530" y="875"/>
                  <a:pt x="510" y="892"/>
                  <a:pt x="493" y="911"/>
                </a:cubicBezTo>
                <a:cubicBezTo>
                  <a:pt x="488" y="917"/>
                  <a:pt x="484" y="921"/>
                  <a:pt x="476" y="925"/>
                </a:cubicBezTo>
                <a:cubicBezTo>
                  <a:pt x="476" y="916"/>
                  <a:pt x="474" y="908"/>
                  <a:pt x="475" y="901"/>
                </a:cubicBezTo>
                <a:close/>
                <a:moveTo>
                  <a:pt x="517" y="900"/>
                </a:moveTo>
                <a:cubicBezTo>
                  <a:pt x="532" y="890"/>
                  <a:pt x="542" y="876"/>
                  <a:pt x="557" y="865"/>
                </a:cubicBezTo>
                <a:cubicBezTo>
                  <a:pt x="574" y="853"/>
                  <a:pt x="587" y="836"/>
                  <a:pt x="601" y="820"/>
                </a:cubicBezTo>
                <a:cubicBezTo>
                  <a:pt x="616" y="805"/>
                  <a:pt x="631" y="790"/>
                  <a:pt x="647" y="775"/>
                </a:cubicBezTo>
                <a:cubicBezTo>
                  <a:pt x="652" y="771"/>
                  <a:pt x="658" y="770"/>
                  <a:pt x="663" y="775"/>
                </a:cubicBezTo>
                <a:cubicBezTo>
                  <a:pt x="681" y="793"/>
                  <a:pt x="701" y="809"/>
                  <a:pt x="721" y="825"/>
                </a:cubicBezTo>
                <a:cubicBezTo>
                  <a:pt x="729" y="831"/>
                  <a:pt x="734" y="841"/>
                  <a:pt x="741" y="848"/>
                </a:cubicBezTo>
                <a:cubicBezTo>
                  <a:pt x="766" y="873"/>
                  <a:pt x="791" y="899"/>
                  <a:pt x="812" y="927"/>
                </a:cubicBezTo>
                <a:cubicBezTo>
                  <a:pt x="817" y="933"/>
                  <a:pt x="824" y="935"/>
                  <a:pt x="828" y="942"/>
                </a:cubicBezTo>
                <a:cubicBezTo>
                  <a:pt x="815" y="945"/>
                  <a:pt x="802" y="945"/>
                  <a:pt x="790" y="945"/>
                </a:cubicBezTo>
                <a:cubicBezTo>
                  <a:pt x="761" y="945"/>
                  <a:pt x="734" y="953"/>
                  <a:pt x="706" y="953"/>
                </a:cubicBezTo>
                <a:cubicBezTo>
                  <a:pt x="681" y="953"/>
                  <a:pt x="656" y="955"/>
                  <a:pt x="632" y="950"/>
                </a:cubicBezTo>
                <a:cubicBezTo>
                  <a:pt x="618" y="947"/>
                  <a:pt x="604" y="951"/>
                  <a:pt x="590" y="948"/>
                </a:cubicBezTo>
                <a:cubicBezTo>
                  <a:pt x="577" y="946"/>
                  <a:pt x="565" y="944"/>
                  <a:pt x="553" y="942"/>
                </a:cubicBezTo>
                <a:cubicBezTo>
                  <a:pt x="531" y="939"/>
                  <a:pt x="508" y="941"/>
                  <a:pt x="486" y="938"/>
                </a:cubicBezTo>
                <a:cubicBezTo>
                  <a:pt x="485" y="937"/>
                  <a:pt x="483" y="937"/>
                  <a:pt x="481" y="937"/>
                </a:cubicBezTo>
                <a:cubicBezTo>
                  <a:pt x="496" y="926"/>
                  <a:pt x="504" y="911"/>
                  <a:pt x="517" y="900"/>
                </a:cubicBezTo>
                <a:close/>
                <a:moveTo>
                  <a:pt x="777" y="870"/>
                </a:moveTo>
                <a:cubicBezTo>
                  <a:pt x="765" y="857"/>
                  <a:pt x="752" y="845"/>
                  <a:pt x="740" y="832"/>
                </a:cubicBezTo>
                <a:cubicBezTo>
                  <a:pt x="718" y="807"/>
                  <a:pt x="691" y="789"/>
                  <a:pt x="667" y="766"/>
                </a:cubicBezTo>
                <a:cubicBezTo>
                  <a:pt x="661" y="759"/>
                  <a:pt x="658" y="752"/>
                  <a:pt x="659" y="741"/>
                </a:cubicBezTo>
                <a:cubicBezTo>
                  <a:pt x="667" y="747"/>
                  <a:pt x="673" y="752"/>
                  <a:pt x="679" y="758"/>
                </a:cubicBezTo>
                <a:cubicBezTo>
                  <a:pt x="682" y="761"/>
                  <a:pt x="684" y="764"/>
                  <a:pt x="687" y="766"/>
                </a:cubicBezTo>
                <a:cubicBezTo>
                  <a:pt x="726" y="790"/>
                  <a:pt x="759" y="820"/>
                  <a:pt x="794" y="847"/>
                </a:cubicBezTo>
                <a:cubicBezTo>
                  <a:pt x="808" y="858"/>
                  <a:pt x="824" y="866"/>
                  <a:pt x="835" y="879"/>
                </a:cubicBezTo>
                <a:cubicBezTo>
                  <a:pt x="841" y="887"/>
                  <a:pt x="844" y="895"/>
                  <a:pt x="842" y="905"/>
                </a:cubicBezTo>
                <a:cubicBezTo>
                  <a:pt x="839" y="915"/>
                  <a:pt x="842" y="926"/>
                  <a:pt x="837" y="937"/>
                </a:cubicBezTo>
                <a:cubicBezTo>
                  <a:pt x="816" y="915"/>
                  <a:pt x="797" y="893"/>
                  <a:pt x="777" y="870"/>
                </a:cubicBezTo>
                <a:close/>
                <a:moveTo>
                  <a:pt x="843" y="844"/>
                </a:moveTo>
                <a:cubicBezTo>
                  <a:pt x="814" y="829"/>
                  <a:pt x="791" y="809"/>
                  <a:pt x="765" y="792"/>
                </a:cubicBezTo>
                <a:cubicBezTo>
                  <a:pt x="741" y="776"/>
                  <a:pt x="719" y="757"/>
                  <a:pt x="695" y="740"/>
                </a:cubicBezTo>
                <a:cubicBezTo>
                  <a:pt x="685" y="732"/>
                  <a:pt x="673" y="726"/>
                  <a:pt x="663" y="717"/>
                </a:cubicBezTo>
                <a:cubicBezTo>
                  <a:pt x="659" y="713"/>
                  <a:pt x="657" y="708"/>
                  <a:pt x="660" y="705"/>
                </a:cubicBezTo>
                <a:cubicBezTo>
                  <a:pt x="663" y="700"/>
                  <a:pt x="666" y="706"/>
                  <a:pt x="669" y="707"/>
                </a:cubicBezTo>
                <a:cubicBezTo>
                  <a:pt x="701" y="727"/>
                  <a:pt x="733" y="747"/>
                  <a:pt x="766" y="766"/>
                </a:cubicBezTo>
                <a:cubicBezTo>
                  <a:pt x="778" y="773"/>
                  <a:pt x="791" y="777"/>
                  <a:pt x="804" y="783"/>
                </a:cubicBezTo>
                <a:cubicBezTo>
                  <a:pt x="817" y="788"/>
                  <a:pt x="828" y="798"/>
                  <a:pt x="840" y="804"/>
                </a:cubicBezTo>
                <a:cubicBezTo>
                  <a:pt x="843" y="806"/>
                  <a:pt x="843" y="809"/>
                  <a:pt x="843" y="812"/>
                </a:cubicBezTo>
                <a:cubicBezTo>
                  <a:pt x="843" y="822"/>
                  <a:pt x="843" y="833"/>
                  <a:pt x="843" y="844"/>
                </a:cubicBezTo>
                <a:close/>
                <a:moveTo>
                  <a:pt x="729" y="780"/>
                </a:moveTo>
                <a:cubicBezTo>
                  <a:pt x="729" y="780"/>
                  <a:pt x="729" y="780"/>
                  <a:pt x="729" y="780"/>
                </a:cubicBezTo>
                <a:cubicBezTo>
                  <a:pt x="727" y="779"/>
                  <a:pt x="726" y="779"/>
                  <a:pt x="724" y="778"/>
                </a:cubicBezTo>
                <a:cubicBezTo>
                  <a:pt x="726" y="779"/>
                  <a:pt x="727" y="779"/>
                  <a:pt x="729" y="780"/>
                </a:cubicBezTo>
                <a:close/>
                <a:moveTo>
                  <a:pt x="720" y="776"/>
                </a:moveTo>
                <a:cubicBezTo>
                  <a:pt x="718" y="774"/>
                  <a:pt x="715" y="773"/>
                  <a:pt x="713" y="771"/>
                </a:cubicBezTo>
                <a:cubicBezTo>
                  <a:pt x="712" y="770"/>
                  <a:pt x="711" y="769"/>
                  <a:pt x="710" y="768"/>
                </a:cubicBezTo>
                <a:cubicBezTo>
                  <a:pt x="711" y="769"/>
                  <a:pt x="712" y="770"/>
                  <a:pt x="713" y="771"/>
                </a:cubicBezTo>
                <a:cubicBezTo>
                  <a:pt x="715" y="773"/>
                  <a:pt x="718" y="774"/>
                  <a:pt x="720" y="776"/>
                </a:cubicBezTo>
                <a:close/>
                <a:moveTo>
                  <a:pt x="838" y="765"/>
                </a:moveTo>
                <a:cubicBezTo>
                  <a:pt x="800" y="751"/>
                  <a:pt x="765" y="731"/>
                  <a:pt x="731" y="710"/>
                </a:cubicBezTo>
                <a:cubicBezTo>
                  <a:pt x="711" y="698"/>
                  <a:pt x="691" y="687"/>
                  <a:pt x="670" y="676"/>
                </a:cubicBezTo>
                <a:cubicBezTo>
                  <a:pt x="665" y="673"/>
                  <a:pt x="662" y="671"/>
                  <a:pt x="661" y="665"/>
                </a:cubicBezTo>
                <a:cubicBezTo>
                  <a:pt x="660" y="654"/>
                  <a:pt x="658" y="644"/>
                  <a:pt x="656" y="632"/>
                </a:cubicBezTo>
                <a:cubicBezTo>
                  <a:pt x="680" y="654"/>
                  <a:pt x="707" y="668"/>
                  <a:pt x="733" y="683"/>
                </a:cubicBezTo>
                <a:cubicBezTo>
                  <a:pt x="756" y="696"/>
                  <a:pt x="778" y="710"/>
                  <a:pt x="802" y="722"/>
                </a:cubicBezTo>
                <a:cubicBezTo>
                  <a:pt x="812" y="727"/>
                  <a:pt x="823" y="731"/>
                  <a:pt x="833" y="737"/>
                </a:cubicBezTo>
                <a:cubicBezTo>
                  <a:pt x="843" y="743"/>
                  <a:pt x="843" y="752"/>
                  <a:pt x="844" y="762"/>
                </a:cubicBezTo>
                <a:cubicBezTo>
                  <a:pt x="845" y="766"/>
                  <a:pt x="843" y="767"/>
                  <a:pt x="838" y="765"/>
                </a:cubicBezTo>
                <a:close/>
                <a:moveTo>
                  <a:pt x="274" y="746"/>
                </a:moveTo>
                <a:cubicBezTo>
                  <a:pt x="269" y="710"/>
                  <a:pt x="266" y="674"/>
                  <a:pt x="273" y="635"/>
                </a:cubicBezTo>
                <a:cubicBezTo>
                  <a:pt x="279" y="662"/>
                  <a:pt x="302" y="671"/>
                  <a:pt x="320" y="686"/>
                </a:cubicBezTo>
                <a:cubicBezTo>
                  <a:pt x="337" y="701"/>
                  <a:pt x="358" y="707"/>
                  <a:pt x="380" y="713"/>
                </a:cubicBezTo>
                <a:cubicBezTo>
                  <a:pt x="395" y="717"/>
                  <a:pt x="410" y="725"/>
                  <a:pt x="427" y="727"/>
                </a:cubicBezTo>
                <a:cubicBezTo>
                  <a:pt x="428" y="728"/>
                  <a:pt x="428" y="728"/>
                  <a:pt x="429" y="729"/>
                </a:cubicBezTo>
                <a:cubicBezTo>
                  <a:pt x="438" y="731"/>
                  <a:pt x="449" y="728"/>
                  <a:pt x="454" y="735"/>
                </a:cubicBezTo>
                <a:cubicBezTo>
                  <a:pt x="458" y="741"/>
                  <a:pt x="456" y="751"/>
                  <a:pt x="456" y="760"/>
                </a:cubicBezTo>
                <a:cubicBezTo>
                  <a:pt x="456" y="778"/>
                  <a:pt x="461" y="796"/>
                  <a:pt x="460" y="814"/>
                </a:cubicBezTo>
                <a:cubicBezTo>
                  <a:pt x="459" y="820"/>
                  <a:pt x="457" y="821"/>
                  <a:pt x="451" y="820"/>
                </a:cubicBezTo>
                <a:cubicBezTo>
                  <a:pt x="437" y="818"/>
                  <a:pt x="429" y="808"/>
                  <a:pt x="423" y="796"/>
                </a:cubicBezTo>
                <a:cubicBezTo>
                  <a:pt x="419" y="785"/>
                  <a:pt x="415" y="774"/>
                  <a:pt x="409" y="764"/>
                </a:cubicBezTo>
                <a:cubicBezTo>
                  <a:pt x="400" y="748"/>
                  <a:pt x="386" y="743"/>
                  <a:pt x="369" y="750"/>
                </a:cubicBezTo>
                <a:cubicBezTo>
                  <a:pt x="362" y="753"/>
                  <a:pt x="357" y="752"/>
                  <a:pt x="352" y="746"/>
                </a:cubicBezTo>
                <a:cubicBezTo>
                  <a:pt x="348" y="741"/>
                  <a:pt x="343" y="735"/>
                  <a:pt x="338" y="730"/>
                </a:cubicBezTo>
                <a:cubicBezTo>
                  <a:pt x="330" y="723"/>
                  <a:pt x="323" y="724"/>
                  <a:pt x="317" y="732"/>
                </a:cubicBezTo>
                <a:cubicBezTo>
                  <a:pt x="313" y="737"/>
                  <a:pt x="311" y="742"/>
                  <a:pt x="310" y="748"/>
                </a:cubicBezTo>
                <a:cubicBezTo>
                  <a:pt x="308" y="756"/>
                  <a:pt x="298" y="766"/>
                  <a:pt x="292" y="765"/>
                </a:cubicBezTo>
                <a:cubicBezTo>
                  <a:pt x="283" y="765"/>
                  <a:pt x="276" y="758"/>
                  <a:pt x="274" y="746"/>
                </a:cubicBezTo>
                <a:close/>
                <a:moveTo>
                  <a:pt x="1048" y="907"/>
                </a:moveTo>
                <a:cubicBezTo>
                  <a:pt x="1045" y="914"/>
                  <a:pt x="1049" y="920"/>
                  <a:pt x="1057" y="923"/>
                </a:cubicBezTo>
                <a:cubicBezTo>
                  <a:pt x="1049" y="929"/>
                  <a:pt x="1041" y="935"/>
                  <a:pt x="1030" y="934"/>
                </a:cubicBezTo>
                <a:cubicBezTo>
                  <a:pt x="1024" y="933"/>
                  <a:pt x="1020" y="935"/>
                  <a:pt x="1023" y="943"/>
                </a:cubicBezTo>
                <a:cubicBezTo>
                  <a:pt x="1027" y="956"/>
                  <a:pt x="1013" y="979"/>
                  <a:pt x="1000" y="982"/>
                </a:cubicBezTo>
                <a:cubicBezTo>
                  <a:pt x="999" y="983"/>
                  <a:pt x="997" y="985"/>
                  <a:pt x="996" y="983"/>
                </a:cubicBezTo>
                <a:cubicBezTo>
                  <a:pt x="996" y="981"/>
                  <a:pt x="995" y="980"/>
                  <a:pt x="997" y="978"/>
                </a:cubicBezTo>
                <a:cubicBezTo>
                  <a:pt x="1003" y="973"/>
                  <a:pt x="1000" y="969"/>
                  <a:pt x="996" y="964"/>
                </a:cubicBezTo>
                <a:cubicBezTo>
                  <a:pt x="992" y="961"/>
                  <a:pt x="988" y="959"/>
                  <a:pt x="983" y="963"/>
                </a:cubicBezTo>
                <a:cubicBezTo>
                  <a:pt x="979" y="966"/>
                  <a:pt x="981" y="970"/>
                  <a:pt x="983" y="975"/>
                </a:cubicBezTo>
                <a:cubicBezTo>
                  <a:pt x="985" y="978"/>
                  <a:pt x="987" y="980"/>
                  <a:pt x="991" y="982"/>
                </a:cubicBezTo>
                <a:cubicBezTo>
                  <a:pt x="980" y="982"/>
                  <a:pt x="970" y="984"/>
                  <a:pt x="960" y="982"/>
                </a:cubicBezTo>
                <a:cubicBezTo>
                  <a:pt x="955" y="980"/>
                  <a:pt x="950" y="978"/>
                  <a:pt x="946" y="975"/>
                </a:cubicBezTo>
                <a:cubicBezTo>
                  <a:pt x="939" y="968"/>
                  <a:pt x="934" y="970"/>
                  <a:pt x="927" y="976"/>
                </a:cubicBezTo>
                <a:cubicBezTo>
                  <a:pt x="914" y="989"/>
                  <a:pt x="900" y="999"/>
                  <a:pt x="881" y="1000"/>
                </a:cubicBezTo>
                <a:cubicBezTo>
                  <a:pt x="870" y="1001"/>
                  <a:pt x="862" y="994"/>
                  <a:pt x="853" y="990"/>
                </a:cubicBezTo>
                <a:cubicBezTo>
                  <a:pt x="852" y="989"/>
                  <a:pt x="851" y="988"/>
                  <a:pt x="853" y="986"/>
                </a:cubicBezTo>
                <a:cubicBezTo>
                  <a:pt x="835" y="980"/>
                  <a:pt x="832" y="994"/>
                  <a:pt x="825" y="1005"/>
                </a:cubicBezTo>
                <a:cubicBezTo>
                  <a:pt x="817" y="1019"/>
                  <a:pt x="802" y="1019"/>
                  <a:pt x="788" y="1023"/>
                </a:cubicBezTo>
                <a:cubicBezTo>
                  <a:pt x="793" y="1017"/>
                  <a:pt x="797" y="1012"/>
                  <a:pt x="791" y="1005"/>
                </a:cubicBezTo>
                <a:cubicBezTo>
                  <a:pt x="786" y="1001"/>
                  <a:pt x="780" y="1001"/>
                  <a:pt x="775" y="1005"/>
                </a:cubicBezTo>
                <a:cubicBezTo>
                  <a:pt x="768" y="1012"/>
                  <a:pt x="775" y="1017"/>
                  <a:pt x="780" y="1024"/>
                </a:cubicBezTo>
                <a:cubicBezTo>
                  <a:pt x="761" y="1021"/>
                  <a:pt x="743" y="1020"/>
                  <a:pt x="731" y="1004"/>
                </a:cubicBezTo>
                <a:cubicBezTo>
                  <a:pt x="727" y="999"/>
                  <a:pt x="722" y="997"/>
                  <a:pt x="718" y="1002"/>
                </a:cubicBezTo>
                <a:cubicBezTo>
                  <a:pt x="707" y="1016"/>
                  <a:pt x="691" y="1018"/>
                  <a:pt x="675" y="1019"/>
                </a:cubicBezTo>
                <a:cubicBezTo>
                  <a:pt x="675" y="1019"/>
                  <a:pt x="675" y="1019"/>
                  <a:pt x="674" y="1018"/>
                </a:cubicBezTo>
                <a:cubicBezTo>
                  <a:pt x="675" y="1013"/>
                  <a:pt x="676" y="1008"/>
                  <a:pt x="671" y="1005"/>
                </a:cubicBezTo>
                <a:cubicBezTo>
                  <a:pt x="665" y="1003"/>
                  <a:pt x="660" y="1002"/>
                  <a:pt x="655" y="1006"/>
                </a:cubicBezTo>
                <a:cubicBezTo>
                  <a:pt x="648" y="1011"/>
                  <a:pt x="648" y="1012"/>
                  <a:pt x="655" y="1018"/>
                </a:cubicBezTo>
                <a:cubicBezTo>
                  <a:pt x="643" y="1020"/>
                  <a:pt x="637" y="1013"/>
                  <a:pt x="630" y="1006"/>
                </a:cubicBezTo>
                <a:cubicBezTo>
                  <a:pt x="615" y="992"/>
                  <a:pt x="615" y="992"/>
                  <a:pt x="599" y="1004"/>
                </a:cubicBezTo>
                <a:cubicBezTo>
                  <a:pt x="580" y="1018"/>
                  <a:pt x="560" y="1023"/>
                  <a:pt x="539" y="1012"/>
                </a:cubicBezTo>
                <a:cubicBezTo>
                  <a:pt x="539" y="1012"/>
                  <a:pt x="539" y="1012"/>
                  <a:pt x="539" y="1012"/>
                </a:cubicBezTo>
                <a:cubicBezTo>
                  <a:pt x="539" y="1012"/>
                  <a:pt x="538" y="1012"/>
                  <a:pt x="538" y="1012"/>
                </a:cubicBezTo>
                <a:cubicBezTo>
                  <a:pt x="538" y="1012"/>
                  <a:pt x="538" y="1012"/>
                  <a:pt x="538" y="1012"/>
                </a:cubicBezTo>
                <a:cubicBezTo>
                  <a:pt x="538" y="1012"/>
                  <a:pt x="538" y="1012"/>
                  <a:pt x="538" y="1012"/>
                </a:cubicBezTo>
                <a:cubicBezTo>
                  <a:pt x="539" y="1013"/>
                  <a:pt x="539" y="1013"/>
                  <a:pt x="539" y="1013"/>
                </a:cubicBezTo>
                <a:cubicBezTo>
                  <a:pt x="519" y="1012"/>
                  <a:pt x="506" y="998"/>
                  <a:pt x="492" y="988"/>
                </a:cubicBezTo>
                <a:cubicBezTo>
                  <a:pt x="485" y="982"/>
                  <a:pt x="480" y="979"/>
                  <a:pt x="471" y="986"/>
                </a:cubicBezTo>
                <a:cubicBezTo>
                  <a:pt x="463" y="992"/>
                  <a:pt x="453" y="995"/>
                  <a:pt x="441" y="995"/>
                </a:cubicBezTo>
                <a:cubicBezTo>
                  <a:pt x="448" y="985"/>
                  <a:pt x="441" y="979"/>
                  <a:pt x="434" y="973"/>
                </a:cubicBezTo>
                <a:cubicBezTo>
                  <a:pt x="430" y="970"/>
                  <a:pt x="423" y="970"/>
                  <a:pt x="419" y="973"/>
                </a:cubicBezTo>
                <a:cubicBezTo>
                  <a:pt x="414" y="978"/>
                  <a:pt x="418" y="983"/>
                  <a:pt x="421" y="988"/>
                </a:cubicBezTo>
                <a:cubicBezTo>
                  <a:pt x="420" y="988"/>
                  <a:pt x="419" y="989"/>
                  <a:pt x="418" y="989"/>
                </a:cubicBezTo>
                <a:cubicBezTo>
                  <a:pt x="403" y="987"/>
                  <a:pt x="393" y="976"/>
                  <a:pt x="385" y="964"/>
                </a:cubicBezTo>
                <a:cubicBezTo>
                  <a:pt x="379" y="955"/>
                  <a:pt x="373" y="955"/>
                  <a:pt x="364" y="960"/>
                </a:cubicBezTo>
                <a:cubicBezTo>
                  <a:pt x="340" y="972"/>
                  <a:pt x="302" y="965"/>
                  <a:pt x="284" y="944"/>
                </a:cubicBezTo>
                <a:cubicBezTo>
                  <a:pt x="283" y="943"/>
                  <a:pt x="282" y="942"/>
                  <a:pt x="283" y="940"/>
                </a:cubicBezTo>
                <a:cubicBezTo>
                  <a:pt x="283" y="940"/>
                  <a:pt x="283" y="940"/>
                  <a:pt x="283" y="940"/>
                </a:cubicBezTo>
                <a:cubicBezTo>
                  <a:pt x="287" y="937"/>
                  <a:pt x="291" y="946"/>
                  <a:pt x="295" y="940"/>
                </a:cubicBezTo>
                <a:cubicBezTo>
                  <a:pt x="297" y="938"/>
                  <a:pt x="299" y="935"/>
                  <a:pt x="297" y="932"/>
                </a:cubicBezTo>
                <a:cubicBezTo>
                  <a:pt x="294" y="927"/>
                  <a:pt x="289" y="929"/>
                  <a:pt x="285" y="929"/>
                </a:cubicBezTo>
                <a:cubicBezTo>
                  <a:pt x="280" y="929"/>
                  <a:pt x="281" y="934"/>
                  <a:pt x="281" y="937"/>
                </a:cubicBezTo>
                <a:cubicBezTo>
                  <a:pt x="274" y="924"/>
                  <a:pt x="265" y="919"/>
                  <a:pt x="250" y="922"/>
                </a:cubicBezTo>
                <a:cubicBezTo>
                  <a:pt x="238" y="924"/>
                  <a:pt x="225" y="921"/>
                  <a:pt x="217" y="909"/>
                </a:cubicBezTo>
                <a:cubicBezTo>
                  <a:pt x="212" y="903"/>
                  <a:pt x="211" y="897"/>
                  <a:pt x="216" y="890"/>
                </a:cubicBezTo>
                <a:cubicBezTo>
                  <a:pt x="222" y="882"/>
                  <a:pt x="229" y="874"/>
                  <a:pt x="239" y="871"/>
                </a:cubicBezTo>
                <a:cubicBezTo>
                  <a:pt x="248" y="869"/>
                  <a:pt x="250" y="863"/>
                  <a:pt x="246" y="855"/>
                </a:cubicBezTo>
                <a:cubicBezTo>
                  <a:pt x="243" y="849"/>
                  <a:pt x="241" y="843"/>
                  <a:pt x="246" y="838"/>
                </a:cubicBezTo>
                <a:cubicBezTo>
                  <a:pt x="251" y="832"/>
                  <a:pt x="257" y="833"/>
                  <a:pt x="264" y="835"/>
                </a:cubicBezTo>
                <a:cubicBezTo>
                  <a:pt x="268" y="836"/>
                  <a:pt x="272" y="835"/>
                  <a:pt x="277" y="835"/>
                </a:cubicBezTo>
                <a:cubicBezTo>
                  <a:pt x="274" y="850"/>
                  <a:pt x="281" y="865"/>
                  <a:pt x="278" y="881"/>
                </a:cubicBezTo>
                <a:cubicBezTo>
                  <a:pt x="277" y="887"/>
                  <a:pt x="279" y="893"/>
                  <a:pt x="286" y="896"/>
                </a:cubicBezTo>
                <a:cubicBezTo>
                  <a:pt x="294" y="900"/>
                  <a:pt x="302" y="905"/>
                  <a:pt x="311" y="909"/>
                </a:cubicBezTo>
                <a:cubicBezTo>
                  <a:pt x="339" y="921"/>
                  <a:pt x="368" y="931"/>
                  <a:pt x="399" y="937"/>
                </a:cubicBezTo>
                <a:cubicBezTo>
                  <a:pt x="411" y="939"/>
                  <a:pt x="423" y="940"/>
                  <a:pt x="435" y="941"/>
                </a:cubicBezTo>
                <a:cubicBezTo>
                  <a:pt x="471" y="944"/>
                  <a:pt x="505" y="950"/>
                  <a:pt x="541" y="951"/>
                </a:cubicBezTo>
                <a:cubicBezTo>
                  <a:pt x="553" y="951"/>
                  <a:pt x="566" y="952"/>
                  <a:pt x="579" y="958"/>
                </a:cubicBezTo>
                <a:cubicBezTo>
                  <a:pt x="585" y="961"/>
                  <a:pt x="593" y="961"/>
                  <a:pt x="599" y="960"/>
                </a:cubicBezTo>
                <a:cubicBezTo>
                  <a:pt x="627" y="958"/>
                  <a:pt x="654" y="966"/>
                  <a:pt x="681" y="964"/>
                </a:cubicBezTo>
                <a:cubicBezTo>
                  <a:pt x="704" y="962"/>
                  <a:pt x="727" y="965"/>
                  <a:pt x="750" y="959"/>
                </a:cubicBezTo>
                <a:cubicBezTo>
                  <a:pt x="764" y="955"/>
                  <a:pt x="780" y="956"/>
                  <a:pt x="796" y="955"/>
                </a:cubicBezTo>
                <a:cubicBezTo>
                  <a:pt x="840" y="951"/>
                  <a:pt x="885" y="951"/>
                  <a:pt x="927" y="933"/>
                </a:cubicBezTo>
                <a:cubicBezTo>
                  <a:pt x="957" y="920"/>
                  <a:pt x="987" y="908"/>
                  <a:pt x="1016" y="895"/>
                </a:cubicBezTo>
                <a:cubicBezTo>
                  <a:pt x="1024" y="892"/>
                  <a:pt x="1026" y="883"/>
                  <a:pt x="1025" y="877"/>
                </a:cubicBezTo>
                <a:cubicBezTo>
                  <a:pt x="1023" y="868"/>
                  <a:pt x="1024" y="859"/>
                  <a:pt x="1026" y="851"/>
                </a:cubicBezTo>
                <a:cubicBezTo>
                  <a:pt x="1028" y="839"/>
                  <a:pt x="1024" y="828"/>
                  <a:pt x="1024" y="817"/>
                </a:cubicBezTo>
                <a:cubicBezTo>
                  <a:pt x="1025" y="809"/>
                  <a:pt x="1027" y="808"/>
                  <a:pt x="1033" y="812"/>
                </a:cubicBezTo>
                <a:cubicBezTo>
                  <a:pt x="1036" y="814"/>
                  <a:pt x="1038" y="817"/>
                  <a:pt x="1043" y="815"/>
                </a:cubicBezTo>
                <a:cubicBezTo>
                  <a:pt x="1048" y="814"/>
                  <a:pt x="1050" y="821"/>
                  <a:pt x="1049" y="825"/>
                </a:cubicBezTo>
                <a:cubicBezTo>
                  <a:pt x="1047" y="836"/>
                  <a:pt x="1052" y="839"/>
                  <a:pt x="1058" y="841"/>
                </a:cubicBezTo>
                <a:cubicBezTo>
                  <a:pt x="1057" y="855"/>
                  <a:pt x="1058" y="870"/>
                  <a:pt x="1060" y="884"/>
                </a:cubicBezTo>
                <a:cubicBezTo>
                  <a:pt x="1060" y="884"/>
                  <a:pt x="1060" y="884"/>
                  <a:pt x="1059" y="884"/>
                </a:cubicBezTo>
                <a:cubicBezTo>
                  <a:pt x="1056" y="884"/>
                  <a:pt x="1056" y="887"/>
                  <a:pt x="1056" y="889"/>
                </a:cubicBezTo>
                <a:cubicBezTo>
                  <a:pt x="1056" y="892"/>
                  <a:pt x="1056" y="895"/>
                  <a:pt x="1060" y="895"/>
                </a:cubicBezTo>
                <a:cubicBezTo>
                  <a:pt x="1061" y="895"/>
                  <a:pt x="1061" y="895"/>
                  <a:pt x="1062" y="894"/>
                </a:cubicBezTo>
                <a:cubicBezTo>
                  <a:pt x="1063" y="897"/>
                  <a:pt x="1063" y="899"/>
                  <a:pt x="1064" y="902"/>
                </a:cubicBezTo>
                <a:cubicBezTo>
                  <a:pt x="1057" y="899"/>
                  <a:pt x="1051" y="901"/>
                  <a:pt x="1048" y="907"/>
                </a:cubicBezTo>
                <a:close/>
                <a:moveTo>
                  <a:pt x="1234" y="673"/>
                </a:moveTo>
                <a:cubicBezTo>
                  <a:pt x="1235" y="673"/>
                  <a:pt x="1236" y="675"/>
                  <a:pt x="1235" y="676"/>
                </a:cubicBezTo>
                <a:cubicBezTo>
                  <a:pt x="1230" y="680"/>
                  <a:pt x="1225" y="678"/>
                  <a:pt x="1216" y="678"/>
                </a:cubicBezTo>
                <a:cubicBezTo>
                  <a:pt x="1224" y="675"/>
                  <a:pt x="1228" y="671"/>
                  <a:pt x="1234" y="673"/>
                </a:cubicBezTo>
                <a:close/>
                <a:moveTo>
                  <a:pt x="1081" y="874"/>
                </a:moveTo>
                <a:cubicBezTo>
                  <a:pt x="1080" y="870"/>
                  <a:pt x="1080" y="867"/>
                  <a:pt x="1079" y="864"/>
                </a:cubicBezTo>
                <a:cubicBezTo>
                  <a:pt x="1090" y="865"/>
                  <a:pt x="1085" y="855"/>
                  <a:pt x="1088" y="851"/>
                </a:cubicBezTo>
                <a:cubicBezTo>
                  <a:pt x="1097" y="862"/>
                  <a:pt x="1094" y="872"/>
                  <a:pt x="1082" y="878"/>
                </a:cubicBezTo>
                <a:cubicBezTo>
                  <a:pt x="1082" y="877"/>
                  <a:pt x="1081" y="875"/>
                  <a:pt x="1081" y="874"/>
                </a:cubicBezTo>
                <a:close/>
                <a:moveTo>
                  <a:pt x="1374" y="1016"/>
                </a:moveTo>
                <a:cubicBezTo>
                  <a:pt x="1339" y="1032"/>
                  <a:pt x="1302" y="1037"/>
                  <a:pt x="1263" y="1036"/>
                </a:cubicBezTo>
                <a:cubicBezTo>
                  <a:pt x="1251" y="1035"/>
                  <a:pt x="1240" y="1031"/>
                  <a:pt x="1228" y="1027"/>
                </a:cubicBezTo>
                <a:cubicBezTo>
                  <a:pt x="1204" y="1019"/>
                  <a:pt x="1182" y="1006"/>
                  <a:pt x="1159" y="995"/>
                </a:cubicBezTo>
                <a:cubicBezTo>
                  <a:pt x="1150" y="990"/>
                  <a:pt x="1143" y="982"/>
                  <a:pt x="1136" y="974"/>
                </a:cubicBezTo>
                <a:cubicBezTo>
                  <a:pt x="1115" y="950"/>
                  <a:pt x="1096" y="925"/>
                  <a:pt x="1086" y="895"/>
                </a:cubicBezTo>
                <a:cubicBezTo>
                  <a:pt x="1089" y="888"/>
                  <a:pt x="1093" y="882"/>
                  <a:pt x="1098" y="877"/>
                </a:cubicBezTo>
                <a:cubicBezTo>
                  <a:pt x="1106" y="867"/>
                  <a:pt x="1106" y="860"/>
                  <a:pt x="1099" y="849"/>
                </a:cubicBezTo>
                <a:cubicBezTo>
                  <a:pt x="1094" y="840"/>
                  <a:pt x="1087" y="836"/>
                  <a:pt x="1078" y="833"/>
                </a:cubicBezTo>
                <a:cubicBezTo>
                  <a:pt x="1080" y="801"/>
                  <a:pt x="1093" y="771"/>
                  <a:pt x="1121" y="747"/>
                </a:cubicBezTo>
                <a:cubicBezTo>
                  <a:pt x="1124" y="744"/>
                  <a:pt x="1127" y="740"/>
                  <a:pt x="1130" y="737"/>
                </a:cubicBezTo>
                <a:cubicBezTo>
                  <a:pt x="1136" y="732"/>
                  <a:pt x="1142" y="723"/>
                  <a:pt x="1153" y="728"/>
                </a:cubicBezTo>
                <a:cubicBezTo>
                  <a:pt x="1155" y="729"/>
                  <a:pt x="1158" y="726"/>
                  <a:pt x="1161" y="725"/>
                </a:cubicBezTo>
                <a:cubicBezTo>
                  <a:pt x="1171" y="718"/>
                  <a:pt x="1182" y="713"/>
                  <a:pt x="1194" y="711"/>
                </a:cubicBezTo>
                <a:cubicBezTo>
                  <a:pt x="1200" y="710"/>
                  <a:pt x="1206" y="710"/>
                  <a:pt x="1212" y="712"/>
                </a:cubicBezTo>
                <a:cubicBezTo>
                  <a:pt x="1215" y="713"/>
                  <a:pt x="1219" y="717"/>
                  <a:pt x="1223" y="713"/>
                </a:cubicBezTo>
                <a:cubicBezTo>
                  <a:pt x="1226" y="709"/>
                  <a:pt x="1221" y="706"/>
                  <a:pt x="1221" y="702"/>
                </a:cubicBezTo>
                <a:cubicBezTo>
                  <a:pt x="1265" y="694"/>
                  <a:pt x="1307" y="704"/>
                  <a:pt x="1346" y="724"/>
                </a:cubicBezTo>
                <a:cubicBezTo>
                  <a:pt x="1367" y="734"/>
                  <a:pt x="1387" y="749"/>
                  <a:pt x="1401" y="768"/>
                </a:cubicBezTo>
                <a:cubicBezTo>
                  <a:pt x="1412" y="783"/>
                  <a:pt x="1427" y="797"/>
                  <a:pt x="1435" y="815"/>
                </a:cubicBezTo>
                <a:cubicBezTo>
                  <a:pt x="1437" y="820"/>
                  <a:pt x="1443" y="826"/>
                  <a:pt x="1438" y="833"/>
                </a:cubicBezTo>
                <a:cubicBezTo>
                  <a:pt x="1437" y="834"/>
                  <a:pt x="1438" y="836"/>
                  <a:pt x="1439" y="837"/>
                </a:cubicBezTo>
                <a:cubicBezTo>
                  <a:pt x="1452" y="847"/>
                  <a:pt x="1449" y="863"/>
                  <a:pt x="1451" y="876"/>
                </a:cubicBezTo>
                <a:cubicBezTo>
                  <a:pt x="1452" y="896"/>
                  <a:pt x="1448" y="915"/>
                  <a:pt x="1440" y="933"/>
                </a:cubicBezTo>
                <a:cubicBezTo>
                  <a:pt x="1431" y="952"/>
                  <a:pt x="1422" y="970"/>
                  <a:pt x="1410" y="986"/>
                </a:cubicBezTo>
                <a:cubicBezTo>
                  <a:pt x="1400" y="999"/>
                  <a:pt x="1389" y="1009"/>
                  <a:pt x="1374" y="1016"/>
                </a:cubicBezTo>
                <a:close/>
                <a:moveTo>
                  <a:pt x="1242" y="670"/>
                </a:moveTo>
                <a:cubicBezTo>
                  <a:pt x="1246" y="669"/>
                  <a:pt x="1251" y="668"/>
                  <a:pt x="1255" y="667"/>
                </a:cubicBezTo>
                <a:cubicBezTo>
                  <a:pt x="1272" y="669"/>
                  <a:pt x="1288" y="671"/>
                  <a:pt x="1305" y="673"/>
                </a:cubicBezTo>
                <a:cubicBezTo>
                  <a:pt x="1307" y="673"/>
                  <a:pt x="1310" y="673"/>
                  <a:pt x="1312" y="673"/>
                </a:cubicBezTo>
                <a:cubicBezTo>
                  <a:pt x="1313" y="674"/>
                  <a:pt x="1313" y="675"/>
                  <a:pt x="1314" y="676"/>
                </a:cubicBezTo>
                <a:cubicBezTo>
                  <a:pt x="1316" y="679"/>
                  <a:pt x="1312" y="679"/>
                  <a:pt x="1311" y="680"/>
                </a:cubicBezTo>
                <a:cubicBezTo>
                  <a:pt x="1305" y="682"/>
                  <a:pt x="1299" y="685"/>
                  <a:pt x="1293" y="684"/>
                </a:cubicBezTo>
                <a:cubicBezTo>
                  <a:pt x="1280" y="682"/>
                  <a:pt x="1268" y="679"/>
                  <a:pt x="1256" y="677"/>
                </a:cubicBezTo>
                <a:cubicBezTo>
                  <a:pt x="1251" y="677"/>
                  <a:pt x="1247" y="674"/>
                  <a:pt x="1242" y="670"/>
                </a:cubicBezTo>
                <a:close/>
                <a:moveTo>
                  <a:pt x="1410" y="724"/>
                </a:moveTo>
                <a:cubicBezTo>
                  <a:pt x="1406" y="723"/>
                  <a:pt x="1405" y="721"/>
                  <a:pt x="1404" y="718"/>
                </a:cubicBezTo>
                <a:cubicBezTo>
                  <a:pt x="1402" y="710"/>
                  <a:pt x="1399" y="703"/>
                  <a:pt x="1394" y="694"/>
                </a:cubicBezTo>
                <a:cubicBezTo>
                  <a:pt x="1406" y="696"/>
                  <a:pt x="1415" y="699"/>
                  <a:pt x="1425" y="700"/>
                </a:cubicBezTo>
                <a:cubicBezTo>
                  <a:pt x="1435" y="703"/>
                  <a:pt x="1440" y="708"/>
                  <a:pt x="1441" y="718"/>
                </a:cubicBezTo>
                <a:cubicBezTo>
                  <a:pt x="1441" y="723"/>
                  <a:pt x="1443" y="728"/>
                  <a:pt x="1444" y="735"/>
                </a:cubicBezTo>
                <a:cubicBezTo>
                  <a:pt x="1433" y="730"/>
                  <a:pt x="1422" y="725"/>
                  <a:pt x="1410" y="724"/>
                </a:cubicBezTo>
                <a:close/>
                <a:moveTo>
                  <a:pt x="1446" y="752"/>
                </a:moveTo>
                <a:cubicBezTo>
                  <a:pt x="1454" y="760"/>
                  <a:pt x="1451" y="775"/>
                  <a:pt x="1451" y="788"/>
                </a:cubicBezTo>
                <a:cubicBezTo>
                  <a:pt x="1434" y="775"/>
                  <a:pt x="1421" y="758"/>
                  <a:pt x="1409" y="739"/>
                </a:cubicBezTo>
                <a:cubicBezTo>
                  <a:pt x="1424" y="740"/>
                  <a:pt x="1438" y="744"/>
                  <a:pt x="1446" y="752"/>
                </a:cubicBezTo>
                <a:close/>
                <a:moveTo>
                  <a:pt x="1377" y="692"/>
                </a:moveTo>
                <a:cubicBezTo>
                  <a:pt x="1379" y="692"/>
                  <a:pt x="1381" y="694"/>
                  <a:pt x="1382" y="696"/>
                </a:cubicBezTo>
                <a:cubicBezTo>
                  <a:pt x="1386" y="705"/>
                  <a:pt x="1390" y="713"/>
                  <a:pt x="1392" y="726"/>
                </a:cubicBezTo>
                <a:cubicBezTo>
                  <a:pt x="1375" y="713"/>
                  <a:pt x="1355" y="708"/>
                  <a:pt x="1342" y="690"/>
                </a:cubicBezTo>
                <a:cubicBezTo>
                  <a:pt x="1355" y="691"/>
                  <a:pt x="1366" y="691"/>
                  <a:pt x="1377" y="692"/>
                </a:cubicBezTo>
                <a:close/>
                <a:moveTo>
                  <a:pt x="1333" y="675"/>
                </a:moveTo>
                <a:cubicBezTo>
                  <a:pt x="1341" y="675"/>
                  <a:pt x="1349" y="676"/>
                  <a:pt x="1357" y="676"/>
                </a:cubicBezTo>
                <a:cubicBezTo>
                  <a:pt x="1349" y="676"/>
                  <a:pt x="1340" y="677"/>
                  <a:pt x="1333" y="675"/>
                </a:cubicBezTo>
                <a:close/>
                <a:moveTo>
                  <a:pt x="1365" y="677"/>
                </a:moveTo>
                <a:cubicBezTo>
                  <a:pt x="1367" y="677"/>
                  <a:pt x="1368" y="677"/>
                  <a:pt x="1370" y="677"/>
                </a:cubicBezTo>
                <a:cubicBezTo>
                  <a:pt x="1370" y="677"/>
                  <a:pt x="1370" y="677"/>
                  <a:pt x="1370" y="678"/>
                </a:cubicBezTo>
                <a:cubicBezTo>
                  <a:pt x="1369" y="677"/>
                  <a:pt x="1367" y="677"/>
                  <a:pt x="1365" y="677"/>
                </a:cubicBezTo>
                <a:close/>
                <a:moveTo>
                  <a:pt x="1390" y="680"/>
                </a:moveTo>
                <a:cubicBezTo>
                  <a:pt x="1387" y="680"/>
                  <a:pt x="1385" y="679"/>
                  <a:pt x="1384" y="678"/>
                </a:cubicBezTo>
                <a:cubicBezTo>
                  <a:pt x="1398" y="678"/>
                  <a:pt x="1412" y="679"/>
                  <a:pt x="1426" y="680"/>
                </a:cubicBezTo>
                <a:cubicBezTo>
                  <a:pt x="1426" y="680"/>
                  <a:pt x="1426" y="680"/>
                  <a:pt x="1426" y="680"/>
                </a:cubicBezTo>
                <a:cubicBezTo>
                  <a:pt x="1427" y="682"/>
                  <a:pt x="1428" y="684"/>
                  <a:pt x="1430" y="687"/>
                </a:cubicBezTo>
                <a:cubicBezTo>
                  <a:pt x="1416" y="684"/>
                  <a:pt x="1403" y="681"/>
                  <a:pt x="1390" y="680"/>
                </a:cubicBezTo>
                <a:close/>
                <a:moveTo>
                  <a:pt x="1423" y="667"/>
                </a:moveTo>
                <a:cubicBezTo>
                  <a:pt x="1406" y="666"/>
                  <a:pt x="1390" y="667"/>
                  <a:pt x="1373" y="666"/>
                </a:cubicBezTo>
                <a:cubicBezTo>
                  <a:pt x="1370" y="664"/>
                  <a:pt x="1369" y="660"/>
                  <a:pt x="1365" y="662"/>
                </a:cubicBezTo>
                <a:cubicBezTo>
                  <a:pt x="1364" y="663"/>
                  <a:pt x="1363" y="665"/>
                  <a:pt x="1364" y="666"/>
                </a:cubicBezTo>
                <a:cubicBezTo>
                  <a:pt x="1362" y="666"/>
                  <a:pt x="1360" y="666"/>
                  <a:pt x="1359" y="666"/>
                </a:cubicBezTo>
                <a:cubicBezTo>
                  <a:pt x="1345" y="665"/>
                  <a:pt x="1332" y="664"/>
                  <a:pt x="1319" y="663"/>
                </a:cubicBezTo>
                <a:cubicBezTo>
                  <a:pt x="1318" y="662"/>
                  <a:pt x="1318" y="662"/>
                  <a:pt x="1318" y="661"/>
                </a:cubicBezTo>
                <a:cubicBezTo>
                  <a:pt x="1337" y="658"/>
                  <a:pt x="1356" y="658"/>
                  <a:pt x="1375" y="659"/>
                </a:cubicBezTo>
                <a:cubicBezTo>
                  <a:pt x="1395" y="660"/>
                  <a:pt x="1415" y="663"/>
                  <a:pt x="1434" y="667"/>
                </a:cubicBezTo>
                <a:cubicBezTo>
                  <a:pt x="1430" y="667"/>
                  <a:pt x="1427" y="667"/>
                  <a:pt x="1423" y="667"/>
                </a:cubicBezTo>
                <a:close/>
                <a:moveTo>
                  <a:pt x="1418" y="1005"/>
                </a:moveTo>
                <a:cubicBezTo>
                  <a:pt x="1435" y="984"/>
                  <a:pt x="1455" y="965"/>
                  <a:pt x="1458" y="936"/>
                </a:cubicBezTo>
                <a:cubicBezTo>
                  <a:pt x="1463" y="939"/>
                  <a:pt x="1465" y="943"/>
                  <a:pt x="1464" y="947"/>
                </a:cubicBezTo>
                <a:cubicBezTo>
                  <a:pt x="1460" y="963"/>
                  <a:pt x="1460" y="963"/>
                  <a:pt x="1475" y="970"/>
                </a:cubicBezTo>
                <a:cubicBezTo>
                  <a:pt x="1462" y="990"/>
                  <a:pt x="1441" y="998"/>
                  <a:pt x="1418" y="1005"/>
                </a:cubicBezTo>
                <a:close/>
                <a:moveTo>
                  <a:pt x="1472" y="817"/>
                </a:moveTo>
                <a:cubicBezTo>
                  <a:pt x="1481" y="824"/>
                  <a:pt x="1491" y="831"/>
                  <a:pt x="1500" y="838"/>
                </a:cubicBezTo>
                <a:cubicBezTo>
                  <a:pt x="1503" y="841"/>
                  <a:pt x="1502" y="843"/>
                  <a:pt x="1501" y="846"/>
                </a:cubicBezTo>
                <a:cubicBezTo>
                  <a:pt x="1498" y="855"/>
                  <a:pt x="1496" y="865"/>
                  <a:pt x="1493" y="875"/>
                </a:cubicBezTo>
                <a:cubicBezTo>
                  <a:pt x="1475" y="859"/>
                  <a:pt x="1470" y="846"/>
                  <a:pt x="1472" y="817"/>
                </a:cubicBezTo>
                <a:close/>
                <a:moveTo>
                  <a:pt x="1473" y="929"/>
                </a:moveTo>
                <a:cubicBezTo>
                  <a:pt x="1455" y="909"/>
                  <a:pt x="1470" y="891"/>
                  <a:pt x="1474" y="871"/>
                </a:cubicBezTo>
                <a:cubicBezTo>
                  <a:pt x="1490" y="890"/>
                  <a:pt x="1489" y="905"/>
                  <a:pt x="1473" y="929"/>
                </a:cubicBezTo>
                <a:close/>
                <a:moveTo>
                  <a:pt x="1500" y="825"/>
                </a:moveTo>
                <a:cubicBezTo>
                  <a:pt x="1490" y="816"/>
                  <a:pt x="1479" y="808"/>
                  <a:pt x="1470" y="799"/>
                </a:cubicBezTo>
                <a:cubicBezTo>
                  <a:pt x="1463" y="792"/>
                  <a:pt x="1468" y="782"/>
                  <a:pt x="1465" y="773"/>
                </a:cubicBezTo>
                <a:cubicBezTo>
                  <a:pt x="1464" y="770"/>
                  <a:pt x="1465" y="765"/>
                  <a:pt x="1465" y="761"/>
                </a:cubicBezTo>
                <a:cubicBezTo>
                  <a:pt x="1482" y="766"/>
                  <a:pt x="1495" y="776"/>
                  <a:pt x="1509" y="786"/>
                </a:cubicBezTo>
                <a:cubicBezTo>
                  <a:pt x="1511" y="787"/>
                  <a:pt x="1512" y="789"/>
                  <a:pt x="1511" y="792"/>
                </a:cubicBezTo>
                <a:cubicBezTo>
                  <a:pt x="1510" y="802"/>
                  <a:pt x="1508" y="812"/>
                  <a:pt x="1507" y="822"/>
                </a:cubicBezTo>
                <a:cubicBezTo>
                  <a:pt x="1506" y="826"/>
                  <a:pt x="1504" y="828"/>
                  <a:pt x="1500" y="825"/>
                </a:cubicBezTo>
                <a:close/>
                <a:moveTo>
                  <a:pt x="1463" y="760"/>
                </a:moveTo>
                <a:cubicBezTo>
                  <a:pt x="1464" y="760"/>
                  <a:pt x="1464" y="760"/>
                  <a:pt x="1464" y="760"/>
                </a:cubicBezTo>
                <a:cubicBezTo>
                  <a:pt x="1464" y="760"/>
                  <a:pt x="1464" y="761"/>
                  <a:pt x="1464" y="761"/>
                </a:cubicBezTo>
                <a:cubicBezTo>
                  <a:pt x="1464" y="761"/>
                  <a:pt x="1464" y="760"/>
                  <a:pt x="1463" y="760"/>
                </a:cubicBezTo>
                <a:close/>
                <a:moveTo>
                  <a:pt x="1464" y="744"/>
                </a:moveTo>
                <a:cubicBezTo>
                  <a:pt x="1460" y="742"/>
                  <a:pt x="1459" y="739"/>
                  <a:pt x="1458" y="736"/>
                </a:cubicBezTo>
                <a:cubicBezTo>
                  <a:pt x="1456" y="727"/>
                  <a:pt x="1455" y="719"/>
                  <a:pt x="1453" y="709"/>
                </a:cubicBezTo>
                <a:cubicBezTo>
                  <a:pt x="1472" y="712"/>
                  <a:pt x="1488" y="720"/>
                  <a:pt x="1503" y="728"/>
                </a:cubicBezTo>
                <a:cubicBezTo>
                  <a:pt x="1505" y="729"/>
                  <a:pt x="1507" y="731"/>
                  <a:pt x="1508" y="734"/>
                </a:cubicBezTo>
                <a:cubicBezTo>
                  <a:pt x="1512" y="745"/>
                  <a:pt x="1513" y="757"/>
                  <a:pt x="1512" y="769"/>
                </a:cubicBezTo>
                <a:cubicBezTo>
                  <a:pt x="1496" y="761"/>
                  <a:pt x="1480" y="752"/>
                  <a:pt x="1464" y="744"/>
                </a:cubicBezTo>
                <a:close/>
                <a:moveTo>
                  <a:pt x="1501" y="942"/>
                </a:moveTo>
                <a:cubicBezTo>
                  <a:pt x="1496" y="950"/>
                  <a:pt x="1490" y="958"/>
                  <a:pt x="1482" y="964"/>
                </a:cubicBezTo>
                <a:cubicBezTo>
                  <a:pt x="1480" y="965"/>
                  <a:pt x="1480" y="968"/>
                  <a:pt x="1478" y="966"/>
                </a:cubicBezTo>
                <a:cubicBezTo>
                  <a:pt x="1477" y="965"/>
                  <a:pt x="1478" y="963"/>
                  <a:pt x="1480" y="962"/>
                </a:cubicBezTo>
                <a:cubicBezTo>
                  <a:pt x="1478" y="949"/>
                  <a:pt x="1485" y="939"/>
                  <a:pt x="1489" y="929"/>
                </a:cubicBezTo>
                <a:cubicBezTo>
                  <a:pt x="1493" y="921"/>
                  <a:pt x="1496" y="913"/>
                  <a:pt x="1499" y="904"/>
                </a:cubicBezTo>
                <a:cubicBezTo>
                  <a:pt x="1503" y="907"/>
                  <a:pt x="1505" y="910"/>
                  <a:pt x="1508" y="914"/>
                </a:cubicBezTo>
                <a:cubicBezTo>
                  <a:pt x="1509" y="915"/>
                  <a:pt x="1510" y="918"/>
                  <a:pt x="1509" y="918"/>
                </a:cubicBezTo>
                <a:cubicBezTo>
                  <a:pt x="1499" y="924"/>
                  <a:pt x="1505" y="935"/>
                  <a:pt x="1501" y="942"/>
                </a:cubicBezTo>
                <a:close/>
                <a:moveTo>
                  <a:pt x="1551" y="837"/>
                </a:moveTo>
                <a:cubicBezTo>
                  <a:pt x="1547" y="848"/>
                  <a:pt x="1541" y="858"/>
                  <a:pt x="1536" y="869"/>
                </a:cubicBezTo>
                <a:cubicBezTo>
                  <a:pt x="1532" y="882"/>
                  <a:pt x="1525" y="894"/>
                  <a:pt x="1518" y="906"/>
                </a:cubicBezTo>
                <a:cubicBezTo>
                  <a:pt x="1517" y="906"/>
                  <a:pt x="1517" y="906"/>
                  <a:pt x="1517" y="906"/>
                </a:cubicBezTo>
                <a:cubicBezTo>
                  <a:pt x="1504" y="897"/>
                  <a:pt x="1501" y="886"/>
                  <a:pt x="1508" y="872"/>
                </a:cubicBezTo>
                <a:cubicBezTo>
                  <a:pt x="1511" y="866"/>
                  <a:pt x="1512" y="859"/>
                  <a:pt x="1514" y="853"/>
                </a:cubicBezTo>
                <a:cubicBezTo>
                  <a:pt x="1523" y="855"/>
                  <a:pt x="1523" y="869"/>
                  <a:pt x="1535" y="867"/>
                </a:cubicBezTo>
                <a:cubicBezTo>
                  <a:pt x="1539" y="861"/>
                  <a:pt x="1536" y="857"/>
                  <a:pt x="1532" y="854"/>
                </a:cubicBezTo>
                <a:cubicBezTo>
                  <a:pt x="1518" y="843"/>
                  <a:pt x="1516" y="831"/>
                  <a:pt x="1522" y="816"/>
                </a:cubicBezTo>
                <a:cubicBezTo>
                  <a:pt x="1524" y="811"/>
                  <a:pt x="1522" y="806"/>
                  <a:pt x="1525" y="801"/>
                </a:cubicBezTo>
                <a:cubicBezTo>
                  <a:pt x="1536" y="804"/>
                  <a:pt x="1541" y="815"/>
                  <a:pt x="1552" y="819"/>
                </a:cubicBezTo>
                <a:cubicBezTo>
                  <a:pt x="1555" y="819"/>
                  <a:pt x="1553" y="831"/>
                  <a:pt x="1551" y="837"/>
                </a:cubicBezTo>
                <a:close/>
                <a:moveTo>
                  <a:pt x="1529" y="785"/>
                </a:moveTo>
                <a:cubicBezTo>
                  <a:pt x="1526" y="783"/>
                  <a:pt x="1525" y="780"/>
                  <a:pt x="1526" y="776"/>
                </a:cubicBezTo>
                <a:cubicBezTo>
                  <a:pt x="1528" y="769"/>
                  <a:pt x="1526" y="761"/>
                  <a:pt x="1525" y="754"/>
                </a:cubicBezTo>
                <a:cubicBezTo>
                  <a:pt x="1525" y="747"/>
                  <a:pt x="1517" y="738"/>
                  <a:pt x="1529" y="733"/>
                </a:cubicBezTo>
                <a:cubicBezTo>
                  <a:pt x="1530" y="733"/>
                  <a:pt x="1529" y="728"/>
                  <a:pt x="1529" y="726"/>
                </a:cubicBezTo>
                <a:cubicBezTo>
                  <a:pt x="1528" y="725"/>
                  <a:pt x="1527" y="725"/>
                  <a:pt x="1526" y="724"/>
                </a:cubicBezTo>
                <a:cubicBezTo>
                  <a:pt x="1520" y="723"/>
                  <a:pt x="1515" y="718"/>
                  <a:pt x="1509" y="715"/>
                </a:cubicBezTo>
                <a:cubicBezTo>
                  <a:pt x="1493" y="707"/>
                  <a:pt x="1478" y="699"/>
                  <a:pt x="1461" y="696"/>
                </a:cubicBezTo>
                <a:cubicBezTo>
                  <a:pt x="1451" y="694"/>
                  <a:pt x="1443" y="691"/>
                  <a:pt x="1438" y="681"/>
                </a:cubicBezTo>
                <a:cubicBezTo>
                  <a:pt x="1438" y="681"/>
                  <a:pt x="1438" y="681"/>
                  <a:pt x="1438" y="681"/>
                </a:cubicBezTo>
                <a:cubicBezTo>
                  <a:pt x="1439" y="681"/>
                  <a:pt x="1440" y="681"/>
                  <a:pt x="1440" y="681"/>
                </a:cubicBezTo>
                <a:cubicBezTo>
                  <a:pt x="1452" y="682"/>
                  <a:pt x="1463" y="682"/>
                  <a:pt x="1474" y="681"/>
                </a:cubicBezTo>
                <a:cubicBezTo>
                  <a:pt x="1482" y="685"/>
                  <a:pt x="1490" y="689"/>
                  <a:pt x="1498" y="694"/>
                </a:cubicBezTo>
                <a:cubicBezTo>
                  <a:pt x="1511" y="701"/>
                  <a:pt x="1519" y="712"/>
                  <a:pt x="1529" y="722"/>
                </a:cubicBezTo>
                <a:cubicBezTo>
                  <a:pt x="1529" y="723"/>
                  <a:pt x="1530" y="724"/>
                  <a:pt x="1530" y="725"/>
                </a:cubicBezTo>
                <a:cubicBezTo>
                  <a:pt x="1546" y="748"/>
                  <a:pt x="1554" y="774"/>
                  <a:pt x="1554" y="805"/>
                </a:cubicBezTo>
                <a:cubicBezTo>
                  <a:pt x="1545" y="797"/>
                  <a:pt x="1537" y="791"/>
                  <a:pt x="1529" y="785"/>
                </a:cubicBezTo>
                <a:close/>
                <a:moveTo>
                  <a:pt x="1517" y="666"/>
                </a:moveTo>
                <a:cubicBezTo>
                  <a:pt x="1510" y="667"/>
                  <a:pt x="1503" y="667"/>
                  <a:pt x="1495" y="667"/>
                </a:cubicBezTo>
                <a:cubicBezTo>
                  <a:pt x="1495" y="665"/>
                  <a:pt x="1496" y="662"/>
                  <a:pt x="1496" y="660"/>
                </a:cubicBezTo>
                <a:cubicBezTo>
                  <a:pt x="1499" y="644"/>
                  <a:pt x="1493" y="629"/>
                  <a:pt x="1484" y="616"/>
                </a:cubicBezTo>
                <a:cubicBezTo>
                  <a:pt x="1482" y="615"/>
                  <a:pt x="1481" y="613"/>
                  <a:pt x="1480" y="612"/>
                </a:cubicBezTo>
                <a:cubicBezTo>
                  <a:pt x="1480" y="611"/>
                  <a:pt x="1480" y="610"/>
                  <a:pt x="1480" y="608"/>
                </a:cubicBezTo>
                <a:cubicBezTo>
                  <a:pt x="1507" y="626"/>
                  <a:pt x="1522" y="637"/>
                  <a:pt x="1524" y="666"/>
                </a:cubicBezTo>
                <a:cubicBezTo>
                  <a:pt x="1521" y="666"/>
                  <a:pt x="1519" y="666"/>
                  <a:pt x="1517" y="666"/>
                </a:cubicBezTo>
                <a:close/>
                <a:moveTo>
                  <a:pt x="1523" y="678"/>
                </a:moveTo>
                <a:cubicBezTo>
                  <a:pt x="1523" y="682"/>
                  <a:pt x="1523" y="687"/>
                  <a:pt x="1522" y="692"/>
                </a:cubicBezTo>
                <a:cubicBezTo>
                  <a:pt x="1517" y="688"/>
                  <a:pt x="1513" y="683"/>
                  <a:pt x="1508" y="681"/>
                </a:cubicBezTo>
                <a:cubicBezTo>
                  <a:pt x="1506" y="681"/>
                  <a:pt x="1504" y="680"/>
                  <a:pt x="1503" y="680"/>
                </a:cubicBezTo>
                <a:cubicBezTo>
                  <a:pt x="1503" y="680"/>
                  <a:pt x="1504" y="680"/>
                  <a:pt x="1505" y="680"/>
                </a:cubicBezTo>
                <a:cubicBezTo>
                  <a:pt x="1511" y="679"/>
                  <a:pt x="1517" y="679"/>
                  <a:pt x="1523" y="678"/>
                </a:cubicBezTo>
                <a:close/>
                <a:moveTo>
                  <a:pt x="1550" y="620"/>
                </a:moveTo>
                <a:cubicBezTo>
                  <a:pt x="1563" y="629"/>
                  <a:pt x="1571" y="643"/>
                  <a:pt x="1573" y="658"/>
                </a:cubicBezTo>
                <a:cubicBezTo>
                  <a:pt x="1566" y="660"/>
                  <a:pt x="1558" y="661"/>
                  <a:pt x="1550" y="662"/>
                </a:cubicBezTo>
                <a:cubicBezTo>
                  <a:pt x="1554" y="649"/>
                  <a:pt x="1555" y="635"/>
                  <a:pt x="1550" y="620"/>
                </a:cubicBezTo>
                <a:close/>
                <a:moveTo>
                  <a:pt x="1574" y="671"/>
                </a:moveTo>
                <a:cubicBezTo>
                  <a:pt x="1574" y="682"/>
                  <a:pt x="1571" y="692"/>
                  <a:pt x="1564" y="700"/>
                </a:cubicBezTo>
                <a:cubicBezTo>
                  <a:pt x="1560" y="706"/>
                  <a:pt x="1556" y="714"/>
                  <a:pt x="1548" y="716"/>
                </a:cubicBezTo>
                <a:cubicBezTo>
                  <a:pt x="1539" y="719"/>
                  <a:pt x="1540" y="706"/>
                  <a:pt x="1533" y="703"/>
                </a:cubicBezTo>
                <a:cubicBezTo>
                  <a:pt x="1530" y="702"/>
                  <a:pt x="1527" y="699"/>
                  <a:pt x="1524" y="697"/>
                </a:cubicBezTo>
                <a:cubicBezTo>
                  <a:pt x="1524" y="696"/>
                  <a:pt x="1525" y="695"/>
                  <a:pt x="1526" y="694"/>
                </a:cubicBezTo>
                <a:cubicBezTo>
                  <a:pt x="1536" y="697"/>
                  <a:pt x="1539" y="690"/>
                  <a:pt x="1542" y="683"/>
                </a:cubicBezTo>
                <a:cubicBezTo>
                  <a:pt x="1543" y="681"/>
                  <a:pt x="1544" y="678"/>
                  <a:pt x="1545" y="676"/>
                </a:cubicBezTo>
                <a:cubicBezTo>
                  <a:pt x="1555" y="675"/>
                  <a:pt x="1565" y="673"/>
                  <a:pt x="1574" y="671"/>
                </a:cubicBezTo>
                <a:close/>
                <a:moveTo>
                  <a:pt x="1597" y="881"/>
                </a:moveTo>
                <a:cubicBezTo>
                  <a:pt x="1594" y="873"/>
                  <a:pt x="1591" y="864"/>
                  <a:pt x="1587" y="856"/>
                </a:cubicBezTo>
                <a:cubicBezTo>
                  <a:pt x="1585" y="849"/>
                  <a:pt x="1582" y="842"/>
                  <a:pt x="1576" y="839"/>
                </a:cubicBezTo>
                <a:cubicBezTo>
                  <a:pt x="1566" y="835"/>
                  <a:pt x="1566" y="828"/>
                  <a:pt x="1568" y="820"/>
                </a:cubicBezTo>
                <a:cubicBezTo>
                  <a:pt x="1569" y="817"/>
                  <a:pt x="1570" y="813"/>
                  <a:pt x="1570" y="809"/>
                </a:cubicBezTo>
                <a:cubicBezTo>
                  <a:pt x="1592" y="815"/>
                  <a:pt x="1600" y="825"/>
                  <a:pt x="1601" y="848"/>
                </a:cubicBezTo>
                <a:cubicBezTo>
                  <a:pt x="1601" y="859"/>
                  <a:pt x="1602" y="870"/>
                  <a:pt x="1597" y="881"/>
                </a:cubicBezTo>
                <a:close/>
                <a:moveTo>
                  <a:pt x="1637" y="822"/>
                </a:moveTo>
                <a:cubicBezTo>
                  <a:pt x="1634" y="825"/>
                  <a:pt x="1632" y="821"/>
                  <a:pt x="1631" y="820"/>
                </a:cubicBezTo>
                <a:cubicBezTo>
                  <a:pt x="1615" y="807"/>
                  <a:pt x="1596" y="802"/>
                  <a:pt x="1576" y="802"/>
                </a:cubicBezTo>
                <a:cubicBezTo>
                  <a:pt x="1572" y="801"/>
                  <a:pt x="1570" y="800"/>
                  <a:pt x="1570" y="796"/>
                </a:cubicBezTo>
                <a:cubicBezTo>
                  <a:pt x="1570" y="786"/>
                  <a:pt x="1568" y="776"/>
                  <a:pt x="1565" y="766"/>
                </a:cubicBezTo>
                <a:cubicBezTo>
                  <a:pt x="1578" y="764"/>
                  <a:pt x="1591" y="766"/>
                  <a:pt x="1598" y="773"/>
                </a:cubicBezTo>
                <a:cubicBezTo>
                  <a:pt x="1612" y="786"/>
                  <a:pt x="1632" y="794"/>
                  <a:pt x="1637" y="815"/>
                </a:cubicBezTo>
                <a:cubicBezTo>
                  <a:pt x="1637" y="817"/>
                  <a:pt x="1640" y="820"/>
                  <a:pt x="1637" y="822"/>
                </a:cubicBezTo>
                <a:close/>
                <a:moveTo>
                  <a:pt x="1671" y="790"/>
                </a:moveTo>
                <a:cubicBezTo>
                  <a:pt x="1648" y="789"/>
                  <a:pt x="1628" y="783"/>
                  <a:pt x="1615" y="764"/>
                </a:cubicBezTo>
                <a:cubicBezTo>
                  <a:pt x="1618" y="763"/>
                  <a:pt x="1621" y="762"/>
                  <a:pt x="1624" y="762"/>
                </a:cubicBezTo>
                <a:cubicBezTo>
                  <a:pt x="1633" y="762"/>
                  <a:pt x="1641" y="761"/>
                  <a:pt x="1647" y="772"/>
                </a:cubicBezTo>
                <a:cubicBezTo>
                  <a:pt x="1651" y="779"/>
                  <a:pt x="1662" y="783"/>
                  <a:pt x="1671" y="790"/>
                </a:cubicBezTo>
                <a:close/>
                <a:moveTo>
                  <a:pt x="1657" y="748"/>
                </a:moveTo>
                <a:cubicBezTo>
                  <a:pt x="1635" y="748"/>
                  <a:pt x="1614" y="747"/>
                  <a:pt x="1593" y="751"/>
                </a:cubicBezTo>
                <a:cubicBezTo>
                  <a:pt x="1601" y="737"/>
                  <a:pt x="1632" y="736"/>
                  <a:pt x="1657" y="748"/>
                </a:cubicBezTo>
                <a:close/>
                <a:moveTo>
                  <a:pt x="1568" y="744"/>
                </a:moveTo>
                <a:cubicBezTo>
                  <a:pt x="1561" y="747"/>
                  <a:pt x="1558" y="743"/>
                  <a:pt x="1555" y="738"/>
                </a:cubicBezTo>
                <a:cubicBezTo>
                  <a:pt x="1552" y="731"/>
                  <a:pt x="1559" y="732"/>
                  <a:pt x="1562" y="730"/>
                </a:cubicBezTo>
                <a:cubicBezTo>
                  <a:pt x="1576" y="720"/>
                  <a:pt x="1591" y="712"/>
                  <a:pt x="1608" y="707"/>
                </a:cubicBezTo>
                <a:cubicBezTo>
                  <a:pt x="1612" y="706"/>
                  <a:pt x="1615" y="705"/>
                  <a:pt x="1622" y="706"/>
                </a:cubicBezTo>
                <a:cubicBezTo>
                  <a:pt x="1602" y="719"/>
                  <a:pt x="1590" y="738"/>
                  <a:pt x="1568" y="744"/>
                </a:cubicBezTo>
                <a:close/>
                <a:moveTo>
                  <a:pt x="1590" y="691"/>
                </a:moveTo>
                <a:cubicBezTo>
                  <a:pt x="1594" y="700"/>
                  <a:pt x="1587" y="700"/>
                  <a:pt x="1581" y="701"/>
                </a:cubicBezTo>
                <a:cubicBezTo>
                  <a:pt x="1585" y="687"/>
                  <a:pt x="1589" y="673"/>
                  <a:pt x="1603" y="665"/>
                </a:cubicBezTo>
                <a:cubicBezTo>
                  <a:pt x="1603" y="664"/>
                  <a:pt x="1603" y="664"/>
                  <a:pt x="1603" y="664"/>
                </a:cubicBezTo>
                <a:cubicBezTo>
                  <a:pt x="1604" y="663"/>
                  <a:pt x="1604" y="663"/>
                  <a:pt x="1605" y="663"/>
                </a:cubicBezTo>
                <a:cubicBezTo>
                  <a:pt x="1605" y="664"/>
                  <a:pt x="1605" y="665"/>
                  <a:pt x="1604" y="666"/>
                </a:cubicBezTo>
                <a:cubicBezTo>
                  <a:pt x="1601" y="673"/>
                  <a:pt x="1599" y="680"/>
                  <a:pt x="1593" y="685"/>
                </a:cubicBezTo>
                <a:cubicBezTo>
                  <a:pt x="1592" y="686"/>
                  <a:pt x="1590" y="689"/>
                  <a:pt x="1590" y="691"/>
                </a:cubicBezTo>
                <a:close/>
                <a:moveTo>
                  <a:pt x="1652" y="681"/>
                </a:moveTo>
                <a:cubicBezTo>
                  <a:pt x="1650" y="685"/>
                  <a:pt x="1648" y="689"/>
                  <a:pt x="1645" y="693"/>
                </a:cubicBezTo>
                <a:cubicBezTo>
                  <a:pt x="1645" y="694"/>
                  <a:pt x="1644" y="697"/>
                  <a:pt x="1641" y="695"/>
                </a:cubicBezTo>
                <a:cubicBezTo>
                  <a:pt x="1630" y="690"/>
                  <a:pt x="1619" y="693"/>
                  <a:pt x="1608" y="690"/>
                </a:cubicBezTo>
                <a:cubicBezTo>
                  <a:pt x="1624" y="691"/>
                  <a:pt x="1636" y="682"/>
                  <a:pt x="1652" y="681"/>
                </a:cubicBezTo>
                <a:close/>
                <a:moveTo>
                  <a:pt x="1216" y="265"/>
                </a:moveTo>
                <a:cubicBezTo>
                  <a:pt x="1212" y="260"/>
                  <a:pt x="1210" y="256"/>
                  <a:pt x="1212" y="250"/>
                </a:cubicBezTo>
                <a:cubicBezTo>
                  <a:pt x="1225" y="213"/>
                  <a:pt x="1249" y="188"/>
                  <a:pt x="1286" y="176"/>
                </a:cubicBezTo>
                <a:cubicBezTo>
                  <a:pt x="1317" y="167"/>
                  <a:pt x="1347" y="155"/>
                  <a:pt x="1380" y="153"/>
                </a:cubicBezTo>
                <a:cubicBezTo>
                  <a:pt x="1394" y="152"/>
                  <a:pt x="1408" y="150"/>
                  <a:pt x="1422" y="154"/>
                </a:cubicBezTo>
                <a:cubicBezTo>
                  <a:pt x="1458" y="163"/>
                  <a:pt x="1494" y="172"/>
                  <a:pt x="1526" y="190"/>
                </a:cubicBezTo>
                <a:cubicBezTo>
                  <a:pt x="1553" y="205"/>
                  <a:pt x="1579" y="223"/>
                  <a:pt x="1598" y="249"/>
                </a:cubicBezTo>
                <a:cubicBezTo>
                  <a:pt x="1607" y="261"/>
                  <a:pt x="1611" y="274"/>
                  <a:pt x="1612" y="292"/>
                </a:cubicBezTo>
                <a:cubicBezTo>
                  <a:pt x="1613" y="298"/>
                  <a:pt x="1608" y="304"/>
                  <a:pt x="1603" y="310"/>
                </a:cubicBezTo>
                <a:cubicBezTo>
                  <a:pt x="1594" y="320"/>
                  <a:pt x="1581" y="324"/>
                  <a:pt x="1569" y="328"/>
                </a:cubicBezTo>
                <a:cubicBezTo>
                  <a:pt x="1558" y="332"/>
                  <a:pt x="1550" y="326"/>
                  <a:pt x="1543" y="318"/>
                </a:cubicBezTo>
                <a:cubicBezTo>
                  <a:pt x="1536" y="311"/>
                  <a:pt x="1531" y="311"/>
                  <a:pt x="1524" y="319"/>
                </a:cubicBezTo>
                <a:cubicBezTo>
                  <a:pt x="1504" y="342"/>
                  <a:pt x="1467" y="342"/>
                  <a:pt x="1449" y="319"/>
                </a:cubicBezTo>
                <a:cubicBezTo>
                  <a:pt x="1444" y="313"/>
                  <a:pt x="1439" y="311"/>
                  <a:pt x="1432" y="315"/>
                </a:cubicBezTo>
                <a:cubicBezTo>
                  <a:pt x="1415" y="323"/>
                  <a:pt x="1398" y="331"/>
                  <a:pt x="1379" y="330"/>
                </a:cubicBezTo>
                <a:cubicBezTo>
                  <a:pt x="1362" y="330"/>
                  <a:pt x="1347" y="325"/>
                  <a:pt x="1340" y="308"/>
                </a:cubicBezTo>
                <a:cubicBezTo>
                  <a:pt x="1337" y="300"/>
                  <a:pt x="1331" y="299"/>
                  <a:pt x="1324" y="302"/>
                </a:cubicBezTo>
                <a:cubicBezTo>
                  <a:pt x="1311" y="307"/>
                  <a:pt x="1298" y="310"/>
                  <a:pt x="1284" y="312"/>
                </a:cubicBezTo>
                <a:cubicBezTo>
                  <a:pt x="1279" y="313"/>
                  <a:pt x="1273" y="315"/>
                  <a:pt x="1270" y="311"/>
                </a:cubicBezTo>
                <a:cubicBezTo>
                  <a:pt x="1257" y="298"/>
                  <a:pt x="1241" y="289"/>
                  <a:pt x="1235" y="271"/>
                </a:cubicBezTo>
                <a:cubicBezTo>
                  <a:pt x="1234" y="266"/>
                  <a:pt x="1232" y="262"/>
                  <a:pt x="1225" y="264"/>
                </a:cubicBezTo>
                <a:cubicBezTo>
                  <a:pt x="1222" y="265"/>
                  <a:pt x="1220" y="270"/>
                  <a:pt x="1216" y="265"/>
                </a:cubicBezTo>
                <a:close/>
                <a:moveTo>
                  <a:pt x="1565" y="397"/>
                </a:moveTo>
                <a:cubicBezTo>
                  <a:pt x="1522" y="413"/>
                  <a:pt x="1479" y="421"/>
                  <a:pt x="1433" y="420"/>
                </a:cubicBezTo>
                <a:cubicBezTo>
                  <a:pt x="1406" y="419"/>
                  <a:pt x="1378" y="420"/>
                  <a:pt x="1350" y="420"/>
                </a:cubicBezTo>
                <a:cubicBezTo>
                  <a:pt x="1321" y="420"/>
                  <a:pt x="1295" y="407"/>
                  <a:pt x="1268" y="401"/>
                </a:cubicBezTo>
                <a:cubicBezTo>
                  <a:pt x="1264" y="400"/>
                  <a:pt x="1261" y="399"/>
                  <a:pt x="1257" y="397"/>
                </a:cubicBezTo>
                <a:cubicBezTo>
                  <a:pt x="1239" y="391"/>
                  <a:pt x="1235" y="383"/>
                  <a:pt x="1239" y="364"/>
                </a:cubicBezTo>
                <a:cubicBezTo>
                  <a:pt x="1240" y="358"/>
                  <a:pt x="1242" y="358"/>
                  <a:pt x="1247" y="359"/>
                </a:cubicBezTo>
                <a:cubicBezTo>
                  <a:pt x="1273" y="361"/>
                  <a:pt x="1297" y="370"/>
                  <a:pt x="1321" y="376"/>
                </a:cubicBezTo>
                <a:cubicBezTo>
                  <a:pt x="1336" y="379"/>
                  <a:pt x="1350" y="381"/>
                  <a:pt x="1364" y="382"/>
                </a:cubicBezTo>
                <a:cubicBezTo>
                  <a:pt x="1408" y="385"/>
                  <a:pt x="1451" y="387"/>
                  <a:pt x="1494" y="377"/>
                </a:cubicBezTo>
                <a:cubicBezTo>
                  <a:pt x="1519" y="371"/>
                  <a:pt x="1545" y="372"/>
                  <a:pt x="1570" y="365"/>
                </a:cubicBezTo>
                <a:cubicBezTo>
                  <a:pt x="1576" y="364"/>
                  <a:pt x="1582" y="362"/>
                  <a:pt x="1588" y="361"/>
                </a:cubicBezTo>
                <a:cubicBezTo>
                  <a:pt x="1589" y="362"/>
                  <a:pt x="1589" y="363"/>
                  <a:pt x="1589" y="363"/>
                </a:cubicBezTo>
                <a:cubicBezTo>
                  <a:pt x="1589" y="388"/>
                  <a:pt x="1589" y="388"/>
                  <a:pt x="1565" y="397"/>
                </a:cubicBezTo>
                <a:close/>
                <a:moveTo>
                  <a:pt x="1586" y="456"/>
                </a:moveTo>
                <a:cubicBezTo>
                  <a:pt x="1586" y="462"/>
                  <a:pt x="1586" y="466"/>
                  <a:pt x="1586" y="470"/>
                </a:cubicBezTo>
                <a:cubicBezTo>
                  <a:pt x="1586" y="502"/>
                  <a:pt x="1583" y="505"/>
                  <a:pt x="1553" y="518"/>
                </a:cubicBezTo>
                <a:cubicBezTo>
                  <a:pt x="1519" y="533"/>
                  <a:pt x="1484" y="537"/>
                  <a:pt x="1447" y="539"/>
                </a:cubicBezTo>
                <a:cubicBezTo>
                  <a:pt x="1415" y="541"/>
                  <a:pt x="1383" y="545"/>
                  <a:pt x="1351" y="540"/>
                </a:cubicBezTo>
                <a:cubicBezTo>
                  <a:pt x="1315" y="534"/>
                  <a:pt x="1282" y="522"/>
                  <a:pt x="1251" y="502"/>
                </a:cubicBezTo>
                <a:cubicBezTo>
                  <a:pt x="1237" y="493"/>
                  <a:pt x="1238" y="481"/>
                  <a:pt x="1236" y="468"/>
                </a:cubicBezTo>
                <a:cubicBezTo>
                  <a:pt x="1235" y="464"/>
                  <a:pt x="1236" y="458"/>
                  <a:pt x="1236" y="451"/>
                </a:cubicBezTo>
                <a:cubicBezTo>
                  <a:pt x="1258" y="470"/>
                  <a:pt x="1286" y="474"/>
                  <a:pt x="1311" y="485"/>
                </a:cubicBezTo>
                <a:cubicBezTo>
                  <a:pt x="1342" y="499"/>
                  <a:pt x="1374" y="504"/>
                  <a:pt x="1407" y="499"/>
                </a:cubicBezTo>
                <a:cubicBezTo>
                  <a:pt x="1434" y="495"/>
                  <a:pt x="1461" y="496"/>
                  <a:pt x="1487" y="493"/>
                </a:cubicBezTo>
                <a:cubicBezTo>
                  <a:pt x="1523" y="488"/>
                  <a:pt x="1555" y="476"/>
                  <a:pt x="1586" y="456"/>
                </a:cubicBezTo>
                <a:close/>
                <a:moveTo>
                  <a:pt x="1585" y="348"/>
                </a:moveTo>
                <a:cubicBezTo>
                  <a:pt x="1570" y="354"/>
                  <a:pt x="1554" y="358"/>
                  <a:pt x="1539" y="360"/>
                </a:cubicBezTo>
                <a:cubicBezTo>
                  <a:pt x="1513" y="363"/>
                  <a:pt x="1486" y="365"/>
                  <a:pt x="1461" y="371"/>
                </a:cubicBezTo>
                <a:cubicBezTo>
                  <a:pt x="1439" y="375"/>
                  <a:pt x="1418" y="373"/>
                  <a:pt x="1396" y="372"/>
                </a:cubicBezTo>
                <a:cubicBezTo>
                  <a:pt x="1351" y="371"/>
                  <a:pt x="1307" y="362"/>
                  <a:pt x="1263" y="348"/>
                </a:cubicBezTo>
                <a:cubicBezTo>
                  <a:pt x="1252" y="345"/>
                  <a:pt x="1237" y="345"/>
                  <a:pt x="1238" y="327"/>
                </a:cubicBezTo>
                <a:cubicBezTo>
                  <a:pt x="1226" y="319"/>
                  <a:pt x="1228" y="306"/>
                  <a:pt x="1224" y="295"/>
                </a:cubicBezTo>
                <a:cubicBezTo>
                  <a:pt x="1223" y="291"/>
                  <a:pt x="1223" y="287"/>
                  <a:pt x="1223" y="281"/>
                </a:cubicBezTo>
                <a:cubicBezTo>
                  <a:pt x="1235" y="293"/>
                  <a:pt x="1245" y="305"/>
                  <a:pt x="1256" y="316"/>
                </a:cubicBezTo>
                <a:cubicBezTo>
                  <a:pt x="1268" y="330"/>
                  <a:pt x="1284" y="323"/>
                  <a:pt x="1299" y="322"/>
                </a:cubicBezTo>
                <a:cubicBezTo>
                  <a:pt x="1301" y="322"/>
                  <a:pt x="1304" y="321"/>
                  <a:pt x="1306" y="320"/>
                </a:cubicBezTo>
                <a:cubicBezTo>
                  <a:pt x="1319" y="315"/>
                  <a:pt x="1329" y="312"/>
                  <a:pt x="1340" y="328"/>
                </a:cubicBezTo>
                <a:cubicBezTo>
                  <a:pt x="1350" y="342"/>
                  <a:pt x="1370" y="345"/>
                  <a:pt x="1389" y="342"/>
                </a:cubicBezTo>
                <a:cubicBezTo>
                  <a:pt x="1404" y="340"/>
                  <a:pt x="1418" y="334"/>
                  <a:pt x="1432" y="328"/>
                </a:cubicBezTo>
                <a:cubicBezTo>
                  <a:pt x="1435" y="327"/>
                  <a:pt x="1438" y="325"/>
                  <a:pt x="1442" y="329"/>
                </a:cubicBezTo>
                <a:cubicBezTo>
                  <a:pt x="1462" y="353"/>
                  <a:pt x="1502" y="355"/>
                  <a:pt x="1528" y="333"/>
                </a:cubicBezTo>
                <a:cubicBezTo>
                  <a:pt x="1533" y="328"/>
                  <a:pt x="1536" y="327"/>
                  <a:pt x="1541" y="332"/>
                </a:cubicBezTo>
                <a:cubicBezTo>
                  <a:pt x="1553" y="344"/>
                  <a:pt x="1567" y="342"/>
                  <a:pt x="1581" y="337"/>
                </a:cubicBezTo>
                <a:cubicBezTo>
                  <a:pt x="1584" y="336"/>
                  <a:pt x="1588" y="332"/>
                  <a:pt x="1590" y="338"/>
                </a:cubicBezTo>
                <a:cubicBezTo>
                  <a:pt x="1593" y="343"/>
                  <a:pt x="1590" y="347"/>
                  <a:pt x="1585" y="348"/>
                </a:cubicBezTo>
                <a:close/>
                <a:moveTo>
                  <a:pt x="1221" y="401"/>
                </a:moveTo>
                <a:cubicBezTo>
                  <a:pt x="1225" y="430"/>
                  <a:pt x="1223" y="459"/>
                  <a:pt x="1226" y="488"/>
                </a:cubicBezTo>
                <a:cubicBezTo>
                  <a:pt x="1226" y="494"/>
                  <a:pt x="1228" y="500"/>
                  <a:pt x="1234" y="504"/>
                </a:cubicBezTo>
                <a:cubicBezTo>
                  <a:pt x="1259" y="522"/>
                  <a:pt x="1286" y="537"/>
                  <a:pt x="1318" y="545"/>
                </a:cubicBezTo>
                <a:cubicBezTo>
                  <a:pt x="1348" y="552"/>
                  <a:pt x="1377" y="553"/>
                  <a:pt x="1407" y="555"/>
                </a:cubicBezTo>
                <a:cubicBezTo>
                  <a:pt x="1431" y="556"/>
                  <a:pt x="1454" y="555"/>
                  <a:pt x="1478" y="551"/>
                </a:cubicBezTo>
                <a:cubicBezTo>
                  <a:pt x="1513" y="545"/>
                  <a:pt x="1547" y="536"/>
                  <a:pt x="1578" y="519"/>
                </a:cubicBezTo>
                <a:cubicBezTo>
                  <a:pt x="1590" y="512"/>
                  <a:pt x="1597" y="503"/>
                  <a:pt x="1597" y="488"/>
                </a:cubicBezTo>
                <a:cubicBezTo>
                  <a:pt x="1597" y="463"/>
                  <a:pt x="1599" y="438"/>
                  <a:pt x="1600" y="413"/>
                </a:cubicBezTo>
                <a:cubicBezTo>
                  <a:pt x="1600" y="411"/>
                  <a:pt x="1600" y="409"/>
                  <a:pt x="1600" y="408"/>
                </a:cubicBezTo>
                <a:cubicBezTo>
                  <a:pt x="1601" y="388"/>
                  <a:pt x="1604" y="385"/>
                  <a:pt x="1623" y="388"/>
                </a:cubicBezTo>
                <a:cubicBezTo>
                  <a:pt x="1656" y="392"/>
                  <a:pt x="1689" y="396"/>
                  <a:pt x="1720" y="407"/>
                </a:cubicBezTo>
                <a:cubicBezTo>
                  <a:pt x="1750" y="418"/>
                  <a:pt x="1778" y="433"/>
                  <a:pt x="1800" y="455"/>
                </a:cubicBezTo>
                <a:cubicBezTo>
                  <a:pt x="1821" y="477"/>
                  <a:pt x="1831" y="511"/>
                  <a:pt x="1804" y="542"/>
                </a:cubicBezTo>
                <a:cubicBezTo>
                  <a:pt x="1785" y="563"/>
                  <a:pt x="1763" y="582"/>
                  <a:pt x="1736" y="593"/>
                </a:cubicBezTo>
                <a:cubicBezTo>
                  <a:pt x="1723" y="599"/>
                  <a:pt x="1713" y="610"/>
                  <a:pt x="1702" y="617"/>
                </a:cubicBezTo>
                <a:cubicBezTo>
                  <a:pt x="1686" y="627"/>
                  <a:pt x="1668" y="637"/>
                  <a:pt x="1647" y="638"/>
                </a:cubicBezTo>
                <a:cubicBezTo>
                  <a:pt x="1649" y="632"/>
                  <a:pt x="1653" y="635"/>
                  <a:pt x="1655" y="632"/>
                </a:cubicBezTo>
                <a:cubicBezTo>
                  <a:pt x="1647" y="627"/>
                  <a:pt x="1641" y="632"/>
                  <a:pt x="1632" y="636"/>
                </a:cubicBezTo>
                <a:cubicBezTo>
                  <a:pt x="1645" y="636"/>
                  <a:pt x="1645" y="636"/>
                  <a:pt x="1645" y="636"/>
                </a:cubicBezTo>
                <a:cubicBezTo>
                  <a:pt x="1644" y="641"/>
                  <a:pt x="1642" y="643"/>
                  <a:pt x="1637" y="644"/>
                </a:cubicBezTo>
                <a:cubicBezTo>
                  <a:pt x="1633" y="645"/>
                  <a:pt x="1630" y="646"/>
                  <a:pt x="1627" y="646"/>
                </a:cubicBezTo>
                <a:cubicBezTo>
                  <a:pt x="1628" y="642"/>
                  <a:pt x="1629" y="637"/>
                  <a:pt x="1624" y="634"/>
                </a:cubicBezTo>
                <a:cubicBezTo>
                  <a:pt x="1620" y="631"/>
                  <a:pt x="1616" y="634"/>
                  <a:pt x="1612" y="637"/>
                </a:cubicBezTo>
                <a:cubicBezTo>
                  <a:pt x="1606" y="642"/>
                  <a:pt x="1600" y="647"/>
                  <a:pt x="1594" y="653"/>
                </a:cubicBezTo>
                <a:cubicBezTo>
                  <a:pt x="1592" y="654"/>
                  <a:pt x="1590" y="654"/>
                  <a:pt x="1588" y="655"/>
                </a:cubicBezTo>
                <a:cubicBezTo>
                  <a:pt x="1581" y="628"/>
                  <a:pt x="1568" y="609"/>
                  <a:pt x="1543" y="599"/>
                </a:cubicBezTo>
                <a:cubicBezTo>
                  <a:pt x="1538" y="597"/>
                  <a:pt x="1532" y="593"/>
                  <a:pt x="1527" y="600"/>
                </a:cubicBezTo>
                <a:cubicBezTo>
                  <a:pt x="1522" y="606"/>
                  <a:pt x="1528" y="609"/>
                  <a:pt x="1531" y="613"/>
                </a:cubicBezTo>
                <a:cubicBezTo>
                  <a:pt x="1540" y="627"/>
                  <a:pt x="1542" y="643"/>
                  <a:pt x="1537" y="655"/>
                </a:cubicBezTo>
                <a:cubicBezTo>
                  <a:pt x="1536" y="647"/>
                  <a:pt x="1533" y="641"/>
                  <a:pt x="1529" y="635"/>
                </a:cubicBezTo>
                <a:cubicBezTo>
                  <a:pt x="1522" y="622"/>
                  <a:pt x="1511" y="613"/>
                  <a:pt x="1500" y="604"/>
                </a:cubicBezTo>
                <a:cubicBezTo>
                  <a:pt x="1490" y="595"/>
                  <a:pt x="1479" y="592"/>
                  <a:pt x="1466" y="594"/>
                </a:cubicBezTo>
                <a:cubicBezTo>
                  <a:pt x="1461" y="595"/>
                  <a:pt x="1455" y="595"/>
                  <a:pt x="1453" y="601"/>
                </a:cubicBezTo>
                <a:cubicBezTo>
                  <a:pt x="1451" y="607"/>
                  <a:pt x="1456" y="610"/>
                  <a:pt x="1460" y="613"/>
                </a:cubicBezTo>
                <a:cubicBezTo>
                  <a:pt x="1477" y="625"/>
                  <a:pt x="1484" y="641"/>
                  <a:pt x="1483" y="661"/>
                </a:cubicBezTo>
                <a:cubicBezTo>
                  <a:pt x="1482" y="668"/>
                  <a:pt x="1480" y="668"/>
                  <a:pt x="1475" y="665"/>
                </a:cubicBezTo>
                <a:cubicBezTo>
                  <a:pt x="1463" y="659"/>
                  <a:pt x="1449" y="655"/>
                  <a:pt x="1435" y="652"/>
                </a:cubicBezTo>
                <a:cubicBezTo>
                  <a:pt x="1393" y="643"/>
                  <a:pt x="1349" y="641"/>
                  <a:pt x="1306" y="646"/>
                </a:cubicBezTo>
                <a:cubicBezTo>
                  <a:pt x="1286" y="648"/>
                  <a:pt x="1266" y="648"/>
                  <a:pt x="1247" y="653"/>
                </a:cubicBezTo>
                <a:cubicBezTo>
                  <a:pt x="1244" y="653"/>
                  <a:pt x="1240" y="652"/>
                  <a:pt x="1237" y="652"/>
                </a:cubicBezTo>
                <a:cubicBezTo>
                  <a:pt x="1218" y="648"/>
                  <a:pt x="1201" y="642"/>
                  <a:pt x="1182" y="638"/>
                </a:cubicBezTo>
                <a:cubicBezTo>
                  <a:pt x="1171" y="636"/>
                  <a:pt x="1162" y="628"/>
                  <a:pt x="1154" y="621"/>
                </a:cubicBezTo>
                <a:cubicBezTo>
                  <a:pt x="1138" y="609"/>
                  <a:pt x="1120" y="601"/>
                  <a:pt x="1103" y="592"/>
                </a:cubicBezTo>
                <a:cubicBezTo>
                  <a:pt x="1052" y="566"/>
                  <a:pt x="1048" y="520"/>
                  <a:pt x="1063" y="476"/>
                </a:cubicBezTo>
                <a:cubicBezTo>
                  <a:pt x="1074" y="443"/>
                  <a:pt x="1101" y="419"/>
                  <a:pt x="1133" y="406"/>
                </a:cubicBezTo>
                <a:cubicBezTo>
                  <a:pt x="1150" y="399"/>
                  <a:pt x="1165" y="388"/>
                  <a:pt x="1183" y="386"/>
                </a:cubicBezTo>
                <a:cubicBezTo>
                  <a:pt x="1189" y="385"/>
                  <a:pt x="1194" y="384"/>
                  <a:pt x="1199" y="383"/>
                </a:cubicBezTo>
                <a:cubicBezTo>
                  <a:pt x="1220" y="381"/>
                  <a:pt x="1219" y="381"/>
                  <a:pt x="1221" y="401"/>
                </a:cubicBezTo>
                <a:close/>
                <a:moveTo>
                  <a:pt x="1491" y="215"/>
                </a:moveTo>
                <a:cubicBezTo>
                  <a:pt x="1498" y="211"/>
                  <a:pt x="1494" y="205"/>
                  <a:pt x="1491" y="200"/>
                </a:cubicBezTo>
                <a:cubicBezTo>
                  <a:pt x="1490" y="199"/>
                  <a:pt x="1490" y="198"/>
                  <a:pt x="1489" y="197"/>
                </a:cubicBezTo>
                <a:cubicBezTo>
                  <a:pt x="1488" y="187"/>
                  <a:pt x="1478" y="188"/>
                  <a:pt x="1472" y="185"/>
                </a:cubicBezTo>
                <a:cubicBezTo>
                  <a:pt x="1469" y="184"/>
                  <a:pt x="1466" y="188"/>
                  <a:pt x="1466" y="191"/>
                </a:cubicBezTo>
                <a:cubicBezTo>
                  <a:pt x="1466" y="195"/>
                  <a:pt x="1470" y="201"/>
                  <a:pt x="1477" y="208"/>
                </a:cubicBezTo>
                <a:cubicBezTo>
                  <a:pt x="1480" y="212"/>
                  <a:pt x="1484" y="219"/>
                  <a:pt x="1491" y="215"/>
                </a:cubicBezTo>
                <a:close/>
                <a:moveTo>
                  <a:pt x="1405" y="221"/>
                </a:moveTo>
                <a:cubicBezTo>
                  <a:pt x="1411" y="218"/>
                  <a:pt x="1418" y="216"/>
                  <a:pt x="1418" y="206"/>
                </a:cubicBezTo>
                <a:cubicBezTo>
                  <a:pt x="1416" y="202"/>
                  <a:pt x="1414" y="197"/>
                  <a:pt x="1412" y="193"/>
                </a:cubicBezTo>
                <a:cubicBezTo>
                  <a:pt x="1412" y="190"/>
                  <a:pt x="1410" y="188"/>
                  <a:pt x="1407" y="189"/>
                </a:cubicBezTo>
                <a:cubicBezTo>
                  <a:pt x="1405" y="191"/>
                  <a:pt x="1399" y="191"/>
                  <a:pt x="1400" y="194"/>
                </a:cubicBezTo>
                <a:cubicBezTo>
                  <a:pt x="1404" y="202"/>
                  <a:pt x="1399" y="209"/>
                  <a:pt x="1399" y="216"/>
                </a:cubicBezTo>
                <a:cubicBezTo>
                  <a:pt x="1399" y="220"/>
                  <a:pt x="1401" y="223"/>
                  <a:pt x="1405" y="221"/>
                </a:cubicBezTo>
                <a:close/>
                <a:moveTo>
                  <a:pt x="1450" y="274"/>
                </a:moveTo>
                <a:cubicBezTo>
                  <a:pt x="1450" y="276"/>
                  <a:pt x="1451" y="278"/>
                  <a:pt x="1452" y="279"/>
                </a:cubicBezTo>
                <a:cubicBezTo>
                  <a:pt x="1454" y="284"/>
                  <a:pt x="1458" y="286"/>
                  <a:pt x="1463" y="286"/>
                </a:cubicBezTo>
                <a:cubicBezTo>
                  <a:pt x="1467" y="285"/>
                  <a:pt x="1469" y="283"/>
                  <a:pt x="1470" y="278"/>
                </a:cubicBezTo>
                <a:cubicBezTo>
                  <a:pt x="1473" y="265"/>
                  <a:pt x="1465" y="251"/>
                  <a:pt x="1452" y="245"/>
                </a:cubicBezTo>
                <a:cubicBezTo>
                  <a:pt x="1447" y="243"/>
                  <a:pt x="1442" y="241"/>
                  <a:pt x="1446" y="250"/>
                </a:cubicBezTo>
                <a:cubicBezTo>
                  <a:pt x="1445" y="259"/>
                  <a:pt x="1450" y="266"/>
                  <a:pt x="1450" y="274"/>
                </a:cubicBezTo>
                <a:close/>
                <a:moveTo>
                  <a:pt x="1269" y="246"/>
                </a:moveTo>
                <a:cubicBezTo>
                  <a:pt x="1275" y="240"/>
                  <a:pt x="1280" y="234"/>
                  <a:pt x="1285" y="228"/>
                </a:cubicBezTo>
                <a:cubicBezTo>
                  <a:pt x="1287" y="227"/>
                  <a:pt x="1288" y="225"/>
                  <a:pt x="1286" y="222"/>
                </a:cubicBezTo>
                <a:cubicBezTo>
                  <a:pt x="1285" y="220"/>
                  <a:pt x="1283" y="218"/>
                  <a:pt x="1280" y="219"/>
                </a:cubicBezTo>
                <a:cubicBezTo>
                  <a:pt x="1271" y="220"/>
                  <a:pt x="1262" y="227"/>
                  <a:pt x="1258" y="238"/>
                </a:cubicBezTo>
                <a:cubicBezTo>
                  <a:pt x="1256" y="241"/>
                  <a:pt x="1256" y="245"/>
                  <a:pt x="1259" y="247"/>
                </a:cubicBezTo>
                <a:cubicBezTo>
                  <a:pt x="1263" y="250"/>
                  <a:pt x="1266" y="249"/>
                  <a:pt x="1269" y="246"/>
                </a:cubicBezTo>
                <a:close/>
                <a:moveTo>
                  <a:pt x="1354" y="237"/>
                </a:moveTo>
                <a:cubicBezTo>
                  <a:pt x="1350" y="235"/>
                  <a:pt x="1347" y="237"/>
                  <a:pt x="1345" y="240"/>
                </a:cubicBezTo>
                <a:cubicBezTo>
                  <a:pt x="1339" y="247"/>
                  <a:pt x="1335" y="255"/>
                  <a:pt x="1333" y="264"/>
                </a:cubicBezTo>
                <a:cubicBezTo>
                  <a:pt x="1332" y="271"/>
                  <a:pt x="1334" y="275"/>
                  <a:pt x="1343" y="272"/>
                </a:cubicBezTo>
                <a:cubicBezTo>
                  <a:pt x="1356" y="267"/>
                  <a:pt x="1352" y="254"/>
                  <a:pt x="1357" y="247"/>
                </a:cubicBezTo>
                <a:cubicBezTo>
                  <a:pt x="1358" y="242"/>
                  <a:pt x="1358" y="239"/>
                  <a:pt x="1354" y="237"/>
                </a:cubicBezTo>
                <a:close/>
                <a:moveTo>
                  <a:pt x="1346" y="203"/>
                </a:moveTo>
                <a:cubicBezTo>
                  <a:pt x="1350" y="202"/>
                  <a:pt x="1354" y="200"/>
                  <a:pt x="1354" y="197"/>
                </a:cubicBezTo>
                <a:cubicBezTo>
                  <a:pt x="1354" y="192"/>
                  <a:pt x="1358" y="191"/>
                  <a:pt x="1360" y="189"/>
                </a:cubicBezTo>
                <a:cubicBezTo>
                  <a:pt x="1364" y="184"/>
                  <a:pt x="1369" y="179"/>
                  <a:pt x="1364" y="173"/>
                </a:cubicBezTo>
                <a:cubicBezTo>
                  <a:pt x="1358" y="166"/>
                  <a:pt x="1351" y="170"/>
                  <a:pt x="1345" y="173"/>
                </a:cubicBezTo>
                <a:cubicBezTo>
                  <a:pt x="1343" y="175"/>
                  <a:pt x="1341" y="177"/>
                  <a:pt x="1339" y="179"/>
                </a:cubicBezTo>
                <a:cubicBezTo>
                  <a:pt x="1335" y="182"/>
                  <a:pt x="1331" y="186"/>
                  <a:pt x="1333" y="192"/>
                </a:cubicBezTo>
                <a:cubicBezTo>
                  <a:pt x="1335" y="198"/>
                  <a:pt x="1345" y="196"/>
                  <a:pt x="1346" y="203"/>
                </a:cubicBezTo>
                <a:close/>
                <a:moveTo>
                  <a:pt x="1548" y="261"/>
                </a:moveTo>
                <a:cubicBezTo>
                  <a:pt x="1552" y="263"/>
                  <a:pt x="1555" y="264"/>
                  <a:pt x="1558" y="260"/>
                </a:cubicBezTo>
                <a:cubicBezTo>
                  <a:pt x="1561" y="257"/>
                  <a:pt x="1561" y="254"/>
                  <a:pt x="1560" y="250"/>
                </a:cubicBezTo>
                <a:cubicBezTo>
                  <a:pt x="1558" y="244"/>
                  <a:pt x="1552" y="241"/>
                  <a:pt x="1549" y="236"/>
                </a:cubicBezTo>
                <a:cubicBezTo>
                  <a:pt x="1547" y="230"/>
                  <a:pt x="1542" y="227"/>
                  <a:pt x="1537" y="229"/>
                </a:cubicBezTo>
                <a:cubicBezTo>
                  <a:pt x="1532" y="231"/>
                  <a:pt x="1532" y="237"/>
                  <a:pt x="1532" y="240"/>
                </a:cubicBezTo>
                <a:cubicBezTo>
                  <a:pt x="1531" y="253"/>
                  <a:pt x="1539" y="257"/>
                  <a:pt x="1548" y="261"/>
                </a:cubicBezTo>
                <a:close/>
                <a:moveTo>
                  <a:pt x="1844" y="450"/>
                </a:moveTo>
                <a:cubicBezTo>
                  <a:pt x="1846" y="448"/>
                  <a:pt x="1844" y="447"/>
                  <a:pt x="1843" y="447"/>
                </a:cubicBezTo>
                <a:cubicBezTo>
                  <a:pt x="1842" y="445"/>
                  <a:pt x="1841" y="444"/>
                  <a:pt x="1841" y="443"/>
                </a:cubicBezTo>
                <a:cubicBezTo>
                  <a:pt x="1838" y="445"/>
                  <a:pt x="1839" y="447"/>
                  <a:pt x="1841" y="449"/>
                </a:cubicBezTo>
                <a:cubicBezTo>
                  <a:pt x="1842" y="450"/>
                  <a:pt x="1843" y="452"/>
                  <a:pt x="1844" y="450"/>
                </a:cubicBezTo>
                <a:close/>
                <a:moveTo>
                  <a:pt x="2040" y="79"/>
                </a:moveTo>
                <a:cubicBezTo>
                  <a:pt x="2038" y="80"/>
                  <a:pt x="2036" y="81"/>
                  <a:pt x="2034" y="81"/>
                </a:cubicBezTo>
                <a:cubicBezTo>
                  <a:pt x="2021" y="84"/>
                  <a:pt x="2008" y="86"/>
                  <a:pt x="1995" y="88"/>
                </a:cubicBezTo>
                <a:cubicBezTo>
                  <a:pt x="1991" y="88"/>
                  <a:pt x="1987" y="89"/>
                  <a:pt x="1983" y="88"/>
                </a:cubicBezTo>
                <a:cubicBezTo>
                  <a:pt x="1980" y="87"/>
                  <a:pt x="1977" y="88"/>
                  <a:pt x="1975" y="90"/>
                </a:cubicBezTo>
                <a:cubicBezTo>
                  <a:pt x="1974" y="90"/>
                  <a:pt x="1973" y="91"/>
                  <a:pt x="1974" y="92"/>
                </a:cubicBezTo>
                <a:cubicBezTo>
                  <a:pt x="1975" y="93"/>
                  <a:pt x="1975" y="94"/>
                  <a:pt x="1976" y="93"/>
                </a:cubicBezTo>
                <a:cubicBezTo>
                  <a:pt x="1980" y="91"/>
                  <a:pt x="1985" y="92"/>
                  <a:pt x="1988" y="92"/>
                </a:cubicBezTo>
                <a:cubicBezTo>
                  <a:pt x="2001" y="92"/>
                  <a:pt x="2013" y="88"/>
                  <a:pt x="2025" y="87"/>
                </a:cubicBezTo>
                <a:cubicBezTo>
                  <a:pt x="2031" y="86"/>
                  <a:pt x="2036" y="84"/>
                  <a:pt x="2042" y="82"/>
                </a:cubicBezTo>
                <a:cubicBezTo>
                  <a:pt x="2043" y="82"/>
                  <a:pt x="2044" y="82"/>
                  <a:pt x="2044" y="80"/>
                </a:cubicBezTo>
                <a:cubicBezTo>
                  <a:pt x="2043" y="78"/>
                  <a:pt x="2042" y="79"/>
                  <a:pt x="2040" y="79"/>
                </a:cubicBezTo>
                <a:close/>
                <a:moveTo>
                  <a:pt x="2065" y="307"/>
                </a:moveTo>
                <a:cubicBezTo>
                  <a:pt x="2066" y="306"/>
                  <a:pt x="2068" y="305"/>
                  <a:pt x="2067" y="303"/>
                </a:cubicBezTo>
                <a:cubicBezTo>
                  <a:pt x="2066" y="302"/>
                  <a:pt x="2064" y="303"/>
                  <a:pt x="2063" y="303"/>
                </a:cubicBezTo>
                <a:cubicBezTo>
                  <a:pt x="2058" y="306"/>
                  <a:pt x="2052" y="308"/>
                  <a:pt x="2047" y="310"/>
                </a:cubicBezTo>
                <a:cubicBezTo>
                  <a:pt x="2038" y="312"/>
                  <a:pt x="2029" y="313"/>
                  <a:pt x="2021" y="316"/>
                </a:cubicBezTo>
                <a:cubicBezTo>
                  <a:pt x="2017" y="318"/>
                  <a:pt x="2012" y="319"/>
                  <a:pt x="2008" y="323"/>
                </a:cubicBezTo>
                <a:cubicBezTo>
                  <a:pt x="2009" y="324"/>
                  <a:pt x="2009" y="323"/>
                  <a:pt x="2010" y="323"/>
                </a:cubicBezTo>
                <a:cubicBezTo>
                  <a:pt x="2021" y="319"/>
                  <a:pt x="2033" y="317"/>
                  <a:pt x="2044" y="314"/>
                </a:cubicBezTo>
                <a:cubicBezTo>
                  <a:pt x="2051" y="312"/>
                  <a:pt x="2058" y="310"/>
                  <a:pt x="2065" y="307"/>
                </a:cubicBezTo>
                <a:close/>
                <a:moveTo>
                  <a:pt x="2150" y="501"/>
                </a:moveTo>
                <a:cubicBezTo>
                  <a:pt x="2151" y="501"/>
                  <a:pt x="2151" y="500"/>
                  <a:pt x="2151" y="500"/>
                </a:cubicBezTo>
                <a:cubicBezTo>
                  <a:pt x="2152" y="498"/>
                  <a:pt x="2152" y="497"/>
                  <a:pt x="2153" y="496"/>
                </a:cubicBezTo>
                <a:cubicBezTo>
                  <a:pt x="2154" y="492"/>
                  <a:pt x="2154" y="488"/>
                  <a:pt x="2156" y="485"/>
                </a:cubicBezTo>
                <a:cubicBezTo>
                  <a:pt x="2157" y="484"/>
                  <a:pt x="2158" y="483"/>
                  <a:pt x="2156" y="482"/>
                </a:cubicBezTo>
                <a:cubicBezTo>
                  <a:pt x="2154" y="481"/>
                  <a:pt x="2154" y="482"/>
                  <a:pt x="2153" y="483"/>
                </a:cubicBezTo>
                <a:cubicBezTo>
                  <a:pt x="2150" y="488"/>
                  <a:pt x="2150" y="493"/>
                  <a:pt x="2149" y="499"/>
                </a:cubicBezTo>
                <a:cubicBezTo>
                  <a:pt x="2149" y="499"/>
                  <a:pt x="2149" y="500"/>
                  <a:pt x="2150" y="501"/>
                </a:cubicBezTo>
                <a:close/>
                <a:moveTo>
                  <a:pt x="2042" y="438"/>
                </a:moveTo>
                <a:cubicBezTo>
                  <a:pt x="2041" y="438"/>
                  <a:pt x="2041" y="439"/>
                  <a:pt x="2040" y="439"/>
                </a:cubicBezTo>
                <a:cubicBezTo>
                  <a:pt x="2040" y="440"/>
                  <a:pt x="2040" y="440"/>
                  <a:pt x="2041" y="441"/>
                </a:cubicBezTo>
                <a:cubicBezTo>
                  <a:pt x="2042" y="441"/>
                  <a:pt x="2043" y="442"/>
                  <a:pt x="2044" y="442"/>
                </a:cubicBezTo>
                <a:cubicBezTo>
                  <a:pt x="2048" y="441"/>
                  <a:pt x="2052" y="441"/>
                  <a:pt x="2055" y="440"/>
                </a:cubicBezTo>
                <a:cubicBezTo>
                  <a:pt x="2068" y="438"/>
                  <a:pt x="2079" y="434"/>
                  <a:pt x="2090" y="428"/>
                </a:cubicBezTo>
                <a:cubicBezTo>
                  <a:pt x="2091" y="427"/>
                  <a:pt x="2092" y="426"/>
                  <a:pt x="2091" y="424"/>
                </a:cubicBezTo>
                <a:cubicBezTo>
                  <a:pt x="2090" y="423"/>
                  <a:pt x="2089" y="424"/>
                  <a:pt x="2088" y="424"/>
                </a:cubicBezTo>
                <a:cubicBezTo>
                  <a:pt x="2082" y="428"/>
                  <a:pt x="2077" y="431"/>
                  <a:pt x="2071" y="433"/>
                </a:cubicBezTo>
                <a:cubicBezTo>
                  <a:pt x="2061" y="435"/>
                  <a:pt x="2052" y="439"/>
                  <a:pt x="2042" y="438"/>
                </a:cubicBezTo>
                <a:close/>
                <a:moveTo>
                  <a:pt x="2033" y="543"/>
                </a:moveTo>
                <a:cubicBezTo>
                  <a:pt x="2036" y="547"/>
                  <a:pt x="2039" y="549"/>
                  <a:pt x="2042" y="552"/>
                </a:cubicBezTo>
                <a:cubicBezTo>
                  <a:pt x="2043" y="553"/>
                  <a:pt x="2044" y="553"/>
                  <a:pt x="2045" y="552"/>
                </a:cubicBezTo>
                <a:cubicBezTo>
                  <a:pt x="2046" y="551"/>
                  <a:pt x="2046" y="549"/>
                  <a:pt x="2045" y="548"/>
                </a:cubicBezTo>
                <a:cubicBezTo>
                  <a:pt x="2041" y="545"/>
                  <a:pt x="2038" y="540"/>
                  <a:pt x="2033" y="538"/>
                </a:cubicBezTo>
                <a:cubicBezTo>
                  <a:pt x="2031" y="537"/>
                  <a:pt x="2029" y="537"/>
                  <a:pt x="2028" y="538"/>
                </a:cubicBezTo>
                <a:cubicBezTo>
                  <a:pt x="2025" y="539"/>
                  <a:pt x="2023" y="541"/>
                  <a:pt x="2022" y="544"/>
                </a:cubicBezTo>
                <a:cubicBezTo>
                  <a:pt x="2023" y="543"/>
                  <a:pt x="2025" y="543"/>
                  <a:pt x="2026" y="542"/>
                </a:cubicBezTo>
                <a:cubicBezTo>
                  <a:pt x="2030" y="539"/>
                  <a:pt x="2031" y="539"/>
                  <a:pt x="2033" y="543"/>
                </a:cubicBezTo>
                <a:close/>
                <a:moveTo>
                  <a:pt x="1799" y="1045"/>
                </a:moveTo>
                <a:cubicBezTo>
                  <a:pt x="1799" y="1045"/>
                  <a:pt x="1799" y="1045"/>
                  <a:pt x="1799" y="1046"/>
                </a:cubicBezTo>
                <a:cubicBezTo>
                  <a:pt x="1799" y="1046"/>
                  <a:pt x="1800" y="1046"/>
                  <a:pt x="1800" y="1046"/>
                </a:cubicBezTo>
                <a:cubicBezTo>
                  <a:pt x="1799" y="1045"/>
                  <a:pt x="1799" y="1045"/>
                  <a:pt x="1799" y="1045"/>
                </a:cubicBezTo>
                <a:cubicBezTo>
                  <a:pt x="1799" y="1045"/>
                  <a:pt x="1799" y="1045"/>
                  <a:pt x="1799" y="1045"/>
                </a:cubicBezTo>
                <a:close/>
                <a:moveTo>
                  <a:pt x="1866" y="703"/>
                </a:moveTo>
                <a:cubicBezTo>
                  <a:pt x="1866" y="703"/>
                  <a:pt x="1866" y="702"/>
                  <a:pt x="1866" y="702"/>
                </a:cubicBezTo>
                <a:cubicBezTo>
                  <a:pt x="1866" y="702"/>
                  <a:pt x="1866" y="702"/>
                  <a:pt x="1866" y="703"/>
                </a:cubicBezTo>
                <a:cubicBezTo>
                  <a:pt x="1866" y="703"/>
                  <a:pt x="1866" y="703"/>
                  <a:pt x="1866" y="703"/>
                </a:cubicBezTo>
                <a:cubicBezTo>
                  <a:pt x="1866" y="703"/>
                  <a:pt x="1866" y="703"/>
                  <a:pt x="1866" y="703"/>
                </a:cubicBezTo>
                <a:close/>
                <a:moveTo>
                  <a:pt x="2064" y="364"/>
                </a:moveTo>
                <a:cubicBezTo>
                  <a:pt x="2065" y="363"/>
                  <a:pt x="2066" y="363"/>
                  <a:pt x="2066" y="361"/>
                </a:cubicBezTo>
                <a:cubicBezTo>
                  <a:pt x="2066" y="360"/>
                  <a:pt x="2064" y="360"/>
                  <a:pt x="2063" y="360"/>
                </a:cubicBezTo>
                <a:cubicBezTo>
                  <a:pt x="2062" y="360"/>
                  <a:pt x="2061" y="361"/>
                  <a:pt x="2061" y="361"/>
                </a:cubicBezTo>
                <a:cubicBezTo>
                  <a:pt x="2046" y="366"/>
                  <a:pt x="2032" y="369"/>
                  <a:pt x="2017" y="372"/>
                </a:cubicBezTo>
                <a:cubicBezTo>
                  <a:pt x="2015" y="373"/>
                  <a:pt x="2014" y="374"/>
                  <a:pt x="2013" y="372"/>
                </a:cubicBezTo>
                <a:cubicBezTo>
                  <a:pt x="2012" y="371"/>
                  <a:pt x="2011" y="370"/>
                  <a:pt x="2010" y="371"/>
                </a:cubicBezTo>
                <a:cubicBezTo>
                  <a:pt x="2009" y="372"/>
                  <a:pt x="2008" y="373"/>
                  <a:pt x="2008" y="374"/>
                </a:cubicBezTo>
                <a:cubicBezTo>
                  <a:pt x="2008" y="376"/>
                  <a:pt x="2010" y="376"/>
                  <a:pt x="2011" y="377"/>
                </a:cubicBezTo>
                <a:cubicBezTo>
                  <a:pt x="2018" y="375"/>
                  <a:pt x="2025" y="374"/>
                  <a:pt x="2032" y="373"/>
                </a:cubicBezTo>
                <a:cubicBezTo>
                  <a:pt x="2043" y="371"/>
                  <a:pt x="2053" y="366"/>
                  <a:pt x="2064" y="364"/>
                </a:cubicBezTo>
                <a:close/>
                <a:moveTo>
                  <a:pt x="1817" y="716"/>
                </a:moveTo>
                <a:cubicBezTo>
                  <a:pt x="1812" y="721"/>
                  <a:pt x="1806" y="725"/>
                  <a:pt x="1799" y="727"/>
                </a:cubicBezTo>
                <a:cubicBezTo>
                  <a:pt x="1798" y="728"/>
                  <a:pt x="1797" y="729"/>
                  <a:pt x="1798" y="730"/>
                </a:cubicBezTo>
                <a:cubicBezTo>
                  <a:pt x="1798" y="732"/>
                  <a:pt x="1799" y="731"/>
                  <a:pt x="1800" y="731"/>
                </a:cubicBezTo>
                <a:cubicBezTo>
                  <a:pt x="1806" y="730"/>
                  <a:pt x="1810" y="728"/>
                  <a:pt x="1815" y="725"/>
                </a:cubicBezTo>
                <a:cubicBezTo>
                  <a:pt x="1822" y="721"/>
                  <a:pt x="1828" y="716"/>
                  <a:pt x="1833" y="710"/>
                </a:cubicBezTo>
                <a:cubicBezTo>
                  <a:pt x="1837" y="704"/>
                  <a:pt x="1841" y="698"/>
                  <a:pt x="1845" y="693"/>
                </a:cubicBezTo>
                <a:cubicBezTo>
                  <a:pt x="1848" y="687"/>
                  <a:pt x="1853" y="683"/>
                  <a:pt x="1861" y="681"/>
                </a:cubicBezTo>
                <a:cubicBezTo>
                  <a:pt x="1859" y="684"/>
                  <a:pt x="1857" y="687"/>
                  <a:pt x="1856" y="690"/>
                </a:cubicBezTo>
                <a:cubicBezTo>
                  <a:pt x="1852" y="698"/>
                  <a:pt x="1848" y="706"/>
                  <a:pt x="1845" y="714"/>
                </a:cubicBezTo>
                <a:cubicBezTo>
                  <a:pt x="1845" y="714"/>
                  <a:pt x="1844" y="716"/>
                  <a:pt x="1843" y="715"/>
                </a:cubicBezTo>
                <a:cubicBezTo>
                  <a:pt x="1840" y="715"/>
                  <a:pt x="1840" y="717"/>
                  <a:pt x="1840" y="719"/>
                </a:cubicBezTo>
                <a:cubicBezTo>
                  <a:pt x="1841" y="724"/>
                  <a:pt x="1840" y="730"/>
                  <a:pt x="1837" y="734"/>
                </a:cubicBezTo>
                <a:cubicBezTo>
                  <a:pt x="1837" y="736"/>
                  <a:pt x="1836" y="738"/>
                  <a:pt x="1834" y="737"/>
                </a:cubicBezTo>
                <a:cubicBezTo>
                  <a:pt x="1830" y="736"/>
                  <a:pt x="1826" y="736"/>
                  <a:pt x="1822" y="735"/>
                </a:cubicBezTo>
                <a:cubicBezTo>
                  <a:pt x="1819" y="735"/>
                  <a:pt x="1816" y="735"/>
                  <a:pt x="1813" y="738"/>
                </a:cubicBezTo>
                <a:cubicBezTo>
                  <a:pt x="1809" y="740"/>
                  <a:pt x="1806" y="743"/>
                  <a:pt x="1803" y="745"/>
                </a:cubicBezTo>
                <a:cubicBezTo>
                  <a:pt x="1795" y="750"/>
                  <a:pt x="1787" y="755"/>
                  <a:pt x="1783" y="764"/>
                </a:cubicBezTo>
                <a:cubicBezTo>
                  <a:pt x="1781" y="768"/>
                  <a:pt x="1780" y="774"/>
                  <a:pt x="1775" y="778"/>
                </a:cubicBezTo>
                <a:cubicBezTo>
                  <a:pt x="1775" y="778"/>
                  <a:pt x="1775" y="779"/>
                  <a:pt x="1775" y="779"/>
                </a:cubicBezTo>
                <a:cubicBezTo>
                  <a:pt x="1773" y="784"/>
                  <a:pt x="1771" y="789"/>
                  <a:pt x="1770" y="795"/>
                </a:cubicBezTo>
                <a:cubicBezTo>
                  <a:pt x="1769" y="803"/>
                  <a:pt x="1762" y="808"/>
                  <a:pt x="1759" y="815"/>
                </a:cubicBezTo>
                <a:cubicBezTo>
                  <a:pt x="1758" y="818"/>
                  <a:pt x="1756" y="821"/>
                  <a:pt x="1753" y="823"/>
                </a:cubicBezTo>
                <a:cubicBezTo>
                  <a:pt x="1752" y="825"/>
                  <a:pt x="1750" y="826"/>
                  <a:pt x="1748" y="828"/>
                </a:cubicBezTo>
                <a:cubicBezTo>
                  <a:pt x="1745" y="833"/>
                  <a:pt x="1741" y="837"/>
                  <a:pt x="1736" y="838"/>
                </a:cubicBezTo>
                <a:cubicBezTo>
                  <a:pt x="1728" y="840"/>
                  <a:pt x="1722" y="843"/>
                  <a:pt x="1715" y="846"/>
                </a:cubicBezTo>
                <a:cubicBezTo>
                  <a:pt x="1710" y="848"/>
                  <a:pt x="1704" y="849"/>
                  <a:pt x="1699" y="852"/>
                </a:cubicBezTo>
                <a:cubicBezTo>
                  <a:pt x="1698" y="853"/>
                  <a:pt x="1697" y="853"/>
                  <a:pt x="1697" y="854"/>
                </a:cubicBezTo>
                <a:cubicBezTo>
                  <a:pt x="1698" y="856"/>
                  <a:pt x="1699" y="856"/>
                  <a:pt x="1700" y="856"/>
                </a:cubicBezTo>
                <a:cubicBezTo>
                  <a:pt x="1702" y="856"/>
                  <a:pt x="1704" y="854"/>
                  <a:pt x="1705" y="854"/>
                </a:cubicBezTo>
                <a:cubicBezTo>
                  <a:pt x="1718" y="852"/>
                  <a:pt x="1728" y="846"/>
                  <a:pt x="1740" y="842"/>
                </a:cubicBezTo>
                <a:cubicBezTo>
                  <a:pt x="1746" y="840"/>
                  <a:pt x="1751" y="835"/>
                  <a:pt x="1756" y="830"/>
                </a:cubicBezTo>
                <a:cubicBezTo>
                  <a:pt x="1766" y="820"/>
                  <a:pt x="1772" y="808"/>
                  <a:pt x="1778" y="796"/>
                </a:cubicBezTo>
                <a:cubicBezTo>
                  <a:pt x="1778" y="795"/>
                  <a:pt x="1778" y="794"/>
                  <a:pt x="1779" y="794"/>
                </a:cubicBezTo>
                <a:cubicBezTo>
                  <a:pt x="1783" y="792"/>
                  <a:pt x="1784" y="788"/>
                  <a:pt x="1786" y="784"/>
                </a:cubicBezTo>
                <a:cubicBezTo>
                  <a:pt x="1787" y="781"/>
                  <a:pt x="1786" y="777"/>
                  <a:pt x="1788" y="775"/>
                </a:cubicBezTo>
                <a:cubicBezTo>
                  <a:pt x="1793" y="769"/>
                  <a:pt x="1798" y="762"/>
                  <a:pt x="1804" y="757"/>
                </a:cubicBezTo>
                <a:cubicBezTo>
                  <a:pt x="1806" y="757"/>
                  <a:pt x="1807" y="754"/>
                  <a:pt x="1808" y="757"/>
                </a:cubicBezTo>
                <a:cubicBezTo>
                  <a:pt x="1809" y="758"/>
                  <a:pt x="1810" y="758"/>
                  <a:pt x="1810" y="757"/>
                </a:cubicBezTo>
                <a:cubicBezTo>
                  <a:pt x="1814" y="754"/>
                  <a:pt x="1817" y="754"/>
                  <a:pt x="1822" y="755"/>
                </a:cubicBezTo>
                <a:cubicBezTo>
                  <a:pt x="1823" y="755"/>
                  <a:pt x="1824" y="754"/>
                  <a:pt x="1825" y="754"/>
                </a:cubicBezTo>
                <a:cubicBezTo>
                  <a:pt x="1826" y="753"/>
                  <a:pt x="1827" y="753"/>
                  <a:pt x="1828" y="754"/>
                </a:cubicBezTo>
                <a:cubicBezTo>
                  <a:pt x="1825" y="757"/>
                  <a:pt x="1822" y="760"/>
                  <a:pt x="1819" y="763"/>
                </a:cubicBezTo>
                <a:cubicBezTo>
                  <a:pt x="1815" y="768"/>
                  <a:pt x="1811" y="772"/>
                  <a:pt x="1806" y="776"/>
                </a:cubicBezTo>
                <a:cubicBezTo>
                  <a:pt x="1801" y="781"/>
                  <a:pt x="1795" y="785"/>
                  <a:pt x="1790" y="791"/>
                </a:cubicBezTo>
                <a:cubicBezTo>
                  <a:pt x="1784" y="797"/>
                  <a:pt x="1781" y="805"/>
                  <a:pt x="1779" y="812"/>
                </a:cubicBezTo>
                <a:cubicBezTo>
                  <a:pt x="1774" y="827"/>
                  <a:pt x="1770" y="843"/>
                  <a:pt x="1765" y="858"/>
                </a:cubicBezTo>
                <a:cubicBezTo>
                  <a:pt x="1764" y="863"/>
                  <a:pt x="1760" y="865"/>
                  <a:pt x="1756" y="866"/>
                </a:cubicBezTo>
                <a:cubicBezTo>
                  <a:pt x="1749" y="868"/>
                  <a:pt x="1743" y="872"/>
                  <a:pt x="1736" y="875"/>
                </a:cubicBezTo>
                <a:cubicBezTo>
                  <a:pt x="1734" y="876"/>
                  <a:pt x="1732" y="877"/>
                  <a:pt x="1730" y="878"/>
                </a:cubicBezTo>
                <a:cubicBezTo>
                  <a:pt x="1725" y="884"/>
                  <a:pt x="1718" y="888"/>
                  <a:pt x="1714" y="895"/>
                </a:cubicBezTo>
                <a:cubicBezTo>
                  <a:pt x="1712" y="900"/>
                  <a:pt x="1707" y="903"/>
                  <a:pt x="1705" y="908"/>
                </a:cubicBezTo>
                <a:cubicBezTo>
                  <a:pt x="1700" y="916"/>
                  <a:pt x="1696" y="925"/>
                  <a:pt x="1691" y="933"/>
                </a:cubicBezTo>
                <a:cubicBezTo>
                  <a:pt x="1687" y="938"/>
                  <a:pt x="1682" y="943"/>
                  <a:pt x="1679" y="949"/>
                </a:cubicBezTo>
                <a:cubicBezTo>
                  <a:pt x="1675" y="956"/>
                  <a:pt x="1673" y="964"/>
                  <a:pt x="1667" y="971"/>
                </a:cubicBezTo>
                <a:cubicBezTo>
                  <a:pt x="1661" y="977"/>
                  <a:pt x="1660" y="986"/>
                  <a:pt x="1657" y="994"/>
                </a:cubicBezTo>
                <a:cubicBezTo>
                  <a:pt x="1654" y="1002"/>
                  <a:pt x="1652" y="1010"/>
                  <a:pt x="1649" y="1018"/>
                </a:cubicBezTo>
                <a:cubicBezTo>
                  <a:pt x="1647" y="1025"/>
                  <a:pt x="1647" y="1032"/>
                  <a:pt x="1651" y="1037"/>
                </a:cubicBezTo>
                <a:cubicBezTo>
                  <a:pt x="1655" y="1043"/>
                  <a:pt x="1660" y="1049"/>
                  <a:pt x="1665" y="1054"/>
                </a:cubicBezTo>
                <a:cubicBezTo>
                  <a:pt x="1669" y="1059"/>
                  <a:pt x="1671" y="1064"/>
                  <a:pt x="1672" y="1069"/>
                </a:cubicBezTo>
                <a:cubicBezTo>
                  <a:pt x="1673" y="1077"/>
                  <a:pt x="1671" y="1085"/>
                  <a:pt x="1673" y="1092"/>
                </a:cubicBezTo>
                <a:cubicBezTo>
                  <a:pt x="1674" y="1099"/>
                  <a:pt x="1673" y="1104"/>
                  <a:pt x="1672" y="1110"/>
                </a:cubicBezTo>
                <a:cubicBezTo>
                  <a:pt x="1670" y="1119"/>
                  <a:pt x="1667" y="1127"/>
                  <a:pt x="1663" y="1134"/>
                </a:cubicBezTo>
                <a:cubicBezTo>
                  <a:pt x="1661" y="1137"/>
                  <a:pt x="1658" y="1140"/>
                  <a:pt x="1657" y="1144"/>
                </a:cubicBezTo>
                <a:cubicBezTo>
                  <a:pt x="1656" y="1148"/>
                  <a:pt x="1656" y="1153"/>
                  <a:pt x="1656" y="1157"/>
                </a:cubicBezTo>
                <a:cubicBezTo>
                  <a:pt x="1655" y="1164"/>
                  <a:pt x="1658" y="1169"/>
                  <a:pt x="1660" y="1174"/>
                </a:cubicBezTo>
                <a:cubicBezTo>
                  <a:pt x="1661" y="1175"/>
                  <a:pt x="1661" y="1175"/>
                  <a:pt x="1662" y="1175"/>
                </a:cubicBezTo>
                <a:cubicBezTo>
                  <a:pt x="1663" y="1175"/>
                  <a:pt x="1664" y="1175"/>
                  <a:pt x="1664" y="1174"/>
                </a:cubicBezTo>
                <a:cubicBezTo>
                  <a:pt x="1664" y="1172"/>
                  <a:pt x="1664" y="1170"/>
                  <a:pt x="1664" y="1168"/>
                </a:cubicBezTo>
                <a:cubicBezTo>
                  <a:pt x="1664" y="1162"/>
                  <a:pt x="1664" y="1155"/>
                  <a:pt x="1665" y="1149"/>
                </a:cubicBezTo>
                <a:cubicBezTo>
                  <a:pt x="1666" y="1146"/>
                  <a:pt x="1666" y="1144"/>
                  <a:pt x="1668" y="1142"/>
                </a:cubicBezTo>
                <a:cubicBezTo>
                  <a:pt x="1672" y="1135"/>
                  <a:pt x="1676" y="1129"/>
                  <a:pt x="1678" y="1121"/>
                </a:cubicBezTo>
                <a:cubicBezTo>
                  <a:pt x="1680" y="1116"/>
                  <a:pt x="1680" y="1110"/>
                  <a:pt x="1682" y="1104"/>
                </a:cubicBezTo>
                <a:cubicBezTo>
                  <a:pt x="1683" y="1102"/>
                  <a:pt x="1683" y="1099"/>
                  <a:pt x="1682" y="1097"/>
                </a:cubicBezTo>
                <a:cubicBezTo>
                  <a:pt x="1681" y="1095"/>
                  <a:pt x="1681" y="1092"/>
                  <a:pt x="1681" y="1090"/>
                </a:cubicBezTo>
                <a:cubicBezTo>
                  <a:pt x="1681" y="1083"/>
                  <a:pt x="1682" y="1076"/>
                  <a:pt x="1680" y="1069"/>
                </a:cubicBezTo>
                <a:cubicBezTo>
                  <a:pt x="1680" y="1063"/>
                  <a:pt x="1679" y="1058"/>
                  <a:pt x="1675" y="1054"/>
                </a:cubicBezTo>
                <a:cubicBezTo>
                  <a:pt x="1670" y="1048"/>
                  <a:pt x="1664" y="1042"/>
                  <a:pt x="1660" y="1035"/>
                </a:cubicBezTo>
                <a:cubicBezTo>
                  <a:pt x="1658" y="1032"/>
                  <a:pt x="1655" y="1029"/>
                  <a:pt x="1657" y="1026"/>
                </a:cubicBezTo>
                <a:cubicBezTo>
                  <a:pt x="1660" y="1016"/>
                  <a:pt x="1662" y="1005"/>
                  <a:pt x="1665" y="995"/>
                </a:cubicBezTo>
                <a:cubicBezTo>
                  <a:pt x="1669" y="984"/>
                  <a:pt x="1674" y="973"/>
                  <a:pt x="1683" y="964"/>
                </a:cubicBezTo>
                <a:cubicBezTo>
                  <a:pt x="1686" y="961"/>
                  <a:pt x="1689" y="957"/>
                  <a:pt x="1690" y="953"/>
                </a:cubicBezTo>
                <a:cubicBezTo>
                  <a:pt x="1691" y="947"/>
                  <a:pt x="1693" y="943"/>
                  <a:pt x="1696" y="939"/>
                </a:cubicBezTo>
                <a:cubicBezTo>
                  <a:pt x="1703" y="929"/>
                  <a:pt x="1708" y="918"/>
                  <a:pt x="1717" y="909"/>
                </a:cubicBezTo>
                <a:cubicBezTo>
                  <a:pt x="1726" y="902"/>
                  <a:pt x="1733" y="892"/>
                  <a:pt x="1744" y="887"/>
                </a:cubicBezTo>
                <a:cubicBezTo>
                  <a:pt x="1748" y="885"/>
                  <a:pt x="1752" y="882"/>
                  <a:pt x="1755" y="879"/>
                </a:cubicBezTo>
                <a:cubicBezTo>
                  <a:pt x="1756" y="879"/>
                  <a:pt x="1757" y="878"/>
                  <a:pt x="1758" y="879"/>
                </a:cubicBezTo>
                <a:cubicBezTo>
                  <a:pt x="1758" y="880"/>
                  <a:pt x="1758" y="880"/>
                  <a:pt x="1757" y="881"/>
                </a:cubicBezTo>
                <a:cubicBezTo>
                  <a:pt x="1756" y="884"/>
                  <a:pt x="1755" y="887"/>
                  <a:pt x="1755" y="890"/>
                </a:cubicBezTo>
                <a:cubicBezTo>
                  <a:pt x="1753" y="897"/>
                  <a:pt x="1749" y="902"/>
                  <a:pt x="1746" y="908"/>
                </a:cubicBezTo>
                <a:cubicBezTo>
                  <a:pt x="1743" y="914"/>
                  <a:pt x="1741" y="919"/>
                  <a:pt x="1737" y="925"/>
                </a:cubicBezTo>
                <a:cubicBezTo>
                  <a:pt x="1728" y="936"/>
                  <a:pt x="1721" y="947"/>
                  <a:pt x="1716" y="961"/>
                </a:cubicBezTo>
                <a:cubicBezTo>
                  <a:pt x="1715" y="964"/>
                  <a:pt x="1714" y="968"/>
                  <a:pt x="1711" y="970"/>
                </a:cubicBezTo>
                <a:cubicBezTo>
                  <a:pt x="1704" y="974"/>
                  <a:pt x="1699" y="982"/>
                  <a:pt x="1690" y="983"/>
                </a:cubicBezTo>
                <a:cubicBezTo>
                  <a:pt x="1688" y="983"/>
                  <a:pt x="1686" y="985"/>
                  <a:pt x="1687" y="987"/>
                </a:cubicBezTo>
                <a:cubicBezTo>
                  <a:pt x="1687" y="989"/>
                  <a:pt x="1688" y="991"/>
                  <a:pt x="1691" y="992"/>
                </a:cubicBezTo>
                <a:cubicBezTo>
                  <a:pt x="1696" y="993"/>
                  <a:pt x="1700" y="991"/>
                  <a:pt x="1704" y="988"/>
                </a:cubicBezTo>
                <a:cubicBezTo>
                  <a:pt x="1710" y="983"/>
                  <a:pt x="1715" y="977"/>
                  <a:pt x="1721" y="972"/>
                </a:cubicBezTo>
                <a:cubicBezTo>
                  <a:pt x="1728" y="965"/>
                  <a:pt x="1734" y="960"/>
                  <a:pt x="1741" y="953"/>
                </a:cubicBezTo>
                <a:cubicBezTo>
                  <a:pt x="1741" y="953"/>
                  <a:pt x="1742" y="952"/>
                  <a:pt x="1743" y="952"/>
                </a:cubicBezTo>
                <a:cubicBezTo>
                  <a:pt x="1750" y="946"/>
                  <a:pt x="1756" y="939"/>
                  <a:pt x="1761" y="931"/>
                </a:cubicBezTo>
                <a:cubicBezTo>
                  <a:pt x="1769" y="919"/>
                  <a:pt x="1776" y="905"/>
                  <a:pt x="1782" y="892"/>
                </a:cubicBezTo>
                <a:cubicBezTo>
                  <a:pt x="1786" y="881"/>
                  <a:pt x="1791" y="871"/>
                  <a:pt x="1793" y="860"/>
                </a:cubicBezTo>
                <a:cubicBezTo>
                  <a:pt x="1794" y="853"/>
                  <a:pt x="1798" y="847"/>
                  <a:pt x="1801" y="840"/>
                </a:cubicBezTo>
                <a:cubicBezTo>
                  <a:pt x="1802" y="843"/>
                  <a:pt x="1803" y="846"/>
                  <a:pt x="1802" y="848"/>
                </a:cubicBezTo>
                <a:cubicBezTo>
                  <a:pt x="1802" y="854"/>
                  <a:pt x="1800" y="861"/>
                  <a:pt x="1801" y="868"/>
                </a:cubicBezTo>
                <a:cubicBezTo>
                  <a:pt x="1803" y="877"/>
                  <a:pt x="1802" y="887"/>
                  <a:pt x="1802" y="897"/>
                </a:cubicBezTo>
                <a:cubicBezTo>
                  <a:pt x="1803" y="900"/>
                  <a:pt x="1803" y="902"/>
                  <a:pt x="1803" y="905"/>
                </a:cubicBezTo>
                <a:cubicBezTo>
                  <a:pt x="1801" y="915"/>
                  <a:pt x="1799" y="925"/>
                  <a:pt x="1793" y="933"/>
                </a:cubicBezTo>
                <a:cubicBezTo>
                  <a:pt x="1791" y="935"/>
                  <a:pt x="1792" y="937"/>
                  <a:pt x="1794" y="937"/>
                </a:cubicBezTo>
                <a:cubicBezTo>
                  <a:pt x="1797" y="937"/>
                  <a:pt x="1796" y="939"/>
                  <a:pt x="1795" y="941"/>
                </a:cubicBezTo>
                <a:cubicBezTo>
                  <a:pt x="1793" y="950"/>
                  <a:pt x="1790" y="960"/>
                  <a:pt x="1787" y="970"/>
                </a:cubicBezTo>
                <a:cubicBezTo>
                  <a:pt x="1787" y="973"/>
                  <a:pt x="1786" y="975"/>
                  <a:pt x="1784" y="977"/>
                </a:cubicBezTo>
                <a:cubicBezTo>
                  <a:pt x="1782" y="979"/>
                  <a:pt x="1781" y="981"/>
                  <a:pt x="1780" y="984"/>
                </a:cubicBezTo>
                <a:cubicBezTo>
                  <a:pt x="1780" y="985"/>
                  <a:pt x="1779" y="986"/>
                  <a:pt x="1781" y="987"/>
                </a:cubicBezTo>
                <a:cubicBezTo>
                  <a:pt x="1782" y="987"/>
                  <a:pt x="1783" y="987"/>
                  <a:pt x="1784" y="985"/>
                </a:cubicBezTo>
                <a:cubicBezTo>
                  <a:pt x="1785" y="983"/>
                  <a:pt x="1787" y="981"/>
                  <a:pt x="1789" y="979"/>
                </a:cubicBezTo>
                <a:cubicBezTo>
                  <a:pt x="1791" y="977"/>
                  <a:pt x="1793" y="974"/>
                  <a:pt x="1794" y="972"/>
                </a:cubicBezTo>
                <a:cubicBezTo>
                  <a:pt x="1796" y="966"/>
                  <a:pt x="1798" y="960"/>
                  <a:pt x="1800" y="954"/>
                </a:cubicBezTo>
                <a:cubicBezTo>
                  <a:pt x="1802" y="945"/>
                  <a:pt x="1804" y="937"/>
                  <a:pt x="1806" y="928"/>
                </a:cubicBezTo>
                <a:cubicBezTo>
                  <a:pt x="1807" y="922"/>
                  <a:pt x="1807" y="916"/>
                  <a:pt x="1811" y="912"/>
                </a:cubicBezTo>
                <a:cubicBezTo>
                  <a:pt x="1811" y="911"/>
                  <a:pt x="1811" y="910"/>
                  <a:pt x="1812" y="910"/>
                </a:cubicBezTo>
                <a:cubicBezTo>
                  <a:pt x="1814" y="900"/>
                  <a:pt x="1814" y="890"/>
                  <a:pt x="1812" y="880"/>
                </a:cubicBezTo>
                <a:cubicBezTo>
                  <a:pt x="1811" y="878"/>
                  <a:pt x="1812" y="876"/>
                  <a:pt x="1813" y="875"/>
                </a:cubicBezTo>
                <a:cubicBezTo>
                  <a:pt x="1816" y="872"/>
                  <a:pt x="1816" y="869"/>
                  <a:pt x="1816" y="865"/>
                </a:cubicBezTo>
                <a:cubicBezTo>
                  <a:pt x="1816" y="864"/>
                  <a:pt x="1815" y="862"/>
                  <a:pt x="1816" y="861"/>
                </a:cubicBezTo>
                <a:cubicBezTo>
                  <a:pt x="1815" y="855"/>
                  <a:pt x="1817" y="850"/>
                  <a:pt x="1819" y="845"/>
                </a:cubicBezTo>
                <a:cubicBezTo>
                  <a:pt x="1820" y="844"/>
                  <a:pt x="1820" y="844"/>
                  <a:pt x="1820" y="843"/>
                </a:cubicBezTo>
                <a:cubicBezTo>
                  <a:pt x="1821" y="841"/>
                  <a:pt x="1821" y="839"/>
                  <a:pt x="1821" y="836"/>
                </a:cubicBezTo>
                <a:cubicBezTo>
                  <a:pt x="1821" y="830"/>
                  <a:pt x="1821" y="823"/>
                  <a:pt x="1821" y="817"/>
                </a:cubicBezTo>
                <a:cubicBezTo>
                  <a:pt x="1821" y="815"/>
                  <a:pt x="1823" y="814"/>
                  <a:pt x="1824" y="814"/>
                </a:cubicBezTo>
                <a:cubicBezTo>
                  <a:pt x="1825" y="812"/>
                  <a:pt x="1826" y="812"/>
                  <a:pt x="1827" y="812"/>
                </a:cubicBezTo>
                <a:cubicBezTo>
                  <a:pt x="1831" y="810"/>
                  <a:pt x="1835" y="808"/>
                  <a:pt x="1838" y="805"/>
                </a:cubicBezTo>
                <a:cubicBezTo>
                  <a:pt x="1839" y="804"/>
                  <a:pt x="1839" y="804"/>
                  <a:pt x="1840" y="803"/>
                </a:cubicBezTo>
                <a:cubicBezTo>
                  <a:pt x="1844" y="798"/>
                  <a:pt x="1848" y="792"/>
                  <a:pt x="1852" y="787"/>
                </a:cubicBezTo>
                <a:cubicBezTo>
                  <a:pt x="1853" y="785"/>
                  <a:pt x="1854" y="783"/>
                  <a:pt x="1855" y="781"/>
                </a:cubicBezTo>
                <a:cubicBezTo>
                  <a:pt x="1857" y="778"/>
                  <a:pt x="1859" y="775"/>
                  <a:pt x="1860" y="772"/>
                </a:cubicBezTo>
                <a:cubicBezTo>
                  <a:pt x="1862" y="767"/>
                  <a:pt x="1864" y="762"/>
                  <a:pt x="1866" y="758"/>
                </a:cubicBezTo>
                <a:cubicBezTo>
                  <a:pt x="1866" y="757"/>
                  <a:pt x="1867" y="756"/>
                  <a:pt x="1868" y="756"/>
                </a:cubicBezTo>
                <a:cubicBezTo>
                  <a:pt x="1868" y="756"/>
                  <a:pt x="1869" y="757"/>
                  <a:pt x="1869" y="758"/>
                </a:cubicBezTo>
                <a:cubicBezTo>
                  <a:pt x="1869" y="763"/>
                  <a:pt x="1869" y="769"/>
                  <a:pt x="1870" y="774"/>
                </a:cubicBezTo>
                <a:cubicBezTo>
                  <a:pt x="1872" y="775"/>
                  <a:pt x="1870" y="778"/>
                  <a:pt x="1871" y="780"/>
                </a:cubicBezTo>
                <a:cubicBezTo>
                  <a:pt x="1872" y="784"/>
                  <a:pt x="1872" y="788"/>
                  <a:pt x="1872" y="792"/>
                </a:cubicBezTo>
                <a:cubicBezTo>
                  <a:pt x="1870" y="799"/>
                  <a:pt x="1868" y="806"/>
                  <a:pt x="1869" y="814"/>
                </a:cubicBezTo>
                <a:cubicBezTo>
                  <a:pt x="1869" y="817"/>
                  <a:pt x="1869" y="819"/>
                  <a:pt x="1867" y="822"/>
                </a:cubicBezTo>
                <a:cubicBezTo>
                  <a:pt x="1867" y="823"/>
                  <a:pt x="1868" y="824"/>
                  <a:pt x="1867" y="825"/>
                </a:cubicBezTo>
                <a:cubicBezTo>
                  <a:pt x="1866" y="828"/>
                  <a:pt x="1866" y="832"/>
                  <a:pt x="1864" y="835"/>
                </a:cubicBezTo>
                <a:cubicBezTo>
                  <a:pt x="1864" y="836"/>
                  <a:pt x="1864" y="837"/>
                  <a:pt x="1863" y="837"/>
                </a:cubicBezTo>
                <a:cubicBezTo>
                  <a:pt x="1862" y="843"/>
                  <a:pt x="1858" y="849"/>
                  <a:pt x="1856" y="854"/>
                </a:cubicBezTo>
                <a:cubicBezTo>
                  <a:pt x="1856" y="855"/>
                  <a:pt x="1856" y="855"/>
                  <a:pt x="1855" y="856"/>
                </a:cubicBezTo>
                <a:cubicBezTo>
                  <a:pt x="1854" y="858"/>
                  <a:pt x="1854" y="860"/>
                  <a:pt x="1852" y="862"/>
                </a:cubicBezTo>
                <a:cubicBezTo>
                  <a:pt x="1852" y="863"/>
                  <a:pt x="1851" y="864"/>
                  <a:pt x="1851" y="866"/>
                </a:cubicBezTo>
                <a:cubicBezTo>
                  <a:pt x="1850" y="868"/>
                  <a:pt x="1849" y="871"/>
                  <a:pt x="1848" y="873"/>
                </a:cubicBezTo>
                <a:cubicBezTo>
                  <a:pt x="1847" y="875"/>
                  <a:pt x="1847" y="876"/>
                  <a:pt x="1849" y="877"/>
                </a:cubicBezTo>
                <a:cubicBezTo>
                  <a:pt x="1851" y="878"/>
                  <a:pt x="1851" y="876"/>
                  <a:pt x="1852" y="875"/>
                </a:cubicBezTo>
                <a:cubicBezTo>
                  <a:pt x="1853" y="874"/>
                  <a:pt x="1853" y="873"/>
                  <a:pt x="1854" y="872"/>
                </a:cubicBezTo>
                <a:cubicBezTo>
                  <a:pt x="1856" y="868"/>
                  <a:pt x="1858" y="863"/>
                  <a:pt x="1861" y="859"/>
                </a:cubicBezTo>
                <a:cubicBezTo>
                  <a:pt x="1867" y="848"/>
                  <a:pt x="1872" y="836"/>
                  <a:pt x="1875" y="824"/>
                </a:cubicBezTo>
                <a:cubicBezTo>
                  <a:pt x="1876" y="821"/>
                  <a:pt x="1876" y="817"/>
                  <a:pt x="1877" y="814"/>
                </a:cubicBezTo>
                <a:cubicBezTo>
                  <a:pt x="1877" y="810"/>
                  <a:pt x="1877" y="807"/>
                  <a:pt x="1879" y="803"/>
                </a:cubicBezTo>
                <a:cubicBezTo>
                  <a:pt x="1881" y="798"/>
                  <a:pt x="1879" y="793"/>
                  <a:pt x="1880" y="788"/>
                </a:cubicBezTo>
                <a:cubicBezTo>
                  <a:pt x="1882" y="779"/>
                  <a:pt x="1879" y="771"/>
                  <a:pt x="1879" y="762"/>
                </a:cubicBezTo>
                <a:cubicBezTo>
                  <a:pt x="1878" y="753"/>
                  <a:pt x="1877" y="745"/>
                  <a:pt x="1876" y="736"/>
                </a:cubicBezTo>
                <a:cubicBezTo>
                  <a:pt x="1876" y="735"/>
                  <a:pt x="1877" y="734"/>
                  <a:pt x="1877" y="733"/>
                </a:cubicBezTo>
                <a:cubicBezTo>
                  <a:pt x="1881" y="721"/>
                  <a:pt x="1888" y="712"/>
                  <a:pt x="1895" y="701"/>
                </a:cubicBezTo>
                <a:cubicBezTo>
                  <a:pt x="1897" y="704"/>
                  <a:pt x="1896" y="706"/>
                  <a:pt x="1897" y="708"/>
                </a:cubicBezTo>
                <a:cubicBezTo>
                  <a:pt x="1899" y="721"/>
                  <a:pt x="1902" y="734"/>
                  <a:pt x="1905" y="746"/>
                </a:cubicBezTo>
                <a:cubicBezTo>
                  <a:pt x="1906" y="752"/>
                  <a:pt x="1906" y="757"/>
                  <a:pt x="1904" y="762"/>
                </a:cubicBezTo>
                <a:cubicBezTo>
                  <a:pt x="1902" y="769"/>
                  <a:pt x="1900" y="777"/>
                  <a:pt x="1900" y="784"/>
                </a:cubicBezTo>
                <a:cubicBezTo>
                  <a:pt x="1900" y="793"/>
                  <a:pt x="1897" y="802"/>
                  <a:pt x="1895" y="811"/>
                </a:cubicBezTo>
                <a:cubicBezTo>
                  <a:pt x="1894" y="813"/>
                  <a:pt x="1894" y="815"/>
                  <a:pt x="1894" y="818"/>
                </a:cubicBezTo>
                <a:cubicBezTo>
                  <a:pt x="1894" y="819"/>
                  <a:pt x="1894" y="820"/>
                  <a:pt x="1896" y="820"/>
                </a:cubicBezTo>
                <a:cubicBezTo>
                  <a:pt x="1897" y="821"/>
                  <a:pt x="1898" y="820"/>
                  <a:pt x="1898" y="818"/>
                </a:cubicBezTo>
                <a:cubicBezTo>
                  <a:pt x="1898" y="814"/>
                  <a:pt x="1900" y="810"/>
                  <a:pt x="1902" y="806"/>
                </a:cubicBezTo>
                <a:cubicBezTo>
                  <a:pt x="1906" y="800"/>
                  <a:pt x="1907" y="793"/>
                  <a:pt x="1908" y="786"/>
                </a:cubicBezTo>
                <a:cubicBezTo>
                  <a:pt x="1908" y="779"/>
                  <a:pt x="1909" y="772"/>
                  <a:pt x="1911" y="765"/>
                </a:cubicBezTo>
                <a:cubicBezTo>
                  <a:pt x="1912" y="762"/>
                  <a:pt x="1913" y="758"/>
                  <a:pt x="1913" y="754"/>
                </a:cubicBezTo>
                <a:cubicBezTo>
                  <a:pt x="1916" y="758"/>
                  <a:pt x="1917" y="762"/>
                  <a:pt x="1918" y="766"/>
                </a:cubicBezTo>
                <a:cubicBezTo>
                  <a:pt x="1919" y="768"/>
                  <a:pt x="1920" y="771"/>
                  <a:pt x="1921" y="774"/>
                </a:cubicBezTo>
                <a:cubicBezTo>
                  <a:pt x="1922" y="781"/>
                  <a:pt x="1920" y="788"/>
                  <a:pt x="1919" y="794"/>
                </a:cubicBezTo>
                <a:cubicBezTo>
                  <a:pt x="1918" y="798"/>
                  <a:pt x="1918" y="802"/>
                  <a:pt x="1916" y="806"/>
                </a:cubicBezTo>
                <a:cubicBezTo>
                  <a:pt x="1915" y="808"/>
                  <a:pt x="1917" y="809"/>
                  <a:pt x="1919" y="809"/>
                </a:cubicBezTo>
                <a:cubicBezTo>
                  <a:pt x="1921" y="808"/>
                  <a:pt x="1922" y="807"/>
                  <a:pt x="1923" y="805"/>
                </a:cubicBezTo>
                <a:cubicBezTo>
                  <a:pt x="1926" y="800"/>
                  <a:pt x="1927" y="795"/>
                  <a:pt x="1929" y="789"/>
                </a:cubicBezTo>
                <a:cubicBezTo>
                  <a:pt x="1931" y="776"/>
                  <a:pt x="1927" y="764"/>
                  <a:pt x="1922" y="753"/>
                </a:cubicBezTo>
                <a:cubicBezTo>
                  <a:pt x="1920" y="748"/>
                  <a:pt x="1921" y="742"/>
                  <a:pt x="1924" y="738"/>
                </a:cubicBezTo>
                <a:cubicBezTo>
                  <a:pt x="1929" y="731"/>
                  <a:pt x="1935" y="725"/>
                  <a:pt x="1939" y="718"/>
                </a:cubicBezTo>
                <a:cubicBezTo>
                  <a:pt x="1945" y="708"/>
                  <a:pt x="1952" y="698"/>
                  <a:pt x="1947" y="685"/>
                </a:cubicBezTo>
                <a:cubicBezTo>
                  <a:pt x="1946" y="682"/>
                  <a:pt x="1947" y="679"/>
                  <a:pt x="1947" y="676"/>
                </a:cubicBezTo>
                <a:cubicBezTo>
                  <a:pt x="1948" y="673"/>
                  <a:pt x="1948" y="670"/>
                  <a:pt x="1947" y="668"/>
                </a:cubicBezTo>
                <a:cubicBezTo>
                  <a:pt x="1945" y="664"/>
                  <a:pt x="1945" y="661"/>
                  <a:pt x="1946" y="658"/>
                </a:cubicBezTo>
                <a:cubicBezTo>
                  <a:pt x="1947" y="654"/>
                  <a:pt x="1949" y="651"/>
                  <a:pt x="1948" y="647"/>
                </a:cubicBezTo>
                <a:cubicBezTo>
                  <a:pt x="1948" y="646"/>
                  <a:pt x="1949" y="645"/>
                  <a:pt x="1949" y="644"/>
                </a:cubicBezTo>
                <a:cubicBezTo>
                  <a:pt x="1951" y="637"/>
                  <a:pt x="1954" y="630"/>
                  <a:pt x="1957" y="623"/>
                </a:cubicBezTo>
                <a:cubicBezTo>
                  <a:pt x="1958" y="620"/>
                  <a:pt x="1960" y="618"/>
                  <a:pt x="1962" y="617"/>
                </a:cubicBezTo>
                <a:cubicBezTo>
                  <a:pt x="1970" y="613"/>
                  <a:pt x="1977" y="608"/>
                  <a:pt x="1982" y="601"/>
                </a:cubicBezTo>
                <a:cubicBezTo>
                  <a:pt x="1985" y="596"/>
                  <a:pt x="1988" y="592"/>
                  <a:pt x="1991" y="587"/>
                </a:cubicBezTo>
                <a:cubicBezTo>
                  <a:pt x="1991" y="586"/>
                  <a:pt x="1992" y="586"/>
                  <a:pt x="1992" y="585"/>
                </a:cubicBezTo>
                <a:cubicBezTo>
                  <a:pt x="1995" y="590"/>
                  <a:pt x="1994" y="594"/>
                  <a:pt x="1993" y="598"/>
                </a:cubicBezTo>
                <a:cubicBezTo>
                  <a:pt x="1992" y="607"/>
                  <a:pt x="1988" y="615"/>
                  <a:pt x="1988" y="624"/>
                </a:cubicBezTo>
                <a:cubicBezTo>
                  <a:pt x="1988" y="636"/>
                  <a:pt x="1988" y="648"/>
                  <a:pt x="1990" y="660"/>
                </a:cubicBezTo>
                <a:cubicBezTo>
                  <a:pt x="1991" y="668"/>
                  <a:pt x="1994" y="675"/>
                  <a:pt x="1994" y="682"/>
                </a:cubicBezTo>
                <a:cubicBezTo>
                  <a:pt x="1994" y="694"/>
                  <a:pt x="1993" y="704"/>
                  <a:pt x="1988" y="714"/>
                </a:cubicBezTo>
                <a:cubicBezTo>
                  <a:pt x="1985" y="718"/>
                  <a:pt x="1984" y="723"/>
                  <a:pt x="1981" y="727"/>
                </a:cubicBezTo>
                <a:cubicBezTo>
                  <a:pt x="1974" y="740"/>
                  <a:pt x="1962" y="750"/>
                  <a:pt x="1952" y="761"/>
                </a:cubicBezTo>
                <a:cubicBezTo>
                  <a:pt x="1945" y="768"/>
                  <a:pt x="1939" y="777"/>
                  <a:pt x="1935" y="786"/>
                </a:cubicBezTo>
                <a:cubicBezTo>
                  <a:pt x="1929" y="796"/>
                  <a:pt x="1926" y="807"/>
                  <a:pt x="1923" y="818"/>
                </a:cubicBezTo>
                <a:cubicBezTo>
                  <a:pt x="1922" y="820"/>
                  <a:pt x="1921" y="822"/>
                  <a:pt x="1920" y="823"/>
                </a:cubicBezTo>
                <a:cubicBezTo>
                  <a:pt x="1912" y="832"/>
                  <a:pt x="1906" y="842"/>
                  <a:pt x="1898" y="850"/>
                </a:cubicBezTo>
                <a:cubicBezTo>
                  <a:pt x="1896" y="852"/>
                  <a:pt x="1893" y="855"/>
                  <a:pt x="1891" y="857"/>
                </a:cubicBezTo>
                <a:cubicBezTo>
                  <a:pt x="1883" y="862"/>
                  <a:pt x="1875" y="868"/>
                  <a:pt x="1868" y="875"/>
                </a:cubicBezTo>
                <a:cubicBezTo>
                  <a:pt x="1860" y="882"/>
                  <a:pt x="1852" y="889"/>
                  <a:pt x="1844" y="896"/>
                </a:cubicBezTo>
                <a:cubicBezTo>
                  <a:pt x="1844" y="897"/>
                  <a:pt x="1843" y="898"/>
                  <a:pt x="1843" y="899"/>
                </a:cubicBezTo>
                <a:cubicBezTo>
                  <a:pt x="1840" y="902"/>
                  <a:pt x="1837" y="904"/>
                  <a:pt x="1834" y="907"/>
                </a:cubicBezTo>
                <a:cubicBezTo>
                  <a:pt x="1834" y="908"/>
                  <a:pt x="1832" y="909"/>
                  <a:pt x="1832" y="910"/>
                </a:cubicBezTo>
                <a:cubicBezTo>
                  <a:pt x="1831" y="912"/>
                  <a:pt x="1829" y="914"/>
                  <a:pt x="1828" y="916"/>
                </a:cubicBezTo>
                <a:cubicBezTo>
                  <a:pt x="1828" y="917"/>
                  <a:pt x="1828" y="918"/>
                  <a:pt x="1827" y="918"/>
                </a:cubicBezTo>
                <a:cubicBezTo>
                  <a:pt x="1825" y="923"/>
                  <a:pt x="1823" y="929"/>
                  <a:pt x="1821" y="934"/>
                </a:cubicBezTo>
                <a:cubicBezTo>
                  <a:pt x="1821" y="936"/>
                  <a:pt x="1821" y="937"/>
                  <a:pt x="1820" y="938"/>
                </a:cubicBezTo>
                <a:cubicBezTo>
                  <a:pt x="1819" y="942"/>
                  <a:pt x="1819" y="946"/>
                  <a:pt x="1819" y="950"/>
                </a:cubicBezTo>
                <a:cubicBezTo>
                  <a:pt x="1819" y="954"/>
                  <a:pt x="1819" y="958"/>
                  <a:pt x="1817" y="961"/>
                </a:cubicBezTo>
                <a:cubicBezTo>
                  <a:pt x="1817" y="962"/>
                  <a:pt x="1817" y="962"/>
                  <a:pt x="1817" y="963"/>
                </a:cubicBezTo>
                <a:cubicBezTo>
                  <a:pt x="1817" y="969"/>
                  <a:pt x="1815" y="973"/>
                  <a:pt x="1811" y="978"/>
                </a:cubicBezTo>
                <a:cubicBezTo>
                  <a:pt x="1811" y="978"/>
                  <a:pt x="1811" y="979"/>
                  <a:pt x="1810" y="979"/>
                </a:cubicBezTo>
                <a:cubicBezTo>
                  <a:pt x="1810" y="981"/>
                  <a:pt x="1808" y="983"/>
                  <a:pt x="1806" y="983"/>
                </a:cubicBezTo>
                <a:cubicBezTo>
                  <a:pt x="1805" y="984"/>
                  <a:pt x="1804" y="985"/>
                  <a:pt x="1803" y="986"/>
                </a:cubicBezTo>
                <a:cubicBezTo>
                  <a:pt x="1802" y="988"/>
                  <a:pt x="1801" y="989"/>
                  <a:pt x="1800" y="990"/>
                </a:cubicBezTo>
                <a:cubicBezTo>
                  <a:pt x="1799" y="991"/>
                  <a:pt x="1799" y="992"/>
                  <a:pt x="1799" y="992"/>
                </a:cubicBezTo>
                <a:cubicBezTo>
                  <a:pt x="1796" y="996"/>
                  <a:pt x="1793" y="1000"/>
                  <a:pt x="1789" y="1002"/>
                </a:cubicBezTo>
                <a:cubicBezTo>
                  <a:pt x="1789" y="1004"/>
                  <a:pt x="1787" y="1004"/>
                  <a:pt x="1786" y="1005"/>
                </a:cubicBezTo>
                <a:cubicBezTo>
                  <a:pt x="1786" y="1007"/>
                  <a:pt x="1785" y="1008"/>
                  <a:pt x="1783" y="1009"/>
                </a:cubicBezTo>
                <a:cubicBezTo>
                  <a:pt x="1783" y="1010"/>
                  <a:pt x="1782" y="1011"/>
                  <a:pt x="1781" y="1012"/>
                </a:cubicBezTo>
                <a:cubicBezTo>
                  <a:pt x="1779" y="1013"/>
                  <a:pt x="1778" y="1015"/>
                  <a:pt x="1777" y="1015"/>
                </a:cubicBezTo>
                <a:cubicBezTo>
                  <a:pt x="1775" y="1017"/>
                  <a:pt x="1774" y="1019"/>
                  <a:pt x="1773" y="1020"/>
                </a:cubicBezTo>
                <a:cubicBezTo>
                  <a:pt x="1770" y="1024"/>
                  <a:pt x="1768" y="1028"/>
                  <a:pt x="1764" y="1031"/>
                </a:cubicBezTo>
                <a:cubicBezTo>
                  <a:pt x="1762" y="1035"/>
                  <a:pt x="1759" y="1039"/>
                  <a:pt x="1756" y="1042"/>
                </a:cubicBezTo>
                <a:cubicBezTo>
                  <a:pt x="1756" y="1043"/>
                  <a:pt x="1755" y="1043"/>
                  <a:pt x="1754" y="1044"/>
                </a:cubicBezTo>
                <a:cubicBezTo>
                  <a:pt x="1753" y="1045"/>
                  <a:pt x="1753" y="1046"/>
                  <a:pt x="1752" y="1047"/>
                </a:cubicBezTo>
                <a:cubicBezTo>
                  <a:pt x="1748" y="1052"/>
                  <a:pt x="1743" y="1056"/>
                  <a:pt x="1740" y="1061"/>
                </a:cubicBezTo>
                <a:cubicBezTo>
                  <a:pt x="1730" y="1074"/>
                  <a:pt x="1728" y="1089"/>
                  <a:pt x="1734" y="1105"/>
                </a:cubicBezTo>
                <a:cubicBezTo>
                  <a:pt x="1737" y="1113"/>
                  <a:pt x="1740" y="1121"/>
                  <a:pt x="1740" y="1130"/>
                </a:cubicBezTo>
                <a:cubicBezTo>
                  <a:pt x="1740" y="1136"/>
                  <a:pt x="1741" y="1142"/>
                  <a:pt x="1743" y="1148"/>
                </a:cubicBezTo>
                <a:cubicBezTo>
                  <a:pt x="1746" y="1155"/>
                  <a:pt x="1750" y="1163"/>
                  <a:pt x="1746" y="1171"/>
                </a:cubicBezTo>
                <a:cubicBezTo>
                  <a:pt x="1744" y="1175"/>
                  <a:pt x="1744" y="1180"/>
                  <a:pt x="1741" y="1185"/>
                </a:cubicBezTo>
                <a:cubicBezTo>
                  <a:pt x="1737" y="1190"/>
                  <a:pt x="1734" y="1197"/>
                  <a:pt x="1733" y="1204"/>
                </a:cubicBezTo>
                <a:cubicBezTo>
                  <a:pt x="1717" y="1202"/>
                  <a:pt x="1701" y="1199"/>
                  <a:pt x="1685" y="1197"/>
                </a:cubicBezTo>
                <a:cubicBezTo>
                  <a:pt x="1664" y="1195"/>
                  <a:pt x="1644" y="1187"/>
                  <a:pt x="1622" y="1190"/>
                </a:cubicBezTo>
                <a:cubicBezTo>
                  <a:pt x="1557" y="1200"/>
                  <a:pt x="1521" y="1240"/>
                  <a:pt x="1510" y="1300"/>
                </a:cubicBezTo>
                <a:cubicBezTo>
                  <a:pt x="1506" y="1324"/>
                  <a:pt x="1501" y="1347"/>
                  <a:pt x="1489" y="1369"/>
                </a:cubicBezTo>
                <a:cubicBezTo>
                  <a:pt x="1460" y="1423"/>
                  <a:pt x="1481" y="1488"/>
                  <a:pt x="1534" y="1520"/>
                </a:cubicBezTo>
                <a:cubicBezTo>
                  <a:pt x="1562" y="1537"/>
                  <a:pt x="1592" y="1542"/>
                  <a:pt x="1623" y="1544"/>
                </a:cubicBezTo>
                <a:cubicBezTo>
                  <a:pt x="1649" y="1545"/>
                  <a:pt x="1674" y="1542"/>
                  <a:pt x="1698" y="1529"/>
                </a:cubicBezTo>
                <a:cubicBezTo>
                  <a:pt x="1699" y="1530"/>
                  <a:pt x="1700" y="1532"/>
                  <a:pt x="1701" y="1533"/>
                </a:cubicBezTo>
                <a:cubicBezTo>
                  <a:pt x="1728" y="1564"/>
                  <a:pt x="1780" y="1587"/>
                  <a:pt x="1823" y="1551"/>
                </a:cubicBezTo>
                <a:cubicBezTo>
                  <a:pt x="1825" y="1548"/>
                  <a:pt x="1828" y="1547"/>
                  <a:pt x="1832" y="1547"/>
                </a:cubicBezTo>
                <a:cubicBezTo>
                  <a:pt x="1845" y="1545"/>
                  <a:pt x="1853" y="1536"/>
                  <a:pt x="1859" y="1525"/>
                </a:cubicBezTo>
                <a:cubicBezTo>
                  <a:pt x="1866" y="1511"/>
                  <a:pt x="1865" y="1496"/>
                  <a:pt x="1862" y="1481"/>
                </a:cubicBezTo>
                <a:cubicBezTo>
                  <a:pt x="1858" y="1463"/>
                  <a:pt x="1851" y="1447"/>
                  <a:pt x="1839" y="1434"/>
                </a:cubicBezTo>
                <a:cubicBezTo>
                  <a:pt x="1860" y="1423"/>
                  <a:pt x="1874" y="1407"/>
                  <a:pt x="1881" y="1384"/>
                </a:cubicBezTo>
                <a:cubicBezTo>
                  <a:pt x="1895" y="1344"/>
                  <a:pt x="1879" y="1311"/>
                  <a:pt x="1860" y="1277"/>
                </a:cubicBezTo>
                <a:cubicBezTo>
                  <a:pt x="1847" y="1253"/>
                  <a:pt x="1823" y="1237"/>
                  <a:pt x="1801" y="1221"/>
                </a:cubicBezTo>
                <a:cubicBezTo>
                  <a:pt x="1790" y="1213"/>
                  <a:pt x="1776" y="1207"/>
                  <a:pt x="1761" y="1206"/>
                </a:cubicBezTo>
                <a:cubicBezTo>
                  <a:pt x="1755" y="1206"/>
                  <a:pt x="1748" y="1205"/>
                  <a:pt x="1742" y="1205"/>
                </a:cubicBezTo>
                <a:cubicBezTo>
                  <a:pt x="1742" y="1202"/>
                  <a:pt x="1743" y="1200"/>
                  <a:pt x="1744" y="1198"/>
                </a:cubicBezTo>
                <a:cubicBezTo>
                  <a:pt x="1747" y="1188"/>
                  <a:pt x="1753" y="1180"/>
                  <a:pt x="1755" y="1170"/>
                </a:cubicBezTo>
                <a:cubicBezTo>
                  <a:pt x="1755" y="1165"/>
                  <a:pt x="1756" y="1160"/>
                  <a:pt x="1754" y="1155"/>
                </a:cubicBezTo>
                <a:cubicBezTo>
                  <a:pt x="1751" y="1146"/>
                  <a:pt x="1748" y="1136"/>
                  <a:pt x="1748" y="1125"/>
                </a:cubicBezTo>
                <a:cubicBezTo>
                  <a:pt x="1748" y="1119"/>
                  <a:pt x="1747" y="1113"/>
                  <a:pt x="1744" y="1107"/>
                </a:cubicBezTo>
                <a:cubicBezTo>
                  <a:pt x="1741" y="1101"/>
                  <a:pt x="1740" y="1094"/>
                  <a:pt x="1740" y="1086"/>
                </a:cubicBezTo>
                <a:cubicBezTo>
                  <a:pt x="1740" y="1077"/>
                  <a:pt x="1743" y="1069"/>
                  <a:pt x="1749" y="1062"/>
                </a:cubicBezTo>
                <a:cubicBezTo>
                  <a:pt x="1756" y="1054"/>
                  <a:pt x="1763" y="1046"/>
                  <a:pt x="1769" y="1037"/>
                </a:cubicBezTo>
                <a:cubicBezTo>
                  <a:pt x="1776" y="1029"/>
                  <a:pt x="1783" y="1021"/>
                  <a:pt x="1791" y="1013"/>
                </a:cubicBezTo>
                <a:cubicBezTo>
                  <a:pt x="1794" y="1010"/>
                  <a:pt x="1797" y="1007"/>
                  <a:pt x="1802" y="1006"/>
                </a:cubicBezTo>
                <a:cubicBezTo>
                  <a:pt x="1801" y="1010"/>
                  <a:pt x="1800" y="1013"/>
                  <a:pt x="1799" y="1017"/>
                </a:cubicBezTo>
                <a:cubicBezTo>
                  <a:pt x="1796" y="1026"/>
                  <a:pt x="1796" y="1035"/>
                  <a:pt x="1792" y="1043"/>
                </a:cubicBezTo>
                <a:cubicBezTo>
                  <a:pt x="1789" y="1049"/>
                  <a:pt x="1787" y="1056"/>
                  <a:pt x="1779" y="1057"/>
                </a:cubicBezTo>
                <a:cubicBezTo>
                  <a:pt x="1778" y="1058"/>
                  <a:pt x="1777" y="1060"/>
                  <a:pt x="1777" y="1062"/>
                </a:cubicBezTo>
                <a:cubicBezTo>
                  <a:pt x="1777" y="1064"/>
                  <a:pt x="1779" y="1065"/>
                  <a:pt x="1781" y="1065"/>
                </a:cubicBezTo>
                <a:cubicBezTo>
                  <a:pt x="1784" y="1065"/>
                  <a:pt x="1785" y="1064"/>
                  <a:pt x="1788" y="1063"/>
                </a:cubicBezTo>
                <a:cubicBezTo>
                  <a:pt x="1795" y="1058"/>
                  <a:pt x="1801" y="1052"/>
                  <a:pt x="1808" y="1049"/>
                </a:cubicBezTo>
                <a:cubicBezTo>
                  <a:pt x="1818" y="1045"/>
                  <a:pt x="1824" y="1037"/>
                  <a:pt x="1828" y="1027"/>
                </a:cubicBezTo>
                <a:cubicBezTo>
                  <a:pt x="1830" y="1020"/>
                  <a:pt x="1830" y="1013"/>
                  <a:pt x="1832" y="1006"/>
                </a:cubicBezTo>
                <a:cubicBezTo>
                  <a:pt x="1834" y="997"/>
                  <a:pt x="1839" y="990"/>
                  <a:pt x="1843" y="982"/>
                </a:cubicBezTo>
                <a:cubicBezTo>
                  <a:pt x="1845" y="978"/>
                  <a:pt x="1847" y="974"/>
                  <a:pt x="1848" y="970"/>
                </a:cubicBezTo>
                <a:cubicBezTo>
                  <a:pt x="1848" y="968"/>
                  <a:pt x="1848" y="966"/>
                  <a:pt x="1850" y="964"/>
                </a:cubicBezTo>
                <a:cubicBezTo>
                  <a:pt x="1851" y="968"/>
                  <a:pt x="1850" y="972"/>
                  <a:pt x="1850" y="976"/>
                </a:cubicBezTo>
                <a:cubicBezTo>
                  <a:pt x="1851" y="981"/>
                  <a:pt x="1851" y="987"/>
                  <a:pt x="1850" y="993"/>
                </a:cubicBezTo>
                <a:cubicBezTo>
                  <a:pt x="1850" y="996"/>
                  <a:pt x="1850" y="998"/>
                  <a:pt x="1850" y="1001"/>
                </a:cubicBezTo>
                <a:cubicBezTo>
                  <a:pt x="1851" y="1008"/>
                  <a:pt x="1852" y="1015"/>
                  <a:pt x="1851" y="1021"/>
                </a:cubicBezTo>
                <a:cubicBezTo>
                  <a:pt x="1850" y="1027"/>
                  <a:pt x="1849" y="1033"/>
                  <a:pt x="1849" y="1039"/>
                </a:cubicBezTo>
                <a:cubicBezTo>
                  <a:pt x="1848" y="1043"/>
                  <a:pt x="1848" y="1047"/>
                  <a:pt x="1847" y="1051"/>
                </a:cubicBezTo>
                <a:cubicBezTo>
                  <a:pt x="1846" y="1057"/>
                  <a:pt x="1844" y="1063"/>
                  <a:pt x="1844" y="1070"/>
                </a:cubicBezTo>
                <a:cubicBezTo>
                  <a:pt x="1844" y="1073"/>
                  <a:pt x="1844" y="1076"/>
                  <a:pt x="1843" y="1080"/>
                </a:cubicBezTo>
                <a:cubicBezTo>
                  <a:pt x="1840" y="1086"/>
                  <a:pt x="1838" y="1093"/>
                  <a:pt x="1837" y="1100"/>
                </a:cubicBezTo>
                <a:cubicBezTo>
                  <a:pt x="1836" y="1103"/>
                  <a:pt x="1835" y="1105"/>
                  <a:pt x="1834" y="1107"/>
                </a:cubicBezTo>
                <a:cubicBezTo>
                  <a:pt x="1834" y="1108"/>
                  <a:pt x="1834" y="1109"/>
                  <a:pt x="1835" y="1110"/>
                </a:cubicBezTo>
                <a:cubicBezTo>
                  <a:pt x="1837" y="1110"/>
                  <a:pt x="1838" y="1109"/>
                  <a:pt x="1838" y="1108"/>
                </a:cubicBezTo>
                <a:cubicBezTo>
                  <a:pt x="1839" y="1107"/>
                  <a:pt x="1840" y="1105"/>
                  <a:pt x="1840" y="1104"/>
                </a:cubicBezTo>
                <a:cubicBezTo>
                  <a:pt x="1845" y="1091"/>
                  <a:pt x="1852" y="1078"/>
                  <a:pt x="1852" y="1064"/>
                </a:cubicBezTo>
                <a:cubicBezTo>
                  <a:pt x="1852" y="1060"/>
                  <a:pt x="1854" y="1056"/>
                  <a:pt x="1855" y="1052"/>
                </a:cubicBezTo>
                <a:cubicBezTo>
                  <a:pt x="1855" y="1052"/>
                  <a:pt x="1855" y="1052"/>
                  <a:pt x="1855" y="1052"/>
                </a:cubicBezTo>
                <a:cubicBezTo>
                  <a:pt x="1856" y="1056"/>
                  <a:pt x="1857" y="1060"/>
                  <a:pt x="1857" y="1064"/>
                </a:cubicBezTo>
                <a:cubicBezTo>
                  <a:pt x="1857" y="1065"/>
                  <a:pt x="1857" y="1066"/>
                  <a:pt x="1857" y="1066"/>
                </a:cubicBezTo>
                <a:cubicBezTo>
                  <a:pt x="1858" y="1067"/>
                  <a:pt x="1858" y="1068"/>
                  <a:pt x="1858" y="1069"/>
                </a:cubicBezTo>
                <a:cubicBezTo>
                  <a:pt x="1858" y="1075"/>
                  <a:pt x="1858" y="1080"/>
                  <a:pt x="1859" y="1086"/>
                </a:cubicBezTo>
                <a:cubicBezTo>
                  <a:pt x="1859" y="1091"/>
                  <a:pt x="1861" y="1095"/>
                  <a:pt x="1862" y="1100"/>
                </a:cubicBezTo>
                <a:cubicBezTo>
                  <a:pt x="1863" y="1106"/>
                  <a:pt x="1864" y="1112"/>
                  <a:pt x="1866" y="1118"/>
                </a:cubicBezTo>
                <a:cubicBezTo>
                  <a:pt x="1869" y="1124"/>
                  <a:pt x="1873" y="1128"/>
                  <a:pt x="1875" y="1134"/>
                </a:cubicBezTo>
                <a:cubicBezTo>
                  <a:pt x="1880" y="1147"/>
                  <a:pt x="1886" y="1161"/>
                  <a:pt x="1889" y="1175"/>
                </a:cubicBezTo>
                <a:cubicBezTo>
                  <a:pt x="1891" y="1184"/>
                  <a:pt x="1893" y="1193"/>
                  <a:pt x="1892" y="1202"/>
                </a:cubicBezTo>
                <a:cubicBezTo>
                  <a:pt x="1892" y="1204"/>
                  <a:pt x="1892" y="1206"/>
                  <a:pt x="1892" y="1208"/>
                </a:cubicBezTo>
                <a:cubicBezTo>
                  <a:pt x="1894" y="1216"/>
                  <a:pt x="1893" y="1223"/>
                  <a:pt x="1893" y="1231"/>
                </a:cubicBezTo>
                <a:cubicBezTo>
                  <a:pt x="1893" y="1233"/>
                  <a:pt x="1892" y="1236"/>
                  <a:pt x="1892" y="1239"/>
                </a:cubicBezTo>
                <a:cubicBezTo>
                  <a:pt x="1891" y="1240"/>
                  <a:pt x="1891" y="1243"/>
                  <a:pt x="1894" y="1243"/>
                </a:cubicBezTo>
                <a:cubicBezTo>
                  <a:pt x="1896" y="1243"/>
                  <a:pt x="1898" y="1243"/>
                  <a:pt x="1899" y="1240"/>
                </a:cubicBezTo>
                <a:cubicBezTo>
                  <a:pt x="1899" y="1239"/>
                  <a:pt x="1900" y="1237"/>
                  <a:pt x="1900" y="1235"/>
                </a:cubicBezTo>
                <a:cubicBezTo>
                  <a:pt x="1900" y="1215"/>
                  <a:pt x="1901" y="1194"/>
                  <a:pt x="1897" y="1173"/>
                </a:cubicBezTo>
                <a:cubicBezTo>
                  <a:pt x="1896" y="1168"/>
                  <a:pt x="1896" y="1163"/>
                  <a:pt x="1894" y="1158"/>
                </a:cubicBezTo>
                <a:cubicBezTo>
                  <a:pt x="1892" y="1149"/>
                  <a:pt x="1887" y="1141"/>
                  <a:pt x="1884" y="1132"/>
                </a:cubicBezTo>
                <a:cubicBezTo>
                  <a:pt x="1880" y="1121"/>
                  <a:pt x="1877" y="1110"/>
                  <a:pt x="1874" y="1098"/>
                </a:cubicBezTo>
                <a:cubicBezTo>
                  <a:pt x="1870" y="1088"/>
                  <a:pt x="1866" y="1078"/>
                  <a:pt x="1865" y="1066"/>
                </a:cubicBezTo>
                <a:cubicBezTo>
                  <a:pt x="1865" y="1055"/>
                  <a:pt x="1862" y="1044"/>
                  <a:pt x="1865" y="1033"/>
                </a:cubicBezTo>
                <a:cubicBezTo>
                  <a:pt x="1867" y="1027"/>
                  <a:pt x="1865" y="1021"/>
                  <a:pt x="1869" y="1016"/>
                </a:cubicBezTo>
                <a:cubicBezTo>
                  <a:pt x="1870" y="1015"/>
                  <a:pt x="1870" y="1014"/>
                  <a:pt x="1869" y="1013"/>
                </a:cubicBezTo>
                <a:cubicBezTo>
                  <a:pt x="1869" y="1008"/>
                  <a:pt x="1868" y="1003"/>
                  <a:pt x="1869" y="998"/>
                </a:cubicBezTo>
                <a:cubicBezTo>
                  <a:pt x="1869" y="986"/>
                  <a:pt x="1868" y="974"/>
                  <a:pt x="1866" y="963"/>
                </a:cubicBezTo>
                <a:cubicBezTo>
                  <a:pt x="1866" y="955"/>
                  <a:pt x="1866" y="947"/>
                  <a:pt x="1862" y="940"/>
                </a:cubicBezTo>
                <a:cubicBezTo>
                  <a:pt x="1861" y="938"/>
                  <a:pt x="1862" y="937"/>
                  <a:pt x="1863" y="936"/>
                </a:cubicBezTo>
                <a:cubicBezTo>
                  <a:pt x="1867" y="933"/>
                  <a:pt x="1870" y="930"/>
                  <a:pt x="1874" y="927"/>
                </a:cubicBezTo>
                <a:cubicBezTo>
                  <a:pt x="1874" y="926"/>
                  <a:pt x="1875" y="926"/>
                  <a:pt x="1875" y="925"/>
                </a:cubicBezTo>
                <a:cubicBezTo>
                  <a:pt x="1877" y="924"/>
                  <a:pt x="1878" y="923"/>
                  <a:pt x="1879" y="921"/>
                </a:cubicBezTo>
                <a:cubicBezTo>
                  <a:pt x="1880" y="921"/>
                  <a:pt x="1880" y="920"/>
                  <a:pt x="1881" y="921"/>
                </a:cubicBezTo>
                <a:cubicBezTo>
                  <a:pt x="1882" y="921"/>
                  <a:pt x="1881" y="922"/>
                  <a:pt x="1881" y="922"/>
                </a:cubicBezTo>
                <a:cubicBezTo>
                  <a:pt x="1880" y="930"/>
                  <a:pt x="1878" y="937"/>
                  <a:pt x="1881" y="945"/>
                </a:cubicBezTo>
                <a:cubicBezTo>
                  <a:pt x="1882" y="946"/>
                  <a:pt x="1882" y="948"/>
                  <a:pt x="1882" y="949"/>
                </a:cubicBezTo>
                <a:cubicBezTo>
                  <a:pt x="1882" y="963"/>
                  <a:pt x="1887" y="976"/>
                  <a:pt x="1887" y="989"/>
                </a:cubicBezTo>
                <a:cubicBezTo>
                  <a:pt x="1888" y="996"/>
                  <a:pt x="1889" y="1003"/>
                  <a:pt x="1887" y="1010"/>
                </a:cubicBezTo>
                <a:cubicBezTo>
                  <a:pt x="1882" y="1023"/>
                  <a:pt x="1879" y="1036"/>
                  <a:pt x="1877" y="1049"/>
                </a:cubicBezTo>
                <a:cubicBezTo>
                  <a:pt x="1877" y="1051"/>
                  <a:pt x="1877" y="1052"/>
                  <a:pt x="1878" y="1052"/>
                </a:cubicBezTo>
                <a:cubicBezTo>
                  <a:pt x="1880" y="1053"/>
                  <a:pt x="1881" y="1053"/>
                  <a:pt x="1881" y="1051"/>
                </a:cubicBezTo>
                <a:cubicBezTo>
                  <a:pt x="1881" y="1046"/>
                  <a:pt x="1884" y="1043"/>
                  <a:pt x="1885" y="1039"/>
                </a:cubicBezTo>
                <a:cubicBezTo>
                  <a:pt x="1889" y="1029"/>
                  <a:pt x="1891" y="1019"/>
                  <a:pt x="1894" y="1009"/>
                </a:cubicBezTo>
                <a:cubicBezTo>
                  <a:pt x="1895" y="1007"/>
                  <a:pt x="1895" y="1005"/>
                  <a:pt x="1895" y="1002"/>
                </a:cubicBezTo>
                <a:cubicBezTo>
                  <a:pt x="1895" y="997"/>
                  <a:pt x="1895" y="992"/>
                  <a:pt x="1895" y="987"/>
                </a:cubicBezTo>
                <a:cubicBezTo>
                  <a:pt x="1895" y="985"/>
                  <a:pt x="1896" y="983"/>
                  <a:pt x="1896" y="981"/>
                </a:cubicBezTo>
                <a:cubicBezTo>
                  <a:pt x="1893" y="971"/>
                  <a:pt x="1892" y="961"/>
                  <a:pt x="1892" y="951"/>
                </a:cubicBezTo>
                <a:cubicBezTo>
                  <a:pt x="1892" y="942"/>
                  <a:pt x="1892" y="933"/>
                  <a:pt x="1890" y="924"/>
                </a:cubicBezTo>
                <a:cubicBezTo>
                  <a:pt x="1889" y="921"/>
                  <a:pt x="1889" y="918"/>
                  <a:pt x="1892" y="916"/>
                </a:cubicBezTo>
                <a:cubicBezTo>
                  <a:pt x="1895" y="914"/>
                  <a:pt x="1899" y="913"/>
                  <a:pt x="1903" y="911"/>
                </a:cubicBezTo>
                <a:cubicBezTo>
                  <a:pt x="1902" y="917"/>
                  <a:pt x="1903" y="922"/>
                  <a:pt x="1904" y="928"/>
                </a:cubicBezTo>
                <a:cubicBezTo>
                  <a:pt x="1905" y="935"/>
                  <a:pt x="1906" y="942"/>
                  <a:pt x="1908" y="949"/>
                </a:cubicBezTo>
                <a:cubicBezTo>
                  <a:pt x="1910" y="959"/>
                  <a:pt x="1912" y="968"/>
                  <a:pt x="1908" y="979"/>
                </a:cubicBezTo>
                <a:cubicBezTo>
                  <a:pt x="1905" y="985"/>
                  <a:pt x="1904" y="991"/>
                  <a:pt x="1904" y="998"/>
                </a:cubicBezTo>
                <a:cubicBezTo>
                  <a:pt x="1904" y="1005"/>
                  <a:pt x="1902" y="1012"/>
                  <a:pt x="1901" y="1019"/>
                </a:cubicBezTo>
                <a:cubicBezTo>
                  <a:pt x="1901" y="1026"/>
                  <a:pt x="1897" y="1032"/>
                  <a:pt x="1897" y="1039"/>
                </a:cubicBezTo>
                <a:cubicBezTo>
                  <a:pt x="1897" y="1046"/>
                  <a:pt x="1896" y="1053"/>
                  <a:pt x="1893" y="1060"/>
                </a:cubicBezTo>
                <a:cubicBezTo>
                  <a:pt x="1892" y="1063"/>
                  <a:pt x="1892" y="1068"/>
                  <a:pt x="1892" y="1071"/>
                </a:cubicBezTo>
                <a:cubicBezTo>
                  <a:pt x="1893" y="1075"/>
                  <a:pt x="1894" y="1079"/>
                  <a:pt x="1892" y="1083"/>
                </a:cubicBezTo>
                <a:cubicBezTo>
                  <a:pt x="1891" y="1084"/>
                  <a:pt x="1891" y="1086"/>
                  <a:pt x="1893" y="1086"/>
                </a:cubicBezTo>
                <a:cubicBezTo>
                  <a:pt x="1897" y="1085"/>
                  <a:pt x="1896" y="1088"/>
                  <a:pt x="1896" y="1090"/>
                </a:cubicBezTo>
                <a:cubicBezTo>
                  <a:pt x="1897" y="1098"/>
                  <a:pt x="1901" y="1104"/>
                  <a:pt x="1904" y="1111"/>
                </a:cubicBezTo>
                <a:cubicBezTo>
                  <a:pt x="1909" y="1119"/>
                  <a:pt x="1913" y="1128"/>
                  <a:pt x="1914" y="1137"/>
                </a:cubicBezTo>
                <a:cubicBezTo>
                  <a:pt x="1915" y="1142"/>
                  <a:pt x="1914" y="1147"/>
                  <a:pt x="1915" y="1152"/>
                </a:cubicBezTo>
                <a:cubicBezTo>
                  <a:pt x="1915" y="1159"/>
                  <a:pt x="1915" y="1165"/>
                  <a:pt x="1916" y="1172"/>
                </a:cubicBezTo>
                <a:cubicBezTo>
                  <a:pt x="1917" y="1179"/>
                  <a:pt x="1917" y="1186"/>
                  <a:pt x="1916" y="1193"/>
                </a:cubicBezTo>
                <a:cubicBezTo>
                  <a:pt x="1915" y="1199"/>
                  <a:pt x="1915" y="1205"/>
                  <a:pt x="1915" y="1211"/>
                </a:cubicBezTo>
                <a:cubicBezTo>
                  <a:pt x="1915" y="1216"/>
                  <a:pt x="1917" y="1222"/>
                  <a:pt x="1918" y="1228"/>
                </a:cubicBezTo>
                <a:cubicBezTo>
                  <a:pt x="1921" y="1236"/>
                  <a:pt x="1923" y="1244"/>
                  <a:pt x="1928" y="1252"/>
                </a:cubicBezTo>
                <a:cubicBezTo>
                  <a:pt x="1929" y="1255"/>
                  <a:pt x="1932" y="1257"/>
                  <a:pt x="1934" y="1256"/>
                </a:cubicBezTo>
                <a:cubicBezTo>
                  <a:pt x="1936" y="1254"/>
                  <a:pt x="1937" y="1250"/>
                  <a:pt x="1936" y="1248"/>
                </a:cubicBezTo>
                <a:cubicBezTo>
                  <a:pt x="1930" y="1240"/>
                  <a:pt x="1929" y="1230"/>
                  <a:pt x="1929" y="1221"/>
                </a:cubicBezTo>
                <a:cubicBezTo>
                  <a:pt x="1929" y="1214"/>
                  <a:pt x="1928" y="1207"/>
                  <a:pt x="1926" y="1200"/>
                </a:cubicBezTo>
                <a:cubicBezTo>
                  <a:pt x="1925" y="1195"/>
                  <a:pt x="1924" y="1191"/>
                  <a:pt x="1925" y="1186"/>
                </a:cubicBezTo>
                <a:cubicBezTo>
                  <a:pt x="1926" y="1182"/>
                  <a:pt x="1926" y="1178"/>
                  <a:pt x="1927" y="1173"/>
                </a:cubicBezTo>
                <a:cubicBezTo>
                  <a:pt x="1927" y="1165"/>
                  <a:pt x="1927" y="1156"/>
                  <a:pt x="1925" y="1147"/>
                </a:cubicBezTo>
                <a:cubicBezTo>
                  <a:pt x="1923" y="1138"/>
                  <a:pt x="1922" y="1130"/>
                  <a:pt x="1919" y="1121"/>
                </a:cubicBezTo>
                <a:cubicBezTo>
                  <a:pt x="1916" y="1115"/>
                  <a:pt x="1912" y="1109"/>
                  <a:pt x="1910" y="1102"/>
                </a:cubicBezTo>
                <a:cubicBezTo>
                  <a:pt x="1909" y="1098"/>
                  <a:pt x="1907" y="1094"/>
                  <a:pt x="1905" y="1090"/>
                </a:cubicBezTo>
                <a:cubicBezTo>
                  <a:pt x="1903" y="1085"/>
                  <a:pt x="1901" y="1079"/>
                  <a:pt x="1903" y="1073"/>
                </a:cubicBezTo>
                <a:cubicBezTo>
                  <a:pt x="1907" y="1064"/>
                  <a:pt x="1908" y="1056"/>
                  <a:pt x="1910" y="1047"/>
                </a:cubicBezTo>
                <a:cubicBezTo>
                  <a:pt x="1913" y="1036"/>
                  <a:pt x="1916" y="1025"/>
                  <a:pt x="1917" y="1014"/>
                </a:cubicBezTo>
                <a:cubicBezTo>
                  <a:pt x="1918" y="1007"/>
                  <a:pt x="1918" y="1001"/>
                  <a:pt x="1919" y="994"/>
                </a:cubicBezTo>
                <a:cubicBezTo>
                  <a:pt x="1922" y="984"/>
                  <a:pt x="1922" y="974"/>
                  <a:pt x="1920" y="963"/>
                </a:cubicBezTo>
                <a:cubicBezTo>
                  <a:pt x="1919" y="958"/>
                  <a:pt x="1918" y="953"/>
                  <a:pt x="1922" y="948"/>
                </a:cubicBezTo>
                <a:cubicBezTo>
                  <a:pt x="1923" y="947"/>
                  <a:pt x="1922" y="945"/>
                  <a:pt x="1920" y="945"/>
                </a:cubicBezTo>
                <a:cubicBezTo>
                  <a:pt x="1919" y="944"/>
                  <a:pt x="1918" y="945"/>
                  <a:pt x="1918" y="944"/>
                </a:cubicBezTo>
                <a:cubicBezTo>
                  <a:pt x="1919" y="939"/>
                  <a:pt x="1917" y="933"/>
                  <a:pt x="1917" y="929"/>
                </a:cubicBezTo>
                <a:cubicBezTo>
                  <a:pt x="1919" y="922"/>
                  <a:pt x="1917" y="916"/>
                  <a:pt x="1916" y="909"/>
                </a:cubicBezTo>
                <a:cubicBezTo>
                  <a:pt x="1916" y="905"/>
                  <a:pt x="1916" y="902"/>
                  <a:pt x="1920" y="900"/>
                </a:cubicBezTo>
                <a:cubicBezTo>
                  <a:pt x="1922" y="899"/>
                  <a:pt x="1923" y="899"/>
                  <a:pt x="1923" y="901"/>
                </a:cubicBezTo>
                <a:cubicBezTo>
                  <a:pt x="1923" y="904"/>
                  <a:pt x="1924" y="908"/>
                  <a:pt x="1924" y="911"/>
                </a:cubicBezTo>
                <a:cubicBezTo>
                  <a:pt x="1924" y="916"/>
                  <a:pt x="1924" y="921"/>
                  <a:pt x="1924" y="926"/>
                </a:cubicBezTo>
                <a:cubicBezTo>
                  <a:pt x="1925" y="935"/>
                  <a:pt x="1927" y="945"/>
                  <a:pt x="1931" y="954"/>
                </a:cubicBezTo>
                <a:cubicBezTo>
                  <a:pt x="1935" y="964"/>
                  <a:pt x="1935" y="975"/>
                  <a:pt x="1937" y="986"/>
                </a:cubicBezTo>
                <a:cubicBezTo>
                  <a:pt x="1938" y="991"/>
                  <a:pt x="1936" y="996"/>
                  <a:pt x="1935" y="1001"/>
                </a:cubicBezTo>
                <a:cubicBezTo>
                  <a:pt x="1933" y="1008"/>
                  <a:pt x="1933" y="1015"/>
                  <a:pt x="1932" y="1021"/>
                </a:cubicBezTo>
                <a:cubicBezTo>
                  <a:pt x="1931" y="1026"/>
                  <a:pt x="1929" y="1030"/>
                  <a:pt x="1929" y="1034"/>
                </a:cubicBezTo>
                <a:cubicBezTo>
                  <a:pt x="1928" y="1040"/>
                  <a:pt x="1928" y="1046"/>
                  <a:pt x="1928" y="1051"/>
                </a:cubicBezTo>
                <a:cubicBezTo>
                  <a:pt x="1928" y="1060"/>
                  <a:pt x="1927" y="1068"/>
                  <a:pt x="1923" y="1076"/>
                </a:cubicBezTo>
                <a:cubicBezTo>
                  <a:pt x="1923" y="1077"/>
                  <a:pt x="1922" y="1079"/>
                  <a:pt x="1924" y="1079"/>
                </a:cubicBezTo>
                <a:cubicBezTo>
                  <a:pt x="1925" y="1080"/>
                  <a:pt x="1926" y="1079"/>
                  <a:pt x="1927" y="1078"/>
                </a:cubicBezTo>
                <a:cubicBezTo>
                  <a:pt x="1931" y="1069"/>
                  <a:pt x="1935" y="1060"/>
                  <a:pt x="1935" y="1050"/>
                </a:cubicBezTo>
                <a:cubicBezTo>
                  <a:pt x="1935" y="1043"/>
                  <a:pt x="1936" y="1036"/>
                  <a:pt x="1937" y="1029"/>
                </a:cubicBezTo>
                <a:cubicBezTo>
                  <a:pt x="1940" y="1019"/>
                  <a:pt x="1940" y="1009"/>
                  <a:pt x="1943" y="999"/>
                </a:cubicBezTo>
                <a:cubicBezTo>
                  <a:pt x="1944" y="993"/>
                  <a:pt x="1944" y="987"/>
                  <a:pt x="1943" y="981"/>
                </a:cubicBezTo>
                <a:cubicBezTo>
                  <a:pt x="1943" y="976"/>
                  <a:pt x="1941" y="971"/>
                  <a:pt x="1944" y="966"/>
                </a:cubicBezTo>
                <a:cubicBezTo>
                  <a:pt x="1944" y="965"/>
                  <a:pt x="1944" y="964"/>
                  <a:pt x="1944" y="963"/>
                </a:cubicBezTo>
                <a:cubicBezTo>
                  <a:pt x="1939" y="951"/>
                  <a:pt x="1941" y="938"/>
                  <a:pt x="1941" y="925"/>
                </a:cubicBezTo>
                <a:cubicBezTo>
                  <a:pt x="1941" y="918"/>
                  <a:pt x="1942" y="911"/>
                  <a:pt x="1941" y="904"/>
                </a:cubicBezTo>
                <a:cubicBezTo>
                  <a:pt x="1941" y="901"/>
                  <a:pt x="1940" y="897"/>
                  <a:pt x="1940" y="894"/>
                </a:cubicBezTo>
                <a:cubicBezTo>
                  <a:pt x="1941" y="889"/>
                  <a:pt x="1942" y="883"/>
                  <a:pt x="1942" y="878"/>
                </a:cubicBezTo>
                <a:cubicBezTo>
                  <a:pt x="1942" y="871"/>
                  <a:pt x="1943" y="866"/>
                  <a:pt x="1947" y="861"/>
                </a:cubicBezTo>
                <a:cubicBezTo>
                  <a:pt x="1950" y="855"/>
                  <a:pt x="1955" y="850"/>
                  <a:pt x="1957" y="843"/>
                </a:cubicBezTo>
                <a:cubicBezTo>
                  <a:pt x="1961" y="829"/>
                  <a:pt x="1968" y="815"/>
                  <a:pt x="1976" y="803"/>
                </a:cubicBezTo>
                <a:cubicBezTo>
                  <a:pt x="1977" y="802"/>
                  <a:pt x="1977" y="801"/>
                  <a:pt x="1979" y="801"/>
                </a:cubicBezTo>
                <a:cubicBezTo>
                  <a:pt x="1979" y="801"/>
                  <a:pt x="1979" y="801"/>
                  <a:pt x="1979" y="802"/>
                </a:cubicBezTo>
                <a:cubicBezTo>
                  <a:pt x="1977" y="810"/>
                  <a:pt x="1976" y="819"/>
                  <a:pt x="1973" y="827"/>
                </a:cubicBezTo>
                <a:cubicBezTo>
                  <a:pt x="1972" y="829"/>
                  <a:pt x="1971" y="832"/>
                  <a:pt x="1971" y="835"/>
                </a:cubicBezTo>
                <a:cubicBezTo>
                  <a:pt x="1971" y="842"/>
                  <a:pt x="1971" y="850"/>
                  <a:pt x="1973" y="857"/>
                </a:cubicBezTo>
                <a:cubicBezTo>
                  <a:pt x="1974" y="864"/>
                  <a:pt x="1974" y="870"/>
                  <a:pt x="1976" y="877"/>
                </a:cubicBezTo>
                <a:cubicBezTo>
                  <a:pt x="1978" y="887"/>
                  <a:pt x="1981" y="896"/>
                  <a:pt x="1984" y="906"/>
                </a:cubicBezTo>
                <a:cubicBezTo>
                  <a:pt x="1986" y="910"/>
                  <a:pt x="1987" y="914"/>
                  <a:pt x="1986" y="918"/>
                </a:cubicBezTo>
                <a:cubicBezTo>
                  <a:pt x="1985" y="919"/>
                  <a:pt x="1984" y="920"/>
                  <a:pt x="1984" y="922"/>
                </a:cubicBezTo>
                <a:cubicBezTo>
                  <a:pt x="1983" y="931"/>
                  <a:pt x="1982" y="940"/>
                  <a:pt x="1978" y="949"/>
                </a:cubicBezTo>
                <a:cubicBezTo>
                  <a:pt x="1977" y="950"/>
                  <a:pt x="1977" y="951"/>
                  <a:pt x="1979" y="952"/>
                </a:cubicBezTo>
                <a:cubicBezTo>
                  <a:pt x="1980" y="952"/>
                  <a:pt x="1981" y="952"/>
                  <a:pt x="1981" y="950"/>
                </a:cubicBezTo>
                <a:cubicBezTo>
                  <a:pt x="1983" y="946"/>
                  <a:pt x="1985" y="943"/>
                  <a:pt x="1987" y="939"/>
                </a:cubicBezTo>
                <a:cubicBezTo>
                  <a:pt x="1988" y="936"/>
                  <a:pt x="1989" y="932"/>
                  <a:pt x="1991" y="929"/>
                </a:cubicBezTo>
                <a:cubicBezTo>
                  <a:pt x="1992" y="937"/>
                  <a:pt x="1992" y="944"/>
                  <a:pt x="1990" y="952"/>
                </a:cubicBezTo>
                <a:cubicBezTo>
                  <a:pt x="1990" y="954"/>
                  <a:pt x="1990" y="955"/>
                  <a:pt x="1992" y="955"/>
                </a:cubicBezTo>
                <a:cubicBezTo>
                  <a:pt x="1994" y="956"/>
                  <a:pt x="1995" y="954"/>
                  <a:pt x="1995" y="953"/>
                </a:cubicBezTo>
                <a:cubicBezTo>
                  <a:pt x="1995" y="950"/>
                  <a:pt x="1996" y="947"/>
                  <a:pt x="1996" y="944"/>
                </a:cubicBezTo>
                <a:cubicBezTo>
                  <a:pt x="1998" y="935"/>
                  <a:pt x="1999" y="926"/>
                  <a:pt x="1996" y="917"/>
                </a:cubicBezTo>
                <a:cubicBezTo>
                  <a:pt x="1995" y="914"/>
                  <a:pt x="1995" y="912"/>
                  <a:pt x="1996" y="909"/>
                </a:cubicBezTo>
                <a:cubicBezTo>
                  <a:pt x="1999" y="901"/>
                  <a:pt x="2001" y="894"/>
                  <a:pt x="2003" y="886"/>
                </a:cubicBezTo>
                <a:cubicBezTo>
                  <a:pt x="2006" y="874"/>
                  <a:pt x="2012" y="862"/>
                  <a:pt x="2019" y="852"/>
                </a:cubicBezTo>
                <a:cubicBezTo>
                  <a:pt x="2020" y="851"/>
                  <a:pt x="2020" y="850"/>
                  <a:pt x="2022" y="851"/>
                </a:cubicBezTo>
                <a:cubicBezTo>
                  <a:pt x="2023" y="851"/>
                  <a:pt x="2023" y="852"/>
                  <a:pt x="2023" y="853"/>
                </a:cubicBezTo>
                <a:cubicBezTo>
                  <a:pt x="2023" y="854"/>
                  <a:pt x="2023" y="854"/>
                  <a:pt x="2023" y="855"/>
                </a:cubicBezTo>
                <a:cubicBezTo>
                  <a:pt x="2023" y="862"/>
                  <a:pt x="2023" y="868"/>
                  <a:pt x="2024" y="875"/>
                </a:cubicBezTo>
                <a:cubicBezTo>
                  <a:pt x="2026" y="887"/>
                  <a:pt x="2026" y="899"/>
                  <a:pt x="2026" y="911"/>
                </a:cubicBezTo>
                <a:cubicBezTo>
                  <a:pt x="2026" y="913"/>
                  <a:pt x="2028" y="916"/>
                  <a:pt x="2027" y="919"/>
                </a:cubicBezTo>
                <a:cubicBezTo>
                  <a:pt x="2025" y="924"/>
                  <a:pt x="2024" y="929"/>
                  <a:pt x="2022" y="935"/>
                </a:cubicBezTo>
                <a:cubicBezTo>
                  <a:pt x="2019" y="944"/>
                  <a:pt x="2015" y="954"/>
                  <a:pt x="2010" y="963"/>
                </a:cubicBezTo>
                <a:cubicBezTo>
                  <a:pt x="2003" y="976"/>
                  <a:pt x="1994" y="988"/>
                  <a:pt x="1984" y="999"/>
                </a:cubicBezTo>
                <a:cubicBezTo>
                  <a:pt x="1978" y="1007"/>
                  <a:pt x="1973" y="1015"/>
                  <a:pt x="1967" y="1023"/>
                </a:cubicBezTo>
                <a:cubicBezTo>
                  <a:pt x="1963" y="1028"/>
                  <a:pt x="1959" y="1034"/>
                  <a:pt x="1956" y="1041"/>
                </a:cubicBezTo>
                <a:cubicBezTo>
                  <a:pt x="1952" y="1050"/>
                  <a:pt x="1952" y="1061"/>
                  <a:pt x="1948" y="1071"/>
                </a:cubicBezTo>
                <a:cubicBezTo>
                  <a:pt x="1944" y="1080"/>
                  <a:pt x="1941" y="1090"/>
                  <a:pt x="1939" y="1100"/>
                </a:cubicBezTo>
                <a:cubicBezTo>
                  <a:pt x="1938" y="1102"/>
                  <a:pt x="1938" y="1103"/>
                  <a:pt x="1940" y="1104"/>
                </a:cubicBezTo>
                <a:cubicBezTo>
                  <a:pt x="1942" y="1105"/>
                  <a:pt x="1943" y="1103"/>
                  <a:pt x="1943" y="1101"/>
                </a:cubicBezTo>
                <a:cubicBezTo>
                  <a:pt x="1944" y="1099"/>
                  <a:pt x="1944" y="1097"/>
                  <a:pt x="1945" y="1094"/>
                </a:cubicBezTo>
                <a:cubicBezTo>
                  <a:pt x="1950" y="1081"/>
                  <a:pt x="1958" y="1068"/>
                  <a:pt x="1960" y="1053"/>
                </a:cubicBezTo>
                <a:cubicBezTo>
                  <a:pt x="1963" y="1040"/>
                  <a:pt x="1970" y="1029"/>
                  <a:pt x="1979" y="1020"/>
                </a:cubicBezTo>
                <a:cubicBezTo>
                  <a:pt x="1985" y="1013"/>
                  <a:pt x="1992" y="1007"/>
                  <a:pt x="1998" y="1000"/>
                </a:cubicBezTo>
                <a:cubicBezTo>
                  <a:pt x="2003" y="994"/>
                  <a:pt x="2009" y="989"/>
                  <a:pt x="2013" y="983"/>
                </a:cubicBezTo>
                <a:cubicBezTo>
                  <a:pt x="2017" y="976"/>
                  <a:pt x="2020" y="969"/>
                  <a:pt x="2024" y="962"/>
                </a:cubicBezTo>
                <a:cubicBezTo>
                  <a:pt x="2024" y="961"/>
                  <a:pt x="2025" y="960"/>
                  <a:pt x="2025" y="959"/>
                </a:cubicBezTo>
                <a:cubicBezTo>
                  <a:pt x="2026" y="960"/>
                  <a:pt x="2026" y="961"/>
                  <a:pt x="2026" y="962"/>
                </a:cubicBezTo>
                <a:cubicBezTo>
                  <a:pt x="2026" y="970"/>
                  <a:pt x="2025" y="978"/>
                  <a:pt x="2023" y="986"/>
                </a:cubicBezTo>
                <a:cubicBezTo>
                  <a:pt x="2022" y="995"/>
                  <a:pt x="2020" y="1003"/>
                  <a:pt x="2019" y="1011"/>
                </a:cubicBezTo>
                <a:cubicBezTo>
                  <a:pt x="2019" y="1020"/>
                  <a:pt x="2016" y="1028"/>
                  <a:pt x="2013" y="1036"/>
                </a:cubicBezTo>
                <a:cubicBezTo>
                  <a:pt x="2006" y="1048"/>
                  <a:pt x="2003" y="1062"/>
                  <a:pt x="1999" y="1076"/>
                </a:cubicBezTo>
                <a:cubicBezTo>
                  <a:pt x="1998" y="1083"/>
                  <a:pt x="1996" y="1091"/>
                  <a:pt x="1991" y="1097"/>
                </a:cubicBezTo>
                <a:cubicBezTo>
                  <a:pt x="1989" y="1100"/>
                  <a:pt x="1985" y="1102"/>
                  <a:pt x="1983" y="1105"/>
                </a:cubicBezTo>
                <a:cubicBezTo>
                  <a:pt x="1980" y="1109"/>
                  <a:pt x="1978" y="1113"/>
                  <a:pt x="1975" y="1117"/>
                </a:cubicBezTo>
                <a:cubicBezTo>
                  <a:pt x="1969" y="1124"/>
                  <a:pt x="1966" y="1133"/>
                  <a:pt x="1963" y="1141"/>
                </a:cubicBezTo>
                <a:cubicBezTo>
                  <a:pt x="1962" y="1146"/>
                  <a:pt x="1960" y="1151"/>
                  <a:pt x="1958" y="1155"/>
                </a:cubicBezTo>
                <a:cubicBezTo>
                  <a:pt x="1957" y="1159"/>
                  <a:pt x="1954" y="1162"/>
                  <a:pt x="1954" y="1166"/>
                </a:cubicBezTo>
                <a:cubicBezTo>
                  <a:pt x="1953" y="1168"/>
                  <a:pt x="1954" y="1169"/>
                  <a:pt x="1954" y="1171"/>
                </a:cubicBezTo>
                <a:cubicBezTo>
                  <a:pt x="1952" y="1179"/>
                  <a:pt x="1951" y="1187"/>
                  <a:pt x="1948" y="1194"/>
                </a:cubicBezTo>
                <a:cubicBezTo>
                  <a:pt x="1948" y="1195"/>
                  <a:pt x="1948" y="1197"/>
                  <a:pt x="1950" y="1198"/>
                </a:cubicBezTo>
                <a:cubicBezTo>
                  <a:pt x="1952" y="1198"/>
                  <a:pt x="1952" y="1197"/>
                  <a:pt x="1953" y="1195"/>
                </a:cubicBezTo>
                <a:cubicBezTo>
                  <a:pt x="1953" y="1192"/>
                  <a:pt x="1955" y="1190"/>
                  <a:pt x="1956" y="1187"/>
                </a:cubicBezTo>
                <a:cubicBezTo>
                  <a:pt x="1958" y="1181"/>
                  <a:pt x="1962" y="1175"/>
                  <a:pt x="1963" y="1168"/>
                </a:cubicBezTo>
                <a:cubicBezTo>
                  <a:pt x="1963" y="1166"/>
                  <a:pt x="1964" y="1163"/>
                  <a:pt x="1965" y="1161"/>
                </a:cubicBezTo>
                <a:cubicBezTo>
                  <a:pt x="1972" y="1151"/>
                  <a:pt x="1976" y="1140"/>
                  <a:pt x="1981" y="1129"/>
                </a:cubicBezTo>
                <a:cubicBezTo>
                  <a:pt x="1983" y="1124"/>
                  <a:pt x="1985" y="1120"/>
                  <a:pt x="1990" y="1117"/>
                </a:cubicBezTo>
                <a:cubicBezTo>
                  <a:pt x="1988" y="1120"/>
                  <a:pt x="1989" y="1123"/>
                  <a:pt x="1988" y="1125"/>
                </a:cubicBezTo>
                <a:cubicBezTo>
                  <a:pt x="1986" y="1133"/>
                  <a:pt x="1986" y="1142"/>
                  <a:pt x="1986" y="1151"/>
                </a:cubicBezTo>
                <a:cubicBezTo>
                  <a:pt x="1987" y="1159"/>
                  <a:pt x="1985" y="1167"/>
                  <a:pt x="1983" y="1175"/>
                </a:cubicBezTo>
                <a:cubicBezTo>
                  <a:pt x="1983" y="1177"/>
                  <a:pt x="1982" y="1180"/>
                  <a:pt x="1985" y="1181"/>
                </a:cubicBezTo>
                <a:cubicBezTo>
                  <a:pt x="1987" y="1182"/>
                  <a:pt x="1990" y="1181"/>
                  <a:pt x="1991" y="1178"/>
                </a:cubicBezTo>
                <a:cubicBezTo>
                  <a:pt x="1993" y="1174"/>
                  <a:pt x="1994" y="1170"/>
                  <a:pt x="1994" y="1165"/>
                </a:cubicBezTo>
                <a:cubicBezTo>
                  <a:pt x="1994" y="1163"/>
                  <a:pt x="1994" y="1160"/>
                  <a:pt x="1995" y="1158"/>
                </a:cubicBezTo>
                <a:cubicBezTo>
                  <a:pt x="1998" y="1151"/>
                  <a:pt x="2001" y="1144"/>
                  <a:pt x="2006" y="1138"/>
                </a:cubicBezTo>
                <a:cubicBezTo>
                  <a:pt x="2012" y="1130"/>
                  <a:pt x="2016" y="1121"/>
                  <a:pt x="2020" y="1112"/>
                </a:cubicBezTo>
                <a:cubicBezTo>
                  <a:pt x="2021" y="1109"/>
                  <a:pt x="2023" y="1105"/>
                  <a:pt x="2025" y="1101"/>
                </a:cubicBezTo>
                <a:cubicBezTo>
                  <a:pt x="2025" y="1102"/>
                  <a:pt x="2025" y="1102"/>
                  <a:pt x="2025" y="1103"/>
                </a:cubicBezTo>
                <a:cubicBezTo>
                  <a:pt x="2025" y="1111"/>
                  <a:pt x="2025" y="1120"/>
                  <a:pt x="2025" y="1128"/>
                </a:cubicBezTo>
                <a:cubicBezTo>
                  <a:pt x="2025" y="1133"/>
                  <a:pt x="2025" y="1138"/>
                  <a:pt x="2026" y="1143"/>
                </a:cubicBezTo>
                <a:cubicBezTo>
                  <a:pt x="2028" y="1154"/>
                  <a:pt x="2030" y="1165"/>
                  <a:pt x="2030" y="1176"/>
                </a:cubicBezTo>
                <a:cubicBezTo>
                  <a:pt x="2030" y="1179"/>
                  <a:pt x="2029" y="1182"/>
                  <a:pt x="2031" y="1185"/>
                </a:cubicBezTo>
                <a:cubicBezTo>
                  <a:pt x="2033" y="1189"/>
                  <a:pt x="2034" y="1194"/>
                  <a:pt x="2034" y="1199"/>
                </a:cubicBezTo>
                <a:cubicBezTo>
                  <a:pt x="2034" y="1200"/>
                  <a:pt x="2034" y="1201"/>
                  <a:pt x="2035" y="1201"/>
                </a:cubicBezTo>
                <a:cubicBezTo>
                  <a:pt x="2036" y="1201"/>
                  <a:pt x="2038" y="1201"/>
                  <a:pt x="2038" y="1199"/>
                </a:cubicBezTo>
                <a:cubicBezTo>
                  <a:pt x="2038" y="1198"/>
                  <a:pt x="2038" y="1197"/>
                  <a:pt x="2038" y="1196"/>
                </a:cubicBezTo>
                <a:cubicBezTo>
                  <a:pt x="2038" y="1189"/>
                  <a:pt x="2036" y="1183"/>
                  <a:pt x="2037" y="1177"/>
                </a:cubicBezTo>
                <a:cubicBezTo>
                  <a:pt x="2037" y="1165"/>
                  <a:pt x="2034" y="1153"/>
                  <a:pt x="2033" y="1141"/>
                </a:cubicBezTo>
                <a:cubicBezTo>
                  <a:pt x="2033" y="1135"/>
                  <a:pt x="2031" y="1129"/>
                  <a:pt x="2034" y="1123"/>
                </a:cubicBezTo>
                <a:cubicBezTo>
                  <a:pt x="2036" y="1118"/>
                  <a:pt x="2035" y="1113"/>
                  <a:pt x="2035" y="1108"/>
                </a:cubicBezTo>
                <a:cubicBezTo>
                  <a:pt x="2034" y="1105"/>
                  <a:pt x="2034" y="1101"/>
                  <a:pt x="2035" y="1098"/>
                </a:cubicBezTo>
                <a:cubicBezTo>
                  <a:pt x="2037" y="1089"/>
                  <a:pt x="2039" y="1080"/>
                  <a:pt x="2040" y="1071"/>
                </a:cubicBezTo>
                <a:cubicBezTo>
                  <a:pt x="2040" y="1066"/>
                  <a:pt x="2040" y="1061"/>
                  <a:pt x="2041" y="1056"/>
                </a:cubicBezTo>
                <a:cubicBezTo>
                  <a:pt x="2041" y="1052"/>
                  <a:pt x="2042" y="1049"/>
                  <a:pt x="2045" y="1044"/>
                </a:cubicBezTo>
                <a:cubicBezTo>
                  <a:pt x="2045" y="1052"/>
                  <a:pt x="2045" y="1059"/>
                  <a:pt x="2045" y="1066"/>
                </a:cubicBezTo>
                <a:cubicBezTo>
                  <a:pt x="2045" y="1067"/>
                  <a:pt x="2045" y="1069"/>
                  <a:pt x="2045" y="1071"/>
                </a:cubicBezTo>
                <a:cubicBezTo>
                  <a:pt x="2049" y="1082"/>
                  <a:pt x="2048" y="1093"/>
                  <a:pt x="2047" y="1104"/>
                </a:cubicBezTo>
                <a:cubicBezTo>
                  <a:pt x="2047" y="1112"/>
                  <a:pt x="2046" y="1119"/>
                  <a:pt x="2046" y="1127"/>
                </a:cubicBezTo>
                <a:cubicBezTo>
                  <a:pt x="2046" y="1133"/>
                  <a:pt x="2045" y="1138"/>
                  <a:pt x="2045" y="1143"/>
                </a:cubicBezTo>
                <a:cubicBezTo>
                  <a:pt x="2045" y="1146"/>
                  <a:pt x="2045" y="1148"/>
                  <a:pt x="2044" y="1151"/>
                </a:cubicBezTo>
                <a:cubicBezTo>
                  <a:pt x="2043" y="1156"/>
                  <a:pt x="2043" y="1162"/>
                  <a:pt x="2042" y="1167"/>
                </a:cubicBezTo>
                <a:cubicBezTo>
                  <a:pt x="2042" y="1168"/>
                  <a:pt x="2042" y="1170"/>
                  <a:pt x="2043" y="1170"/>
                </a:cubicBezTo>
                <a:cubicBezTo>
                  <a:pt x="2045" y="1170"/>
                  <a:pt x="2046" y="1169"/>
                  <a:pt x="2046" y="1168"/>
                </a:cubicBezTo>
                <a:cubicBezTo>
                  <a:pt x="2046" y="1166"/>
                  <a:pt x="2047" y="1164"/>
                  <a:pt x="2047" y="1163"/>
                </a:cubicBezTo>
                <a:cubicBezTo>
                  <a:pt x="2050" y="1153"/>
                  <a:pt x="2053" y="1143"/>
                  <a:pt x="2053" y="1132"/>
                </a:cubicBezTo>
                <a:cubicBezTo>
                  <a:pt x="2054" y="1123"/>
                  <a:pt x="2054" y="1113"/>
                  <a:pt x="2055" y="1104"/>
                </a:cubicBezTo>
                <a:cubicBezTo>
                  <a:pt x="2055" y="1094"/>
                  <a:pt x="2056" y="1083"/>
                  <a:pt x="2053" y="1073"/>
                </a:cubicBezTo>
                <a:cubicBezTo>
                  <a:pt x="2053" y="1071"/>
                  <a:pt x="2052" y="1069"/>
                  <a:pt x="2052" y="1067"/>
                </a:cubicBezTo>
                <a:cubicBezTo>
                  <a:pt x="2051" y="1053"/>
                  <a:pt x="2054" y="1039"/>
                  <a:pt x="2053" y="1025"/>
                </a:cubicBezTo>
                <a:cubicBezTo>
                  <a:pt x="2053" y="1023"/>
                  <a:pt x="2054" y="1021"/>
                  <a:pt x="2055" y="1019"/>
                </a:cubicBezTo>
                <a:cubicBezTo>
                  <a:pt x="2055" y="1018"/>
                  <a:pt x="2056" y="1018"/>
                  <a:pt x="2057" y="1017"/>
                </a:cubicBezTo>
                <a:cubicBezTo>
                  <a:pt x="2060" y="1016"/>
                  <a:pt x="2061" y="1014"/>
                  <a:pt x="2058" y="1012"/>
                </a:cubicBezTo>
                <a:cubicBezTo>
                  <a:pt x="2057" y="1011"/>
                  <a:pt x="2057" y="1010"/>
                  <a:pt x="2058" y="1008"/>
                </a:cubicBezTo>
                <a:cubicBezTo>
                  <a:pt x="2060" y="1000"/>
                  <a:pt x="2062" y="991"/>
                  <a:pt x="2063" y="983"/>
                </a:cubicBezTo>
                <a:cubicBezTo>
                  <a:pt x="2064" y="970"/>
                  <a:pt x="2064" y="958"/>
                  <a:pt x="2064" y="945"/>
                </a:cubicBezTo>
                <a:cubicBezTo>
                  <a:pt x="2064" y="943"/>
                  <a:pt x="2064" y="942"/>
                  <a:pt x="2064" y="940"/>
                </a:cubicBezTo>
                <a:cubicBezTo>
                  <a:pt x="2066" y="943"/>
                  <a:pt x="2067" y="947"/>
                  <a:pt x="2068" y="950"/>
                </a:cubicBezTo>
                <a:cubicBezTo>
                  <a:pt x="2072" y="962"/>
                  <a:pt x="2076" y="973"/>
                  <a:pt x="2075" y="986"/>
                </a:cubicBezTo>
                <a:cubicBezTo>
                  <a:pt x="2075" y="993"/>
                  <a:pt x="2075" y="1000"/>
                  <a:pt x="2074" y="1007"/>
                </a:cubicBezTo>
                <a:cubicBezTo>
                  <a:pt x="2073" y="1016"/>
                  <a:pt x="2072" y="1024"/>
                  <a:pt x="2074" y="1032"/>
                </a:cubicBezTo>
                <a:cubicBezTo>
                  <a:pt x="2074" y="1034"/>
                  <a:pt x="2075" y="1036"/>
                  <a:pt x="2074" y="1038"/>
                </a:cubicBezTo>
                <a:cubicBezTo>
                  <a:pt x="2073" y="1039"/>
                  <a:pt x="2074" y="1040"/>
                  <a:pt x="2075" y="1040"/>
                </a:cubicBezTo>
                <a:cubicBezTo>
                  <a:pt x="2076" y="1040"/>
                  <a:pt x="2076" y="1040"/>
                  <a:pt x="2077" y="1039"/>
                </a:cubicBezTo>
                <a:cubicBezTo>
                  <a:pt x="2079" y="1036"/>
                  <a:pt x="2081" y="1033"/>
                  <a:pt x="2080" y="1029"/>
                </a:cubicBezTo>
                <a:cubicBezTo>
                  <a:pt x="2080" y="1027"/>
                  <a:pt x="2080" y="1026"/>
                  <a:pt x="2080" y="1024"/>
                </a:cubicBezTo>
                <a:cubicBezTo>
                  <a:pt x="2081" y="1013"/>
                  <a:pt x="2081" y="1001"/>
                  <a:pt x="2082" y="990"/>
                </a:cubicBezTo>
                <a:cubicBezTo>
                  <a:pt x="2082" y="987"/>
                  <a:pt x="2082" y="985"/>
                  <a:pt x="2082" y="982"/>
                </a:cubicBezTo>
                <a:cubicBezTo>
                  <a:pt x="2082" y="985"/>
                  <a:pt x="2083" y="987"/>
                  <a:pt x="2083" y="990"/>
                </a:cubicBezTo>
                <a:cubicBezTo>
                  <a:pt x="2084" y="999"/>
                  <a:pt x="2086" y="1008"/>
                  <a:pt x="2083" y="1016"/>
                </a:cubicBezTo>
                <a:cubicBezTo>
                  <a:pt x="2083" y="1018"/>
                  <a:pt x="2083" y="1019"/>
                  <a:pt x="2083" y="1020"/>
                </a:cubicBezTo>
                <a:cubicBezTo>
                  <a:pt x="2082" y="1022"/>
                  <a:pt x="2083" y="1023"/>
                  <a:pt x="2084" y="1023"/>
                </a:cubicBezTo>
                <a:cubicBezTo>
                  <a:pt x="2085" y="1023"/>
                  <a:pt x="2086" y="1022"/>
                  <a:pt x="2087" y="1021"/>
                </a:cubicBezTo>
                <a:cubicBezTo>
                  <a:pt x="2091" y="1011"/>
                  <a:pt x="2092" y="1001"/>
                  <a:pt x="2090" y="991"/>
                </a:cubicBezTo>
                <a:cubicBezTo>
                  <a:pt x="2088" y="979"/>
                  <a:pt x="2087" y="968"/>
                  <a:pt x="2089" y="956"/>
                </a:cubicBezTo>
                <a:cubicBezTo>
                  <a:pt x="2091" y="949"/>
                  <a:pt x="2090" y="941"/>
                  <a:pt x="2095" y="935"/>
                </a:cubicBezTo>
                <a:cubicBezTo>
                  <a:pt x="2102" y="925"/>
                  <a:pt x="2107" y="913"/>
                  <a:pt x="2114" y="903"/>
                </a:cubicBezTo>
                <a:cubicBezTo>
                  <a:pt x="2115" y="902"/>
                  <a:pt x="2115" y="900"/>
                  <a:pt x="2116" y="899"/>
                </a:cubicBezTo>
                <a:cubicBezTo>
                  <a:pt x="2119" y="890"/>
                  <a:pt x="2123" y="881"/>
                  <a:pt x="2126" y="872"/>
                </a:cubicBezTo>
                <a:cubicBezTo>
                  <a:pt x="2127" y="868"/>
                  <a:pt x="2131" y="865"/>
                  <a:pt x="2131" y="860"/>
                </a:cubicBezTo>
                <a:cubicBezTo>
                  <a:pt x="2131" y="855"/>
                  <a:pt x="2132" y="851"/>
                  <a:pt x="2133" y="846"/>
                </a:cubicBezTo>
                <a:cubicBezTo>
                  <a:pt x="2134" y="849"/>
                  <a:pt x="2134" y="852"/>
                  <a:pt x="2135" y="856"/>
                </a:cubicBezTo>
                <a:cubicBezTo>
                  <a:pt x="2135" y="857"/>
                  <a:pt x="2135" y="858"/>
                  <a:pt x="2133" y="858"/>
                </a:cubicBezTo>
                <a:cubicBezTo>
                  <a:pt x="2132" y="858"/>
                  <a:pt x="2131" y="859"/>
                  <a:pt x="2131" y="861"/>
                </a:cubicBezTo>
                <a:cubicBezTo>
                  <a:pt x="2132" y="862"/>
                  <a:pt x="2133" y="862"/>
                  <a:pt x="2134" y="862"/>
                </a:cubicBezTo>
                <a:cubicBezTo>
                  <a:pt x="2135" y="862"/>
                  <a:pt x="2136" y="862"/>
                  <a:pt x="2136" y="864"/>
                </a:cubicBezTo>
                <a:cubicBezTo>
                  <a:pt x="2138" y="876"/>
                  <a:pt x="2137" y="888"/>
                  <a:pt x="2135" y="901"/>
                </a:cubicBezTo>
                <a:cubicBezTo>
                  <a:pt x="2132" y="920"/>
                  <a:pt x="2129" y="940"/>
                  <a:pt x="2130" y="960"/>
                </a:cubicBezTo>
                <a:cubicBezTo>
                  <a:pt x="2130" y="965"/>
                  <a:pt x="2129" y="969"/>
                  <a:pt x="2129" y="974"/>
                </a:cubicBezTo>
                <a:cubicBezTo>
                  <a:pt x="2128" y="984"/>
                  <a:pt x="2125" y="995"/>
                  <a:pt x="2125" y="1006"/>
                </a:cubicBezTo>
                <a:cubicBezTo>
                  <a:pt x="2125" y="1011"/>
                  <a:pt x="2124" y="1016"/>
                  <a:pt x="2119" y="1020"/>
                </a:cubicBezTo>
                <a:cubicBezTo>
                  <a:pt x="2118" y="1020"/>
                  <a:pt x="2117" y="1021"/>
                  <a:pt x="2117" y="1022"/>
                </a:cubicBezTo>
                <a:cubicBezTo>
                  <a:pt x="2113" y="1030"/>
                  <a:pt x="2107" y="1036"/>
                  <a:pt x="2100" y="1042"/>
                </a:cubicBezTo>
                <a:cubicBezTo>
                  <a:pt x="2098" y="1043"/>
                  <a:pt x="2097" y="1046"/>
                  <a:pt x="2095" y="1048"/>
                </a:cubicBezTo>
                <a:cubicBezTo>
                  <a:pt x="2091" y="1055"/>
                  <a:pt x="2087" y="1061"/>
                  <a:pt x="2082" y="1067"/>
                </a:cubicBezTo>
                <a:cubicBezTo>
                  <a:pt x="2075" y="1072"/>
                  <a:pt x="2072" y="1080"/>
                  <a:pt x="2070" y="1088"/>
                </a:cubicBezTo>
                <a:cubicBezTo>
                  <a:pt x="2068" y="1094"/>
                  <a:pt x="2068" y="1099"/>
                  <a:pt x="2067" y="1105"/>
                </a:cubicBezTo>
                <a:cubicBezTo>
                  <a:pt x="2067" y="1113"/>
                  <a:pt x="2067" y="1121"/>
                  <a:pt x="2064" y="1128"/>
                </a:cubicBezTo>
                <a:cubicBezTo>
                  <a:pt x="2063" y="1131"/>
                  <a:pt x="2061" y="1134"/>
                  <a:pt x="2061" y="1137"/>
                </a:cubicBezTo>
                <a:cubicBezTo>
                  <a:pt x="2061" y="1139"/>
                  <a:pt x="2060" y="1141"/>
                  <a:pt x="2060" y="1143"/>
                </a:cubicBezTo>
                <a:cubicBezTo>
                  <a:pt x="2061" y="1144"/>
                  <a:pt x="2061" y="1145"/>
                  <a:pt x="2062" y="1145"/>
                </a:cubicBezTo>
                <a:cubicBezTo>
                  <a:pt x="2063" y="1145"/>
                  <a:pt x="2064" y="1145"/>
                  <a:pt x="2064" y="1144"/>
                </a:cubicBezTo>
                <a:cubicBezTo>
                  <a:pt x="2066" y="1137"/>
                  <a:pt x="2070" y="1131"/>
                  <a:pt x="2072" y="1125"/>
                </a:cubicBezTo>
                <a:cubicBezTo>
                  <a:pt x="2075" y="1115"/>
                  <a:pt x="2073" y="1105"/>
                  <a:pt x="2075" y="1095"/>
                </a:cubicBezTo>
                <a:cubicBezTo>
                  <a:pt x="2077" y="1084"/>
                  <a:pt x="2082" y="1074"/>
                  <a:pt x="2091" y="1066"/>
                </a:cubicBezTo>
                <a:cubicBezTo>
                  <a:pt x="2093" y="1065"/>
                  <a:pt x="2095" y="1063"/>
                  <a:pt x="2097" y="1061"/>
                </a:cubicBezTo>
                <a:cubicBezTo>
                  <a:pt x="2103" y="1053"/>
                  <a:pt x="2109" y="1044"/>
                  <a:pt x="2117" y="1036"/>
                </a:cubicBezTo>
                <a:cubicBezTo>
                  <a:pt x="2117" y="1036"/>
                  <a:pt x="2118" y="1035"/>
                  <a:pt x="2119" y="1035"/>
                </a:cubicBezTo>
                <a:cubicBezTo>
                  <a:pt x="2120" y="1036"/>
                  <a:pt x="2119" y="1036"/>
                  <a:pt x="2119" y="1037"/>
                </a:cubicBezTo>
                <a:cubicBezTo>
                  <a:pt x="2118" y="1042"/>
                  <a:pt x="2116" y="1046"/>
                  <a:pt x="2115" y="1051"/>
                </a:cubicBezTo>
                <a:cubicBezTo>
                  <a:pt x="2113" y="1059"/>
                  <a:pt x="2111" y="1067"/>
                  <a:pt x="2110" y="1076"/>
                </a:cubicBezTo>
                <a:cubicBezTo>
                  <a:pt x="2109" y="1083"/>
                  <a:pt x="2107" y="1090"/>
                  <a:pt x="2107" y="1097"/>
                </a:cubicBezTo>
                <a:cubicBezTo>
                  <a:pt x="2107" y="1108"/>
                  <a:pt x="2102" y="1117"/>
                  <a:pt x="2095" y="1125"/>
                </a:cubicBezTo>
                <a:cubicBezTo>
                  <a:pt x="2093" y="1128"/>
                  <a:pt x="2090" y="1131"/>
                  <a:pt x="2090" y="1135"/>
                </a:cubicBezTo>
                <a:cubicBezTo>
                  <a:pt x="2089" y="1137"/>
                  <a:pt x="2089" y="1140"/>
                  <a:pt x="2089" y="1142"/>
                </a:cubicBezTo>
                <a:cubicBezTo>
                  <a:pt x="2084" y="1154"/>
                  <a:pt x="2082" y="1167"/>
                  <a:pt x="2078" y="1180"/>
                </a:cubicBezTo>
                <a:cubicBezTo>
                  <a:pt x="2076" y="1189"/>
                  <a:pt x="2077" y="1198"/>
                  <a:pt x="2076" y="1208"/>
                </a:cubicBezTo>
                <a:cubicBezTo>
                  <a:pt x="2074" y="1217"/>
                  <a:pt x="2071" y="1224"/>
                  <a:pt x="2067" y="1232"/>
                </a:cubicBezTo>
                <a:cubicBezTo>
                  <a:pt x="2063" y="1240"/>
                  <a:pt x="2057" y="1246"/>
                  <a:pt x="2054" y="1255"/>
                </a:cubicBezTo>
                <a:cubicBezTo>
                  <a:pt x="2053" y="1258"/>
                  <a:pt x="2052" y="1262"/>
                  <a:pt x="2052" y="1265"/>
                </a:cubicBezTo>
                <a:cubicBezTo>
                  <a:pt x="2047" y="1266"/>
                  <a:pt x="2043" y="1269"/>
                  <a:pt x="2039" y="1273"/>
                </a:cubicBezTo>
                <a:cubicBezTo>
                  <a:pt x="2026" y="1287"/>
                  <a:pt x="2010" y="1290"/>
                  <a:pt x="1992" y="1292"/>
                </a:cubicBezTo>
                <a:cubicBezTo>
                  <a:pt x="1978" y="1294"/>
                  <a:pt x="1963" y="1293"/>
                  <a:pt x="1948" y="1295"/>
                </a:cubicBezTo>
                <a:cubicBezTo>
                  <a:pt x="1923" y="1298"/>
                  <a:pt x="1910" y="1319"/>
                  <a:pt x="1911" y="1338"/>
                </a:cubicBezTo>
                <a:cubicBezTo>
                  <a:pt x="1911" y="1346"/>
                  <a:pt x="1914" y="1353"/>
                  <a:pt x="1921" y="1358"/>
                </a:cubicBezTo>
                <a:cubicBezTo>
                  <a:pt x="1926" y="1363"/>
                  <a:pt x="1933" y="1364"/>
                  <a:pt x="1937" y="1368"/>
                </a:cubicBezTo>
                <a:cubicBezTo>
                  <a:pt x="1948" y="1381"/>
                  <a:pt x="1964" y="1386"/>
                  <a:pt x="1976" y="1399"/>
                </a:cubicBezTo>
                <a:cubicBezTo>
                  <a:pt x="1979" y="1403"/>
                  <a:pt x="1981" y="1405"/>
                  <a:pt x="1978" y="1409"/>
                </a:cubicBezTo>
                <a:cubicBezTo>
                  <a:pt x="1970" y="1419"/>
                  <a:pt x="1961" y="1427"/>
                  <a:pt x="1952" y="1435"/>
                </a:cubicBezTo>
                <a:cubicBezTo>
                  <a:pt x="1929" y="1454"/>
                  <a:pt x="1917" y="1477"/>
                  <a:pt x="1923" y="1508"/>
                </a:cubicBezTo>
                <a:cubicBezTo>
                  <a:pt x="1928" y="1537"/>
                  <a:pt x="1960" y="1548"/>
                  <a:pt x="1980" y="1538"/>
                </a:cubicBezTo>
                <a:cubicBezTo>
                  <a:pt x="1995" y="1530"/>
                  <a:pt x="2000" y="1515"/>
                  <a:pt x="2004" y="1500"/>
                </a:cubicBezTo>
                <a:cubicBezTo>
                  <a:pt x="2006" y="1492"/>
                  <a:pt x="2007" y="1484"/>
                  <a:pt x="2009" y="1476"/>
                </a:cubicBezTo>
                <a:cubicBezTo>
                  <a:pt x="2012" y="1460"/>
                  <a:pt x="2014" y="1444"/>
                  <a:pt x="2017" y="1428"/>
                </a:cubicBezTo>
                <a:cubicBezTo>
                  <a:pt x="2018" y="1426"/>
                  <a:pt x="2019" y="1424"/>
                  <a:pt x="2021" y="1423"/>
                </a:cubicBezTo>
                <a:cubicBezTo>
                  <a:pt x="2023" y="1423"/>
                  <a:pt x="2023" y="1425"/>
                  <a:pt x="2024" y="1426"/>
                </a:cubicBezTo>
                <a:cubicBezTo>
                  <a:pt x="2028" y="1431"/>
                  <a:pt x="2033" y="1436"/>
                  <a:pt x="2038" y="1440"/>
                </a:cubicBezTo>
                <a:cubicBezTo>
                  <a:pt x="2054" y="1454"/>
                  <a:pt x="2071" y="1466"/>
                  <a:pt x="2091" y="1474"/>
                </a:cubicBezTo>
                <a:cubicBezTo>
                  <a:pt x="2098" y="1476"/>
                  <a:pt x="2104" y="1478"/>
                  <a:pt x="2110" y="1482"/>
                </a:cubicBezTo>
                <a:cubicBezTo>
                  <a:pt x="2116" y="1485"/>
                  <a:pt x="2121" y="1489"/>
                  <a:pt x="2128" y="1484"/>
                </a:cubicBezTo>
                <a:cubicBezTo>
                  <a:pt x="2129" y="1483"/>
                  <a:pt x="2131" y="1484"/>
                  <a:pt x="2132" y="1484"/>
                </a:cubicBezTo>
                <a:cubicBezTo>
                  <a:pt x="2150" y="1486"/>
                  <a:pt x="2166" y="1477"/>
                  <a:pt x="2170" y="1459"/>
                </a:cubicBezTo>
                <a:cubicBezTo>
                  <a:pt x="2174" y="1443"/>
                  <a:pt x="2174" y="1428"/>
                  <a:pt x="2161" y="1415"/>
                </a:cubicBezTo>
                <a:cubicBezTo>
                  <a:pt x="2157" y="1412"/>
                  <a:pt x="2154" y="1408"/>
                  <a:pt x="2151" y="1404"/>
                </a:cubicBezTo>
                <a:cubicBezTo>
                  <a:pt x="2142" y="1391"/>
                  <a:pt x="2127" y="1382"/>
                  <a:pt x="2127" y="1363"/>
                </a:cubicBezTo>
                <a:cubicBezTo>
                  <a:pt x="2127" y="1351"/>
                  <a:pt x="2124" y="1339"/>
                  <a:pt x="2122" y="1328"/>
                </a:cubicBezTo>
                <a:cubicBezTo>
                  <a:pt x="2125" y="1321"/>
                  <a:pt x="2123" y="1315"/>
                  <a:pt x="2121" y="1309"/>
                </a:cubicBezTo>
                <a:cubicBezTo>
                  <a:pt x="2119" y="1302"/>
                  <a:pt x="2117" y="1294"/>
                  <a:pt x="2113" y="1287"/>
                </a:cubicBezTo>
                <a:cubicBezTo>
                  <a:pt x="2114" y="1283"/>
                  <a:pt x="2115" y="1279"/>
                  <a:pt x="2116" y="1275"/>
                </a:cubicBezTo>
                <a:cubicBezTo>
                  <a:pt x="2123" y="1260"/>
                  <a:pt x="2128" y="1245"/>
                  <a:pt x="2138" y="1231"/>
                </a:cubicBezTo>
                <a:cubicBezTo>
                  <a:pt x="2146" y="1221"/>
                  <a:pt x="2150" y="1209"/>
                  <a:pt x="2153" y="1197"/>
                </a:cubicBezTo>
                <a:cubicBezTo>
                  <a:pt x="2157" y="1183"/>
                  <a:pt x="2158" y="1169"/>
                  <a:pt x="2156" y="1155"/>
                </a:cubicBezTo>
                <a:cubicBezTo>
                  <a:pt x="2154" y="1146"/>
                  <a:pt x="2153" y="1137"/>
                  <a:pt x="2153" y="1128"/>
                </a:cubicBezTo>
                <a:cubicBezTo>
                  <a:pt x="2152" y="1119"/>
                  <a:pt x="2150" y="1109"/>
                  <a:pt x="2149" y="1099"/>
                </a:cubicBezTo>
                <a:cubicBezTo>
                  <a:pt x="2149" y="1091"/>
                  <a:pt x="2146" y="1082"/>
                  <a:pt x="2147" y="1073"/>
                </a:cubicBezTo>
                <a:cubicBezTo>
                  <a:pt x="2147" y="1064"/>
                  <a:pt x="2149" y="1055"/>
                  <a:pt x="2148" y="1046"/>
                </a:cubicBezTo>
                <a:cubicBezTo>
                  <a:pt x="2147" y="1037"/>
                  <a:pt x="2149" y="1029"/>
                  <a:pt x="2152" y="1021"/>
                </a:cubicBezTo>
                <a:cubicBezTo>
                  <a:pt x="2156" y="1010"/>
                  <a:pt x="2158" y="999"/>
                  <a:pt x="2159" y="988"/>
                </a:cubicBezTo>
                <a:cubicBezTo>
                  <a:pt x="2160" y="982"/>
                  <a:pt x="2161" y="976"/>
                  <a:pt x="2162" y="970"/>
                </a:cubicBezTo>
                <a:cubicBezTo>
                  <a:pt x="2166" y="975"/>
                  <a:pt x="2169" y="981"/>
                  <a:pt x="2173" y="986"/>
                </a:cubicBezTo>
                <a:cubicBezTo>
                  <a:pt x="2176" y="991"/>
                  <a:pt x="2178" y="997"/>
                  <a:pt x="2180" y="1003"/>
                </a:cubicBezTo>
                <a:cubicBezTo>
                  <a:pt x="2181" y="1007"/>
                  <a:pt x="2181" y="1012"/>
                  <a:pt x="2181" y="1017"/>
                </a:cubicBezTo>
                <a:cubicBezTo>
                  <a:pt x="2182" y="1023"/>
                  <a:pt x="2184" y="1028"/>
                  <a:pt x="2183" y="1034"/>
                </a:cubicBezTo>
                <a:cubicBezTo>
                  <a:pt x="2183" y="1035"/>
                  <a:pt x="2183" y="1036"/>
                  <a:pt x="2183" y="1037"/>
                </a:cubicBezTo>
                <a:cubicBezTo>
                  <a:pt x="2184" y="1046"/>
                  <a:pt x="2185" y="1055"/>
                  <a:pt x="2183" y="1064"/>
                </a:cubicBezTo>
                <a:cubicBezTo>
                  <a:pt x="2182" y="1069"/>
                  <a:pt x="2180" y="1074"/>
                  <a:pt x="2182" y="1079"/>
                </a:cubicBezTo>
                <a:cubicBezTo>
                  <a:pt x="2183" y="1083"/>
                  <a:pt x="2183" y="1087"/>
                  <a:pt x="2183" y="1091"/>
                </a:cubicBezTo>
                <a:cubicBezTo>
                  <a:pt x="2183" y="1098"/>
                  <a:pt x="2183" y="1105"/>
                  <a:pt x="2183" y="1112"/>
                </a:cubicBezTo>
                <a:cubicBezTo>
                  <a:pt x="2184" y="1120"/>
                  <a:pt x="2186" y="1127"/>
                  <a:pt x="2188" y="1134"/>
                </a:cubicBezTo>
                <a:cubicBezTo>
                  <a:pt x="2189" y="1141"/>
                  <a:pt x="2189" y="1147"/>
                  <a:pt x="2188" y="1154"/>
                </a:cubicBezTo>
                <a:cubicBezTo>
                  <a:pt x="2187" y="1159"/>
                  <a:pt x="2185" y="1163"/>
                  <a:pt x="2185" y="1168"/>
                </a:cubicBezTo>
                <a:cubicBezTo>
                  <a:pt x="2186" y="1172"/>
                  <a:pt x="2185" y="1176"/>
                  <a:pt x="2184" y="1179"/>
                </a:cubicBezTo>
                <a:cubicBezTo>
                  <a:pt x="2182" y="1186"/>
                  <a:pt x="2180" y="1193"/>
                  <a:pt x="2180" y="1200"/>
                </a:cubicBezTo>
                <a:cubicBezTo>
                  <a:pt x="2181" y="1204"/>
                  <a:pt x="2182" y="1208"/>
                  <a:pt x="2181" y="1212"/>
                </a:cubicBezTo>
                <a:cubicBezTo>
                  <a:pt x="2181" y="1214"/>
                  <a:pt x="2182" y="1214"/>
                  <a:pt x="2184" y="1215"/>
                </a:cubicBezTo>
                <a:cubicBezTo>
                  <a:pt x="2185" y="1215"/>
                  <a:pt x="2186" y="1214"/>
                  <a:pt x="2186" y="1212"/>
                </a:cubicBezTo>
                <a:cubicBezTo>
                  <a:pt x="2186" y="1210"/>
                  <a:pt x="2186" y="1207"/>
                  <a:pt x="2186" y="1205"/>
                </a:cubicBezTo>
                <a:cubicBezTo>
                  <a:pt x="2189" y="1191"/>
                  <a:pt x="2193" y="1178"/>
                  <a:pt x="2195" y="1164"/>
                </a:cubicBezTo>
                <a:cubicBezTo>
                  <a:pt x="2197" y="1151"/>
                  <a:pt x="2198" y="1139"/>
                  <a:pt x="2195" y="1128"/>
                </a:cubicBezTo>
                <a:cubicBezTo>
                  <a:pt x="2193" y="1120"/>
                  <a:pt x="2192" y="1112"/>
                  <a:pt x="2192" y="1104"/>
                </a:cubicBezTo>
                <a:cubicBezTo>
                  <a:pt x="2192" y="1096"/>
                  <a:pt x="2193" y="1087"/>
                  <a:pt x="2191" y="1079"/>
                </a:cubicBezTo>
                <a:cubicBezTo>
                  <a:pt x="2190" y="1074"/>
                  <a:pt x="2191" y="1068"/>
                  <a:pt x="2193" y="1063"/>
                </a:cubicBezTo>
                <a:cubicBezTo>
                  <a:pt x="2193" y="1062"/>
                  <a:pt x="2193" y="1061"/>
                  <a:pt x="2193" y="1060"/>
                </a:cubicBezTo>
                <a:cubicBezTo>
                  <a:pt x="2194" y="1044"/>
                  <a:pt x="2193" y="1028"/>
                  <a:pt x="2191" y="1013"/>
                </a:cubicBezTo>
                <a:cubicBezTo>
                  <a:pt x="2190" y="1003"/>
                  <a:pt x="2187" y="993"/>
                  <a:pt x="2183" y="984"/>
                </a:cubicBezTo>
                <a:cubicBezTo>
                  <a:pt x="2178" y="976"/>
                  <a:pt x="2175" y="967"/>
                  <a:pt x="2171" y="958"/>
                </a:cubicBezTo>
                <a:cubicBezTo>
                  <a:pt x="2169" y="952"/>
                  <a:pt x="2166" y="947"/>
                  <a:pt x="2165" y="941"/>
                </a:cubicBezTo>
                <a:cubicBezTo>
                  <a:pt x="2164" y="935"/>
                  <a:pt x="2166" y="928"/>
                  <a:pt x="2167" y="922"/>
                </a:cubicBezTo>
                <a:cubicBezTo>
                  <a:pt x="2169" y="924"/>
                  <a:pt x="2168" y="926"/>
                  <a:pt x="2170" y="928"/>
                </a:cubicBezTo>
                <a:cubicBezTo>
                  <a:pt x="2176" y="938"/>
                  <a:pt x="2178" y="949"/>
                  <a:pt x="2183" y="960"/>
                </a:cubicBezTo>
                <a:cubicBezTo>
                  <a:pt x="2185" y="964"/>
                  <a:pt x="2186" y="970"/>
                  <a:pt x="2188" y="974"/>
                </a:cubicBezTo>
                <a:cubicBezTo>
                  <a:pt x="2196" y="989"/>
                  <a:pt x="2201" y="1004"/>
                  <a:pt x="2203" y="1020"/>
                </a:cubicBezTo>
                <a:cubicBezTo>
                  <a:pt x="2203" y="1023"/>
                  <a:pt x="2204" y="1026"/>
                  <a:pt x="2205" y="1028"/>
                </a:cubicBezTo>
                <a:cubicBezTo>
                  <a:pt x="2205" y="1029"/>
                  <a:pt x="2206" y="1031"/>
                  <a:pt x="2208" y="1031"/>
                </a:cubicBezTo>
                <a:cubicBezTo>
                  <a:pt x="2209" y="1031"/>
                  <a:pt x="2210" y="1030"/>
                  <a:pt x="2210" y="1029"/>
                </a:cubicBezTo>
                <a:cubicBezTo>
                  <a:pt x="2210" y="1024"/>
                  <a:pt x="2212" y="1020"/>
                  <a:pt x="2211" y="1016"/>
                </a:cubicBezTo>
                <a:cubicBezTo>
                  <a:pt x="2208" y="1002"/>
                  <a:pt x="2204" y="988"/>
                  <a:pt x="2197" y="975"/>
                </a:cubicBezTo>
                <a:cubicBezTo>
                  <a:pt x="2193" y="967"/>
                  <a:pt x="2191" y="958"/>
                  <a:pt x="2188" y="950"/>
                </a:cubicBezTo>
                <a:cubicBezTo>
                  <a:pt x="2185" y="945"/>
                  <a:pt x="2184" y="938"/>
                  <a:pt x="2181" y="933"/>
                </a:cubicBezTo>
                <a:cubicBezTo>
                  <a:pt x="2177" y="928"/>
                  <a:pt x="2175" y="921"/>
                  <a:pt x="2174" y="915"/>
                </a:cubicBezTo>
                <a:cubicBezTo>
                  <a:pt x="2173" y="913"/>
                  <a:pt x="2171" y="911"/>
                  <a:pt x="2172" y="910"/>
                </a:cubicBezTo>
                <a:cubicBezTo>
                  <a:pt x="2173" y="907"/>
                  <a:pt x="2171" y="906"/>
                  <a:pt x="2169" y="906"/>
                </a:cubicBezTo>
                <a:cubicBezTo>
                  <a:pt x="2167" y="906"/>
                  <a:pt x="2167" y="905"/>
                  <a:pt x="2167" y="903"/>
                </a:cubicBezTo>
                <a:cubicBezTo>
                  <a:pt x="2167" y="901"/>
                  <a:pt x="2167" y="898"/>
                  <a:pt x="2167" y="895"/>
                </a:cubicBezTo>
                <a:cubicBezTo>
                  <a:pt x="2166" y="887"/>
                  <a:pt x="2167" y="878"/>
                  <a:pt x="2166" y="869"/>
                </a:cubicBezTo>
                <a:cubicBezTo>
                  <a:pt x="2168" y="870"/>
                  <a:pt x="2167" y="871"/>
                  <a:pt x="2168" y="872"/>
                </a:cubicBezTo>
                <a:cubicBezTo>
                  <a:pt x="2171" y="881"/>
                  <a:pt x="2175" y="889"/>
                  <a:pt x="2180" y="896"/>
                </a:cubicBezTo>
                <a:cubicBezTo>
                  <a:pt x="2184" y="900"/>
                  <a:pt x="2184" y="906"/>
                  <a:pt x="2186" y="911"/>
                </a:cubicBezTo>
                <a:cubicBezTo>
                  <a:pt x="2188" y="914"/>
                  <a:pt x="2189" y="918"/>
                  <a:pt x="2192" y="921"/>
                </a:cubicBezTo>
                <a:cubicBezTo>
                  <a:pt x="2199" y="928"/>
                  <a:pt x="2203" y="937"/>
                  <a:pt x="2205" y="946"/>
                </a:cubicBezTo>
                <a:cubicBezTo>
                  <a:pt x="2207" y="957"/>
                  <a:pt x="2206" y="968"/>
                  <a:pt x="2207" y="979"/>
                </a:cubicBezTo>
                <a:cubicBezTo>
                  <a:pt x="2209" y="988"/>
                  <a:pt x="2210" y="996"/>
                  <a:pt x="2215" y="1003"/>
                </a:cubicBezTo>
                <a:cubicBezTo>
                  <a:pt x="2217" y="1006"/>
                  <a:pt x="2221" y="1009"/>
                  <a:pt x="2222" y="1013"/>
                </a:cubicBezTo>
                <a:cubicBezTo>
                  <a:pt x="2225" y="1026"/>
                  <a:pt x="2226" y="1038"/>
                  <a:pt x="2221" y="1051"/>
                </a:cubicBezTo>
                <a:cubicBezTo>
                  <a:pt x="2221" y="1053"/>
                  <a:pt x="2220" y="1055"/>
                  <a:pt x="2220" y="1056"/>
                </a:cubicBezTo>
                <a:cubicBezTo>
                  <a:pt x="2219" y="1064"/>
                  <a:pt x="2218" y="1071"/>
                  <a:pt x="2216" y="1079"/>
                </a:cubicBezTo>
                <a:cubicBezTo>
                  <a:pt x="2214" y="1090"/>
                  <a:pt x="2214" y="1100"/>
                  <a:pt x="2217" y="1110"/>
                </a:cubicBezTo>
                <a:cubicBezTo>
                  <a:pt x="2219" y="1117"/>
                  <a:pt x="2223" y="1124"/>
                  <a:pt x="2223" y="1131"/>
                </a:cubicBezTo>
                <a:cubicBezTo>
                  <a:pt x="2224" y="1136"/>
                  <a:pt x="2224" y="1141"/>
                  <a:pt x="2224" y="1146"/>
                </a:cubicBezTo>
                <a:cubicBezTo>
                  <a:pt x="2223" y="1153"/>
                  <a:pt x="2219" y="1160"/>
                  <a:pt x="2219" y="1168"/>
                </a:cubicBezTo>
                <a:cubicBezTo>
                  <a:pt x="2219" y="1173"/>
                  <a:pt x="2218" y="1178"/>
                  <a:pt x="2219" y="1183"/>
                </a:cubicBezTo>
                <a:cubicBezTo>
                  <a:pt x="2220" y="1186"/>
                  <a:pt x="2222" y="1186"/>
                  <a:pt x="2224" y="1185"/>
                </a:cubicBezTo>
                <a:cubicBezTo>
                  <a:pt x="2226" y="1184"/>
                  <a:pt x="2226" y="1183"/>
                  <a:pt x="2225" y="1181"/>
                </a:cubicBezTo>
                <a:cubicBezTo>
                  <a:pt x="2224" y="1180"/>
                  <a:pt x="2224" y="1179"/>
                  <a:pt x="2225" y="1178"/>
                </a:cubicBezTo>
                <a:cubicBezTo>
                  <a:pt x="2227" y="1171"/>
                  <a:pt x="2228" y="1164"/>
                  <a:pt x="2231" y="1158"/>
                </a:cubicBezTo>
                <a:cubicBezTo>
                  <a:pt x="2233" y="1152"/>
                  <a:pt x="2234" y="1146"/>
                  <a:pt x="2234" y="1141"/>
                </a:cubicBezTo>
                <a:cubicBezTo>
                  <a:pt x="2234" y="1131"/>
                  <a:pt x="2232" y="1121"/>
                  <a:pt x="2228" y="1112"/>
                </a:cubicBezTo>
                <a:cubicBezTo>
                  <a:pt x="2225" y="1104"/>
                  <a:pt x="2224" y="1096"/>
                  <a:pt x="2225" y="1087"/>
                </a:cubicBezTo>
                <a:cubicBezTo>
                  <a:pt x="2225" y="1085"/>
                  <a:pt x="2226" y="1082"/>
                  <a:pt x="2226" y="1080"/>
                </a:cubicBezTo>
                <a:cubicBezTo>
                  <a:pt x="2228" y="1069"/>
                  <a:pt x="2228" y="1059"/>
                  <a:pt x="2233" y="1049"/>
                </a:cubicBezTo>
                <a:cubicBezTo>
                  <a:pt x="2234" y="1048"/>
                  <a:pt x="2234" y="1046"/>
                  <a:pt x="2234" y="1045"/>
                </a:cubicBezTo>
                <a:cubicBezTo>
                  <a:pt x="2234" y="1038"/>
                  <a:pt x="2234" y="1031"/>
                  <a:pt x="2234" y="1024"/>
                </a:cubicBezTo>
                <a:cubicBezTo>
                  <a:pt x="2233" y="1018"/>
                  <a:pt x="2233" y="1011"/>
                  <a:pt x="2229" y="1007"/>
                </a:cubicBezTo>
                <a:cubicBezTo>
                  <a:pt x="2225" y="1002"/>
                  <a:pt x="2224" y="998"/>
                  <a:pt x="2223" y="992"/>
                </a:cubicBezTo>
                <a:cubicBezTo>
                  <a:pt x="2223" y="989"/>
                  <a:pt x="2222" y="986"/>
                  <a:pt x="2222" y="982"/>
                </a:cubicBezTo>
                <a:cubicBezTo>
                  <a:pt x="2219" y="972"/>
                  <a:pt x="2217" y="962"/>
                  <a:pt x="2215" y="952"/>
                </a:cubicBezTo>
                <a:cubicBezTo>
                  <a:pt x="2212" y="938"/>
                  <a:pt x="2209" y="924"/>
                  <a:pt x="2202" y="911"/>
                </a:cubicBezTo>
                <a:cubicBezTo>
                  <a:pt x="2201" y="910"/>
                  <a:pt x="2201" y="910"/>
                  <a:pt x="2201" y="909"/>
                </a:cubicBezTo>
                <a:cubicBezTo>
                  <a:pt x="2196" y="904"/>
                  <a:pt x="2192" y="899"/>
                  <a:pt x="2190" y="893"/>
                </a:cubicBezTo>
                <a:cubicBezTo>
                  <a:pt x="2187" y="884"/>
                  <a:pt x="2184" y="876"/>
                  <a:pt x="2180" y="868"/>
                </a:cubicBezTo>
                <a:cubicBezTo>
                  <a:pt x="2178" y="863"/>
                  <a:pt x="2177" y="858"/>
                  <a:pt x="2177" y="853"/>
                </a:cubicBezTo>
                <a:cubicBezTo>
                  <a:pt x="2176" y="846"/>
                  <a:pt x="2176" y="838"/>
                  <a:pt x="2175" y="831"/>
                </a:cubicBezTo>
                <a:cubicBezTo>
                  <a:pt x="2174" y="829"/>
                  <a:pt x="2175" y="829"/>
                  <a:pt x="2175" y="828"/>
                </a:cubicBezTo>
                <a:cubicBezTo>
                  <a:pt x="2177" y="825"/>
                  <a:pt x="2179" y="821"/>
                  <a:pt x="2178" y="818"/>
                </a:cubicBezTo>
                <a:cubicBezTo>
                  <a:pt x="2177" y="816"/>
                  <a:pt x="2178" y="815"/>
                  <a:pt x="2179" y="813"/>
                </a:cubicBezTo>
                <a:cubicBezTo>
                  <a:pt x="2180" y="811"/>
                  <a:pt x="2181" y="810"/>
                  <a:pt x="2183" y="808"/>
                </a:cubicBezTo>
                <a:cubicBezTo>
                  <a:pt x="2183" y="807"/>
                  <a:pt x="2184" y="806"/>
                  <a:pt x="2185" y="805"/>
                </a:cubicBezTo>
                <a:cubicBezTo>
                  <a:pt x="2186" y="801"/>
                  <a:pt x="2188" y="798"/>
                  <a:pt x="2190" y="794"/>
                </a:cubicBezTo>
                <a:cubicBezTo>
                  <a:pt x="2191" y="790"/>
                  <a:pt x="2193" y="786"/>
                  <a:pt x="2195" y="782"/>
                </a:cubicBezTo>
                <a:cubicBezTo>
                  <a:pt x="2197" y="777"/>
                  <a:pt x="2200" y="771"/>
                  <a:pt x="2199" y="764"/>
                </a:cubicBezTo>
                <a:cubicBezTo>
                  <a:pt x="2199" y="761"/>
                  <a:pt x="2198" y="758"/>
                  <a:pt x="2198" y="755"/>
                </a:cubicBezTo>
                <a:cubicBezTo>
                  <a:pt x="2195" y="740"/>
                  <a:pt x="2194" y="725"/>
                  <a:pt x="2193" y="710"/>
                </a:cubicBezTo>
                <a:cubicBezTo>
                  <a:pt x="2199" y="720"/>
                  <a:pt x="2201" y="732"/>
                  <a:pt x="2202" y="743"/>
                </a:cubicBezTo>
                <a:cubicBezTo>
                  <a:pt x="2203" y="745"/>
                  <a:pt x="2203" y="746"/>
                  <a:pt x="2203" y="747"/>
                </a:cubicBezTo>
                <a:cubicBezTo>
                  <a:pt x="2204" y="752"/>
                  <a:pt x="2204" y="756"/>
                  <a:pt x="2203" y="761"/>
                </a:cubicBezTo>
                <a:cubicBezTo>
                  <a:pt x="2202" y="768"/>
                  <a:pt x="2200" y="775"/>
                  <a:pt x="2200" y="782"/>
                </a:cubicBezTo>
                <a:cubicBezTo>
                  <a:pt x="2200" y="782"/>
                  <a:pt x="2200" y="783"/>
                  <a:pt x="2200" y="784"/>
                </a:cubicBezTo>
                <a:cubicBezTo>
                  <a:pt x="2200" y="789"/>
                  <a:pt x="2200" y="793"/>
                  <a:pt x="2200" y="798"/>
                </a:cubicBezTo>
                <a:cubicBezTo>
                  <a:pt x="2201" y="814"/>
                  <a:pt x="2199" y="831"/>
                  <a:pt x="2202" y="847"/>
                </a:cubicBezTo>
                <a:cubicBezTo>
                  <a:pt x="2202" y="848"/>
                  <a:pt x="2202" y="849"/>
                  <a:pt x="2203" y="850"/>
                </a:cubicBezTo>
                <a:cubicBezTo>
                  <a:pt x="2203" y="852"/>
                  <a:pt x="2203" y="853"/>
                  <a:pt x="2204" y="855"/>
                </a:cubicBezTo>
                <a:cubicBezTo>
                  <a:pt x="2204" y="858"/>
                  <a:pt x="2205" y="862"/>
                  <a:pt x="2207" y="865"/>
                </a:cubicBezTo>
                <a:cubicBezTo>
                  <a:pt x="2209" y="869"/>
                  <a:pt x="2212" y="873"/>
                  <a:pt x="2213" y="877"/>
                </a:cubicBezTo>
                <a:cubicBezTo>
                  <a:pt x="2215" y="880"/>
                  <a:pt x="2216" y="882"/>
                  <a:pt x="2217" y="884"/>
                </a:cubicBezTo>
                <a:cubicBezTo>
                  <a:pt x="2221" y="890"/>
                  <a:pt x="2222" y="897"/>
                  <a:pt x="2224" y="904"/>
                </a:cubicBezTo>
                <a:cubicBezTo>
                  <a:pt x="2225" y="905"/>
                  <a:pt x="2226" y="907"/>
                  <a:pt x="2227" y="908"/>
                </a:cubicBezTo>
                <a:cubicBezTo>
                  <a:pt x="2229" y="911"/>
                  <a:pt x="2231" y="914"/>
                  <a:pt x="2230" y="918"/>
                </a:cubicBezTo>
                <a:cubicBezTo>
                  <a:pt x="2230" y="920"/>
                  <a:pt x="2230" y="921"/>
                  <a:pt x="2232" y="921"/>
                </a:cubicBezTo>
                <a:cubicBezTo>
                  <a:pt x="2234" y="921"/>
                  <a:pt x="2234" y="920"/>
                  <a:pt x="2234" y="919"/>
                </a:cubicBezTo>
                <a:cubicBezTo>
                  <a:pt x="2235" y="916"/>
                  <a:pt x="2235" y="914"/>
                  <a:pt x="2234" y="912"/>
                </a:cubicBezTo>
                <a:cubicBezTo>
                  <a:pt x="2230" y="896"/>
                  <a:pt x="2224" y="880"/>
                  <a:pt x="2216" y="865"/>
                </a:cubicBezTo>
                <a:cubicBezTo>
                  <a:pt x="2210" y="855"/>
                  <a:pt x="2209" y="844"/>
                  <a:pt x="2208" y="832"/>
                </a:cubicBezTo>
                <a:cubicBezTo>
                  <a:pt x="2208" y="815"/>
                  <a:pt x="2208" y="798"/>
                  <a:pt x="2209" y="781"/>
                </a:cubicBezTo>
                <a:cubicBezTo>
                  <a:pt x="2209" y="777"/>
                  <a:pt x="2209" y="773"/>
                  <a:pt x="2210" y="769"/>
                </a:cubicBezTo>
                <a:cubicBezTo>
                  <a:pt x="2211" y="762"/>
                  <a:pt x="2213" y="755"/>
                  <a:pt x="2212" y="747"/>
                </a:cubicBezTo>
                <a:cubicBezTo>
                  <a:pt x="2211" y="744"/>
                  <a:pt x="2211" y="741"/>
                  <a:pt x="2210" y="738"/>
                </a:cubicBezTo>
                <a:cubicBezTo>
                  <a:pt x="2208" y="724"/>
                  <a:pt x="2206" y="711"/>
                  <a:pt x="2196" y="700"/>
                </a:cubicBezTo>
                <a:cubicBezTo>
                  <a:pt x="2194" y="698"/>
                  <a:pt x="2193" y="696"/>
                  <a:pt x="2193" y="693"/>
                </a:cubicBezTo>
                <a:cubicBezTo>
                  <a:pt x="2194" y="681"/>
                  <a:pt x="2193" y="670"/>
                  <a:pt x="2185" y="660"/>
                </a:cubicBezTo>
                <a:cubicBezTo>
                  <a:pt x="2182" y="656"/>
                  <a:pt x="2178" y="652"/>
                  <a:pt x="2176" y="648"/>
                </a:cubicBezTo>
                <a:cubicBezTo>
                  <a:pt x="2173" y="641"/>
                  <a:pt x="2169" y="636"/>
                  <a:pt x="2165" y="630"/>
                </a:cubicBezTo>
                <a:cubicBezTo>
                  <a:pt x="2160" y="625"/>
                  <a:pt x="2158" y="619"/>
                  <a:pt x="2157" y="612"/>
                </a:cubicBezTo>
                <a:cubicBezTo>
                  <a:pt x="2160" y="616"/>
                  <a:pt x="2163" y="620"/>
                  <a:pt x="2165" y="623"/>
                </a:cubicBezTo>
                <a:cubicBezTo>
                  <a:pt x="2170" y="631"/>
                  <a:pt x="2175" y="637"/>
                  <a:pt x="2182" y="642"/>
                </a:cubicBezTo>
                <a:cubicBezTo>
                  <a:pt x="2186" y="645"/>
                  <a:pt x="2190" y="649"/>
                  <a:pt x="2192" y="653"/>
                </a:cubicBezTo>
                <a:cubicBezTo>
                  <a:pt x="2196" y="658"/>
                  <a:pt x="2199" y="664"/>
                  <a:pt x="2204" y="668"/>
                </a:cubicBezTo>
                <a:cubicBezTo>
                  <a:pt x="2209" y="673"/>
                  <a:pt x="2215" y="678"/>
                  <a:pt x="2220" y="683"/>
                </a:cubicBezTo>
                <a:cubicBezTo>
                  <a:pt x="2222" y="686"/>
                  <a:pt x="2226" y="688"/>
                  <a:pt x="2229" y="690"/>
                </a:cubicBezTo>
                <a:cubicBezTo>
                  <a:pt x="2236" y="694"/>
                  <a:pt x="2244" y="699"/>
                  <a:pt x="2251" y="703"/>
                </a:cubicBezTo>
                <a:cubicBezTo>
                  <a:pt x="2253" y="705"/>
                  <a:pt x="2254" y="706"/>
                  <a:pt x="2253" y="709"/>
                </a:cubicBezTo>
                <a:cubicBezTo>
                  <a:pt x="2252" y="713"/>
                  <a:pt x="2251" y="716"/>
                  <a:pt x="2250" y="720"/>
                </a:cubicBezTo>
                <a:cubicBezTo>
                  <a:pt x="2250" y="721"/>
                  <a:pt x="2249" y="721"/>
                  <a:pt x="2249" y="722"/>
                </a:cubicBezTo>
                <a:cubicBezTo>
                  <a:pt x="2247" y="728"/>
                  <a:pt x="2245" y="735"/>
                  <a:pt x="2241" y="741"/>
                </a:cubicBezTo>
                <a:cubicBezTo>
                  <a:pt x="2239" y="745"/>
                  <a:pt x="2238" y="750"/>
                  <a:pt x="2237" y="754"/>
                </a:cubicBezTo>
                <a:cubicBezTo>
                  <a:pt x="2236" y="761"/>
                  <a:pt x="2236" y="767"/>
                  <a:pt x="2235" y="773"/>
                </a:cubicBezTo>
                <a:cubicBezTo>
                  <a:pt x="2235" y="779"/>
                  <a:pt x="2233" y="784"/>
                  <a:pt x="2235" y="790"/>
                </a:cubicBezTo>
                <a:cubicBezTo>
                  <a:pt x="2237" y="800"/>
                  <a:pt x="2239" y="809"/>
                  <a:pt x="2242" y="819"/>
                </a:cubicBezTo>
                <a:cubicBezTo>
                  <a:pt x="2244" y="824"/>
                  <a:pt x="2246" y="830"/>
                  <a:pt x="2246" y="835"/>
                </a:cubicBezTo>
                <a:cubicBezTo>
                  <a:pt x="2245" y="840"/>
                  <a:pt x="2244" y="845"/>
                  <a:pt x="2245" y="850"/>
                </a:cubicBezTo>
                <a:cubicBezTo>
                  <a:pt x="2246" y="856"/>
                  <a:pt x="2246" y="861"/>
                  <a:pt x="2244" y="867"/>
                </a:cubicBezTo>
                <a:cubicBezTo>
                  <a:pt x="2243" y="868"/>
                  <a:pt x="2244" y="870"/>
                  <a:pt x="2246" y="870"/>
                </a:cubicBezTo>
                <a:cubicBezTo>
                  <a:pt x="2248" y="871"/>
                  <a:pt x="2249" y="870"/>
                  <a:pt x="2249" y="868"/>
                </a:cubicBezTo>
                <a:cubicBezTo>
                  <a:pt x="2250" y="866"/>
                  <a:pt x="2250" y="864"/>
                  <a:pt x="2251" y="862"/>
                </a:cubicBezTo>
                <a:cubicBezTo>
                  <a:pt x="2251" y="857"/>
                  <a:pt x="2253" y="852"/>
                  <a:pt x="2254" y="847"/>
                </a:cubicBezTo>
                <a:cubicBezTo>
                  <a:pt x="2256" y="842"/>
                  <a:pt x="2255" y="836"/>
                  <a:pt x="2255" y="830"/>
                </a:cubicBezTo>
                <a:cubicBezTo>
                  <a:pt x="2256" y="832"/>
                  <a:pt x="2257" y="833"/>
                  <a:pt x="2258" y="835"/>
                </a:cubicBezTo>
                <a:cubicBezTo>
                  <a:pt x="2262" y="841"/>
                  <a:pt x="2264" y="847"/>
                  <a:pt x="2266" y="854"/>
                </a:cubicBezTo>
                <a:cubicBezTo>
                  <a:pt x="2271" y="863"/>
                  <a:pt x="2273" y="873"/>
                  <a:pt x="2270" y="883"/>
                </a:cubicBezTo>
                <a:cubicBezTo>
                  <a:pt x="2268" y="894"/>
                  <a:pt x="2265" y="905"/>
                  <a:pt x="2261" y="915"/>
                </a:cubicBezTo>
                <a:cubicBezTo>
                  <a:pt x="2261" y="916"/>
                  <a:pt x="2260" y="916"/>
                  <a:pt x="2260" y="916"/>
                </a:cubicBezTo>
                <a:cubicBezTo>
                  <a:pt x="2257" y="923"/>
                  <a:pt x="2254" y="930"/>
                  <a:pt x="2252" y="937"/>
                </a:cubicBezTo>
                <a:cubicBezTo>
                  <a:pt x="2249" y="947"/>
                  <a:pt x="2246" y="956"/>
                  <a:pt x="2242" y="966"/>
                </a:cubicBezTo>
                <a:cubicBezTo>
                  <a:pt x="2240" y="973"/>
                  <a:pt x="2237" y="979"/>
                  <a:pt x="2240" y="987"/>
                </a:cubicBezTo>
                <a:cubicBezTo>
                  <a:pt x="2241" y="987"/>
                  <a:pt x="2241" y="988"/>
                  <a:pt x="2241" y="989"/>
                </a:cubicBezTo>
                <a:cubicBezTo>
                  <a:pt x="2243" y="995"/>
                  <a:pt x="2244" y="1000"/>
                  <a:pt x="2244" y="1006"/>
                </a:cubicBezTo>
                <a:cubicBezTo>
                  <a:pt x="2244" y="1012"/>
                  <a:pt x="2245" y="1018"/>
                  <a:pt x="2248" y="1022"/>
                </a:cubicBezTo>
                <a:cubicBezTo>
                  <a:pt x="2250" y="1025"/>
                  <a:pt x="2250" y="1028"/>
                  <a:pt x="2251" y="1031"/>
                </a:cubicBezTo>
                <a:cubicBezTo>
                  <a:pt x="2251" y="1035"/>
                  <a:pt x="2250" y="1039"/>
                  <a:pt x="2251" y="1043"/>
                </a:cubicBezTo>
                <a:cubicBezTo>
                  <a:pt x="2252" y="1044"/>
                  <a:pt x="2253" y="1046"/>
                  <a:pt x="2252" y="1047"/>
                </a:cubicBezTo>
                <a:cubicBezTo>
                  <a:pt x="2252" y="1049"/>
                  <a:pt x="2252" y="1050"/>
                  <a:pt x="2254" y="1051"/>
                </a:cubicBezTo>
                <a:cubicBezTo>
                  <a:pt x="2255" y="1051"/>
                  <a:pt x="2257" y="1051"/>
                  <a:pt x="2258" y="1049"/>
                </a:cubicBezTo>
                <a:cubicBezTo>
                  <a:pt x="2259" y="1046"/>
                  <a:pt x="2260" y="1042"/>
                  <a:pt x="2260" y="1039"/>
                </a:cubicBezTo>
                <a:cubicBezTo>
                  <a:pt x="2261" y="1033"/>
                  <a:pt x="2262" y="1026"/>
                  <a:pt x="2258" y="1020"/>
                </a:cubicBezTo>
                <a:cubicBezTo>
                  <a:pt x="2255" y="1016"/>
                  <a:pt x="2255" y="1011"/>
                  <a:pt x="2254" y="1007"/>
                </a:cubicBezTo>
                <a:cubicBezTo>
                  <a:pt x="2254" y="1001"/>
                  <a:pt x="2253" y="996"/>
                  <a:pt x="2252" y="991"/>
                </a:cubicBezTo>
                <a:cubicBezTo>
                  <a:pt x="2251" y="986"/>
                  <a:pt x="2248" y="982"/>
                  <a:pt x="2249" y="977"/>
                </a:cubicBezTo>
                <a:cubicBezTo>
                  <a:pt x="2251" y="971"/>
                  <a:pt x="2253" y="965"/>
                  <a:pt x="2255" y="959"/>
                </a:cubicBezTo>
                <a:cubicBezTo>
                  <a:pt x="2257" y="955"/>
                  <a:pt x="2258" y="951"/>
                  <a:pt x="2259" y="948"/>
                </a:cubicBezTo>
                <a:cubicBezTo>
                  <a:pt x="2261" y="940"/>
                  <a:pt x="2263" y="932"/>
                  <a:pt x="2266" y="925"/>
                </a:cubicBezTo>
                <a:cubicBezTo>
                  <a:pt x="2272" y="914"/>
                  <a:pt x="2277" y="902"/>
                  <a:pt x="2279" y="890"/>
                </a:cubicBezTo>
                <a:cubicBezTo>
                  <a:pt x="2280" y="882"/>
                  <a:pt x="2282" y="875"/>
                  <a:pt x="2281" y="868"/>
                </a:cubicBezTo>
                <a:cubicBezTo>
                  <a:pt x="2278" y="855"/>
                  <a:pt x="2273" y="843"/>
                  <a:pt x="2266" y="832"/>
                </a:cubicBezTo>
                <a:cubicBezTo>
                  <a:pt x="2262" y="826"/>
                  <a:pt x="2259" y="820"/>
                  <a:pt x="2258" y="813"/>
                </a:cubicBezTo>
                <a:cubicBezTo>
                  <a:pt x="2257" y="807"/>
                  <a:pt x="2255" y="803"/>
                  <a:pt x="2251" y="799"/>
                </a:cubicBezTo>
                <a:cubicBezTo>
                  <a:pt x="2249" y="798"/>
                  <a:pt x="2249" y="797"/>
                  <a:pt x="2249" y="795"/>
                </a:cubicBezTo>
                <a:cubicBezTo>
                  <a:pt x="2248" y="790"/>
                  <a:pt x="2248" y="786"/>
                  <a:pt x="2247" y="781"/>
                </a:cubicBezTo>
                <a:cubicBezTo>
                  <a:pt x="2245" y="771"/>
                  <a:pt x="2245" y="761"/>
                  <a:pt x="2248" y="751"/>
                </a:cubicBezTo>
                <a:cubicBezTo>
                  <a:pt x="2251" y="740"/>
                  <a:pt x="2256" y="731"/>
                  <a:pt x="2259" y="720"/>
                </a:cubicBezTo>
                <a:cubicBezTo>
                  <a:pt x="2259" y="720"/>
                  <a:pt x="2259" y="719"/>
                  <a:pt x="2260" y="719"/>
                </a:cubicBezTo>
                <a:cubicBezTo>
                  <a:pt x="2260" y="717"/>
                  <a:pt x="2260" y="716"/>
                  <a:pt x="2261" y="714"/>
                </a:cubicBezTo>
                <a:cubicBezTo>
                  <a:pt x="2261" y="713"/>
                  <a:pt x="2262" y="714"/>
                  <a:pt x="2262" y="714"/>
                </a:cubicBezTo>
                <a:cubicBezTo>
                  <a:pt x="2263" y="715"/>
                  <a:pt x="2264" y="716"/>
                  <a:pt x="2265" y="717"/>
                </a:cubicBezTo>
                <a:cubicBezTo>
                  <a:pt x="2267" y="719"/>
                  <a:pt x="2269" y="721"/>
                  <a:pt x="2271" y="722"/>
                </a:cubicBezTo>
                <a:cubicBezTo>
                  <a:pt x="2272" y="724"/>
                  <a:pt x="2274" y="725"/>
                  <a:pt x="2275" y="727"/>
                </a:cubicBezTo>
                <a:cubicBezTo>
                  <a:pt x="2279" y="731"/>
                  <a:pt x="2282" y="737"/>
                  <a:pt x="2284" y="743"/>
                </a:cubicBezTo>
                <a:cubicBezTo>
                  <a:pt x="2285" y="747"/>
                  <a:pt x="2286" y="751"/>
                  <a:pt x="2288" y="755"/>
                </a:cubicBezTo>
                <a:cubicBezTo>
                  <a:pt x="2290" y="758"/>
                  <a:pt x="2292" y="762"/>
                  <a:pt x="2295" y="765"/>
                </a:cubicBezTo>
                <a:cubicBezTo>
                  <a:pt x="2296" y="766"/>
                  <a:pt x="2298" y="768"/>
                  <a:pt x="2300" y="769"/>
                </a:cubicBezTo>
                <a:cubicBezTo>
                  <a:pt x="2303" y="772"/>
                  <a:pt x="2306" y="775"/>
                  <a:pt x="2308" y="778"/>
                </a:cubicBezTo>
                <a:cubicBezTo>
                  <a:pt x="2308" y="780"/>
                  <a:pt x="2306" y="783"/>
                  <a:pt x="2305" y="785"/>
                </a:cubicBezTo>
                <a:cubicBezTo>
                  <a:pt x="2300" y="799"/>
                  <a:pt x="2298" y="813"/>
                  <a:pt x="2295" y="827"/>
                </a:cubicBezTo>
                <a:cubicBezTo>
                  <a:pt x="2293" y="834"/>
                  <a:pt x="2293" y="841"/>
                  <a:pt x="2294" y="849"/>
                </a:cubicBezTo>
                <a:cubicBezTo>
                  <a:pt x="2295" y="855"/>
                  <a:pt x="2296" y="861"/>
                  <a:pt x="2296" y="867"/>
                </a:cubicBezTo>
                <a:cubicBezTo>
                  <a:pt x="2296" y="874"/>
                  <a:pt x="2296" y="881"/>
                  <a:pt x="2296" y="888"/>
                </a:cubicBezTo>
                <a:cubicBezTo>
                  <a:pt x="2296" y="891"/>
                  <a:pt x="2295" y="893"/>
                  <a:pt x="2294" y="896"/>
                </a:cubicBezTo>
                <a:cubicBezTo>
                  <a:pt x="2292" y="905"/>
                  <a:pt x="2288" y="913"/>
                  <a:pt x="2285" y="921"/>
                </a:cubicBezTo>
                <a:cubicBezTo>
                  <a:pt x="2282" y="930"/>
                  <a:pt x="2277" y="939"/>
                  <a:pt x="2272" y="947"/>
                </a:cubicBezTo>
                <a:cubicBezTo>
                  <a:pt x="2272" y="947"/>
                  <a:pt x="2272" y="947"/>
                  <a:pt x="2272" y="947"/>
                </a:cubicBezTo>
                <a:cubicBezTo>
                  <a:pt x="2272" y="948"/>
                  <a:pt x="2272" y="949"/>
                  <a:pt x="2272" y="949"/>
                </a:cubicBezTo>
                <a:cubicBezTo>
                  <a:pt x="2269" y="957"/>
                  <a:pt x="2265" y="964"/>
                  <a:pt x="2265" y="972"/>
                </a:cubicBezTo>
                <a:cubicBezTo>
                  <a:pt x="2265" y="974"/>
                  <a:pt x="2264" y="975"/>
                  <a:pt x="2266" y="976"/>
                </a:cubicBezTo>
                <a:cubicBezTo>
                  <a:pt x="2268" y="977"/>
                  <a:pt x="2271" y="977"/>
                  <a:pt x="2272" y="979"/>
                </a:cubicBezTo>
                <a:cubicBezTo>
                  <a:pt x="2273" y="980"/>
                  <a:pt x="2273" y="981"/>
                  <a:pt x="2273" y="982"/>
                </a:cubicBezTo>
                <a:cubicBezTo>
                  <a:pt x="2274" y="983"/>
                  <a:pt x="2274" y="984"/>
                  <a:pt x="2275" y="984"/>
                </a:cubicBezTo>
                <a:cubicBezTo>
                  <a:pt x="2276" y="986"/>
                  <a:pt x="2278" y="987"/>
                  <a:pt x="2280" y="985"/>
                </a:cubicBezTo>
                <a:cubicBezTo>
                  <a:pt x="2281" y="984"/>
                  <a:pt x="2281" y="983"/>
                  <a:pt x="2279" y="981"/>
                </a:cubicBezTo>
                <a:cubicBezTo>
                  <a:pt x="2278" y="980"/>
                  <a:pt x="2278" y="979"/>
                  <a:pt x="2277" y="977"/>
                </a:cubicBezTo>
                <a:cubicBezTo>
                  <a:pt x="2273" y="973"/>
                  <a:pt x="2273" y="969"/>
                  <a:pt x="2278" y="965"/>
                </a:cubicBezTo>
                <a:cubicBezTo>
                  <a:pt x="2279" y="963"/>
                  <a:pt x="2281" y="962"/>
                  <a:pt x="2282" y="960"/>
                </a:cubicBezTo>
                <a:cubicBezTo>
                  <a:pt x="2285" y="955"/>
                  <a:pt x="2286" y="949"/>
                  <a:pt x="2289" y="944"/>
                </a:cubicBezTo>
                <a:cubicBezTo>
                  <a:pt x="2289" y="944"/>
                  <a:pt x="2289" y="943"/>
                  <a:pt x="2290" y="943"/>
                </a:cubicBezTo>
                <a:cubicBezTo>
                  <a:pt x="2294" y="934"/>
                  <a:pt x="2296" y="924"/>
                  <a:pt x="2300" y="916"/>
                </a:cubicBezTo>
                <a:cubicBezTo>
                  <a:pt x="2305" y="904"/>
                  <a:pt x="2306" y="892"/>
                  <a:pt x="2306" y="880"/>
                </a:cubicBezTo>
                <a:cubicBezTo>
                  <a:pt x="2306" y="871"/>
                  <a:pt x="2306" y="863"/>
                  <a:pt x="2305" y="854"/>
                </a:cubicBezTo>
                <a:cubicBezTo>
                  <a:pt x="2303" y="833"/>
                  <a:pt x="2307" y="813"/>
                  <a:pt x="2314" y="793"/>
                </a:cubicBezTo>
                <a:cubicBezTo>
                  <a:pt x="2315" y="793"/>
                  <a:pt x="2314" y="791"/>
                  <a:pt x="2315" y="791"/>
                </a:cubicBezTo>
                <a:cubicBezTo>
                  <a:pt x="2316" y="791"/>
                  <a:pt x="2317" y="792"/>
                  <a:pt x="2317" y="793"/>
                </a:cubicBezTo>
                <a:cubicBezTo>
                  <a:pt x="2321" y="801"/>
                  <a:pt x="2324" y="809"/>
                  <a:pt x="2325" y="818"/>
                </a:cubicBezTo>
                <a:cubicBezTo>
                  <a:pt x="2326" y="826"/>
                  <a:pt x="2325" y="834"/>
                  <a:pt x="2325" y="843"/>
                </a:cubicBezTo>
                <a:cubicBezTo>
                  <a:pt x="2326" y="853"/>
                  <a:pt x="2327" y="864"/>
                  <a:pt x="2327" y="875"/>
                </a:cubicBezTo>
                <a:cubicBezTo>
                  <a:pt x="2327" y="878"/>
                  <a:pt x="2327" y="881"/>
                  <a:pt x="2326" y="884"/>
                </a:cubicBezTo>
                <a:cubicBezTo>
                  <a:pt x="2318" y="899"/>
                  <a:pt x="2312" y="915"/>
                  <a:pt x="2306" y="930"/>
                </a:cubicBezTo>
                <a:cubicBezTo>
                  <a:pt x="2304" y="937"/>
                  <a:pt x="2301" y="944"/>
                  <a:pt x="2300" y="952"/>
                </a:cubicBezTo>
                <a:cubicBezTo>
                  <a:pt x="2300" y="962"/>
                  <a:pt x="2297" y="971"/>
                  <a:pt x="2297" y="981"/>
                </a:cubicBezTo>
                <a:cubicBezTo>
                  <a:pt x="2296" y="986"/>
                  <a:pt x="2296" y="991"/>
                  <a:pt x="2297" y="996"/>
                </a:cubicBezTo>
                <a:cubicBezTo>
                  <a:pt x="2298" y="1002"/>
                  <a:pt x="2299" y="1008"/>
                  <a:pt x="2300" y="1015"/>
                </a:cubicBezTo>
                <a:cubicBezTo>
                  <a:pt x="2301" y="1017"/>
                  <a:pt x="2300" y="1019"/>
                  <a:pt x="2298" y="1020"/>
                </a:cubicBezTo>
                <a:cubicBezTo>
                  <a:pt x="2297" y="1021"/>
                  <a:pt x="2295" y="1022"/>
                  <a:pt x="2294" y="1023"/>
                </a:cubicBezTo>
                <a:cubicBezTo>
                  <a:pt x="2292" y="1027"/>
                  <a:pt x="2288" y="1030"/>
                  <a:pt x="2285" y="1033"/>
                </a:cubicBezTo>
                <a:cubicBezTo>
                  <a:pt x="2277" y="1042"/>
                  <a:pt x="2271" y="1053"/>
                  <a:pt x="2263" y="1063"/>
                </a:cubicBezTo>
                <a:cubicBezTo>
                  <a:pt x="2262" y="1064"/>
                  <a:pt x="2262" y="1066"/>
                  <a:pt x="2261" y="1067"/>
                </a:cubicBezTo>
                <a:cubicBezTo>
                  <a:pt x="2261" y="1067"/>
                  <a:pt x="2261" y="1068"/>
                  <a:pt x="2260" y="1068"/>
                </a:cubicBezTo>
                <a:cubicBezTo>
                  <a:pt x="2260" y="1068"/>
                  <a:pt x="2260" y="1069"/>
                  <a:pt x="2260" y="1069"/>
                </a:cubicBezTo>
                <a:cubicBezTo>
                  <a:pt x="2255" y="1078"/>
                  <a:pt x="2251" y="1087"/>
                  <a:pt x="2250" y="1097"/>
                </a:cubicBezTo>
                <a:cubicBezTo>
                  <a:pt x="2249" y="1098"/>
                  <a:pt x="2249" y="1098"/>
                  <a:pt x="2249" y="1099"/>
                </a:cubicBezTo>
                <a:cubicBezTo>
                  <a:pt x="2249" y="1102"/>
                  <a:pt x="2249" y="1104"/>
                  <a:pt x="2249" y="1106"/>
                </a:cubicBezTo>
                <a:cubicBezTo>
                  <a:pt x="2249" y="1111"/>
                  <a:pt x="2249" y="1115"/>
                  <a:pt x="2251" y="1120"/>
                </a:cubicBezTo>
                <a:cubicBezTo>
                  <a:pt x="2252" y="1124"/>
                  <a:pt x="2253" y="1128"/>
                  <a:pt x="2252" y="1132"/>
                </a:cubicBezTo>
                <a:cubicBezTo>
                  <a:pt x="2251" y="1139"/>
                  <a:pt x="2251" y="1146"/>
                  <a:pt x="2250" y="1153"/>
                </a:cubicBezTo>
                <a:cubicBezTo>
                  <a:pt x="2250" y="1156"/>
                  <a:pt x="2251" y="1159"/>
                  <a:pt x="2252" y="1161"/>
                </a:cubicBezTo>
                <a:cubicBezTo>
                  <a:pt x="2254" y="1163"/>
                  <a:pt x="2254" y="1166"/>
                  <a:pt x="2254" y="1168"/>
                </a:cubicBezTo>
                <a:cubicBezTo>
                  <a:pt x="2254" y="1170"/>
                  <a:pt x="2254" y="1171"/>
                  <a:pt x="2255" y="1171"/>
                </a:cubicBezTo>
                <a:cubicBezTo>
                  <a:pt x="2257" y="1171"/>
                  <a:pt x="2259" y="1171"/>
                  <a:pt x="2259" y="1168"/>
                </a:cubicBezTo>
                <a:cubicBezTo>
                  <a:pt x="2259" y="1166"/>
                  <a:pt x="2259" y="1164"/>
                  <a:pt x="2259" y="1162"/>
                </a:cubicBezTo>
                <a:cubicBezTo>
                  <a:pt x="2259" y="1153"/>
                  <a:pt x="2258" y="1144"/>
                  <a:pt x="2260" y="1135"/>
                </a:cubicBezTo>
                <a:cubicBezTo>
                  <a:pt x="2261" y="1129"/>
                  <a:pt x="2261" y="1123"/>
                  <a:pt x="2259" y="1117"/>
                </a:cubicBezTo>
                <a:cubicBezTo>
                  <a:pt x="2258" y="1116"/>
                  <a:pt x="2257" y="1114"/>
                  <a:pt x="2258" y="1113"/>
                </a:cubicBezTo>
                <a:cubicBezTo>
                  <a:pt x="2262" y="1106"/>
                  <a:pt x="2264" y="1097"/>
                  <a:pt x="2266" y="1089"/>
                </a:cubicBezTo>
                <a:cubicBezTo>
                  <a:pt x="2268" y="1078"/>
                  <a:pt x="2275" y="1069"/>
                  <a:pt x="2280" y="1059"/>
                </a:cubicBezTo>
                <a:cubicBezTo>
                  <a:pt x="2282" y="1055"/>
                  <a:pt x="2284" y="1053"/>
                  <a:pt x="2287" y="1050"/>
                </a:cubicBezTo>
                <a:cubicBezTo>
                  <a:pt x="2292" y="1045"/>
                  <a:pt x="2299" y="1043"/>
                  <a:pt x="2305" y="1040"/>
                </a:cubicBezTo>
                <a:cubicBezTo>
                  <a:pt x="2307" y="1047"/>
                  <a:pt x="2309" y="1054"/>
                  <a:pt x="2312" y="1061"/>
                </a:cubicBezTo>
                <a:cubicBezTo>
                  <a:pt x="2315" y="1068"/>
                  <a:pt x="2315" y="1075"/>
                  <a:pt x="2318" y="1082"/>
                </a:cubicBezTo>
                <a:cubicBezTo>
                  <a:pt x="2319" y="1085"/>
                  <a:pt x="2320" y="1088"/>
                  <a:pt x="2320" y="1092"/>
                </a:cubicBezTo>
                <a:cubicBezTo>
                  <a:pt x="2320" y="1095"/>
                  <a:pt x="2319" y="1099"/>
                  <a:pt x="2319" y="1102"/>
                </a:cubicBezTo>
                <a:cubicBezTo>
                  <a:pt x="2319" y="1107"/>
                  <a:pt x="2318" y="1111"/>
                  <a:pt x="2319" y="1116"/>
                </a:cubicBezTo>
                <a:cubicBezTo>
                  <a:pt x="2320" y="1122"/>
                  <a:pt x="2317" y="1128"/>
                  <a:pt x="2316" y="1134"/>
                </a:cubicBezTo>
                <a:cubicBezTo>
                  <a:pt x="2316" y="1140"/>
                  <a:pt x="2313" y="1147"/>
                  <a:pt x="2312" y="1153"/>
                </a:cubicBezTo>
                <a:cubicBezTo>
                  <a:pt x="2311" y="1158"/>
                  <a:pt x="2312" y="1164"/>
                  <a:pt x="2309" y="1169"/>
                </a:cubicBezTo>
                <a:cubicBezTo>
                  <a:pt x="2309" y="1170"/>
                  <a:pt x="2308" y="1171"/>
                  <a:pt x="2308" y="1173"/>
                </a:cubicBezTo>
                <a:cubicBezTo>
                  <a:pt x="2307" y="1179"/>
                  <a:pt x="2306" y="1186"/>
                  <a:pt x="2303" y="1192"/>
                </a:cubicBezTo>
                <a:cubicBezTo>
                  <a:pt x="2299" y="1200"/>
                  <a:pt x="2297" y="1208"/>
                  <a:pt x="2293" y="1216"/>
                </a:cubicBezTo>
                <a:cubicBezTo>
                  <a:pt x="2290" y="1220"/>
                  <a:pt x="2290" y="1226"/>
                  <a:pt x="2287" y="1230"/>
                </a:cubicBezTo>
                <a:cubicBezTo>
                  <a:pt x="2282" y="1237"/>
                  <a:pt x="2280" y="1247"/>
                  <a:pt x="2277" y="1255"/>
                </a:cubicBezTo>
                <a:cubicBezTo>
                  <a:pt x="2275" y="1260"/>
                  <a:pt x="2275" y="1266"/>
                  <a:pt x="2272" y="1272"/>
                </a:cubicBezTo>
                <a:cubicBezTo>
                  <a:pt x="2271" y="1273"/>
                  <a:pt x="2272" y="1274"/>
                  <a:pt x="2273" y="1275"/>
                </a:cubicBezTo>
                <a:cubicBezTo>
                  <a:pt x="2275" y="1276"/>
                  <a:pt x="2276" y="1275"/>
                  <a:pt x="2277" y="1273"/>
                </a:cubicBezTo>
                <a:cubicBezTo>
                  <a:pt x="2278" y="1270"/>
                  <a:pt x="2280" y="1267"/>
                  <a:pt x="2281" y="1264"/>
                </a:cubicBezTo>
                <a:cubicBezTo>
                  <a:pt x="2286" y="1252"/>
                  <a:pt x="2290" y="1240"/>
                  <a:pt x="2296" y="1228"/>
                </a:cubicBezTo>
                <a:cubicBezTo>
                  <a:pt x="2300" y="1218"/>
                  <a:pt x="2306" y="1209"/>
                  <a:pt x="2309" y="1198"/>
                </a:cubicBezTo>
                <a:cubicBezTo>
                  <a:pt x="2310" y="1196"/>
                  <a:pt x="2311" y="1194"/>
                  <a:pt x="2312" y="1192"/>
                </a:cubicBezTo>
                <a:cubicBezTo>
                  <a:pt x="2312" y="1197"/>
                  <a:pt x="2313" y="1202"/>
                  <a:pt x="2314" y="1207"/>
                </a:cubicBezTo>
                <a:cubicBezTo>
                  <a:pt x="2315" y="1214"/>
                  <a:pt x="2316" y="1221"/>
                  <a:pt x="2317" y="1228"/>
                </a:cubicBezTo>
                <a:cubicBezTo>
                  <a:pt x="2318" y="1236"/>
                  <a:pt x="2320" y="1244"/>
                  <a:pt x="2320" y="1251"/>
                </a:cubicBezTo>
                <a:cubicBezTo>
                  <a:pt x="2320" y="1251"/>
                  <a:pt x="2321" y="1251"/>
                  <a:pt x="2321" y="1252"/>
                </a:cubicBezTo>
                <a:cubicBezTo>
                  <a:pt x="2320" y="1258"/>
                  <a:pt x="2321" y="1265"/>
                  <a:pt x="2321" y="1272"/>
                </a:cubicBezTo>
                <a:cubicBezTo>
                  <a:pt x="2322" y="1288"/>
                  <a:pt x="2324" y="1303"/>
                  <a:pt x="2327" y="1318"/>
                </a:cubicBezTo>
                <a:cubicBezTo>
                  <a:pt x="2326" y="1318"/>
                  <a:pt x="2326" y="1319"/>
                  <a:pt x="2326" y="1320"/>
                </a:cubicBezTo>
                <a:cubicBezTo>
                  <a:pt x="2326" y="1329"/>
                  <a:pt x="2324" y="1337"/>
                  <a:pt x="2323" y="1346"/>
                </a:cubicBezTo>
                <a:cubicBezTo>
                  <a:pt x="2323" y="1350"/>
                  <a:pt x="2321" y="1354"/>
                  <a:pt x="2320" y="1358"/>
                </a:cubicBezTo>
                <a:cubicBezTo>
                  <a:pt x="2320" y="1359"/>
                  <a:pt x="2320" y="1360"/>
                  <a:pt x="2321" y="1361"/>
                </a:cubicBezTo>
                <a:cubicBezTo>
                  <a:pt x="2321" y="1361"/>
                  <a:pt x="2323" y="1362"/>
                  <a:pt x="2324" y="1361"/>
                </a:cubicBezTo>
                <a:cubicBezTo>
                  <a:pt x="2326" y="1357"/>
                  <a:pt x="2330" y="1354"/>
                  <a:pt x="2331" y="1349"/>
                </a:cubicBezTo>
                <a:cubicBezTo>
                  <a:pt x="2333" y="1357"/>
                  <a:pt x="2334" y="1364"/>
                  <a:pt x="2333" y="1372"/>
                </a:cubicBezTo>
                <a:cubicBezTo>
                  <a:pt x="2332" y="1383"/>
                  <a:pt x="2331" y="1394"/>
                  <a:pt x="2322" y="1403"/>
                </a:cubicBezTo>
                <a:cubicBezTo>
                  <a:pt x="2321" y="1405"/>
                  <a:pt x="2320" y="1407"/>
                  <a:pt x="2322" y="1410"/>
                </a:cubicBezTo>
                <a:cubicBezTo>
                  <a:pt x="2323" y="1412"/>
                  <a:pt x="2326" y="1412"/>
                  <a:pt x="2328" y="1411"/>
                </a:cubicBezTo>
                <a:cubicBezTo>
                  <a:pt x="2336" y="1407"/>
                  <a:pt x="2345" y="1404"/>
                  <a:pt x="2353" y="1400"/>
                </a:cubicBezTo>
                <a:cubicBezTo>
                  <a:pt x="2355" y="1399"/>
                  <a:pt x="2356" y="1395"/>
                  <a:pt x="2359" y="1397"/>
                </a:cubicBezTo>
                <a:cubicBezTo>
                  <a:pt x="2361" y="1399"/>
                  <a:pt x="2358" y="1402"/>
                  <a:pt x="2358" y="1404"/>
                </a:cubicBezTo>
                <a:cubicBezTo>
                  <a:pt x="2358" y="1405"/>
                  <a:pt x="2357" y="1406"/>
                  <a:pt x="2357" y="1407"/>
                </a:cubicBezTo>
                <a:cubicBezTo>
                  <a:pt x="2346" y="1427"/>
                  <a:pt x="2344" y="1449"/>
                  <a:pt x="2341" y="1472"/>
                </a:cubicBezTo>
                <a:cubicBezTo>
                  <a:pt x="2338" y="1486"/>
                  <a:pt x="2342" y="1501"/>
                  <a:pt x="2342" y="1515"/>
                </a:cubicBezTo>
                <a:cubicBezTo>
                  <a:pt x="2341" y="1541"/>
                  <a:pt x="2343" y="1567"/>
                  <a:pt x="2346" y="1592"/>
                </a:cubicBezTo>
                <a:cubicBezTo>
                  <a:pt x="2347" y="1597"/>
                  <a:pt x="2349" y="1601"/>
                  <a:pt x="2347" y="1605"/>
                </a:cubicBezTo>
                <a:cubicBezTo>
                  <a:pt x="2345" y="1609"/>
                  <a:pt x="2345" y="1613"/>
                  <a:pt x="2346" y="1617"/>
                </a:cubicBezTo>
                <a:cubicBezTo>
                  <a:pt x="2347" y="1627"/>
                  <a:pt x="2350" y="1636"/>
                  <a:pt x="2347" y="1646"/>
                </a:cubicBezTo>
                <a:cubicBezTo>
                  <a:pt x="2346" y="1649"/>
                  <a:pt x="2347" y="1651"/>
                  <a:pt x="2350" y="1652"/>
                </a:cubicBezTo>
                <a:cubicBezTo>
                  <a:pt x="2354" y="1653"/>
                  <a:pt x="2356" y="1651"/>
                  <a:pt x="2357" y="1648"/>
                </a:cubicBezTo>
                <a:cubicBezTo>
                  <a:pt x="2357" y="1647"/>
                  <a:pt x="2358" y="1645"/>
                  <a:pt x="2358" y="1643"/>
                </a:cubicBezTo>
                <a:cubicBezTo>
                  <a:pt x="2360" y="1631"/>
                  <a:pt x="2366" y="1621"/>
                  <a:pt x="2373" y="1611"/>
                </a:cubicBezTo>
                <a:cubicBezTo>
                  <a:pt x="2394" y="1581"/>
                  <a:pt x="2421" y="1557"/>
                  <a:pt x="2451" y="1536"/>
                </a:cubicBezTo>
                <a:cubicBezTo>
                  <a:pt x="2476" y="1518"/>
                  <a:pt x="2505" y="1505"/>
                  <a:pt x="2533" y="1493"/>
                </a:cubicBezTo>
                <a:cubicBezTo>
                  <a:pt x="2535" y="1492"/>
                  <a:pt x="2538" y="1492"/>
                  <a:pt x="2537" y="1495"/>
                </a:cubicBezTo>
                <a:cubicBezTo>
                  <a:pt x="2535" y="1502"/>
                  <a:pt x="2537" y="1510"/>
                  <a:pt x="2535" y="1517"/>
                </a:cubicBezTo>
                <a:cubicBezTo>
                  <a:pt x="2529" y="1532"/>
                  <a:pt x="2527" y="1547"/>
                  <a:pt x="2527" y="1563"/>
                </a:cubicBezTo>
                <a:cubicBezTo>
                  <a:pt x="2527" y="1566"/>
                  <a:pt x="2528" y="1569"/>
                  <a:pt x="2531" y="1570"/>
                </a:cubicBezTo>
                <a:cubicBezTo>
                  <a:pt x="2535" y="1571"/>
                  <a:pt x="2536" y="1568"/>
                  <a:pt x="2538" y="1565"/>
                </a:cubicBezTo>
                <a:cubicBezTo>
                  <a:pt x="2543" y="1553"/>
                  <a:pt x="2548" y="1540"/>
                  <a:pt x="2561" y="1533"/>
                </a:cubicBezTo>
                <a:cubicBezTo>
                  <a:pt x="2563" y="1532"/>
                  <a:pt x="2564" y="1531"/>
                  <a:pt x="2564" y="1529"/>
                </a:cubicBezTo>
                <a:cubicBezTo>
                  <a:pt x="2564" y="1527"/>
                  <a:pt x="2565" y="1526"/>
                  <a:pt x="2567" y="1525"/>
                </a:cubicBezTo>
                <a:cubicBezTo>
                  <a:pt x="2586" y="1517"/>
                  <a:pt x="2605" y="1509"/>
                  <a:pt x="2625" y="1501"/>
                </a:cubicBezTo>
                <a:cubicBezTo>
                  <a:pt x="2652" y="1489"/>
                  <a:pt x="2679" y="1477"/>
                  <a:pt x="2702" y="1458"/>
                </a:cubicBezTo>
                <a:cubicBezTo>
                  <a:pt x="2710" y="1452"/>
                  <a:pt x="2717" y="1444"/>
                  <a:pt x="2723" y="1436"/>
                </a:cubicBezTo>
                <a:cubicBezTo>
                  <a:pt x="2725" y="1438"/>
                  <a:pt x="2724" y="1440"/>
                  <a:pt x="2725" y="1443"/>
                </a:cubicBezTo>
                <a:cubicBezTo>
                  <a:pt x="2728" y="1458"/>
                  <a:pt x="2726" y="1475"/>
                  <a:pt x="2731" y="1490"/>
                </a:cubicBezTo>
                <a:cubicBezTo>
                  <a:pt x="2732" y="1493"/>
                  <a:pt x="2733" y="1497"/>
                  <a:pt x="2737" y="1497"/>
                </a:cubicBezTo>
                <a:cubicBezTo>
                  <a:pt x="2741" y="1496"/>
                  <a:pt x="2742" y="1493"/>
                  <a:pt x="2743" y="1490"/>
                </a:cubicBezTo>
                <a:cubicBezTo>
                  <a:pt x="2747" y="1473"/>
                  <a:pt x="2757" y="1459"/>
                  <a:pt x="2770" y="1448"/>
                </a:cubicBezTo>
                <a:cubicBezTo>
                  <a:pt x="2790" y="1431"/>
                  <a:pt x="2812" y="1416"/>
                  <a:pt x="2835" y="1403"/>
                </a:cubicBezTo>
                <a:cubicBezTo>
                  <a:pt x="2854" y="1393"/>
                  <a:pt x="2873" y="1384"/>
                  <a:pt x="2889" y="1369"/>
                </a:cubicBezTo>
                <a:cubicBezTo>
                  <a:pt x="2909" y="1351"/>
                  <a:pt x="2931" y="1335"/>
                  <a:pt x="2943" y="1309"/>
                </a:cubicBezTo>
                <a:cubicBezTo>
                  <a:pt x="2944" y="1305"/>
                  <a:pt x="2947" y="1301"/>
                  <a:pt x="2950" y="1298"/>
                </a:cubicBezTo>
                <a:cubicBezTo>
                  <a:pt x="2950" y="1298"/>
                  <a:pt x="2951" y="1298"/>
                  <a:pt x="2951" y="1298"/>
                </a:cubicBezTo>
                <a:cubicBezTo>
                  <a:pt x="2952" y="1304"/>
                  <a:pt x="2953" y="1309"/>
                  <a:pt x="2954" y="1315"/>
                </a:cubicBezTo>
                <a:cubicBezTo>
                  <a:pt x="2955" y="1324"/>
                  <a:pt x="2957" y="1334"/>
                  <a:pt x="2958" y="1343"/>
                </a:cubicBezTo>
                <a:cubicBezTo>
                  <a:pt x="2959" y="1346"/>
                  <a:pt x="2961" y="1349"/>
                  <a:pt x="2964" y="1348"/>
                </a:cubicBezTo>
                <a:cubicBezTo>
                  <a:pt x="2968" y="1348"/>
                  <a:pt x="2968" y="1345"/>
                  <a:pt x="2968" y="1342"/>
                </a:cubicBezTo>
                <a:cubicBezTo>
                  <a:pt x="2968" y="1334"/>
                  <a:pt x="2970" y="1325"/>
                  <a:pt x="2973" y="1317"/>
                </a:cubicBezTo>
                <a:cubicBezTo>
                  <a:pt x="2975" y="1309"/>
                  <a:pt x="2979" y="1301"/>
                  <a:pt x="2987" y="1295"/>
                </a:cubicBezTo>
                <a:cubicBezTo>
                  <a:pt x="2993" y="1290"/>
                  <a:pt x="3000" y="1284"/>
                  <a:pt x="3001" y="1276"/>
                </a:cubicBezTo>
                <a:cubicBezTo>
                  <a:pt x="3002" y="1270"/>
                  <a:pt x="3004" y="1266"/>
                  <a:pt x="3007" y="1261"/>
                </a:cubicBezTo>
                <a:cubicBezTo>
                  <a:pt x="3014" y="1249"/>
                  <a:pt x="3022" y="1236"/>
                  <a:pt x="3028" y="1224"/>
                </a:cubicBezTo>
                <a:cubicBezTo>
                  <a:pt x="3035" y="1211"/>
                  <a:pt x="3040" y="1198"/>
                  <a:pt x="3047" y="1185"/>
                </a:cubicBezTo>
                <a:cubicBezTo>
                  <a:pt x="3051" y="1176"/>
                  <a:pt x="3054" y="1168"/>
                  <a:pt x="3057" y="1159"/>
                </a:cubicBezTo>
                <a:cubicBezTo>
                  <a:pt x="3064" y="1133"/>
                  <a:pt x="3060" y="1106"/>
                  <a:pt x="3059" y="1080"/>
                </a:cubicBezTo>
                <a:cubicBezTo>
                  <a:pt x="3058" y="1058"/>
                  <a:pt x="3055" y="1037"/>
                  <a:pt x="3045" y="1017"/>
                </a:cubicBezTo>
                <a:cubicBezTo>
                  <a:pt x="3028" y="986"/>
                  <a:pt x="3009" y="958"/>
                  <a:pt x="2988" y="930"/>
                </a:cubicBezTo>
                <a:cubicBezTo>
                  <a:pt x="2981" y="921"/>
                  <a:pt x="2974" y="911"/>
                  <a:pt x="2970" y="900"/>
                </a:cubicBezTo>
                <a:cubicBezTo>
                  <a:pt x="2966" y="889"/>
                  <a:pt x="2964" y="877"/>
                  <a:pt x="2961" y="865"/>
                </a:cubicBezTo>
                <a:cubicBezTo>
                  <a:pt x="2961" y="862"/>
                  <a:pt x="2961" y="858"/>
                  <a:pt x="2963" y="855"/>
                </a:cubicBezTo>
                <a:cubicBezTo>
                  <a:pt x="2976" y="827"/>
                  <a:pt x="2989" y="798"/>
                  <a:pt x="3000" y="770"/>
                </a:cubicBezTo>
                <a:cubicBezTo>
                  <a:pt x="3008" y="750"/>
                  <a:pt x="3016" y="730"/>
                  <a:pt x="3017" y="708"/>
                </a:cubicBezTo>
                <a:cubicBezTo>
                  <a:pt x="3017" y="705"/>
                  <a:pt x="3019" y="703"/>
                  <a:pt x="3021" y="701"/>
                </a:cubicBezTo>
                <a:cubicBezTo>
                  <a:pt x="3026" y="698"/>
                  <a:pt x="3028" y="693"/>
                  <a:pt x="3026" y="687"/>
                </a:cubicBezTo>
                <a:cubicBezTo>
                  <a:pt x="3023" y="679"/>
                  <a:pt x="3018" y="671"/>
                  <a:pt x="3012" y="664"/>
                </a:cubicBezTo>
                <a:cubicBezTo>
                  <a:pt x="3012" y="654"/>
                  <a:pt x="3010" y="644"/>
                  <a:pt x="3004" y="634"/>
                </a:cubicBezTo>
                <a:cubicBezTo>
                  <a:pt x="2993" y="618"/>
                  <a:pt x="2984" y="600"/>
                  <a:pt x="2971" y="585"/>
                </a:cubicBezTo>
                <a:cubicBezTo>
                  <a:pt x="2962" y="574"/>
                  <a:pt x="2949" y="566"/>
                  <a:pt x="2937" y="558"/>
                </a:cubicBezTo>
                <a:cubicBezTo>
                  <a:pt x="2921" y="547"/>
                  <a:pt x="2905" y="538"/>
                  <a:pt x="2888" y="529"/>
                </a:cubicBezTo>
                <a:cubicBezTo>
                  <a:pt x="2867" y="518"/>
                  <a:pt x="2842" y="517"/>
                  <a:pt x="2819" y="519"/>
                </a:cubicBezTo>
                <a:cubicBezTo>
                  <a:pt x="2813" y="519"/>
                  <a:pt x="2805" y="521"/>
                  <a:pt x="2805" y="528"/>
                </a:cubicBezTo>
                <a:cubicBezTo>
                  <a:pt x="2803" y="547"/>
                  <a:pt x="2801" y="567"/>
                  <a:pt x="2801" y="586"/>
                </a:cubicBezTo>
                <a:cubicBezTo>
                  <a:pt x="2801" y="605"/>
                  <a:pt x="2802" y="625"/>
                  <a:pt x="2803" y="645"/>
                </a:cubicBezTo>
                <a:cubicBezTo>
                  <a:pt x="2803" y="653"/>
                  <a:pt x="2805" y="662"/>
                  <a:pt x="2804" y="671"/>
                </a:cubicBezTo>
                <a:cubicBezTo>
                  <a:pt x="2803" y="693"/>
                  <a:pt x="2797" y="715"/>
                  <a:pt x="2803" y="738"/>
                </a:cubicBezTo>
                <a:cubicBezTo>
                  <a:pt x="2803" y="739"/>
                  <a:pt x="2802" y="741"/>
                  <a:pt x="2802" y="743"/>
                </a:cubicBezTo>
                <a:cubicBezTo>
                  <a:pt x="2802" y="763"/>
                  <a:pt x="2802" y="783"/>
                  <a:pt x="2802" y="802"/>
                </a:cubicBezTo>
                <a:cubicBezTo>
                  <a:pt x="2802" y="804"/>
                  <a:pt x="2802" y="806"/>
                  <a:pt x="2802" y="808"/>
                </a:cubicBezTo>
                <a:cubicBezTo>
                  <a:pt x="2792" y="805"/>
                  <a:pt x="2783" y="802"/>
                  <a:pt x="2772" y="801"/>
                </a:cubicBezTo>
                <a:cubicBezTo>
                  <a:pt x="2756" y="798"/>
                  <a:pt x="2740" y="795"/>
                  <a:pt x="2725" y="791"/>
                </a:cubicBezTo>
                <a:cubicBezTo>
                  <a:pt x="2701" y="785"/>
                  <a:pt x="2678" y="780"/>
                  <a:pt x="2654" y="782"/>
                </a:cubicBezTo>
                <a:cubicBezTo>
                  <a:pt x="2623" y="784"/>
                  <a:pt x="2593" y="787"/>
                  <a:pt x="2564" y="794"/>
                </a:cubicBezTo>
                <a:cubicBezTo>
                  <a:pt x="2533" y="802"/>
                  <a:pt x="2503" y="811"/>
                  <a:pt x="2476" y="829"/>
                </a:cubicBezTo>
                <a:cubicBezTo>
                  <a:pt x="2459" y="841"/>
                  <a:pt x="2439" y="850"/>
                  <a:pt x="2428" y="871"/>
                </a:cubicBezTo>
                <a:cubicBezTo>
                  <a:pt x="2427" y="872"/>
                  <a:pt x="2426" y="874"/>
                  <a:pt x="2424" y="875"/>
                </a:cubicBezTo>
                <a:cubicBezTo>
                  <a:pt x="2418" y="880"/>
                  <a:pt x="2413" y="886"/>
                  <a:pt x="2410" y="894"/>
                </a:cubicBezTo>
                <a:cubicBezTo>
                  <a:pt x="2405" y="905"/>
                  <a:pt x="2399" y="915"/>
                  <a:pt x="2394" y="926"/>
                </a:cubicBezTo>
                <a:cubicBezTo>
                  <a:pt x="2391" y="921"/>
                  <a:pt x="2388" y="916"/>
                  <a:pt x="2383" y="912"/>
                </a:cubicBezTo>
                <a:cubicBezTo>
                  <a:pt x="2382" y="910"/>
                  <a:pt x="2379" y="909"/>
                  <a:pt x="2380" y="906"/>
                </a:cubicBezTo>
                <a:cubicBezTo>
                  <a:pt x="2381" y="903"/>
                  <a:pt x="2380" y="901"/>
                  <a:pt x="2378" y="899"/>
                </a:cubicBezTo>
                <a:cubicBezTo>
                  <a:pt x="2374" y="893"/>
                  <a:pt x="2367" y="888"/>
                  <a:pt x="2367" y="880"/>
                </a:cubicBezTo>
                <a:cubicBezTo>
                  <a:pt x="2367" y="879"/>
                  <a:pt x="2365" y="877"/>
                  <a:pt x="2365" y="876"/>
                </a:cubicBezTo>
                <a:cubicBezTo>
                  <a:pt x="2364" y="873"/>
                  <a:pt x="2362" y="871"/>
                  <a:pt x="2362" y="868"/>
                </a:cubicBezTo>
                <a:cubicBezTo>
                  <a:pt x="2362" y="862"/>
                  <a:pt x="2362" y="857"/>
                  <a:pt x="2362" y="851"/>
                </a:cubicBezTo>
                <a:cubicBezTo>
                  <a:pt x="2362" y="843"/>
                  <a:pt x="2362" y="835"/>
                  <a:pt x="2360" y="827"/>
                </a:cubicBezTo>
                <a:cubicBezTo>
                  <a:pt x="2357" y="818"/>
                  <a:pt x="2358" y="808"/>
                  <a:pt x="2358" y="798"/>
                </a:cubicBezTo>
                <a:cubicBezTo>
                  <a:pt x="2358" y="799"/>
                  <a:pt x="2359" y="799"/>
                  <a:pt x="2360" y="799"/>
                </a:cubicBezTo>
                <a:cubicBezTo>
                  <a:pt x="2365" y="804"/>
                  <a:pt x="2372" y="807"/>
                  <a:pt x="2376" y="813"/>
                </a:cubicBezTo>
                <a:cubicBezTo>
                  <a:pt x="2381" y="819"/>
                  <a:pt x="2386" y="824"/>
                  <a:pt x="2388" y="832"/>
                </a:cubicBezTo>
                <a:cubicBezTo>
                  <a:pt x="2392" y="843"/>
                  <a:pt x="2395" y="855"/>
                  <a:pt x="2397" y="868"/>
                </a:cubicBezTo>
                <a:cubicBezTo>
                  <a:pt x="2398" y="875"/>
                  <a:pt x="2398" y="883"/>
                  <a:pt x="2398" y="890"/>
                </a:cubicBezTo>
                <a:cubicBezTo>
                  <a:pt x="2398" y="892"/>
                  <a:pt x="2398" y="893"/>
                  <a:pt x="2400" y="893"/>
                </a:cubicBezTo>
                <a:cubicBezTo>
                  <a:pt x="2402" y="893"/>
                  <a:pt x="2403" y="892"/>
                  <a:pt x="2403" y="890"/>
                </a:cubicBezTo>
                <a:cubicBezTo>
                  <a:pt x="2402" y="889"/>
                  <a:pt x="2403" y="888"/>
                  <a:pt x="2403" y="887"/>
                </a:cubicBezTo>
                <a:cubicBezTo>
                  <a:pt x="2403" y="881"/>
                  <a:pt x="2405" y="875"/>
                  <a:pt x="2404" y="868"/>
                </a:cubicBezTo>
                <a:cubicBezTo>
                  <a:pt x="2403" y="862"/>
                  <a:pt x="2403" y="856"/>
                  <a:pt x="2401" y="850"/>
                </a:cubicBezTo>
                <a:cubicBezTo>
                  <a:pt x="2398" y="837"/>
                  <a:pt x="2395" y="825"/>
                  <a:pt x="2387" y="814"/>
                </a:cubicBezTo>
                <a:cubicBezTo>
                  <a:pt x="2382" y="809"/>
                  <a:pt x="2378" y="803"/>
                  <a:pt x="2372" y="800"/>
                </a:cubicBezTo>
                <a:cubicBezTo>
                  <a:pt x="2368" y="797"/>
                  <a:pt x="2364" y="794"/>
                  <a:pt x="2360" y="791"/>
                </a:cubicBezTo>
                <a:cubicBezTo>
                  <a:pt x="2359" y="790"/>
                  <a:pt x="2358" y="789"/>
                  <a:pt x="2358" y="788"/>
                </a:cubicBezTo>
                <a:cubicBezTo>
                  <a:pt x="2358" y="780"/>
                  <a:pt x="2356" y="773"/>
                  <a:pt x="2354" y="766"/>
                </a:cubicBezTo>
                <a:cubicBezTo>
                  <a:pt x="2351" y="756"/>
                  <a:pt x="2347" y="747"/>
                  <a:pt x="2345" y="737"/>
                </a:cubicBezTo>
                <a:cubicBezTo>
                  <a:pt x="2343" y="725"/>
                  <a:pt x="2338" y="716"/>
                  <a:pt x="2330" y="708"/>
                </a:cubicBezTo>
                <a:cubicBezTo>
                  <a:pt x="2329" y="707"/>
                  <a:pt x="2328" y="706"/>
                  <a:pt x="2328" y="706"/>
                </a:cubicBezTo>
                <a:cubicBezTo>
                  <a:pt x="2320" y="697"/>
                  <a:pt x="2313" y="688"/>
                  <a:pt x="2305" y="681"/>
                </a:cubicBezTo>
                <a:cubicBezTo>
                  <a:pt x="2298" y="674"/>
                  <a:pt x="2290" y="668"/>
                  <a:pt x="2283" y="662"/>
                </a:cubicBezTo>
                <a:cubicBezTo>
                  <a:pt x="2280" y="660"/>
                  <a:pt x="2277" y="658"/>
                  <a:pt x="2275" y="655"/>
                </a:cubicBezTo>
                <a:cubicBezTo>
                  <a:pt x="2274" y="653"/>
                  <a:pt x="2272" y="652"/>
                  <a:pt x="2270" y="651"/>
                </a:cubicBezTo>
                <a:cubicBezTo>
                  <a:pt x="2267" y="650"/>
                  <a:pt x="2264" y="650"/>
                  <a:pt x="2262" y="648"/>
                </a:cubicBezTo>
                <a:cubicBezTo>
                  <a:pt x="2254" y="643"/>
                  <a:pt x="2248" y="638"/>
                  <a:pt x="2243" y="630"/>
                </a:cubicBezTo>
                <a:cubicBezTo>
                  <a:pt x="2241" y="626"/>
                  <a:pt x="2237" y="622"/>
                  <a:pt x="2233" y="619"/>
                </a:cubicBezTo>
                <a:cubicBezTo>
                  <a:pt x="2230" y="616"/>
                  <a:pt x="2227" y="613"/>
                  <a:pt x="2225" y="608"/>
                </a:cubicBezTo>
                <a:cubicBezTo>
                  <a:pt x="2222" y="600"/>
                  <a:pt x="2218" y="592"/>
                  <a:pt x="2212" y="585"/>
                </a:cubicBezTo>
                <a:cubicBezTo>
                  <a:pt x="2210" y="583"/>
                  <a:pt x="2210" y="582"/>
                  <a:pt x="2212" y="581"/>
                </a:cubicBezTo>
                <a:cubicBezTo>
                  <a:pt x="2213" y="580"/>
                  <a:pt x="2215" y="579"/>
                  <a:pt x="2213" y="577"/>
                </a:cubicBezTo>
                <a:cubicBezTo>
                  <a:pt x="2212" y="576"/>
                  <a:pt x="2211" y="576"/>
                  <a:pt x="2210" y="578"/>
                </a:cubicBezTo>
                <a:cubicBezTo>
                  <a:pt x="2208" y="580"/>
                  <a:pt x="2207" y="579"/>
                  <a:pt x="2206" y="577"/>
                </a:cubicBezTo>
                <a:cubicBezTo>
                  <a:pt x="2203" y="573"/>
                  <a:pt x="2201" y="568"/>
                  <a:pt x="2198" y="564"/>
                </a:cubicBezTo>
                <a:cubicBezTo>
                  <a:pt x="2189" y="551"/>
                  <a:pt x="2183" y="538"/>
                  <a:pt x="2180" y="522"/>
                </a:cubicBezTo>
                <a:cubicBezTo>
                  <a:pt x="2179" y="519"/>
                  <a:pt x="2177" y="514"/>
                  <a:pt x="2182" y="511"/>
                </a:cubicBezTo>
                <a:cubicBezTo>
                  <a:pt x="2182" y="510"/>
                  <a:pt x="2183" y="510"/>
                  <a:pt x="2182" y="509"/>
                </a:cubicBezTo>
                <a:cubicBezTo>
                  <a:pt x="2181" y="508"/>
                  <a:pt x="2180" y="508"/>
                  <a:pt x="2179" y="509"/>
                </a:cubicBezTo>
                <a:cubicBezTo>
                  <a:pt x="2177" y="510"/>
                  <a:pt x="2177" y="509"/>
                  <a:pt x="2177" y="508"/>
                </a:cubicBezTo>
                <a:cubicBezTo>
                  <a:pt x="2176" y="503"/>
                  <a:pt x="2175" y="499"/>
                  <a:pt x="2175" y="495"/>
                </a:cubicBezTo>
                <a:cubicBezTo>
                  <a:pt x="2175" y="493"/>
                  <a:pt x="2173" y="491"/>
                  <a:pt x="2174" y="490"/>
                </a:cubicBezTo>
                <a:cubicBezTo>
                  <a:pt x="2176" y="486"/>
                  <a:pt x="2176" y="483"/>
                  <a:pt x="2174" y="479"/>
                </a:cubicBezTo>
                <a:cubicBezTo>
                  <a:pt x="2172" y="473"/>
                  <a:pt x="2171" y="465"/>
                  <a:pt x="2171" y="458"/>
                </a:cubicBezTo>
                <a:cubicBezTo>
                  <a:pt x="2171" y="456"/>
                  <a:pt x="2170" y="455"/>
                  <a:pt x="2168" y="455"/>
                </a:cubicBezTo>
                <a:cubicBezTo>
                  <a:pt x="2167" y="455"/>
                  <a:pt x="2166" y="455"/>
                  <a:pt x="2166" y="453"/>
                </a:cubicBezTo>
                <a:cubicBezTo>
                  <a:pt x="2166" y="445"/>
                  <a:pt x="2167" y="436"/>
                  <a:pt x="2168" y="427"/>
                </a:cubicBezTo>
                <a:cubicBezTo>
                  <a:pt x="2170" y="419"/>
                  <a:pt x="2172" y="411"/>
                  <a:pt x="2172" y="402"/>
                </a:cubicBezTo>
                <a:cubicBezTo>
                  <a:pt x="2173" y="393"/>
                  <a:pt x="2172" y="384"/>
                  <a:pt x="2172" y="376"/>
                </a:cubicBezTo>
                <a:cubicBezTo>
                  <a:pt x="2172" y="374"/>
                  <a:pt x="2172" y="373"/>
                  <a:pt x="2174" y="372"/>
                </a:cubicBezTo>
                <a:cubicBezTo>
                  <a:pt x="2175" y="372"/>
                  <a:pt x="2176" y="371"/>
                  <a:pt x="2176" y="370"/>
                </a:cubicBezTo>
                <a:cubicBezTo>
                  <a:pt x="2176" y="369"/>
                  <a:pt x="2174" y="368"/>
                  <a:pt x="2173" y="368"/>
                </a:cubicBezTo>
                <a:cubicBezTo>
                  <a:pt x="2171" y="369"/>
                  <a:pt x="2171" y="368"/>
                  <a:pt x="2170" y="366"/>
                </a:cubicBezTo>
                <a:cubicBezTo>
                  <a:pt x="2167" y="355"/>
                  <a:pt x="2168" y="344"/>
                  <a:pt x="2171" y="333"/>
                </a:cubicBezTo>
                <a:cubicBezTo>
                  <a:pt x="2173" y="320"/>
                  <a:pt x="2177" y="306"/>
                  <a:pt x="2175" y="292"/>
                </a:cubicBezTo>
                <a:cubicBezTo>
                  <a:pt x="2174" y="283"/>
                  <a:pt x="2175" y="274"/>
                  <a:pt x="2174" y="264"/>
                </a:cubicBezTo>
                <a:cubicBezTo>
                  <a:pt x="2172" y="253"/>
                  <a:pt x="2171" y="241"/>
                  <a:pt x="2171" y="230"/>
                </a:cubicBezTo>
                <a:cubicBezTo>
                  <a:pt x="2171" y="223"/>
                  <a:pt x="2171" y="217"/>
                  <a:pt x="2170" y="210"/>
                </a:cubicBezTo>
                <a:cubicBezTo>
                  <a:pt x="2168" y="202"/>
                  <a:pt x="2167" y="194"/>
                  <a:pt x="2167" y="186"/>
                </a:cubicBezTo>
                <a:cubicBezTo>
                  <a:pt x="2166" y="177"/>
                  <a:pt x="2165" y="169"/>
                  <a:pt x="2163" y="162"/>
                </a:cubicBezTo>
                <a:cubicBezTo>
                  <a:pt x="2159" y="151"/>
                  <a:pt x="2156" y="140"/>
                  <a:pt x="2150" y="130"/>
                </a:cubicBezTo>
                <a:cubicBezTo>
                  <a:pt x="2146" y="124"/>
                  <a:pt x="2140" y="119"/>
                  <a:pt x="2135" y="113"/>
                </a:cubicBezTo>
                <a:cubicBezTo>
                  <a:pt x="2131" y="106"/>
                  <a:pt x="2126" y="99"/>
                  <a:pt x="2125" y="90"/>
                </a:cubicBezTo>
                <a:cubicBezTo>
                  <a:pt x="2125" y="89"/>
                  <a:pt x="2124" y="88"/>
                  <a:pt x="2125" y="88"/>
                </a:cubicBezTo>
                <a:cubicBezTo>
                  <a:pt x="2128" y="87"/>
                  <a:pt x="2127" y="85"/>
                  <a:pt x="2127" y="83"/>
                </a:cubicBezTo>
                <a:cubicBezTo>
                  <a:pt x="2127" y="81"/>
                  <a:pt x="2127" y="79"/>
                  <a:pt x="2126" y="77"/>
                </a:cubicBezTo>
                <a:cubicBezTo>
                  <a:pt x="2126" y="75"/>
                  <a:pt x="2126" y="75"/>
                  <a:pt x="2128" y="74"/>
                </a:cubicBezTo>
                <a:cubicBezTo>
                  <a:pt x="2131" y="74"/>
                  <a:pt x="2133" y="72"/>
                  <a:pt x="2133" y="68"/>
                </a:cubicBezTo>
                <a:cubicBezTo>
                  <a:pt x="2133" y="63"/>
                  <a:pt x="2131" y="57"/>
                  <a:pt x="2130" y="52"/>
                </a:cubicBezTo>
                <a:cubicBezTo>
                  <a:pt x="2130" y="50"/>
                  <a:pt x="2129" y="49"/>
                  <a:pt x="2132" y="47"/>
                </a:cubicBezTo>
                <a:cubicBezTo>
                  <a:pt x="2133" y="47"/>
                  <a:pt x="2134" y="45"/>
                  <a:pt x="2133" y="43"/>
                </a:cubicBezTo>
                <a:cubicBezTo>
                  <a:pt x="2132" y="36"/>
                  <a:pt x="2131" y="29"/>
                  <a:pt x="2130" y="23"/>
                </a:cubicBezTo>
                <a:cubicBezTo>
                  <a:pt x="2130" y="20"/>
                  <a:pt x="2131" y="17"/>
                  <a:pt x="2129" y="16"/>
                </a:cubicBezTo>
                <a:cubicBezTo>
                  <a:pt x="2126" y="13"/>
                  <a:pt x="2125" y="10"/>
                  <a:pt x="2124" y="6"/>
                </a:cubicBezTo>
                <a:cubicBezTo>
                  <a:pt x="2124" y="4"/>
                  <a:pt x="2122" y="4"/>
                  <a:pt x="2120" y="4"/>
                </a:cubicBezTo>
                <a:cubicBezTo>
                  <a:pt x="2118" y="5"/>
                  <a:pt x="2116" y="4"/>
                  <a:pt x="2114" y="3"/>
                </a:cubicBezTo>
                <a:cubicBezTo>
                  <a:pt x="2112" y="2"/>
                  <a:pt x="2110" y="2"/>
                  <a:pt x="2108" y="2"/>
                </a:cubicBezTo>
                <a:cubicBezTo>
                  <a:pt x="2093" y="1"/>
                  <a:pt x="2078" y="0"/>
                  <a:pt x="2063" y="0"/>
                </a:cubicBezTo>
                <a:cubicBezTo>
                  <a:pt x="2059" y="0"/>
                  <a:pt x="2055" y="1"/>
                  <a:pt x="2052" y="2"/>
                </a:cubicBezTo>
                <a:cubicBezTo>
                  <a:pt x="2044" y="5"/>
                  <a:pt x="2037" y="8"/>
                  <a:pt x="2029" y="7"/>
                </a:cubicBezTo>
                <a:cubicBezTo>
                  <a:pt x="2028" y="7"/>
                  <a:pt x="2027" y="7"/>
                  <a:pt x="2026" y="7"/>
                </a:cubicBezTo>
                <a:cubicBezTo>
                  <a:pt x="2016" y="11"/>
                  <a:pt x="2006" y="12"/>
                  <a:pt x="1996" y="11"/>
                </a:cubicBezTo>
                <a:cubicBezTo>
                  <a:pt x="1984" y="10"/>
                  <a:pt x="1972" y="13"/>
                  <a:pt x="1960" y="16"/>
                </a:cubicBezTo>
                <a:cubicBezTo>
                  <a:pt x="1947" y="19"/>
                  <a:pt x="1938" y="27"/>
                  <a:pt x="1932" y="39"/>
                </a:cubicBezTo>
                <a:cubicBezTo>
                  <a:pt x="1929" y="45"/>
                  <a:pt x="1930" y="47"/>
                  <a:pt x="1935" y="52"/>
                </a:cubicBezTo>
                <a:cubicBezTo>
                  <a:pt x="1939" y="56"/>
                  <a:pt x="1943" y="60"/>
                  <a:pt x="1946" y="65"/>
                </a:cubicBezTo>
                <a:cubicBezTo>
                  <a:pt x="1950" y="76"/>
                  <a:pt x="1953" y="86"/>
                  <a:pt x="1958" y="96"/>
                </a:cubicBezTo>
                <a:cubicBezTo>
                  <a:pt x="1960" y="101"/>
                  <a:pt x="1962" y="106"/>
                  <a:pt x="1963" y="111"/>
                </a:cubicBezTo>
                <a:cubicBezTo>
                  <a:pt x="1965" y="120"/>
                  <a:pt x="1963" y="130"/>
                  <a:pt x="1964" y="139"/>
                </a:cubicBezTo>
                <a:cubicBezTo>
                  <a:pt x="1965" y="144"/>
                  <a:pt x="1966" y="148"/>
                  <a:pt x="1967" y="152"/>
                </a:cubicBezTo>
                <a:cubicBezTo>
                  <a:pt x="1969" y="158"/>
                  <a:pt x="1972" y="163"/>
                  <a:pt x="1969" y="169"/>
                </a:cubicBezTo>
                <a:cubicBezTo>
                  <a:pt x="1969" y="170"/>
                  <a:pt x="1969" y="171"/>
                  <a:pt x="1969" y="171"/>
                </a:cubicBezTo>
                <a:cubicBezTo>
                  <a:pt x="1972" y="174"/>
                  <a:pt x="1971" y="177"/>
                  <a:pt x="1970" y="180"/>
                </a:cubicBezTo>
                <a:cubicBezTo>
                  <a:pt x="1967" y="190"/>
                  <a:pt x="1960" y="199"/>
                  <a:pt x="1955" y="208"/>
                </a:cubicBezTo>
                <a:cubicBezTo>
                  <a:pt x="1950" y="215"/>
                  <a:pt x="1945" y="220"/>
                  <a:pt x="1943" y="228"/>
                </a:cubicBezTo>
                <a:cubicBezTo>
                  <a:pt x="1939" y="237"/>
                  <a:pt x="1937" y="247"/>
                  <a:pt x="1935" y="257"/>
                </a:cubicBezTo>
                <a:cubicBezTo>
                  <a:pt x="1933" y="268"/>
                  <a:pt x="1932" y="280"/>
                  <a:pt x="1932" y="291"/>
                </a:cubicBezTo>
                <a:cubicBezTo>
                  <a:pt x="1932" y="300"/>
                  <a:pt x="1931" y="308"/>
                  <a:pt x="1933" y="316"/>
                </a:cubicBezTo>
                <a:cubicBezTo>
                  <a:pt x="1935" y="324"/>
                  <a:pt x="1937" y="332"/>
                  <a:pt x="1937" y="340"/>
                </a:cubicBezTo>
                <a:cubicBezTo>
                  <a:pt x="1938" y="351"/>
                  <a:pt x="1941" y="361"/>
                  <a:pt x="1944" y="371"/>
                </a:cubicBezTo>
                <a:cubicBezTo>
                  <a:pt x="1948" y="386"/>
                  <a:pt x="1954" y="400"/>
                  <a:pt x="1959" y="414"/>
                </a:cubicBezTo>
                <a:cubicBezTo>
                  <a:pt x="1963" y="426"/>
                  <a:pt x="1967" y="437"/>
                  <a:pt x="1967" y="449"/>
                </a:cubicBezTo>
                <a:cubicBezTo>
                  <a:pt x="1968" y="453"/>
                  <a:pt x="1969" y="456"/>
                  <a:pt x="1970" y="460"/>
                </a:cubicBezTo>
                <a:cubicBezTo>
                  <a:pt x="1973" y="467"/>
                  <a:pt x="1976" y="474"/>
                  <a:pt x="1978" y="481"/>
                </a:cubicBezTo>
                <a:cubicBezTo>
                  <a:pt x="1980" y="489"/>
                  <a:pt x="1980" y="497"/>
                  <a:pt x="1982" y="504"/>
                </a:cubicBezTo>
                <a:cubicBezTo>
                  <a:pt x="1983" y="511"/>
                  <a:pt x="1984" y="517"/>
                  <a:pt x="1984" y="524"/>
                </a:cubicBezTo>
                <a:cubicBezTo>
                  <a:pt x="1983" y="531"/>
                  <a:pt x="1982" y="538"/>
                  <a:pt x="1979" y="545"/>
                </a:cubicBezTo>
                <a:cubicBezTo>
                  <a:pt x="1977" y="552"/>
                  <a:pt x="1972" y="558"/>
                  <a:pt x="1965" y="561"/>
                </a:cubicBezTo>
                <a:cubicBezTo>
                  <a:pt x="1958" y="564"/>
                  <a:pt x="1952" y="568"/>
                  <a:pt x="1946" y="573"/>
                </a:cubicBezTo>
                <a:cubicBezTo>
                  <a:pt x="1937" y="580"/>
                  <a:pt x="1929" y="589"/>
                  <a:pt x="1920" y="597"/>
                </a:cubicBezTo>
                <a:cubicBezTo>
                  <a:pt x="1912" y="604"/>
                  <a:pt x="1906" y="613"/>
                  <a:pt x="1899" y="621"/>
                </a:cubicBezTo>
                <a:cubicBezTo>
                  <a:pt x="1897" y="624"/>
                  <a:pt x="1895" y="627"/>
                  <a:pt x="1892" y="629"/>
                </a:cubicBezTo>
                <a:cubicBezTo>
                  <a:pt x="1890" y="630"/>
                  <a:pt x="1888" y="633"/>
                  <a:pt x="1886" y="635"/>
                </a:cubicBezTo>
                <a:cubicBezTo>
                  <a:pt x="1880" y="641"/>
                  <a:pt x="1878" y="650"/>
                  <a:pt x="1874" y="657"/>
                </a:cubicBezTo>
                <a:cubicBezTo>
                  <a:pt x="1871" y="665"/>
                  <a:pt x="1868" y="673"/>
                  <a:pt x="1859" y="675"/>
                </a:cubicBezTo>
                <a:cubicBezTo>
                  <a:pt x="1857" y="675"/>
                  <a:pt x="1856" y="676"/>
                  <a:pt x="1854" y="677"/>
                </a:cubicBezTo>
                <a:cubicBezTo>
                  <a:pt x="1849" y="679"/>
                  <a:pt x="1844" y="681"/>
                  <a:pt x="1841" y="685"/>
                </a:cubicBezTo>
                <a:cubicBezTo>
                  <a:pt x="1838" y="690"/>
                  <a:pt x="1834" y="694"/>
                  <a:pt x="1832" y="699"/>
                </a:cubicBezTo>
                <a:cubicBezTo>
                  <a:pt x="1828" y="706"/>
                  <a:pt x="1823" y="712"/>
                  <a:pt x="1817" y="716"/>
                </a:cubicBezTo>
                <a:close/>
                <a:moveTo>
                  <a:pt x="1773" y="890"/>
                </a:moveTo>
                <a:cubicBezTo>
                  <a:pt x="1767" y="904"/>
                  <a:pt x="1760" y="917"/>
                  <a:pt x="1752" y="931"/>
                </a:cubicBezTo>
                <a:cubicBezTo>
                  <a:pt x="1750" y="934"/>
                  <a:pt x="1747" y="936"/>
                  <a:pt x="1744" y="939"/>
                </a:cubicBezTo>
                <a:cubicBezTo>
                  <a:pt x="1739" y="945"/>
                  <a:pt x="1732" y="949"/>
                  <a:pt x="1727" y="956"/>
                </a:cubicBezTo>
                <a:cubicBezTo>
                  <a:pt x="1728" y="951"/>
                  <a:pt x="1729" y="947"/>
                  <a:pt x="1732" y="944"/>
                </a:cubicBezTo>
                <a:cubicBezTo>
                  <a:pt x="1743" y="930"/>
                  <a:pt x="1751" y="916"/>
                  <a:pt x="1759" y="900"/>
                </a:cubicBezTo>
                <a:cubicBezTo>
                  <a:pt x="1763" y="893"/>
                  <a:pt x="1764" y="885"/>
                  <a:pt x="1767" y="877"/>
                </a:cubicBezTo>
                <a:cubicBezTo>
                  <a:pt x="1767" y="875"/>
                  <a:pt x="1768" y="874"/>
                  <a:pt x="1769" y="872"/>
                </a:cubicBezTo>
                <a:cubicBezTo>
                  <a:pt x="1773" y="869"/>
                  <a:pt x="1775" y="865"/>
                  <a:pt x="1778" y="861"/>
                </a:cubicBezTo>
                <a:cubicBezTo>
                  <a:pt x="1780" y="859"/>
                  <a:pt x="1782" y="857"/>
                  <a:pt x="1785" y="856"/>
                </a:cubicBezTo>
                <a:cubicBezTo>
                  <a:pt x="1783" y="868"/>
                  <a:pt x="1778" y="879"/>
                  <a:pt x="1773" y="890"/>
                </a:cubicBezTo>
                <a:close/>
                <a:moveTo>
                  <a:pt x="1811" y="796"/>
                </a:moveTo>
                <a:cubicBezTo>
                  <a:pt x="1809" y="803"/>
                  <a:pt x="1806" y="811"/>
                  <a:pt x="1804" y="819"/>
                </a:cubicBezTo>
                <a:cubicBezTo>
                  <a:pt x="1804" y="820"/>
                  <a:pt x="1804" y="821"/>
                  <a:pt x="1803" y="822"/>
                </a:cubicBezTo>
                <a:cubicBezTo>
                  <a:pt x="1797" y="828"/>
                  <a:pt x="1793" y="836"/>
                  <a:pt x="1789" y="845"/>
                </a:cubicBezTo>
                <a:cubicBezTo>
                  <a:pt x="1787" y="851"/>
                  <a:pt x="1782" y="853"/>
                  <a:pt x="1776" y="853"/>
                </a:cubicBezTo>
                <a:cubicBezTo>
                  <a:pt x="1775" y="853"/>
                  <a:pt x="1775" y="853"/>
                  <a:pt x="1775" y="853"/>
                </a:cubicBezTo>
                <a:cubicBezTo>
                  <a:pt x="1775" y="853"/>
                  <a:pt x="1775" y="853"/>
                  <a:pt x="1775" y="852"/>
                </a:cubicBezTo>
                <a:cubicBezTo>
                  <a:pt x="1780" y="840"/>
                  <a:pt x="1781" y="828"/>
                  <a:pt x="1786" y="816"/>
                </a:cubicBezTo>
                <a:cubicBezTo>
                  <a:pt x="1790" y="804"/>
                  <a:pt x="1795" y="793"/>
                  <a:pt x="1806" y="786"/>
                </a:cubicBezTo>
                <a:cubicBezTo>
                  <a:pt x="1809" y="784"/>
                  <a:pt x="1811" y="782"/>
                  <a:pt x="1814" y="779"/>
                </a:cubicBezTo>
                <a:cubicBezTo>
                  <a:pt x="1814" y="785"/>
                  <a:pt x="1812" y="790"/>
                  <a:pt x="1811" y="796"/>
                </a:cubicBezTo>
                <a:close/>
                <a:moveTo>
                  <a:pt x="1850" y="1502"/>
                </a:moveTo>
                <a:cubicBezTo>
                  <a:pt x="1850" y="1519"/>
                  <a:pt x="1842" y="1528"/>
                  <a:pt x="1826" y="1533"/>
                </a:cubicBezTo>
                <a:cubicBezTo>
                  <a:pt x="1817" y="1535"/>
                  <a:pt x="1813" y="1544"/>
                  <a:pt x="1803" y="1548"/>
                </a:cubicBezTo>
                <a:cubicBezTo>
                  <a:pt x="1773" y="1560"/>
                  <a:pt x="1739" y="1554"/>
                  <a:pt x="1717" y="1530"/>
                </a:cubicBezTo>
                <a:cubicBezTo>
                  <a:pt x="1707" y="1519"/>
                  <a:pt x="1697" y="1506"/>
                  <a:pt x="1687" y="1494"/>
                </a:cubicBezTo>
                <a:cubicBezTo>
                  <a:pt x="1675" y="1479"/>
                  <a:pt x="1670" y="1459"/>
                  <a:pt x="1665" y="1441"/>
                </a:cubicBezTo>
                <a:cubicBezTo>
                  <a:pt x="1660" y="1421"/>
                  <a:pt x="1668" y="1410"/>
                  <a:pt x="1689" y="1407"/>
                </a:cubicBezTo>
                <a:cubicBezTo>
                  <a:pt x="1697" y="1405"/>
                  <a:pt x="1706" y="1405"/>
                  <a:pt x="1715" y="1404"/>
                </a:cubicBezTo>
                <a:cubicBezTo>
                  <a:pt x="1723" y="1402"/>
                  <a:pt x="1732" y="1401"/>
                  <a:pt x="1741" y="1401"/>
                </a:cubicBezTo>
                <a:cubicBezTo>
                  <a:pt x="1765" y="1403"/>
                  <a:pt x="1790" y="1405"/>
                  <a:pt x="1810" y="1423"/>
                </a:cubicBezTo>
                <a:cubicBezTo>
                  <a:pt x="1833" y="1444"/>
                  <a:pt x="1850" y="1469"/>
                  <a:pt x="1850" y="1502"/>
                </a:cubicBezTo>
                <a:close/>
                <a:moveTo>
                  <a:pt x="1713" y="1371"/>
                </a:moveTo>
                <a:cubicBezTo>
                  <a:pt x="1714" y="1375"/>
                  <a:pt x="1713" y="1379"/>
                  <a:pt x="1710" y="1381"/>
                </a:cubicBezTo>
                <a:cubicBezTo>
                  <a:pt x="1705" y="1382"/>
                  <a:pt x="1704" y="1377"/>
                  <a:pt x="1702" y="1374"/>
                </a:cubicBezTo>
                <a:cubicBezTo>
                  <a:pt x="1698" y="1369"/>
                  <a:pt x="1695" y="1362"/>
                  <a:pt x="1694" y="1356"/>
                </a:cubicBezTo>
                <a:cubicBezTo>
                  <a:pt x="1689" y="1329"/>
                  <a:pt x="1681" y="1304"/>
                  <a:pt x="1672" y="1279"/>
                </a:cubicBezTo>
                <a:cubicBezTo>
                  <a:pt x="1670" y="1273"/>
                  <a:pt x="1669" y="1268"/>
                  <a:pt x="1680" y="1270"/>
                </a:cubicBezTo>
                <a:cubicBezTo>
                  <a:pt x="1687" y="1270"/>
                  <a:pt x="1693" y="1275"/>
                  <a:pt x="1696" y="1284"/>
                </a:cubicBezTo>
                <a:cubicBezTo>
                  <a:pt x="1705" y="1312"/>
                  <a:pt x="1711" y="1341"/>
                  <a:pt x="1713" y="1371"/>
                </a:cubicBezTo>
                <a:close/>
                <a:moveTo>
                  <a:pt x="1710" y="1281"/>
                </a:moveTo>
                <a:cubicBezTo>
                  <a:pt x="1730" y="1281"/>
                  <a:pt x="1733" y="1284"/>
                  <a:pt x="1736" y="1302"/>
                </a:cubicBezTo>
                <a:cubicBezTo>
                  <a:pt x="1739" y="1323"/>
                  <a:pt x="1736" y="1344"/>
                  <a:pt x="1728" y="1365"/>
                </a:cubicBezTo>
                <a:cubicBezTo>
                  <a:pt x="1724" y="1337"/>
                  <a:pt x="1718" y="1309"/>
                  <a:pt x="1710" y="1281"/>
                </a:cubicBezTo>
                <a:close/>
                <a:moveTo>
                  <a:pt x="1679" y="1364"/>
                </a:moveTo>
                <a:cubicBezTo>
                  <a:pt x="1664" y="1348"/>
                  <a:pt x="1653" y="1329"/>
                  <a:pt x="1640" y="1311"/>
                </a:cubicBezTo>
                <a:cubicBezTo>
                  <a:pt x="1634" y="1303"/>
                  <a:pt x="1629" y="1293"/>
                  <a:pt x="1622" y="1286"/>
                </a:cubicBezTo>
                <a:cubicBezTo>
                  <a:pt x="1616" y="1281"/>
                  <a:pt x="1619" y="1279"/>
                  <a:pt x="1624" y="1276"/>
                </a:cubicBezTo>
                <a:cubicBezTo>
                  <a:pt x="1632" y="1272"/>
                  <a:pt x="1641" y="1271"/>
                  <a:pt x="1649" y="1270"/>
                </a:cubicBezTo>
                <a:cubicBezTo>
                  <a:pt x="1654" y="1269"/>
                  <a:pt x="1655" y="1272"/>
                  <a:pt x="1656" y="1275"/>
                </a:cubicBezTo>
                <a:cubicBezTo>
                  <a:pt x="1664" y="1304"/>
                  <a:pt x="1678" y="1332"/>
                  <a:pt x="1679" y="1364"/>
                </a:cubicBezTo>
                <a:close/>
                <a:moveTo>
                  <a:pt x="1642" y="1337"/>
                </a:moveTo>
                <a:cubicBezTo>
                  <a:pt x="1656" y="1354"/>
                  <a:pt x="1668" y="1373"/>
                  <a:pt x="1681" y="1392"/>
                </a:cubicBezTo>
                <a:cubicBezTo>
                  <a:pt x="1676" y="1397"/>
                  <a:pt x="1672" y="1396"/>
                  <a:pt x="1666" y="1391"/>
                </a:cubicBezTo>
                <a:cubicBezTo>
                  <a:pt x="1641" y="1370"/>
                  <a:pt x="1617" y="1347"/>
                  <a:pt x="1591" y="1328"/>
                </a:cubicBezTo>
                <a:cubicBezTo>
                  <a:pt x="1586" y="1324"/>
                  <a:pt x="1578" y="1320"/>
                  <a:pt x="1581" y="1314"/>
                </a:cubicBezTo>
                <a:cubicBezTo>
                  <a:pt x="1585" y="1303"/>
                  <a:pt x="1593" y="1295"/>
                  <a:pt x="1603" y="1289"/>
                </a:cubicBezTo>
                <a:cubicBezTo>
                  <a:pt x="1607" y="1287"/>
                  <a:pt x="1608" y="1292"/>
                  <a:pt x="1611" y="1295"/>
                </a:cubicBezTo>
                <a:cubicBezTo>
                  <a:pt x="1623" y="1307"/>
                  <a:pt x="1630" y="1323"/>
                  <a:pt x="1642" y="1337"/>
                </a:cubicBezTo>
                <a:close/>
                <a:moveTo>
                  <a:pt x="1616" y="1366"/>
                </a:moveTo>
                <a:cubicBezTo>
                  <a:pt x="1595" y="1364"/>
                  <a:pt x="1576" y="1367"/>
                  <a:pt x="1556" y="1363"/>
                </a:cubicBezTo>
                <a:cubicBezTo>
                  <a:pt x="1561" y="1351"/>
                  <a:pt x="1564" y="1339"/>
                  <a:pt x="1572" y="1329"/>
                </a:cubicBezTo>
                <a:cubicBezTo>
                  <a:pt x="1584" y="1343"/>
                  <a:pt x="1601" y="1352"/>
                  <a:pt x="1616" y="1366"/>
                </a:cubicBezTo>
                <a:close/>
                <a:moveTo>
                  <a:pt x="1564" y="1378"/>
                </a:moveTo>
                <a:cubicBezTo>
                  <a:pt x="1582" y="1382"/>
                  <a:pt x="1602" y="1380"/>
                  <a:pt x="1620" y="1382"/>
                </a:cubicBezTo>
                <a:cubicBezTo>
                  <a:pt x="1635" y="1383"/>
                  <a:pt x="1647" y="1390"/>
                  <a:pt x="1653" y="1404"/>
                </a:cubicBezTo>
                <a:cubicBezTo>
                  <a:pt x="1635" y="1417"/>
                  <a:pt x="1616" y="1412"/>
                  <a:pt x="1597" y="1409"/>
                </a:cubicBezTo>
                <a:cubicBezTo>
                  <a:pt x="1584" y="1406"/>
                  <a:pt x="1570" y="1406"/>
                  <a:pt x="1556" y="1407"/>
                </a:cubicBezTo>
                <a:cubicBezTo>
                  <a:pt x="1549" y="1407"/>
                  <a:pt x="1547" y="1405"/>
                  <a:pt x="1548" y="1398"/>
                </a:cubicBezTo>
                <a:cubicBezTo>
                  <a:pt x="1548" y="1396"/>
                  <a:pt x="1548" y="1394"/>
                  <a:pt x="1548" y="1392"/>
                </a:cubicBezTo>
                <a:cubicBezTo>
                  <a:pt x="1549" y="1382"/>
                  <a:pt x="1550" y="1376"/>
                  <a:pt x="1564" y="1378"/>
                </a:cubicBezTo>
                <a:close/>
                <a:moveTo>
                  <a:pt x="1553" y="1421"/>
                </a:moveTo>
                <a:cubicBezTo>
                  <a:pt x="1578" y="1420"/>
                  <a:pt x="1602" y="1422"/>
                  <a:pt x="1630" y="1429"/>
                </a:cubicBezTo>
                <a:cubicBezTo>
                  <a:pt x="1609" y="1437"/>
                  <a:pt x="1591" y="1444"/>
                  <a:pt x="1573" y="1451"/>
                </a:cubicBezTo>
                <a:cubicBezTo>
                  <a:pt x="1565" y="1454"/>
                  <a:pt x="1558" y="1453"/>
                  <a:pt x="1552" y="1447"/>
                </a:cubicBezTo>
                <a:cubicBezTo>
                  <a:pt x="1546" y="1441"/>
                  <a:pt x="1546" y="1433"/>
                  <a:pt x="1546" y="1426"/>
                </a:cubicBezTo>
                <a:cubicBezTo>
                  <a:pt x="1545" y="1422"/>
                  <a:pt x="1549" y="1422"/>
                  <a:pt x="1553" y="1421"/>
                </a:cubicBezTo>
                <a:close/>
                <a:moveTo>
                  <a:pt x="1648" y="1438"/>
                </a:moveTo>
                <a:cubicBezTo>
                  <a:pt x="1653" y="1450"/>
                  <a:pt x="1651" y="1459"/>
                  <a:pt x="1640" y="1465"/>
                </a:cubicBezTo>
                <a:cubicBezTo>
                  <a:pt x="1631" y="1469"/>
                  <a:pt x="1626" y="1477"/>
                  <a:pt x="1619" y="1483"/>
                </a:cubicBezTo>
                <a:cubicBezTo>
                  <a:pt x="1614" y="1488"/>
                  <a:pt x="1611" y="1488"/>
                  <a:pt x="1605" y="1486"/>
                </a:cubicBezTo>
                <a:cubicBezTo>
                  <a:pt x="1591" y="1483"/>
                  <a:pt x="1578" y="1478"/>
                  <a:pt x="1566" y="1468"/>
                </a:cubicBezTo>
                <a:cubicBezTo>
                  <a:pt x="1594" y="1458"/>
                  <a:pt x="1621" y="1448"/>
                  <a:pt x="1648" y="1438"/>
                </a:cubicBezTo>
                <a:close/>
                <a:moveTo>
                  <a:pt x="1650" y="1475"/>
                </a:moveTo>
                <a:cubicBezTo>
                  <a:pt x="1657" y="1469"/>
                  <a:pt x="1659" y="1470"/>
                  <a:pt x="1662" y="1478"/>
                </a:cubicBezTo>
                <a:cubicBezTo>
                  <a:pt x="1667" y="1492"/>
                  <a:pt x="1668" y="1492"/>
                  <a:pt x="1653" y="1492"/>
                </a:cubicBezTo>
                <a:cubicBezTo>
                  <a:pt x="1647" y="1492"/>
                  <a:pt x="1641" y="1492"/>
                  <a:pt x="1633" y="1492"/>
                </a:cubicBezTo>
                <a:cubicBezTo>
                  <a:pt x="1639" y="1484"/>
                  <a:pt x="1645" y="1479"/>
                  <a:pt x="1650" y="1475"/>
                </a:cubicBezTo>
                <a:close/>
                <a:moveTo>
                  <a:pt x="1739" y="1380"/>
                </a:moveTo>
                <a:cubicBezTo>
                  <a:pt x="1740" y="1380"/>
                  <a:pt x="1740" y="1379"/>
                  <a:pt x="1740" y="1379"/>
                </a:cubicBezTo>
                <a:cubicBezTo>
                  <a:pt x="1740" y="1380"/>
                  <a:pt x="1741" y="1380"/>
                  <a:pt x="1741" y="1380"/>
                </a:cubicBezTo>
                <a:cubicBezTo>
                  <a:pt x="1740" y="1380"/>
                  <a:pt x="1740" y="1380"/>
                  <a:pt x="1739" y="1380"/>
                </a:cubicBezTo>
                <a:close/>
                <a:moveTo>
                  <a:pt x="1749" y="1297"/>
                </a:moveTo>
                <a:cubicBezTo>
                  <a:pt x="1747" y="1291"/>
                  <a:pt x="1755" y="1290"/>
                  <a:pt x="1750" y="1284"/>
                </a:cubicBezTo>
                <a:cubicBezTo>
                  <a:pt x="1761" y="1286"/>
                  <a:pt x="1764" y="1293"/>
                  <a:pt x="1763" y="1302"/>
                </a:cubicBezTo>
                <a:cubicBezTo>
                  <a:pt x="1763" y="1316"/>
                  <a:pt x="1763" y="1330"/>
                  <a:pt x="1763" y="1345"/>
                </a:cubicBezTo>
                <a:cubicBezTo>
                  <a:pt x="1763" y="1358"/>
                  <a:pt x="1752" y="1374"/>
                  <a:pt x="1741" y="1379"/>
                </a:cubicBezTo>
                <a:cubicBezTo>
                  <a:pt x="1742" y="1366"/>
                  <a:pt x="1748" y="1354"/>
                  <a:pt x="1749" y="1342"/>
                </a:cubicBezTo>
                <a:cubicBezTo>
                  <a:pt x="1751" y="1327"/>
                  <a:pt x="1752" y="1312"/>
                  <a:pt x="1749" y="1297"/>
                </a:cubicBezTo>
                <a:close/>
                <a:moveTo>
                  <a:pt x="1778" y="1304"/>
                </a:moveTo>
                <a:cubicBezTo>
                  <a:pt x="1795" y="1315"/>
                  <a:pt x="1797" y="1327"/>
                  <a:pt x="1788" y="1352"/>
                </a:cubicBezTo>
                <a:cubicBezTo>
                  <a:pt x="1785" y="1363"/>
                  <a:pt x="1778" y="1373"/>
                  <a:pt x="1773" y="1384"/>
                </a:cubicBezTo>
                <a:cubicBezTo>
                  <a:pt x="1769" y="1393"/>
                  <a:pt x="1762" y="1388"/>
                  <a:pt x="1753" y="1389"/>
                </a:cubicBezTo>
                <a:cubicBezTo>
                  <a:pt x="1781" y="1365"/>
                  <a:pt x="1779" y="1334"/>
                  <a:pt x="1778" y="1304"/>
                </a:cubicBezTo>
                <a:close/>
                <a:moveTo>
                  <a:pt x="1806" y="1334"/>
                </a:moveTo>
                <a:cubicBezTo>
                  <a:pt x="1814" y="1343"/>
                  <a:pt x="1819" y="1353"/>
                  <a:pt x="1813" y="1364"/>
                </a:cubicBezTo>
                <a:cubicBezTo>
                  <a:pt x="1808" y="1374"/>
                  <a:pt x="1802" y="1385"/>
                  <a:pt x="1787" y="1387"/>
                </a:cubicBezTo>
                <a:cubicBezTo>
                  <a:pt x="1793" y="1368"/>
                  <a:pt x="1809" y="1354"/>
                  <a:pt x="1806" y="1334"/>
                </a:cubicBezTo>
                <a:close/>
                <a:moveTo>
                  <a:pt x="1744" y="1223"/>
                </a:moveTo>
                <a:cubicBezTo>
                  <a:pt x="1743" y="1222"/>
                  <a:pt x="1743" y="1220"/>
                  <a:pt x="1742" y="1219"/>
                </a:cubicBezTo>
                <a:cubicBezTo>
                  <a:pt x="1746" y="1219"/>
                  <a:pt x="1749" y="1219"/>
                  <a:pt x="1752" y="1219"/>
                </a:cubicBezTo>
                <a:cubicBezTo>
                  <a:pt x="1772" y="1221"/>
                  <a:pt x="1789" y="1227"/>
                  <a:pt x="1803" y="1240"/>
                </a:cubicBezTo>
                <a:cubicBezTo>
                  <a:pt x="1817" y="1252"/>
                  <a:pt x="1834" y="1261"/>
                  <a:pt x="1844" y="1278"/>
                </a:cubicBezTo>
                <a:cubicBezTo>
                  <a:pt x="1860" y="1306"/>
                  <a:pt x="1877" y="1333"/>
                  <a:pt x="1871" y="1367"/>
                </a:cubicBezTo>
                <a:cubicBezTo>
                  <a:pt x="1867" y="1389"/>
                  <a:pt x="1858" y="1409"/>
                  <a:pt x="1835" y="1419"/>
                </a:cubicBezTo>
                <a:cubicBezTo>
                  <a:pt x="1828" y="1422"/>
                  <a:pt x="1822" y="1420"/>
                  <a:pt x="1817" y="1414"/>
                </a:cubicBezTo>
                <a:cubicBezTo>
                  <a:pt x="1813" y="1408"/>
                  <a:pt x="1808" y="1403"/>
                  <a:pt x="1801" y="1399"/>
                </a:cubicBezTo>
                <a:cubicBezTo>
                  <a:pt x="1815" y="1385"/>
                  <a:pt x="1831" y="1373"/>
                  <a:pt x="1828" y="1351"/>
                </a:cubicBezTo>
                <a:cubicBezTo>
                  <a:pt x="1827" y="1337"/>
                  <a:pt x="1820" y="1326"/>
                  <a:pt x="1811" y="1315"/>
                </a:cubicBezTo>
                <a:cubicBezTo>
                  <a:pt x="1802" y="1304"/>
                  <a:pt x="1791" y="1295"/>
                  <a:pt x="1782" y="1284"/>
                </a:cubicBezTo>
                <a:cubicBezTo>
                  <a:pt x="1779" y="1279"/>
                  <a:pt x="1774" y="1277"/>
                  <a:pt x="1767" y="1277"/>
                </a:cubicBezTo>
                <a:cubicBezTo>
                  <a:pt x="1757" y="1277"/>
                  <a:pt x="1746" y="1273"/>
                  <a:pt x="1738" y="1267"/>
                </a:cubicBezTo>
                <a:cubicBezTo>
                  <a:pt x="1721" y="1254"/>
                  <a:pt x="1703" y="1252"/>
                  <a:pt x="1683" y="1254"/>
                </a:cubicBezTo>
                <a:cubicBezTo>
                  <a:pt x="1670" y="1256"/>
                  <a:pt x="1657" y="1257"/>
                  <a:pt x="1644" y="1254"/>
                </a:cubicBezTo>
                <a:cubicBezTo>
                  <a:pt x="1625" y="1251"/>
                  <a:pt x="1607" y="1261"/>
                  <a:pt x="1595" y="1277"/>
                </a:cubicBezTo>
                <a:cubicBezTo>
                  <a:pt x="1586" y="1289"/>
                  <a:pt x="1575" y="1299"/>
                  <a:pt x="1566" y="1311"/>
                </a:cubicBezTo>
                <a:cubicBezTo>
                  <a:pt x="1548" y="1334"/>
                  <a:pt x="1540" y="1360"/>
                  <a:pt x="1535" y="1388"/>
                </a:cubicBezTo>
                <a:cubicBezTo>
                  <a:pt x="1533" y="1402"/>
                  <a:pt x="1532" y="1417"/>
                  <a:pt x="1530" y="1431"/>
                </a:cubicBezTo>
                <a:cubicBezTo>
                  <a:pt x="1529" y="1440"/>
                  <a:pt x="1531" y="1447"/>
                  <a:pt x="1536" y="1454"/>
                </a:cubicBezTo>
                <a:cubicBezTo>
                  <a:pt x="1556" y="1487"/>
                  <a:pt x="1588" y="1500"/>
                  <a:pt x="1625" y="1504"/>
                </a:cubicBezTo>
                <a:cubicBezTo>
                  <a:pt x="1640" y="1506"/>
                  <a:pt x="1656" y="1507"/>
                  <a:pt x="1672" y="1503"/>
                </a:cubicBezTo>
                <a:cubicBezTo>
                  <a:pt x="1680" y="1501"/>
                  <a:pt x="1682" y="1511"/>
                  <a:pt x="1685" y="1517"/>
                </a:cubicBezTo>
                <a:cubicBezTo>
                  <a:pt x="1688" y="1522"/>
                  <a:pt x="1681" y="1523"/>
                  <a:pt x="1678" y="1524"/>
                </a:cubicBezTo>
                <a:cubicBezTo>
                  <a:pt x="1632" y="1534"/>
                  <a:pt x="1586" y="1533"/>
                  <a:pt x="1544" y="1509"/>
                </a:cubicBezTo>
                <a:cubicBezTo>
                  <a:pt x="1497" y="1482"/>
                  <a:pt x="1475" y="1424"/>
                  <a:pt x="1503" y="1375"/>
                </a:cubicBezTo>
                <a:cubicBezTo>
                  <a:pt x="1516" y="1351"/>
                  <a:pt x="1520" y="1325"/>
                  <a:pt x="1525" y="1299"/>
                </a:cubicBezTo>
                <a:cubicBezTo>
                  <a:pt x="1534" y="1253"/>
                  <a:pt x="1559" y="1220"/>
                  <a:pt x="1606" y="1208"/>
                </a:cubicBezTo>
                <a:cubicBezTo>
                  <a:pt x="1623" y="1203"/>
                  <a:pt x="1641" y="1202"/>
                  <a:pt x="1659" y="1206"/>
                </a:cubicBezTo>
                <a:cubicBezTo>
                  <a:pt x="1683" y="1212"/>
                  <a:pt x="1708" y="1215"/>
                  <a:pt x="1733" y="1218"/>
                </a:cubicBezTo>
                <a:cubicBezTo>
                  <a:pt x="1733" y="1220"/>
                  <a:pt x="1734" y="1221"/>
                  <a:pt x="1735" y="1223"/>
                </a:cubicBezTo>
                <a:cubicBezTo>
                  <a:pt x="1737" y="1227"/>
                  <a:pt x="1738" y="1230"/>
                  <a:pt x="1736" y="1234"/>
                </a:cubicBezTo>
                <a:cubicBezTo>
                  <a:pt x="1735" y="1236"/>
                  <a:pt x="1735" y="1239"/>
                  <a:pt x="1738" y="1240"/>
                </a:cubicBezTo>
                <a:cubicBezTo>
                  <a:pt x="1741" y="1242"/>
                  <a:pt x="1743" y="1240"/>
                  <a:pt x="1744" y="1237"/>
                </a:cubicBezTo>
                <a:cubicBezTo>
                  <a:pt x="1747" y="1232"/>
                  <a:pt x="1747" y="1227"/>
                  <a:pt x="1744" y="1223"/>
                </a:cubicBezTo>
                <a:close/>
                <a:moveTo>
                  <a:pt x="1853" y="899"/>
                </a:moveTo>
                <a:cubicBezTo>
                  <a:pt x="1851" y="909"/>
                  <a:pt x="1849" y="918"/>
                  <a:pt x="1849" y="927"/>
                </a:cubicBezTo>
                <a:cubicBezTo>
                  <a:pt x="1850" y="937"/>
                  <a:pt x="1848" y="945"/>
                  <a:pt x="1844" y="953"/>
                </a:cubicBezTo>
                <a:cubicBezTo>
                  <a:pt x="1841" y="958"/>
                  <a:pt x="1840" y="963"/>
                  <a:pt x="1839" y="969"/>
                </a:cubicBezTo>
                <a:cubicBezTo>
                  <a:pt x="1838" y="973"/>
                  <a:pt x="1836" y="976"/>
                  <a:pt x="1834" y="979"/>
                </a:cubicBezTo>
                <a:cubicBezTo>
                  <a:pt x="1830" y="988"/>
                  <a:pt x="1824" y="997"/>
                  <a:pt x="1822" y="1007"/>
                </a:cubicBezTo>
                <a:cubicBezTo>
                  <a:pt x="1821" y="1013"/>
                  <a:pt x="1821" y="1020"/>
                  <a:pt x="1818" y="1027"/>
                </a:cubicBezTo>
                <a:cubicBezTo>
                  <a:pt x="1816" y="1034"/>
                  <a:pt x="1812" y="1040"/>
                  <a:pt x="1805" y="1043"/>
                </a:cubicBezTo>
                <a:cubicBezTo>
                  <a:pt x="1803" y="1043"/>
                  <a:pt x="1801" y="1044"/>
                  <a:pt x="1800" y="1046"/>
                </a:cubicBezTo>
                <a:cubicBezTo>
                  <a:pt x="1800" y="1046"/>
                  <a:pt x="1800" y="1046"/>
                  <a:pt x="1800" y="1046"/>
                </a:cubicBezTo>
                <a:cubicBezTo>
                  <a:pt x="1800" y="1046"/>
                  <a:pt x="1800" y="1046"/>
                  <a:pt x="1800" y="1046"/>
                </a:cubicBezTo>
                <a:cubicBezTo>
                  <a:pt x="1799" y="1046"/>
                  <a:pt x="1799" y="1046"/>
                  <a:pt x="1799" y="1046"/>
                </a:cubicBezTo>
                <a:cubicBezTo>
                  <a:pt x="1799" y="1045"/>
                  <a:pt x="1799" y="1045"/>
                  <a:pt x="1799" y="1045"/>
                </a:cubicBezTo>
                <a:cubicBezTo>
                  <a:pt x="1799" y="1045"/>
                  <a:pt x="1799" y="1045"/>
                  <a:pt x="1799" y="1045"/>
                </a:cubicBezTo>
                <a:cubicBezTo>
                  <a:pt x="1799" y="1045"/>
                  <a:pt x="1799" y="1045"/>
                  <a:pt x="1799" y="1044"/>
                </a:cubicBezTo>
                <a:cubicBezTo>
                  <a:pt x="1803" y="1036"/>
                  <a:pt x="1804" y="1028"/>
                  <a:pt x="1806" y="1020"/>
                </a:cubicBezTo>
                <a:cubicBezTo>
                  <a:pt x="1808" y="1011"/>
                  <a:pt x="1812" y="1002"/>
                  <a:pt x="1815" y="994"/>
                </a:cubicBezTo>
                <a:cubicBezTo>
                  <a:pt x="1816" y="993"/>
                  <a:pt x="1816" y="992"/>
                  <a:pt x="1817" y="992"/>
                </a:cubicBezTo>
                <a:cubicBezTo>
                  <a:pt x="1825" y="985"/>
                  <a:pt x="1830" y="976"/>
                  <a:pt x="1834" y="966"/>
                </a:cubicBezTo>
                <a:cubicBezTo>
                  <a:pt x="1835" y="963"/>
                  <a:pt x="1835" y="959"/>
                  <a:pt x="1836" y="955"/>
                </a:cubicBezTo>
                <a:cubicBezTo>
                  <a:pt x="1837" y="954"/>
                  <a:pt x="1836" y="953"/>
                  <a:pt x="1838" y="953"/>
                </a:cubicBezTo>
                <a:cubicBezTo>
                  <a:pt x="1839" y="953"/>
                  <a:pt x="1839" y="951"/>
                  <a:pt x="1839" y="950"/>
                </a:cubicBezTo>
                <a:cubicBezTo>
                  <a:pt x="1838" y="947"/>
                  <a:pt x="1837" y="945"/>
                  <a:pt x="1838" y="941"/>
                </a:cubicBezTo>
                <a:cubicBezTo>
                  <a:pt x="1838" y="940"/>
                  <a:pt x="1838" y="939"/>
                  <a:pt x="1836" y="938"/>
                </a:cubicBezTo>
                <a:cubicBezTo>
                  <a:pt x="1835" y="938"/>
                  <a:pt x="1833" y="937"/>
                  <a:pt x="1832" y="939"/>
                </a:cubicBezTo>
                <a:cubicBezTo>
                  <a:pt x="1831" y="942"/>
                  <a:pt x="1827" y="943"/>
                  <a:pt x="1827" y="946"/>
                </a:cubicBezTo>
                <a:cubicBezTo>
                  <a:pt x="1826" y="935"/>
                  <a:pt x="1838" y="913"/>
                  <a:pt x="1853" y="899"/>
                </a:cubicBezTo>
                <a:cubicBezTo>
                  <a:pt x="1853" y="899"/>
                  <a:pt x="1853" y="899"/>
                  <a:pt x="1853" y="898"/>
                </a:cubicBezTo>
                <a:cubicBezTo>
                  <a:pt x="1854" y="899"/>
                  <a:pt x="1853" y="899"/>
                  <a:pt x="1853" y="899"/>
                </a:cubicBezTo>
                <a:close/>
                <a:moveTo>
                  <a:pt x="1934" y="653"/>
                </a:moveTo>
                <a:cubicBezTo>
                  <a:pt x="1932" y="660"/>
                  <a:pt x="1932" y="667"/>
                  <a:pt x="1934" y="674"/>
                </a:cubicBezTo>
                <a:cubicBezTo>
                  <a:pt x="1936" y="683"/>
                  <a:pt x="1934" y="692"/>
                  <a:pt x="1930" y="701"/>
                </a:cubicBezTo>
                <a:cubicBezTo>
                  <a:pt x="1925" y="713"/>
                  <a:pt x="1920" y="725"/>
                  <a:pt x="1915" y="737"/>
                </a:cubicBezTo>
                <a:cubicBezTo>
                  <a:pt x="1914" y="739"/>
                  <a:pt x="1914" y="742"/>
                  <a:pt x="1913" y="745"/>
                </a:cubicBezTo>
                <a:cubicBezTo>
                  <a:pt x="1911" y="737"/>
                  <a:pt x="1909" y="729"/>
                  <a:pt x="1908" y="721"/>
                </a:cubicBezTo>
                <a:cubicBezTo>
                  <a:pt x="1907" y="721"/>
                  <a:pt x="1908" y="720"/>
                  <a:pt x="1908" y="720"/>
                </a:cubicBezTo>
                <a:cubicBezTo>
                  <a:pt x="1909" y="715"/>
                  <a:pt x="1909" y="711"/>
                  <a:pt x="1906" y="707"/>
                </a:cubicBezTo>
                <a:cubicBezTo>
                  <a:pt x="1903" y="702"/>
                  <a:pt x="1903" y="696"/>
                  <a:pt x="1904" y="691"/>
                </a:cubicBezTo>
                <a:cubicBezTo>
                  <a:pt x="1904" y="682"/>
                  <a:pt x="1909" y="675"/>
                  <a:pt x="1913" y="667"/>
                </a:cubicBezTo>
                <a:cubicBezTo>
                  <a:pt x="1916" y="662"/>
                  <a:pt x="1920" y="657"/>
                  <a:pt x="1922" y="651"/>
                </a:cubicBezTo>
                <a:cubicBezTo>
                  <a:pt x="1926" y="643"/>
                  <a:pt x="1934" y="637"/>
                  <a:pt x="1941" y="632"/>
                </a:cubicBezTo>
                <a:cubicBezTo>
                  <a:pt x="1938" y="639"/>
                  <a:pt x="1936" y="646"/>
                  <a:pt x="1934" y="653"/>
                </a:cubicBezTo>
                <a:close/>
                <a:moveTo>
                  <a:pt x="2023" y="827"/>
                </a:moveTo>
                <a:cubicBezTo>
                  <a:pt x="2023" y="829"/>
                  <a:pt x="2022" y="831"/>
                  <a:pt x="2021" y="833"/>
                </a:cubicBezTo>
                <a:cubicBezTo>
                  <a:pt x="2015" y="841"/>
                  <a:pt x="2009" y="850"/>
                  <a:pt x="2005" y="859"/>
                </a:cubicBezTo>
                <a:cubicBezTo>
                  <a:pt x="2000" y="869"/>
                  <a:pt x="1996" y="879"/>
                  <a:pt x="1994" y="890"/>
                </a:cubicBezTo>
                <a:cubicBezTo>
                  <a:pt x="1993" y="893"/>
                  <a:pt x="1992" y="897"/>
                  <a:pt x="1990" y="901"/>
                </a:cubicBezTo>
                <a:cubicBezTo>
                  <a:pt x="1987" y="889"/>
                  <a:pt x="1983" y="879"/>
                  <a:pt x="1982" y="867"/>
                </a:cubicBezTo>
                <a:cubicBezTo>
                  <a:pt x="1980" y="859"/>
                  <a:pt x="1979" y="851"/>
                  <a:pt x="1979" y="843"/>
                </a:cubicBezTo>
                <a:cubicBezTo>
                  <a:pt x="1978" y="837"/>
                  <a:pt x="1978" y="832"/>
                  <a:pt x="1981" y="827"/>
                </a:cubicBezTo>
                <a:cubicBezTo>
                  <a:pt x="1983" y="826"/>
                  <a:pt x="1982" y="823"/>
                  <a:pt x="1983" y="821"/>
                </a:cubicBezTo>
                <a:cubicBezTo>
                  <a:pt x="1985" y="813"/>
                  <a:pt x="1988" y="805"/>
                  <a:pt x="1989" y="797"/>
                </a:cubicBezTo>
                <a:cubicBezTo>
                  <a:pt x="1990" y="792"/>
                  <a:pt x="1992" y="788"/>
                  <a:pt x="1994" y="783"/>
                </a:cubicBezTo>
                <a:cubicBezTo>
                  <a:pt x="1995" y="782"/>
                  <a:pt x="1996" y="781"/>
                  <a:pt x="1997" y="781"/>
                </a:cubicBezTo>
                <a:cubicBezTo>
                  <a:pt x="2006" y="775"/>
                  <a:pt x="2014" y="767"/>
                  <a:pt x="2023" y="760"/>
                </a:cubicBezTo>
                <a:cubicBezTo>
                  <a:pt x="2029" y="756"/>
                  <a:pt x="2032" y="749"/>
                  <a:pt x="2034" y="742"/>
                </a:cubicBezTo>
                <a:cubicBezTo>
                  <a:pt x="2037" y="733"/>
                  <a:pt x="2040" y="725"/>
                  <a:pt x="2042" y="716"/>
                </a:cubicBezTo>
                <a:cubicBezTo>
                  <a:pt x="2044" y="711"/>
                  <a:pt x="2042" y="705"/>
                  <a:pt x="2041" y="700"/>
                </a:cubicBezTo>
                <a:cubicBezTo>
                  <a:pt x="2037" y="684"/>
                  <a:pt x="2034" y="668"/>
                  <a:pt x="2032" y="652"/>
                </a:cubicBezTo>
                <a:cubicBezTo>
                  <a:pt x="2031" y="644"/>
                  <a:pt x="2033" y="636"/>
                  <a:pt x="2036" y="628"/>
                </a:cubicBezTo>
                <a:cubicBezTo>
                  <a:pt x="2040" y="616"/>
                  <a:pt x="2044" y="604"/>
                  <a:pt x="2049" y="593"/>
                </a:cubicBezTo>
                <a:cubicBezTo>
                  <a:pt x="2050" y="589"/>
                  <a:pt x="2050" y="584"/>
                  <a:pt x="2053" y="581"/>
                </a:cubicBezTo>
                <a:cubicBezTo>
                  <a:pt x="2054" y="588"/>
                  <a:pt x="2057" y="593"/>
                  <a:pt x="2058" y="600"/>
                </a:cubicBezTo>
                <a:cubicBezTo>
                  <a:pt x="2060" y="612"/>
                  <a:pt x="2065" y="624"/>
                  <a:pt x="2067" y="637"/>
                </a:cubicBezTo>
                <a:cubicBezTo>
                  <a:pt x="2069" y="650"/>
                  <a:pt x="2069" y="663"/>
                  <a:pt x="2067" y="676"/>
                </a:cubicBezTo>
                <a:cubicBezTo>
                  <a:pt x="2064" y="692"/>
                  <a:pt x="2059" y="706"/>
                  <a:pt x="2055" y="722"/>
                </a:cubicBezTo>
                <a:cubicBezTo>
                  <a:pt x="2055" y="722"/>
                  <a:pt x="2055" y="723"/>
                  <a:pt x="2055" y="723"/>
                </a:cubicBezTo>
                <a:cubicBezTo>
                  <a:pt x="2048" y="733"/>
                  <a:pt x="2046" y="744"/>
                  <a:pt x="2042" y="755"/>
                </a:cubicBezTo>
                <a:cubicBezTo>
                  <a:pt x="2037" y="770"/>
                  <a:pt x="2031" y="784"/>
                  <a:pt x="2028" y="799"/>
                </a:cubicBezTo>
                <a:cubicBezTo>
                  <a:pt x="2027" y="809"/>
                  <a:pt x="2024" y="818"/>
                  <a:pt x="2023" y="827"/>
                </a:cubicBezTo>
                <a:close/>
                <a:moveTo>
                  <a:pt x="2058" y="938"/>
                </a:moveTo>
                <a:cubicBezTo>
                  <a:pt x="2057" y="951"/>
                  <a:pt x="2057" y="963"/>
                  <a:pt x="2057" y="976"/>
                </a:cubicBezTo>
                <a:cubicBezTo>
                  <a:pt x="2057" y="982"/>
                  <a:pt x="2054" y="989"/>
                  <a:pt x="2054" y="996"/>
                </a:cubicBezTo>
                <a:cubicBezTo>
                  <a:pt x="2053" y="1005"/>
                  <a:pt x="2049" y="1014"/>
                  <a:pt x="2047" y="1022"/>
                </a:cubicBezTo>
                <a:cubicBezTo>
                  <a:pt x="2046" y="1025"/>
                  <a:pt x="2045" y="1028"/>
                  <a:pt x="2043" y="1031"/>
                </a:cubicBezTo>
                <a:cubicBezTo>
                  <a:pt x="2045" y="1023"/>
                  <a:pt x="2043" y="1015"/>
                  <a:pt x="2045" y="1007"/>
                </a:cubicBezTo>
                <a:cubicBezTo>
                  <a:pt x="2047" y="998"/>
                  <a:pt x="2048" y="989"/>
                  <a:pt x="2049" y="980"/>
                </a:cubicBezTo>
                <a:cubicBezTo>
                  <a:pt x="2049" y="978"/>
                  <a:pt x="2050" y="975"/>
                  <a:pt x="2050" y="973"/>
                </a:cubicBezTo>
                <a:cubicBezTo>
                  <a:pt x="2051" y="969"/>
                  <a:pt x="2050" y="965"/>
                  <a:pt x="2047" y="963"/>
                </a:cubicBezTo>
                <a:cubicBezTo>
                  <a:pt x="2044" y="962"/>
                  <a:pt x="2042" y="963"/>
                  <a:pt x="2042" y="966"/>
                </a:cubicBezTo>
                <a:cubicBezTo>
                  <a:pt x="2042" y="966"/>
                  <a:pt x="2042" y="967"/>
                  <a:pt x="2041" y="967"/>
                </a:cubicBezTo>
                <a:cubicBezTo>
                  <a:pt x="2038" y="970"/>
                  <a:pt x="2038" y="974"/>
                  <a:pt x="2039" y="978"/>
                </a:cubicBezTo>
                <a:cubicBezTo>
                  <a:pt x="2039" y="982"/>
                  <a:pt x="2038" y="986"/>
                  <a:pt x="2037" y="991"/>
                </a:cubicBezTo>
                <a:cubicBezTo>
                  <a:pt x="2035" y="1008"/>
                  <a:pt x="2033" y="1025"/>
                  <a:pt x="2033" y="1042"/>
                </a:cubicBezTo>
                <a:cubicBezTo>
                  <a:pt x="2033" y="1048"/>
                  <a:pt x="2033" y="1055"/>
                  <a:pt x="2031" y="1061"/>
                </a:cubicBezTo>
                <a:cubicBezTo>
                  <a:pt x="2028" y="1068"/>
                  <a:pt x="2026" y="1075"/>
                  <a:pt x="2024" y="1082"/>
                </a:cubicBezTo>
                <a:cubicBezTo>
                  <a:pt x="2020" y="1097"/>
                  <a:pt x="2015" y="1111"/>
                  <a:pt x="2009" y="1124"/>
                </a:cubicBezTo>
                <a:cubicBezTo>
                  <a:pt x="2005" y="1131"/>
                  <a:pt x="1999" y="1137"/>
                  <a:pt x="1995" y="1145"/>
                </a:cubicBezTo>
                <a:cubicBezTo>
                  <a:pt x="1994" y="1142"/>
                  <a:pt x="1994" y="1139"/>
                  <a:pt x="1994" y="1137"/>
                </a:cubicBezTo>
                <a:cubicBezTo>
                  <a:pt x="1997" y="1127"/>
                  <a:pt x="1997" y="1116"/>
                  <a:pt x="2000" y="1106"/>
                </a:cubicBezTo>
                <a:cubicBezTo>
                  <a:pt x="2001" y="1104"/>
                  <a:pt x="2002" y="1102"/>
                  <a:pt x="2004" y="1100"/>
                </a:cubicBezTo>
                <a:cubicBezTo>
                  <a:pt x="2008" y="1095"/>
                  <a:pt x="2012" y="1091"/>
                  <a:pt x="2016" y="1086"/>
                </a:cubicBezTo>
                <a:cubicBezTo>
                  <a:pt x="2023" y="1078"/>
                  <a:pt x="2024" y="1068"/>
                  <a:pt x="2022" y="1058"/>
                </a:cubicBezTo>
                <a:cubicBezTo>
                  <a:pt x="2022" y="1055"/>
                  <a:pt x="2020" y="1052"/>
                  <a:pt x="2024" y="1050"/>
                </a:cubicBezTo>
                <a:cubicBezTo>
                  <a:pt x="2025" y="1049"/>
                  <a:pt x="2024" y="1048"/>
                  <a:pt x="2023" y="1048"/>
                </a:cubicBezTo>
                <a:cubicBezTo>
                  <a:pt x="2021" y="1047"/>
                  <a:pt x="2019" y="1046"/>
                  <a:pt x="2016" y="1047"/>
                </a:cubicBezTo>
                <a:cubicBezTo>
                  <a:pt x="2020" y="1040"/>
                  <a:pt x="2022" y="1033"/>
                  <a:pt x="2025" y="1026"/>
                </a:cubicBezTo>
                <a:cubicBezTo>
                  <a:pt x="2027" y="1019"/>
                  <a:pt x="2027" y="1011"/>
                  <a:pt x="2028" y="1003"/>
                </a:cubicBezTo>
                <a:cubicBezTo>
                  <a:pt x="2030" y="991"/>
                  <a:pt x="2033" y="979"/>
                  <a:pt x="2034" y="966"/>
                </a:cubicBezTo>
                <a:cubicBezTo>
                  <a:pt x="2034" y="953"/>
                  <a:pt x="2035" y="940"/>
                  <a:pt x="2036" y="927"/>
                </a:cubicBezTo>
                <a:cubicBezTo>
                  <a:pt x="2036" y="923"/>
                  <a:pt x="2038" y="918"/>
                  <a:pt x="2037" y="914"/>
                </a:cubicBezTo>
                <a:cubicBezTo>
                  <a:pt x="2035" y="908"/>
                  <a:pt x="2035" y="903"/>
                  <a:pt x="2034" y="898"/>
                </a:cubicBezTo>
                <a:cubicBezTo>
                  <a:pt x="2034" y="887"/>
                  <a:pt x="2031" y="876"/>
                  <a:pt x="2031" y="864"/>
                </a:cubicBezTo>
                <a:cubicBezTo>
                  <a:pt x="2032" y="856"/>
                  <a:pt x="2030" y="848"/>
                  <a:pt x="2031" y="840"/>
                </a:cubicBezTo>
                <a:cubicBezTo>
                  <a:pt x="2031" y="839"/>
                  <a:pt x="2031" y="837"/>
                  <a:pt x="2032" y="836"/>
                </a:cubicBezTo>
                <a:cubicBezTo>
                  <a:pt x="2038" y="829"/>
                  <a:pt x="2041" y="820"/>
                  <a:pt x="2047" y="813"/>
                </a:cubicBezTo>
                <a:cubicBezTo>
                  <a:pt x="2050" y="809"/>
                  <a:pt x="2052" y="804"/>
                  <a:pt x="2054" y="800"/>
                </a:cubicBezTo>
                <a:cubicBezTo>
                  <a:pt x="2055" y="796"/>
                  <a:pt x="2053" y="792"/>
                  <a:pt x="2050" y="791"/>
                </a:cubicBezTo>
                <a:cubicBezTo>
                  <a:pt x="2044" y="789"/>
                  <a:pt x="2044" y="789"/>
                  <a:pt x="2040" y="795"/>
                </a:cubicBezTo>
                <a:cubicBezTo>
                  <a:pt x="2040" y="795"/>
                  <a:pt x="2039" y="796"/>
                  <a:pt x="2038" y="796"/>
                </a:cubicBezTo>
                <a:cubicBezTo>
                  <a:pt x="2038" y="797"/>
                  <a:pt x="2038" y="798"/>
                  <a:pt x="2038" y="797"/>
                </a:cubicBezTo>
                <a:cubicBezTo>
                  <a:pt x="2037" y="797"/>
                  <a:pt x="2037" y="796"/>
                  <a:pt x="2038" y="796"/>
                </a:cubicBezTo>
                <a:cubicBezTo>
                  <a:pt x="2038" y="790"/>
                  <a:pt x="2040" y="784"/>
                  <a:pt x="2042" y="779"/>
                </a:cubicBezTo>
                <a:cubicBezTo>
                  <a:pt x="2047" y="765"/>
                  <a:pt x="2051" y="752"/>
                  <a:pt x="2056" y="739"/>
                </a:cubicBezTo>
                <a:cubicBezTo>
                  <a:pt x="2057" y="738"/>
                  <a:pt x="2057" y="737"/>
                  <a:pt x="2057" y="736"/>
                </a:cubicBezTo>
                <a:cubicBezTo>
                  <a:pt x="2065" y="723"/>
                  <a:pt x="2067" y="708"/>
                  <a:pt x="2071" y="694"/>
                </a:cubicBezTo>
                <a:cubicBezTo>
                  <a:pt x="2074" y="681"/>
                  <a:pt x="2077" y="667"/>
                  <a:pt x="2077" y="653"/>
                </a:cubicBezTo>
                <a:cubicBezTo>
                  <a:pt x="2076" y="641"/>
                  <a:pt x="2074" y="630"/>
                  <a:pt x="2071" y="618"/>
                </a:cubicBezTo>
                <a:cubicBezTo>
                  <a:pt x="2067" y="603"/>
                  <a:pt x="2063" y="587"/>
                  <a:pt x="2060" y="572"/>
                </a:cubicBezTo>
                <a:cubicBezTo>
                  <a:pt x="2059" y="566"/>
                  <a:pt x="2059" y="562"/>
                  <a:pt x="2062" y="557"/>
                </a:cubicBezTo>
                <a:cubicBezTo>
                  <a:pt x="2065" y="551"/>
                  <a:pt x="2067" y="545"/>
                  <a:pt x="2068" y="539"/>
                </a:cubicBezTo>
                <a:cubicBezTo>
                  <a:pt x="2070" y="533"/>
                  <a:pt x="2074" y="528"/>
                  <a:pt x="2075" y="522"/>
                </a:cubicBezTo>
                <a:cubicBezTo>
                  <a:pt x="2077" y="523"/>
                  <a:pt x="2077" y="524"/>
                  <a:pt x="2077" y="525"/>
                </a:cubicBezTo>
                <a:cubicBezTo>
                  <a:pt x="2079" y="536"/>
                  <a:pt x="2083" y="547"/>
                  <a:pt x="2086" y="558"/>
                </a:cubicBezTo>
                <a:cubicBezTo>
                  <a:pt x="2088" y="564"/>
                  <a:pt x="2088" y="571"/>
                  <a:pt x="2089" y="577"/>
                </a:cubicBezTo>
                <a:cubicBezTo>
                  <a:pt x="2091" y="589"/>
                  <a:pt x="2092" y="601"/>
                  <a:pt x="2095" y="612"/>
                </a:cubicBezTo>
                <a:cubicBezTo>
                  <a:pt x="2097" y="619"/>
                  <a:pt x="2097" y="627"/>
                  <a:pt x="2097" y="634"/>
                </a:cubicBezTo>
                <a:cubicBezTo>
                  <a:pt x="2097" y="643"/>
                  <a:pt x="2098" y="652"/>
                  <a:pt x="2104" y="660"/>
                </a:cubicBezTo>
                <a:cubicBezTo>
                  <a:pt x="2105" y="661"/>
                  <a:pt x="2104" y="662"/>
                  <a:pt x="2103" y="663"/>
                </a:cubicBezTo>
                <a:cubicBezTo>
                  <a:pt x="2102" y="664"/>
                  <a:pt x="2101" y="666"/>
                  <a:pt x="2103" y="667"/>
                </a:cubicBezTo>
                <a:cubicBezTo>
                  <a:pt x="2103" y="668"/>
                  <a:pt x="2103" y="668"/>
                  <a:pt x="2103" y="669"/>
                </a:cubicBezTo>
                <a:cubicBezTo>
                  <a:pt x="2105" y="686"/>
                  <a:pt x="2103" y="702"/>
                  <a:pt x="2096" y="717"/>
                </a:cubicBezTo>
                <a:cubicBezTo>
                  <a:pt x="2092" y="726"/>
                  <a:pt x="2090" y="735"/>
                  <a:pt x="2087" y="744"/>
                </a:cubicBezTo>
                <a:cubicBezTo>
                  <a:pt x="2084" y="755"/>
                  <a:pt x="2077" y="765"/>
                  <a:pt x="2073" y="776"/>
                </a:cubicBezTo>
                <a:cubicBezTo>
                  <a:pt x="2071" y="780"/>
                  <a:pt x="2069" y="783"/>
                  <a:pt x="2067" y="786"/>
                </a:cubicBezTo>
                <a:cubicBezTo>
                  <a:pt x="2060" y="800"/>
                  <a:pt x="2055" y="815"/>
                  <a:pt x="2054" y="830"/>
                </a:cubicBezTo>
                <a:cubicBezTo>
                  <a:pt x="2053" y="838"/>
                  <a:pt x="2054" y="847"/>
                  <a:pt x="2051" y="855"/>
                </a:cubicBezTo>
                <a:cubicBezTo>
                  <a:pt x="2050" y="858"/>
                  <a:pt x="2051" y="862"/>
                  <a:pt x="2051" y="866"/>
                </a:cubicBezTo>
                <a:cubicBezTo>
                  <a:pt x="2049" y="865"/>
                  <a:pt x="2048" y="864"/>
                  <a:pt x="2046" y="864"/>
                </a:cubicBezTo>
                <a:cubicBezTo>
                  <a:pt x="2044" y="864"/>
                  <a:pt x="2042" y="865"/>
                  <a:pt x="2042" y="866"/>
                </a:cubicBezTo>
                <a:cubicBezTo>
                  <a:pt x="2041" y="871"/>
                  <a:pt x="2040" y="876"/>
                  <a:pt x="2042" y="881"/>
                </a:cubicBezTo>
                <a:cubicBezTo>
                  <a:pt x="2044" y="884"/>
                  <a:pt x="2045" y="888"/>
                  <a:pt x="2045" y="892"/>
                </a:cubicBezTo>
                <a:cubicBezTo>
                  <a:pt x="2045" y="897"/>
                  <a:pt x="2046" y="902"/>
                  <a:pt x="2049" y="906"/>
                </a:cubicBezTo>
                <a:cubicBezTo>
                  <a:pt x="2053" y="913"/>
                  <a:pt x="2054" y="922"/>
                  <a:pt x="2057" y="930"/>
                </a:cubicBezTo>
                <a:cubicBezTo>
                  <a:pt x="2058" y="933"/>
                  <a:pt x="2058" y="935"/>
                  <a:pt x="2058" y="938"/>
                </a:cubicBezTo>
                <a:close/>
                <a:moveTo>
                  <a:pt x="2119" y="821"/>
                </a:moveTo>
                <a:cubicBezTo>
                  <a:pt x="2118" y="829"/>
                  <a:pt x="2118" y="837"/>
                  <a:pt x="2120" y="845"/>
                </a:cubicBezTo>
                <a:cubicBezTo>
                  <a:pt x="2121" y="850"/>
                  <a:pt x="2122" y="856"/>
                  <a:pt x="2120" y="862"/>
                </a:cubicBezTo>
                <a:cubicBezTo>
                  <a:pt x="2117" y="870"/>
                  <a:pt x="2115" y="878"/>
                  <a:pt x="2112" y="887"/>
                </a:cubicBezTo>
                <a:cubicBezTo>
                  <a:pt x="2106" y="903"/>
                  <a:pt x="2097" y="918"/>
                  <a:pt x="2088" y="933"/>
                </a:cubicBezTo>
                <a:cubicBezTo>
                  <a:pt x="2084" y="939"/>
                  <a:pt x="2084" y="946"/>
                  <a:pt x="2083" y="952"/>
                </a:cubicBezTo>
                <a:cubicBezTo>
                  <a:pt x="2082" y="957"/>
                  <a:pt x="2082" y="962"/>
                  <a:pt x="2081" y="966"/>
                </a:cubicBezTo>
                <a:cubicBezTo>
                  <a:pt x="2077" y="954"/>
                  <a:pt x="2074" y="941"/>
                  <a:pt x="2068" y="929"/>
                </a:cubicBezTo>
                <a:cubicBezTo>
                  <a:pt x="2065" y="924"/>
                  <a:pt x="2063" y="918"/>
                  <a:pt x="2064" y="912"/>
                </a:cubicBezTo>
                <a:cubicBezTo>
                  <a:pt x="2064" y="908"/>
                  <a:pt x="2063" y="903"/>
                  <a:pt x="2063" y="899"/>
                </a:cubicBezTo>
                <a:cubicBezTo>
                  <a:pt x="2064" y="891"/>
                  <a:pt x="2062" y="883"/>
                  <a:pt x="2060" y="875"/>
                </a:cubicBezTo>
                <a:cubicBezTo>
                  <a:pt x="2059" y="871"/>
                  <a:pt x="2058" y="866"/>
                  <a:pt x="2058" y="862"/>
                </a:cubicBezTo>
                <a:cubicBezTo>
                  <a:pt x="2057" y="859"/>
                  <a:pt x="2058" y="856"/>
                  <a:pt x="2058" y="854"/>
                </a:cubicBezTo>
                <a:cubicBezTo>
                  <a:pt x="2061" y="846"/>
                  <a:pt x="2061" y="837"/>
                  <a:pt x="2061" y="829"/>
                </a:cubicBezTo>
                <a:cubicBezTo>
                  <a:pt x="2062" y="816"/>
                  <a:pt x="2066" y="803"/>
                  <a:pt x="2072" y="792"/>
                </a:cubicBezTo>
                <a:cubicBezTo>
                  <a:pt x="2077" y="783"/>
                  <a:pt x="2081" y="774"/>
                  <a:pt x="2085" y="766"/>
                </a:cubicBezTo>
                <a:cubicBezTo>
                  <a:pt x="2091" y="754"/>
                  <a:pt x="2096" y="743"/>
                  <a:pt x="2099" y="731"/>
                </a:cubicBezTo>
                <a:cubicBezTo>
                  <a:pt x="2100" y="726"/>
                  <a:pt x="2102" y="720"/>
                  <a:pt x="2105" y="715"/>
                </a:cubicBezTo>
                <a:cubicBezTo>
                  <a:pt x="2105" y="717"/>
                  <a:pt x="2106" y="719"/>
                  <a:pt x="2106" y="720"/>
                </a:cubicBezTo>
                <a:cubicBezTo>
                  <a:pt x="2106" y="727"/>
                  <a:pt x="2106" y="733"/>
                  <a:pt x="2107" y="740"/>
                </a:cubicBezTo>
                <a:cubicBezTo>
                  <a:pt x="2109" y="745"/>
                  <a:pt x="2107" y="751"/>
                  <a:pt x="2104" y="756"/>
                </a:cubicBezTo>
                <a:cubicBezTo>
                  <a:pt x="2099" y="762"/>
                  <a:pt x="2097" y="769"/>
                  <a:pt x="2093" y="776"/>
                </a:cubicBezTo>
                <a:cubicBezTo>
                  <a:pt x="2090" y="782"/>
                  <a:pt x="2087" y="789"/>
                  <a:pt x="2083" y="795"/>
                </a:cubicBezTo>
                <a:cubicBezTo>
                  <a:pt x="2081" y="797"/>
                  <a:pt x="2080" y="801"/>
                  <a:pt x="2080" y="804"/>
                </a:cubicBezTo>
                <a:cubicBezTo>
                  <a:pt x="2079" y="806"/>
                  <a:pt x="2079" y="809"/>
                  <a:pt x="2077" y="811"/>
                </a:cubicBezTo>
                <a:cubicBezTo>
                  <a:pt x="2074" y="818"/>
                  <a:pt x="2073" y="825"/>
                  <a:pt x="2078" y="833"/>
                </a:cubicBezTo>
                <a:cubicBezTo>
                  <a:pt x="2079" y="835"/>
                  <a:pt x="2081" y="837"/>
                  <a:pt x="2080" y="840"/>
                </a:cubicBezTo>
                <a:cubicBezTo>
                  <a:pt x="2079" y="841"/>
                  <a:pt x="2080" y="842"/>
                  <a:pt x="2081" y="842"/>
                </a:cubicBezTo>
                <a:cubicBezTo>
                  <a:pt x="2082" y="842"/>
                  <a:pt x="2083" y="842"/>
                  <a:pt x="2083" y="841"/>
                </a:cubicBezTo>
                <a:cubicBezTo>
                  <a:pt x="2085" y="837"/>
                  <a:pt x="2087" y="833"/>
                  <a:pt x="2084" y="829"/>
                </a:cubicBezTo>
                <a:cubicBezTo>
                  <a:pt x="2080" y="824"/>
                  <a:pt x="2082" y="819"/>
                  <a:pt x="2083" y="815"/>
                </a:cubicBezTo>
                <a:cubicBezTo>
                  <a:pt x="2085" y="811"/>
                  <a:pt x="2087" y="808"/>
                  <a:pt x="2087" y="804"/>
                </a:cubicBezTo>
                <a:cubicBezTo>
                  <a:pt x="2088" y="800"/>
                  <a:pt x="2089" y="797"/>
                  <a:pt x="2092" y="794"/>
                </a:cubicBezTo>
                <a:cubicBezTo>
                  <a:pt x="2094" y="793"/>
                  <a:pt x="2096" y="792"/>
                  <a:pt x="2098" y="790"/>
                </a:cubicBezTo>
                <a:cubicBezTo>
                  <a:pt x="2100" y="788"/>
                  <a:pt x="2101" y="786"/>
                  <a:pt x="2101" y="783"/>
                </a:cubicBezTo>
                <a:cubicBezTo>
                  <a:pt x="2101" y="780"/>
                  <a:pt x="2101" y="778"/>
                  <a:pt x="2103" y="776"/>
                </a:cubicBezTo>
                <a:cubicBezTo>
                  <a:pt x="2109" y="771"/>
                  <a:pt x="2110" y="763"/>
                  <a:pt x="2114" y="756"/>
                </a:cubicBezTo>
                <a:cubicBezTo>
                  <a:pt x="2115" y="753"/>
                  <a:pt x="2117" y="749"/>
                  <a:pt x="2118" y="746"/>
                </a:cubicBezTo>
                <a:cubicBezTo>
                  <a:pt x="2122" y="738"/>
                  <a:pt x="2121" y="730"/>
                  <a:pt x="2120" y="722"/>
                </a:cubicBezTo>
                <a:cubicBezTo>
                  <a:pt x="2118" y="717"/>
                  <a:pt x="2118" y="711"/>
                  <a:pt x="2117" y="706"/>
                </a:cubicBezTo>
                <a:cubicBezTo>
                  <a:pt x="2117" y="700"/>
                  <a:pt x="2117" y="693"/>
                  <a:pt x="2118" y="688"/>
                </a:cubicBezTo>
                <a:cubicBezTo>
                  <a:pt x="2119" y="685"/>
                  <a:pt x="2121" y="682"/>
                  <a:pt x="2121" y="678"/>
                </a:cubicBezTo>
                <a:cubicBezTo>
                  <a:pt x="2127" y="685"/>
                  <a:pt x="2132" y="691"/>
                  <a:pt x="2135" y="699"/>
                </a:cubicBezTo>
                <a:cubicBezTo>
                  <a:pt x="2138" y="706"/>
                  <a:pt x="2141" y="714"/>
                  <a:pt x="2145" y="721"/>
                </a:cubicBezTo>
                <a:cubicBezTo>
                  <a:pt x="2150" y="730"/>
                  <a:pt x="2151" y="741"/>
                  <a:pt x="2149" y="751"/>
                </a:cubicBezTo>
                <a:cubicBezTo>
                  <a:pt x="2147" y="760"/>
                  <a:pt x="2145" y="768"/>
                  <a:pt x="2144" y="777"/>
                </a:cubicBezTo>
                <a:cubicBezTo>
                  <a:pt x="2143" y="784"/>
                  <a:pt x="2139" y="788"/>
                  <a:pt x="2135" y="792"/>
                </a:cubicBezTo>
                <a:cubicBezTo>
                  <a:pt x="2126" y="800"/>
                  <a:pt x="2121" y="810"/>
                  <a:pt x="2119" y="821"/>
                </a:cubicBezTo>
                <a:close/>
                <a:moveTo>
                  <a:pt x="2134" y="833"/>
                </a:moveTo>
                <a:cubicBezTo>
                  <a:pt x="2131" y="825"/>
                  <a:pt x="2134" y="819"/>
                  <a:pt x="2137" y="812"/>
                </a:cubicBezTo>
                <a:cubicBezTo>
                  <a:pt x="2137" y="820"/>
                  <a:pt x="2135" y="826"/>
                  <a:pt x="2134" y="833"/>
                </a:cubicBezTo>
                <a:close/>
                <a:moveTo>
                  <a:pt x="2116" y="1117"/>
                </a:moveTo>
                <a:cubicBezTo>
                  <a:pt x="2119" y="1108"/>
                  <a:pt x="2122" y="1100"/>
                  <a:pt x="2126" y="1092"/>
                </a:cubicBezTo>
                <a:cubicBezTo>
                  <a:pt x="2127" y="1090"/>
                  <a:pt x="2129" y="1088"/>
                  <a:pt x="2131" y="1086"/>
                </a:cubicBezTo>
                <a:cubicBezTo>
                  <a:pt x="2130" y="1104"/>
                  <a:pt x="2125" y="1121"/>
                  <a:pt x="2119" y="1138"/>
                </a:cubicBezTo>
                <a:cubicBezTo>
                  <a:pt x="2117" y="1137"/>
                  <a:pt x="2118" y="1136"/>
                  <a:pt x="2118" y="1135"/>
                </a:cubicBezTo>
                <a:cubicBezTo>
                  <a:pt x="2117" y="1130"/>
                  <a:pt x="2116" y="1126"/>
                  <a:pt x="2116" y="1121"/>
                </a:cubicBezTo>
                <a:cubicBezTo>
                  <a:pt x="2115" y="1120"/>
                  <a:pt x="2115" y="1118"/>
                  <a:pt x="2116" y="1117"/>
                </a:cubicBezTo>
                <a:close/>
                <a:moveTo>
                  <a:pt x="2073" y="1238"/>
                </a:moveTo>
                <a:cubicBezTo>
                  <a:pt x="2082" y="1224"/>
                  <a:pt x="2085" y="1209"/>
                  <a:pt x="2085" y="1193"/>
                </a:cubicBezTo>
                <a:cubicBezTo>
                  <a:pt x="2085" y="1190"/>
                  <a:pt x="2085" y="1187"/>
                  <a:pt x="2088" y="1187"/>
                </a:cubicBezTo>
                <a:cubicBezTo>
                  <a:pt x="2089" y="1186"/>
                  <a:pt x="2089" y="1185"/>
                  <a:pt x="2090" y="1184"/>
                </a:cubicBezTo>
                <a:cubicBezTo>
                  <a:pt x="2091" y="1176"/>
                  <a:pt x="2093" y="1169"/>
                  <a:pt x="2094" y="1161"/>
                </a:cubicBezTo>
                <a:cubicBezTo>
                  <a:pt x="2096" y="1149"/>
                  <a:pt x="2100" y="1138"/>
                  <a:pt x="2109" y="1129"/>
                </a:cubicBezTo>
                <a:cubicBezTo>
                  <a:pt x="2109" y="1129"/>
                  <a:pt x="2109" y="1128"/>
                  <a:pt x="2110" y="1128"/>
                </a:cubicBezTo>
                <a:cubicBezTo>
                  <a:pt x="2110" y="1129"/>
                  <a:pt x="2110" y="1129"/>
                  <a:pt x="2110" y="1130"/>
                </a:cubicBezTo>
                <a:cubicBezTo>
                  <a:pt x="2111" y="1136"/>
                  <a:pt x="2112" y="1143"/>
                  <a:pt x="2112" y="1150"/>
                </a:cubicBezTo>
                <a:cubicBezTo>
                  <a:pt x="2112" y="1153"/>
                  <a:pt x="2111" y="1155"/>
                  <a:pt x="2110" y="1157"/>
                </a:cubicBezTo>
                <a:cubicBezTo>
                  <a:pt x="2107" y="1163"/>
                  <a:pt x="2105" y="1169"/>
                  <a:pt x="2103" y="1176"/>
                </a:cubicBezTo>
                <a:cubicBezTo>
                  <a:pt x="2102" y="1179"/>
                  <a:pt x="2103" y="1182"/>
                  <a:pt x="2106" y="1183"/>
                </a:cubicBezTo>
                <a:cubicBezTo>
                  <a:pt x="2109" y="1183"/>
                  <a:pt x="2110" y="1181"/>
                  <a:pt x="2111" y="1179"/>
                </a:cubicBezTo>
                <a:cubicBezTo>
                  <a:pt x="2112" y="1174"/>
                  <a:pt x="2114" y="1170"/>
                  <a:pt x="2115" y="1166"/>
                </a:cubicBezTo>
                <a:cubicBezTo>
                  <a:pt x="2117" y="1162"/>
                  <a:pt x="2119" y="1158"/>
                  <a:pt x="2122" y="1153"/>
                </a:cubicBezTo>
                <a:cubicBezTo>
                  <a:pt x="2122" y="1157"/>
                  <a:pt x="2121" y="1159"/>
                  <a:pt x="2121" y="1161"/>
                </a:cubicBezTo>
                <a:cubicBezTo>
                  <a:pt x="2117" y="1170"/>
                  <a:pt x="2115" y="1179"/>
                  <a:pt x="2112" y="1188"/>
                </a:cubicBezTo>
                <a:cubicBezTo>
                  <a:pt x="2109" y="1201"/>
                  <a:pt x="2107" y="1214"/>
                  <a:pt x="2101" y="1225"/>
                </a:cubicBezTo>
                <a:cubicBezTo>
                  <a:pt x="2097" y="1234"/>
                  <a:pt x="2091" y="1241"/>
                  <a:pt x="2086" y="1249"/>
                </a:cubicBezTo>
                <a:cubicBezTo>
                  <a:pt x="2083" y="1255"/>
                  <a:pt x="2079" y="1260"/>
                  <a:pt x="2076" y="1265"/>
                </a:cubicBezTo>
                <a:cubicBezTo>
                  <a:pt x="2075" y="1265"/>
                  <a:pt x="2074" y="1265"/>
                  <a:pt x="2073" y="1265"/>
                </a:cubicBezTo>
                <a:cubicBezTo>
                  <a:pt x="2069" y="1264"/>
                  <a:pt x="2064" y="1263"/>
                  <a:pt x="2059" y="1264"/>
                </a:cubicBezTo>
                <a:cubicBezTo>
                  <a:pt x="2062" y="1254"/>
                  <a:pt x="2067" y="1246"/>
                  <a:pt x="2073" y="1238"/>
                </a:cubicBezTo>
                <a:close/>
                <a:moveTo>
                  <a:pt x="1941" y="1356"/>
                </a:moveTo>
                <a:cubicBezTo>
                  <a:pt x="1932" y="1353"/>
                  <a:pt x="1924" y="1347"/>
                  <a:pt x="1923" y="1337"/>
                </a:cubicBezTo>
                <a:cubicBezTo>
                  <a:pt x="1923" y="1327"/>
                  <a:pt x="1927" y="1318"/>
                  <a:pt x="1936" y="1312"/>
                </a:cubicBezTo>
                <a:cubicBezTo>
                  <a:pt x="1942" y="1309"/>
                  <a:pt x="1948" y="1307"/>
                  <a:pt x="1954" y="1307"/>
                </a:cubicBezTo>
                <a:cubicBezTo>
                  <a:pt x="1974" y="1305"/>
                  <a:pt x="1994" y="1306"/>
                  <a:pt x="2014" y="1301"/>
                </a:cubicBezTo>
                <a:cubicBezTo>
                  <a:pt x="2025" y="1299"/>
                  <a:pt x="2035" y="1293"/>
                  <a:pt x="2043" y="1285"/>
                </a:cubicBezTo>
                <a:cubicBezTo>
                  <a:pt x="2046" y="1282"/>
                  <a:pt x="2049" y="1280"/>
                  <a:pt x="2052" y="1278"/>
                </a:cubicBezTo>
                <a:cubicBezTo>
                  <a:pt x="2052" y="1279"/>
                  <a:pt x="2052" y="1279"/>
                  <a:pt x="2053" y="1280"/>
                </a:cubicBezTo>
                <a:cubicBezTo>
                  <a:pt x="2053" y="1281"/>
                  <a:pt x="2054" y="1282"/>
                  <a:pt x="2056" y="1282"/>
                </a:cubicBezTo>
                <a:cubicBezTo>
                  <a:pt x="2057" y="1282"/>
                  <a:pt x="2057" y="1280"/>
                  <a:pt x="2057" y="1279"/>
                </a:cubicBezTo>
                <a:cubicBezTo>
                  <a:pt x="2057" y="1278"/>
                  <a:pt x="2057" y="1277"/>
                  <a:pt x="2057" y="1277"/>
                </a:cubicBezTo>
                <a:cubicBezTo>
                  <a:pt x="2060" y="1276"/>
                  <a:pt x="2064" y="1276"/>
                  <a:pt x="2069" y="1277"/>
                </a:cubicBezTo>
                <a:cubicBezTo>
                  <a:pt x="2069" y="1277"/>
                  <a:pt x="2070" y="1277"/>
                  <a:pt x="2070" y="1277"/>
                </a:cubicBezTo>
                <a:cubicBezTo>
                  <a:pt x="2069" y="1280"/>
                  <a:pt x="2067" y="1282"/>
                  <a:pt x="2066" y="1285"/>
                </a:cubicBezTo>
                <a:cubicBezTo>
                  <a:pt x="2064" y="1289"/>
                  <a:pt x="2062" y="1293"/>
                  <a:pt x="2061" y="1297"/>
                </a:cubicBezTo>
                <a:cubicBezTo>
                  <a:pt x="2059" y="1303"/>
                  <a:pt x="2059" y="1310"/>
                  <a:pt x="2059" y="1317"/>
                </a:cubicBezTo>
                <a:cubicBezTo>
                  <a:pt x="2059" y="1323"/>
                  <a:pt x="2057" y="1330"/>
                  <a:pt x="2056" y="1336"/>
                </a:cubicBezTo>
                <a:cubicBezTo>
                  <a:pt x="2056" y="1337"/>
                  <a:pt x="2055" y="1340"/>
                  <a:pt x="2057" y="1340"/>
                </a:cubicBezTo>
                <a:cubicBezTo>
                  <a:pt x="2059" y="1341"/>
                  <a:pt x="2060" y="1339"/>
                  <a:pt x="2061" y="1337"/>
                </a:cubicBezTo>
                <a:cubicBezTo>
                  <a:pt x="2061" y="1334"/>
                  <a:pt x="2062" y="1332"/>
                  <a:pt x="2063" y="1330"/>
                </a:cubicBezTo>
                <a:cubicBezTo>
                  <a:pt x="2066" y="1324"/>
                  <a:pt x="2067" y="1318"/>
                  <a:pt x="2066" y="1312"/>
                </a:cubicBezTo>
                <a:cubicBezTo>
                  <a:pt x="2066" y="1307"/>
                  <a:pt x="2066" y="1302"/>
                  <a:pt x="2068" y="1298"/>
                </a:cubicBezTo>
                <a:cubicBezTo>
                  <a:pt x="2071" y="1291"/>
                  <a:pt x="2074" y="1284"/>
                  <a:pt x="2078" y="1277"/>
                </a:cubicBezTo>
                <a:cubicBezTo>
                  <a:pt x="2080" y="1277"/>
                  <a:pt x="2081" y="1278"/>
                  <a:pt x="2083" y="1278"/>
                </a:cubicBezTo>
                <a:cubicBezTo>
                  <a:pt x="2091" y="1281"/>
                  <a:pt x="2096" y="1285"/>
                  <a:pt x="2100" y="1291"/>
                </a:cubicBezTo>
                <a:cubicBezTo>
                  <a:pt x="2097" y="1296"/>
                  <a:pt x="2094" y="1301"/>
                  <a:pt x="2091" y="1307"/>
                </a:cubicBezTo>
                <a:cubicBezTo>
                  <a:pt x="2090" y="1311"/>
                  <a:pt x="2089" y="1315"/>
                  <a:pt x="2087" y="1319"/>
                </a:cubicBezTo>
                <a:cubicBezTo>
                  <a:pt x="2085" y="1327"/>
                  <a:pt x="2082" y="1334"/>
                  <a:pt x="2083" y="1342"/>
                </a:cubicBezTo>
                <a:cubicBezTo>
                  <a:pt x="2083" y="1347"/>
                  <a:pt x="2082" y="1353"/>
                  <a:pt x="2079" y="1358"/>
                </a:cubicBezTo>
                <a:cubicBezTo>
                  <a:pt x="2077" y="1362"/>
                  <a:pt x="2075" y="1367"/>
                  <a:pt x="2073" y="1371"/>
                </a:cubicBezTo>
                <a:cubicBezTo>
                  <a:pt x="2071" y="1377"/>
                  <a:pt x="2068" y="1383"/>
                  <a:pt x="2065" y="1389"/>
                </a:cubicBezTo>
                <a:cubicBezTo>
                  <a:pt x="2054" y="1378"/>
                  <a:pt x="2040" y="1373"/>
                  <a:pt x="2027" y="1365"/>
                </a:cubicBezTo>
                <a:cubicBezTo>
                  <a:pt x="2019" y="1360"/>
                  <a:pt x="2008" y="1358"/>
                  <a:pt x="1997" y="1356"/>
                </a:cubicBezTo>
                <a:cubicBezTo>
                  <a:pt x="1989" y="1354"/>
                  <a:pt x="1982" y="1354"/>
                  <a:pt x="1974" y="1356"/>
                </a:cubicBezTo>
                <a:cubicBezTo>
                  <a:pt x="1964" y="1359"/>
                  <a:pt x="1952" y="1358"/>
                  <a:pt x="1941" y="1356"/>
                </a:cubicBezTo>
                <a:close/>
                <a:moveTo>
                  <a:pt x="2098" y="1432"/>
                </a:moveTo>
                <a:cubicBezTo>
                  <a:pt x="2099" y="1434"/>
                  <a:pt x="2099" y="1435"/>
                  <a:pt x="2099" y="1436"/>
                </a:cubicBezTo>
                <a:cubicBezTo>
                  <a:pt x="2092" y="1426"/>
                  <a:pt x="2086" y="1415"/>
                  <a:pt x="2079" y="1405"/>
                </a:cubicBezTo>
                <a:cubicBezTo>
                  <a:pt x="2077" y="1401"/>
                  <a:pt x="2073" y="1398"/>
                  <a:pt x="2070" y="1395"/>
                </a:cubicBezTo>
                <a:cubicBezTo>
                  <a:pt x="2074" y="1386"/>
                  <a:pt x="2078" y="1378"/>
                  <a:pt x="2082" y="1369"/>
                </a:cubicBezTo>
                <a:cubicBezTo>
                  <a:pt x="2085" y="1362"/>
                  <a:pt x="2090" y="1355"/>
                  <a:pt x="2090" y="1347"/>
                </a:cubicBezTo>
                <a:cubicBezTo>
                  <a:pt x="2090" y="1342"/>
                  <a:pt x="2090" y="1337"/>
                  <a:pt x="2091" y="1332"/>
                </a:cubicBezTo>
                <a:cubicBezTo>
                  <a:pt x="2092" y="1326"/>
                  <a:pt x="2095" y="1321"/>
                  <a:pt x="2098" y="1315"/>
                </a:cubicBezTo>
                <a:cubicBezTo>
                  <a:pt x="2097" y="1321"/>
                  <a:pt x="2098" y="1326"/>
                  <a:pt x="2099" y="1331"/>
                </a:cubicBezTo>
                <a:cubicBezTo>
                  <a:pt x="2100" y="1344"/>
                  <a:pt x="2104" y="1357"/>
                  <a:pt x="2105" y="1371"/>
                </a:cubicBezTo>
                <a:cubicBezTo>
                  <a:pt x="2107" y="1384"/>
                  <a:pt x="2105" y="1398"/>
                  <a:pt x="2103" y="1411"/>
                </a:cubicBezTo>
                <a:cubicBezTo>
                  <a:pt x="2103" y="1418"/>
                  <a:pt x="2101" y="1424"/>
                  <a:pt x="2098" y="1430"/>
                </a:cubicBezTo>
                <a:cubicBezTo>
                  <a:pt x="2098" y="1431"/>
                  <a:pt x="2098" y="1432"/>
                  <a:pt x="2098" y="1432"/>
                </a:cubicBezTo>
                <a:close/>
                <a:moveTo>
                  <a:pt x="2068" y="1412"/>
                </a:moveTo>
                <a:cubicBezTo>
                  <a:pt x="2066" y="1412"/>
                  <a:pt x="2063" y="1411"/>
                  <a:pt x="2061" y="1411"/>
                </a:cubicBezTo>
                <a:cubicBezTo>
                  <a:pt x="2062" y="1409"/>
                  <a:pt x="2063" y="1407"/>
                  <a:pt x="2064" y="1406"/>
                </a:cubicBezTo>
                <a:cubicBezTo>
                  <a:pt x="2066" y="1408"/>
                  <a:pt x="2067" y="1410"/>
                  <a:pt x="2068" y="1412"/>
                </a:cubicBezTo>
                <a:close/>
                <a:moveTo>
                  <a:pt x="1958" y="1371"/>
                </a:moveTo>
                <a:cubicBezTo>
                  <a:pt x="1961" y="1371"/>
                  <a:pt x="1963" y="1371"/>
                  <a:pt x="1965" y="1371"/>
                </a:cubicBezTo>
                <a:cubicBezTo>
                  <a:pt x="1970" y="1370"/>
                  <a:pt x="1977" y="1366"/>
                  <a:pt x="1980" y="1370"/>
                </a:cubicBezTo>
                <a:cubicBezTo>
                  <a:pt x="1983" y="1375"/>
                  <a:pt x="1983" y="1382"/>
                  <a:pt x="1984" y="1389"/>
                </a:cubicBezTo>
                <a:cubicBezTo>
                  <a:pt x="1979" y="1378"/>
                  <a:pt x="1968" y="1377"/>
                  <a:pt x="1958" y="1371"/>
                </a:cubicBezTo>
                <a:close/>
                <a:moveTo>
                  <a:pt x="2003" y="1424"/>
                </a:moveTo>
                <a:cubicBezTo>
                  <a:pt x="2004" y="1427"/>
                  <a:pt x="2003" y="1431"/>
                  <a:pt x="2003" y="1434"/>
                </a:cubicBezTo>
                <a:cubicBezTo>
                  <a:pt x="2001" y="1447"/>
                  <a:pt x="1999" y="1459"/>
                  <a:pt x="1996" y="1471"/>
                </a:cubicBezTo>
                <a:cubicBezTo>
                  <a:pt x="1994" y="1481"/>
                  <a:pt x="1992" y="1490"/>
                  <a:pt x="1991" y="1500"/>
                </a:cubicBezTo>
                <a:cubicBezTo>
                  <a:pt x="1989" y="1509"/>
                  <a:pt x="1984" y="1518"/>
                  <a:pt x="1978" y="1524"/>
                </a:cubicBezTo>
                <a:cubicBezTo>
                  <a:pt x="1969" y="1532"/>
                  <a:pt x="1948" y="1528"/>
                  <a:pt x="1941" y="1518"/>
                </a:cubicBezTo>
                <a:cubicBezTo>
                  <a:pt x="1929" y="1501"/>
                  <a:pt x="1933" y="1477"/>
                  <a:pt x="1946" y="1460"/>
                </a:cubicBezTo>
                <a:cubicBezTo>
                  <a:pt x="1952" y="1451"/>
                  <a:pt x="1961" y="1444"/>
                  <a:pt x="1969" y="1436"/>
                </a:cubicBezTo>
                <a:cubicBezTo>
                  <a:pt x="1978" y="1428"/>
                  <a:pt x="1987" y="1421"/>
                  <a:pt x="1991" y="1409"/>
                </a:cubicBezTo>
                <a:cubicBezTo>
                  <a:pt x="1991" y="1406"/>
                  <a:pt x="1993" y="1406"/>
                  <a:pt x="1995" y="1406"/>
                </a:cubicBezTo>
                <a:cubicBezTo>
                  <a:pt x="1999" y="1407"/>
                  <a:pt x="2003" y="1408"/>
                  <a:pt x="2007" y="1410"/>
                </a:cubicBezTo>
                <a:cubicBezTo>
                  <a:pt x="2002" y="1414"/>
                  <a:pt x="2000" y="1418"/>
                  <a:pt x="2003" y="1424"/>
                </a:cubicBezTo>
                <a:close/>
                <a:moveTo>
                  <a:pt x="2001" y="1393"/>
                </a:moveTo>
                <a:cubicBezTo>
                  <a:pt x="2000" y="1395"/>
                  <a:pt x="1999" y="1395"/>
                  <a:pt x="1998" y="1394"/>
                </a:cubicBezTo>
                <a:cubicBezTo>
                  <a:pt x="1996" y="1393"/>
                  <a:pt x="1994" y="1394"/>
                  <a:pt x="1994" y="1391"/>
                </a:cubicBezTo>
                <a:cubicBezTo>
                  <a:pt x="1994" y="1383"/>
                  <a:pt x="1994" y="1376"/>
                  <a:pt x="1992" y="1368"/>
                </a:cubicBezTo>
                <a:cubicBezTo>
                  <a:pt x="1993" y="1368"/>
                  <a:pt x="1994" y="1368"/>
                  <a:pt x="1994" y="1368"/>
                </a:cubicBezTo>
                <a:cubicBezTo>
                  <a:pt x="2014" y="1373"/>
                  <a:pt x="2014" y="1375"/>
                  <a:pt x="2001" y="1393"/>
                </a:cubicBezTo>
                <a:close/>
                <a:moveTo>
                  <a:pt x="2029" y="1408"/>
                </a:moveTo>
                <a:cubicBezTo>
                  <a:pt x="2029" y="1408"/>
                  <a:pt x="2029" y="1407"/>
                  <a:pt x="2028" y="1407"/>
                </a:cubicBezTo>
                <a:cubicBezTo>
                  <a:pt x="2029" y="1407"/>
                  <a:pt x="2029" y="1407"/>
                  <a:pt x="2029" y="1407"/>
                </a:cubicBezTo>
                <a:cubicBezTo>
                  <a:pt x="2029" y="1407"/>
                  <a:pt x="2029" y="1407"/>
                  <a:pt x="2029" y="1407"/>
                </a:cubicBezTo>
                <a:cubicBezTo>
                  <a:pt x="2029" y="1407"/>
                  <a:pt x="2029" y="1407"/>
                  <a:pt x="2029" y="1408"/>
                </a:cubicBezTo>
                <a:close/>
                <a:moveTo>
                  <a:pt x="2019" y="1400"/>
                </a:moveTo>
                <a:cubicBezTo>
                  <a:pt x="2015" y="1403"/>
                  <a:pt x="2013" y="1397"/>
                  <a:pt x="2010" y="1397"/>
                </a:cubicBezTo>
                <a:cubicBezTo>
                  <a:pt x="2012" y="1394"/>
                  <a:pt x="2014" y="1392"/>
                  <a:pt x="2016" y="1390"/>
                </a:cubicBezTo>
                <a:cubicBezTo>
                  <a:pt x="2019" y="1386"/>
                  <a:pt x="2020" y="1379"/>
                  <a:pt x="2024" y="1379"/>
                </a:cubicBezTo>
                <a:cubicBezTo>
                  <a:pt x="2029" y="1379"/>
                  <a:pt x="2034" y="1384"/>
                  <a:pt x="2040" y="1388"/>
                </a:cubicBezTo>
                <a:cubicBezTo>
                  <a:pt x="2032" y="1391"/>
                  <a:pt x="2025" y="1395"/>
                  <a:pt x="2019" y="1400"/>
                </a:cubicBezTo>
                <a:close/>
                <a:moveTo>
                  <a:pt x="2049" y="1396"/>
                </a:moveTo>
                <a:cubicBezTo>
                  <a:pt x="2050" y="1396"/>
                  <a:pt x="2051" y="1396"/>
                  <a:pt x="2052" y="1396"/>
                </a:cubicBezTo>
                <a:cubicBezTo>
                  <a:pt x="2054" y="1398"/>
                  <a:pt x="2057" y="1400"/>
                  <a:pt x="2059" y="1402"/>
                </a:cubicBezTo>
                <a:cubicBezTo>
                  <a:pt x="2058" y="1403"/>
                  <a:pt x="2058" y="1404"/>
                  <a:pt x="2057" y="1405"/>
                </a:cubicBezTo>
                <a:cubicBezTo>
                  <a:pt x="2057" y="1407"/>
                  <a:pt x="2056" y="1408"/>
                  <a:pt x="2056" y="1409"/>
                </a:cubicBezTo>
                <a:cubicBezTo>
                  <a:pt x="2048" y="1407"/>
                  <a:pt x="2040" y="1405"/>
                  <a:pt x="2031" y="1405"/>
                </a:cubicBezTo>
                <a:cubicBezTo>
                  <a:pt x="2037" y="1402"/>
                  <a:pt x="2043" y="1399"/>
                  <a:pt x="2049" y="1396"/>
                </a:cubicBezTo>
                <a:close/>
                <a:moveTo>
                  <a:pt x="2061" y="1433"/>
                </a:moveTo>
                <a:cubicBezTo>
                  <a:pt x="2048" y="1437"/>
                  <a:pt x="2043" y="1427"/>
                  <a:pt x="2034" y="1418"/>
                </a:cubicBezTo>
                <a:cubicBezTo>
                  <a:pt x="2046" y="1419"/>
                  <a:pt x="2055" y="1423"/>
                  <a:pt x="2065" y="1424"/>
                </a:cubicBezTo>
                <a:cubicBezTo>
                  <a:pt x="2076" y="1425"/>
                  <a:pt x="2076" y="1425"/>
                  <a:pt x="2083" y="1436"/>
                </a:cubicBezTo>
                <a:cubicBezTo>
                  <a:pt x="2078" y="1435"/>
                  <a:pt x="2073" y="1434"/>
                  <a:pt x="2069" y="1434"/>
                </a:cubicBezTo>
                <a:cubicBezTo>
                  <a:pt x="2066" y="1433"/>
                  <a:pt x="2064" y="1432"/>
                  <a:pt x="2061" y="1433"/>
                </a:cubicBezTo>
                <a:close/>
                <a:moveTo>
                  <a:pt x="2069" y="1446"/>
                </a:moveTo>
                <a:cubicBezTo>
                  <a:pt x="2082" y="1448"/>
                  <a:pt x="2096" y="1446"/>
                  <a:pt x="2101" y="1463"/>
                </a:cubicBezTo>
                <a:cubicBezTo>
                  <a:pt x="2089" y="1460"/>
                  <a:pt x="2079" y="1455"/>
                  <a:pt x="2069" y="1446"/>
                </a:cubicBezTo>
                <a:close/>
                <a:moveTo>
                  <a:pt x="2115" y="1370"/>
                </a:moveTo>
                <a:cubicBezTo>
                  <a:pt x="2116" y="1383"/>
                  <a:pt x="2122" y="1391"/>
                  <a:pt x="2130" y="1400"/>
                </a:cubicBezTo>
                <a:cubicBezTo>
                  <a:pt x="2139" y="1410"/>
                  <a:pt x="2149" y="1419"/>
                  <a:pt x="2156" y="1431"/>
                </a:cubicBezTo>
                <a:cubicBezTo>
                  <a:pt x="2162" y="1439"/>
                  <a:pt x="2160" y="1457"/>
                  <a:pt x="2153" y="1464"/>
                </a:cubicBezTo>
                <a:cubicBezTo>
                  <a:pt x="2143" y="1475"/>
                  <a:pt x="2125" y="1473"/>
                  <a:pt x="2116" y="1462"/>
                </a:cubicBezTo>
                <a:cubicBezTo>
                  <a:pt x="2111" y="1455"/>
                  <a:pt x="2106" y="1448"/>
                  <a:pt x="2102" y="1441"/>
                </a:cubicBezTo>
                <a:cubicBezTo>
                  <a:pt x="2102" y="1441"/>
                  <a:pt x="2102" y="1441"/>
                  <a:pt x="2102" y="1440"/>
                </a:cubicBezTo>
                <a:cubicBezTo>
                  <a:pt x="2103" y="1438"/>
                  <a:pt x="2102" y="1436"/>
                  <a:pt x="2103" y="1435"/>
                </a:cubicBezTo>
                <a:cubicBezTo>
                  <a:pt x="2106" y="1432"/>
                  <a:pt x="2106" y="1429"/>
                  <a:pt x="2107" y="1426"/>
                </a:cubicBezTo>
                <a:cubicBezTo>
                  <a:pt x="2111" y="1417"/>
                  <a:pt x="2111" y="1408"/>
                  <a:pt x="2113" y="1398"/>
                </a:cubicBezTo>
                <a:cubicBezTo>
                  <a:pt x="2114" y="1388"/>
                  <a:pt x="2114" y="1378"/>
                  <a:pt x="2113" y="1368"/>
                </a:cubicBezTo>
                <a:cubicBezTo>
                  <a:pt x="2113" y="1357"/>
                  <a:pt x="2108" y="1346"/>
                  <a:pt x="2107" y="1334"/>
                </a:cubicBezTo>
                <a:cubicBezTo>
                  <a:pt x="2105" y="1326"/>
                  <a:pt x="2105" y="1317"/>
                  <a:pt x="2107" y="1308"/>
                </a:cubicBezTo>
                <a:cubicBezTo>
                  <a:pt x="2107" y="1308"/>
                  <a:pt x="2107" y="1307"/>
                  <a:pt x="2107" y="1307"/>
                </a:cubicBezTo>
                <a:cubicBezTo>
                  <a:pt x="2107" y="1308"/>
                  <a:pt x="2108" y="1309"/>
                  <a:pt x="2108" y="1310"/>
                </a:cubicBezTo>
                <a:cubicBezTo>
                  <a:pt x="2110" y="1317"/>
                  <a:pt x="2112" y="1323"/>
                  <a:pt x="2110" y="1330"/>
                </a:cubicBezTo>
                <a:cubicBezTo>
                  <a:pt x="2111" y="1344"/>
                  <a:pt x="2114" y="1357"/>
                  <a:pt x="2115" y="1370"/>
                </a:cubicBezTo>
                <a:close/>
                <a:moveTo>
                  <a:pt x="2147" y="1152"/>
                </a:moveTo>
                <a:cubicBezTo>
                  <a:pt x="2148" y="1159"/>
                  <a:pt x="2148" y="1165"/>
                  <a:pt x="2149" y="1172"/>
                </a:cubicBezTo>
                <a:cubicBezTo>
                  <a:pt x="2150" y="1179"/>
                  <a:pt x="2148" y="1185"/>
                  <a:pt x="2146" y="1192"/>
                </a:cubicBezTo>
                <a:cubicBezTo>
                  <a:pt x="2143" y="1204"/>
                  <a:pt x="2139" y="1217"/>
                  <a:pt x="2132" y="1228"/>
                </a:cubicBezTo>
                <a:cubicBezTo>
                  <a:pt x="2128" y="1233"/>
                  <a:pt x="2122" y="1239"/>
                  <a:pt x="2120" y="1246"/>
                </a:cubicBezTo>
                <a:cubicBezTo>
                  <a:pt x="2119" y="1248"/>
                  <a:pt x="2119" y="1252"/>
                  <a:pt x="2116" y="1253"/>
                </a:cubicBezTo>
                <a:cubicBezTo>
                  <a:pt x="2113" y="1255"/>
                  <a:pt x="2113" y="1257"/>
                  <a:pt x="2113" y="1259"/>
                </a:cubicBezTo>
                <a:cubicBezTo>
                  <a:pt x="2111" y="1266"/>
                  <a:pt x="2109" y="1272"/>
                  <a:pt x="2107" y="1278"/>
                </a:cubicBezTo>
                <a:cubicBezTo>
                  <a:pt x="2103" y="1274"/>
                  <a:pt x="2099" y="1271"/>
                  <a:pt x="2094" y="1269"/>
                </a:cubicBezTo>
                <a:cubicBezTo>
                  <a:pt x="2091" y="1268"/>
                  <a:pt x="2087" y="1267"/>
                  <a:pt x="2084" y="1267"/>
                </a:cubicBezTo>
                <a:cubicBezTo>
                  <a:pt x="2087" y="1261"/>
                  <a:pt x="2090" y="1256"/>
                  <a:pt x="2094" y="1251"/>
                </a:cubicBezTo>
                <a:cubicBezTo>
                  <a:pt x="2102" y="1238"/>
                  <a:pt x="2110" y="1226"/>
                  <a:pt x="2114" y="1211"/>
                </a:cubicBezTo>
                <a:cubicBezTo>
                  <a:pt x="2117" y="1201"/>
                  <a:pt x="2119" y="1190"/>
                  <a:pt x="2123" y="1179"/>
                </a:cubicBezTo>
                <a:cubicBezTo>
                  <a:pt x="2127" y="1167"/>
                  <a:pt x="2131" y="1156"/>
                  <a:pt x="2131" y="1143"/>
                </a:cubicBezTo>
                <a:cubicBezTo>
                  <a:pt x="2131" y="1134"/>
                  <a:pt x="2131" y="1126"/>
                  <a:pt x="2135" y="1117"/>
                </a:cubicBezTo>
                <a:cubicBezTo>
                  <a:pt x="2136" y="1115"/>
                  <a:pt x="2136" y="1113"/>
                  <a:pt x="2137" y="1111"/>
                </a:cubicBezTo>
                <a:cubicBezTo>
                  <a:pt x="2138" y="1106"/>
                  <a:pt x="2139" y="1100"/>
                  <a:pt x="2140" y="1093"/>
                </a:cubicBezTo>
                <a:cubicBezTo>
                  <a:pt x="2141" y="1098"/>
                  <a:pt x="2141" y="1102"/>
                  <a:pt x="2141" y="1105"/>
                </a:cubicBezTo>
                <a:cubicBezTo>
                  <a:pt x="2143" y="1112"/>
                  <a:pt x="2144" y="1119"/>
                  <a:pt x="2144" y="1127"/>
                </a:cubicBezTo>
                <a:cubicBezTo>
                  <a:pt x="2145" y="1135"/>
                  <a:pt x="2146" y="1144"/>
                  <a:pt x="2147" y="1152"/>
                </a:cubicBezTo>
                <a:close/>
                <a:moveTo>
                  <a:pt x="2309" y="1006"/>
                </a:moveTo>
                <a:cubicBezTo>
                  <a:pt x="2311" y="979"/>
                  <a:pt x="2315" y="953"/>
                  <a:pt x="2323" y="927"/>
                </a:cubicBezTo>
                <a:cubicBezTo>
                  <a:pt x="2324" y="928"/>
                  <a:pt x="2324" y="928"/>
                  <a:pt x="2324" y="928"/>
                </a:cubicBezTo>
                <a:cubicBezTo>
                  <a:pt x="2324" y="945"/>
                  <a:pt x="2328" y="962"/>
                  <a:pt x="2329" y="979"/>
                </a:cubicBezTo>
                <a:cubicBezTo>
                  <a:pt x="2329" y="983"/>
                  <a:pt x="2328" y="986"/>
                  <a:pt x="2326" y="989"/>
                </a:cubicBezTo>
                <a:cubicBezTo>
                  <a:pt x="2321" y="995"/>
                  <a:pt x="2315" y="1001"/>
                  <a:pt x="2309" y="1006"/>
                </a:cubicBezTo>
                <a:close/>
                <a:moveTo>
                  <a:pt x="2323" y="1214"/>
                </a:moveTo>
                <a:cubicBezTo>
                  <a:pt x="2323" y="1211"/>
                  <a:pt x="2322" y="1207"/>
                  <a:pt x="2322" y="1204"/>
                </a:cubicBezTo>
                <a:cubicBezTo>
                  <a:pt x="2319" y="1190"/>
                  <a:pt x="2321" y="1177"/>
                  <a:pt x="2323" y="1163"/>
                </a:cubicBezTo>
                <a:cubicBezTo>
                  <a:pt x="2324" y="1157"/>
                  <a:pt x="2326" y="1150"/>
                  <a:pt x="2326" y="1143"/>
                </a:cubicBezTo>
                <a:cubicBezTo>
                  <a:pt x="2325" y="1136"/>
                  <a:pt x="2326" y="1129"/>
                  <a:pt x="2328" y="1122"/>
                </a:cubicBezTo>
                <a:cubicBezTo>
                  <a:pt x="2330" y="1115"/>
                  <a:pt x="2331" y="1107"/>
                  <a:pt x="2330" y="1100"/>
                </a:cubicBezTo>
                <a:cubicBezTo>
                  <a:pt x="2330" y="1095"/>
                  <a:pt x="2329" y="1089"/>
                  <a:pt x="2329" y="1084"/>
                </a:cubicBezTo>
                <a:cubicBezTo>
                  <a:pt x="2329" y="1069"/>
                  <a:pt x="2324" y="1055"/>
                  <a:pt x="2320" y="1040"/>
                </a:cubicBezTo>
                <a:cubicBezTo>
                  <a:pt x="2318" y="1034"/>
                  <a:pt x="2315" y="1027"/>
                  <a:pt x="2322" y="1021"/>
                </a:cubicBezTo>
                <a:cubicBezTo>
                  <a:pt x="2323" y="1021"/>
                  <a:pt x="2323" y="1020"/>
                  <a:pt x="2323" y="1019"/>
                </a:cubicBezTo>
                <a:cubicBezTo>
                  <a:pt x="2326" y="1016"/>
                  <a:pt x="2327" y="1012"/>
                  <a:pt x="2331" y="1008"/>
                </a:cubicBezTo>
                <a:cubicBezTo>
                  <a:pt x="2331" y="1013"/>
                  <a:pt x="2332" y="1018"/>
                  <a:pt x="2333" y="1022"/>
                </a:cubicBezTo>
                <a:cubicBezTo>
                  <a:pt x="2334" y="1030"/>
                  <a:pt x="2335" y="1038"/>
                  <a:pt x="2336" y="1046"/>
                </a:cubicBezTo>
                <a:cubicBezTo>
                  <a:pt x="2336" y="1053"/>
                  <a:pt x="2336" y="1060"/>
                  <a:pt x="2338" y="1066"/>
                </a:cubicBezTo>
                <a:cubicBezTo>
                  <a:pt x="2338" y="1070"/>
                  <a:pt x="2339" y="1073"/>
                  <a:pt x="2340" y="1076"/>
                </a:cubicBezTo>
                <a:cubicBezTo>
                  <a:pt x="2338" y="1078"/>
                  <a:pt x="2336" y="1080"/>
                  <a:pt x="2334" y="1082"/>
                </a:cubicBezTo>
                <a:cubicBezTo>
                  <a:pt x="2331" y="1084"/>
                  <a:pt x="2331" y="1086"/>
                  <a:pt x="2332" y="1088"/>
                </a:cubicBezTo>
                <a:cubicBezTo>
                  <a:pt x="2333" y="1091"/>
                  <a:pt x="2335" y="1092"/>
                  <a:pt x="2337" y="1091"/>
                </a:cubicBezTo>
                <a:cubicBezTo>
                  <a:pt x="2340" y="1091"/>
                  <a:pt x="2342" y="1090"/>
                  <a:pt x="2344" y="1089"/>
                </a:cubicBezTo>
                <a:cubicBezTo>
                  <a:pt x="2345" y="1088"/>
                  <a:pt x="2347" y="1088"/>
                  <a:pt x="2348" y="1087"/>
                </a:cubicBezTo>
                <a:cubicBezTo>
                  <a:pt x="2352" y="1091"/>
                  <a:pt x="2354" y="1095"/>
                  <a:pt x="2357" y="1100"/>
                </a:cubicBezTo>
                <a:cubicBezTo>
                  <a:pt x="2358" y="1101"/>
                  <a:pt x="2359" y="1102"/>
                  <a:pt x="2359" y="1103"/>
                </a:cubicBezTo>
                <a:cubicBezTo>
                  <a:pt x="2353" y="1113"/>
                  <a:pt x="2348" y="1123"/>
                  <a:pt x="2343" y="1133"/>
                </a:cubicBezTo>
                <a:cubicBezTo>
                  <a:pt x="2335" y="1152"/>
                  <a:pt x="2332" y="1172"/>
                  <a:pt x="2328" y="1191"/>
                </a:cubicBezTo>
                <a:cubicBezTo>
                  <a:pt x="2326" y="1199"/>
                  <a:pt x="2324" y="1206"/>
                  <a:pt x="2323" y="1214"/>
                </a:cubicBezTo>
                <a:close/>
                <a:moveTo>
                  <a:pt x="2335" y="948"/>
                </a:moveTo>
                <a:cubicBezTo>
                  <a:pt x="2337" y="951"/>
                  <a:pt x="2337" y="954"/>
                  <a:pt x="2336" y="958"/>
                </a:cubicBezTo>
                <a:cubicBezTo>
                  <a:pt x="2336" y="954"/>
                  <a:pt x="2335" y="951"/>
                  <a:pt x="2335" y="948"/>
                </a:cubicBezTo>
                <a:close/>
                <a:moveTo>
                  <a:pt x="2358" y="1082"/>
                </a:moveTo>
                <a:cubicBezTo>
                  <a:pt x="2365" y="1080"/>
                  <a:pt x="2371" y="1078"/>
                  <a:pt x="2377" y="1074"/>
                </a:cubicBezTo>
                <a:cubicBezTo>
                  <a:pt x="2379" y="1074"/>
                  <a:pt x="2380" y="1072"/>
                  <a:pt x="2383" y="1074"/>
                </a:cubicBezTo>
                <a:cubicBezTo>
                  <a:pt x="2378" y="1080"/>
                  <a:pt x="2372" y="1086"/>
                  <a:pt x="2367" y="1093"/>
                </a:cubicBezTo>
                <a:cubicBezTo>
                  <a:pt x="2365" y="1091"/>
                  <a:pt x="2363" y="1088"/>
                  <a:pt x="2360" y="1087"/>
                </a:cubicBezTo>
                <a:cubicBezTo>
                  <a:pt x="2359" y="1086"/>
                  <a:pt x="2359" y="1085"/>
                  <a:pt x="2358" y="1085"/>
                </a:cubicBezTo>
                <a:cubicBezTo>
                  <a:pt x="2358" y="1084"/>
                  <a:pt x="2358" y="1083"/>
                  <a:pt x="2358" y="1082"/>
                </a:cubicBezTo>
                <a:close/>
                <a:moveTo>
                  <a:pt x="3011" y="679"/>
                </a:moveTo>
                <a:cubicBezTo>
                  <a:pt x="3013" y="682"/>
                  <a:pt x="3015" y="686"/>
                  <a:pt x="3015" y="689"/>
                </a:cubicBezTo>
                <a:cubicBezTo>
                  <a:pt x="3015" y="690"/>
                  <a:pt x="3015" y="691"/>
                  <a:pt x="3014" y="692"/>
                </a:cubicBezTo>
                <a:cubicBezTo>
                  <a:pt x="3012" y="693"/>
                  <a:pt x="3011" y="693"/>
                  <a:pt x="3010" y="692"/>
                </a:cubicBezTo>
                <a:cubicBezTo>
                  <a:pt x="3010" y="688"/>
                  <a:pt x="3010" y="683"/>
                  <a:pt x="3011" y="679"/>
                </a:cubicBezTo>
                <a:close/>
                <a:moveTo>
                  <a:pt x="2813" y="581"/>
                </a:moveTo>
                <a:cubicBezTo>
                  <a:pt x="2813" y="567"/>
                  <a:pt x="2814" y="553"/>
                  <a:pt x="2816" y="539"/>
                </a:cubicBezTo>
                <a:cubicBezTo>
                  <a:pt x="2816" y="536"/>
                  <a:pt x="2822" y="532"/>
                  <a:pt x="2826" y="533"/>
                </a:cubicBezTo>
                <a:cubicBezTo>
                  <a:pt x="2832" y="533"/>
                  <a:pt x="2839" y="535"/>
                  <a:pt x="2845" y="537"/>
                </a:cubicBezTo>
                <a:cubicBezTo>
                  <a:pt x="2851" y="539"/>
                  <a:pt x="2857" y="542"/>
                  <a:pt x="2863" y="545"/>
                </a:cubicBezTo>
                <a:cubicBezTo>
                  <a:pt x="2874" y="550"/>
                  <a:pt x="2887" y="555"/>
                  <a:pt x="2897" y="562"/>
                </a:cubicBezTo>
                <a:cubicBezTo>
                  <a:pt x="2916" y="576"/>
                  <a:pt x="2928" y="594"/>
                  <a:pt x="2939" y="613"/>
                </a:cubicBezTo>
                <a:cubicBezTo>
                  <a:pt x="2945" y="624"/>
                  <a:pt x="2953" y="634"/>
                  <a:pt x="2958" y="646"/>
                </a:cubicBezTo>
                <a:cubicBezTo>
                  <a:pt x="2969" y="674"/>
                  <a:pt x="2968" y="702"/>
                  <a:pt x="2959" y="730"/>
                </a:cubicBezTo>
                <a:cubicBezTo>
                  <a:pt x="2952" y="751"/>
                  <a:pt x="2944" y="771"/>
                  <a:pt x="2935" y="790"/>
                </a:cubicBezTo>
                <a:cubicBezTo>
                  <a:pt x="2930" y="800"/>
                  <a:pt x="2923" y="808"/>
                  <a:pt x="2916" y="817"/>
                </a:cubicBezTo>
                <a:cubicBezTo>
                  <a:pt x="2907" y="828"/>
                  <a:pt x="2898" y="840"/>
                  <a:pt x="2889" y="851"/>
                </a:cubicBezTo>
                <a:cubicBezTo>
                  <a:pt x="2888" y="851"/>
                  <a:pt x="2888" y="850"/>
                  <a:pt x="2888" y="850"/>
                </a:cubicBezTo>
                <a:cubicBezTo>
                  <a:pt x="2873" y="844"/>
                  <a:pt x="2860" y="837"/>
                  <a:pt x="2846" y="829"/>
                </a:cubicBezTo>
                <a:cubicBezTo>
                  <a:pt x="2836" y="822"/>
                  <a:pt x="2825" y="817"/>
                  <a:pt x="2814" y="812"/>
                </a:cubicBezTo>
                <a:cubicBezTo>
                  <a:pt x="2814" y="802"/>
                  <a:pt x="2813" y="792"/>
                  <a:pt x="2813" y="782"/>
                </a:cubicBezTo>
                <a:cubicBezTo>
                  <a:pt x="2813" y="771"/>
                  <a:pt x="2814" y="759"/>
                  <a:pt x="2815" y="748"/>
                </a:cubicBezTo>
                <a:cubicBezTo>
                  <a:pt x="2816" y="721"/>
                  <a:pt x="2817" y="694"/>
                  <a:pt x="2817" y="668"/>
                </a:cubicBezTo>
                <a:cubicBezTo>
                  <a:pt x="2817" y="639"/>
                  <a:pt x="2814" y="610"/>
                  <a:pt x="2813" y="581"/>
                </a:cubicBezTo>
                <a:close/>
                <a:moveTo>
                  <a:pt x="2817" y="856"/>
                </a:moveTo>
                <a:cubicBezTo>
                  <a:pt x="2816" y="845"/>
                  <a:pt x="2815" y="834"/>
                  <a:pt x="2815" y="824"/>
                </a:cubicBezTo>
                <a:cubicBezTo>
                  <a:pt x="2820" y="826"/>
                  <a:pt x="2824" y="828"/>
                  <a:pt x="2829" y="831"/>
                </a:cubicBezTo>
                <a:cubicBezTo>
                  <a:pt x="2845" y="842"/>
                  <a:pt x="2863" y="852"/>
                  <a:pt x="2882" y="859"/>
                </a:cubicBezTo>
                <a:cubicBezTo>
                  <a:pt x="2880" y="861"/>
                  <a:pt x="2878" y="863"/>
                  <a:pt x="2877" y="865"/>
                </a:cubicBezTo>
                <a:cubicBezTo>
                  <a:pt x="2874" y="869"/>
                  <a:pt x="2870" y="872"/>
                  <a:pt x="2867" y="873"/>
                </a:cubicBezTo>
                <a:cubicBezTo>
                  <a:pt x="2851" y="880"/>
                  <a:pt x="2836" y="887"/>
                  <a:pt x="2821" y="893"/>
                </a:cubicBezTo>
                <a:cubicBezTo>
                  <a:pt x="2819" y="892"/>
                  <a:pt x="2818" y="892"/>
                  <a:pt x="2817" y="891"/>
                </a:cubicBezTo>
                <a:cubicBezTo>
                  <a:pt x="2817" y="879"/>
                  <a:pt x="2817" y="868"/>
                  <a:pt x="2817" y="856"/>
                </a:cubicBezTo>
                <a:close/>
                <a:moveTo>
                  <a:pt x="2391" y="974"/>
                </a:moveTo>
                <a:cubicBezTo>
                  <a:pt x="2391" y="977"/>
                  <a:pt x="2392" y="979"/>
                  <a:pt x="2391" y="982"/>
                </a:cubicBezTo>
                <a:cubicBezTo>
                  <a:pt x="2390" y="989"/>
                  <a:pt x="2390" y="995"/>
                  <a:pt x="2392" y="1001"/>
                </a:cubicBezTo>
                <a:cubicBezTo>
                  <a:pt x="2394" y="1011"/>
                  <a:pt x="2398" y="1021"/>
                  <a:pt x="2403" y="1030"/>
                </a:cubicBezTo>
                <a:cubicBezTo>
                  <a:pt x="2404" y="1032"/>
                  <a:pt x="2405" y="1034"/>
                  <a:pt x="2404" y="1037"/>
                </a:cubicBezTo>
                <a:cubicBezTo>
                  <a:pt x="2403" y="1038"/>
                  <a:pt x="2404" y="1040"/>
                  <a:pt x="2406" y="1040"/>
                </a:cubicBezTo>
                <a:cubicBezTo>
                  <a:pt x="2411" y="1040"/>
                  <a:pt x="2415" y="1034"/>
                  <a:pt x="2413" y="1029"/>
                </a:cubicBezTo>
                <a:cubicBezTo>
                  <a:pt x="2411" y="1022"/>
                  <a:pt x="2406" y="1016"/>
                  <a:pt x="2404" y="1009"/>
                </a:cubicBezTo>
                <a:cubicBezTo>
                  <a:pt x="2403" y="1005"/>
                  <a:pt x="2400" y="1002"/>
                  <a:pt x="2400" y="998"/>
                </a:cubicBezTo>
                <a:cubicBezTo>
                  <a:pt x="2400" y="987"/>
                  <a:pt x="2401" y="976"/>
                  <a:pt x="2399" y="965"/>
                </a:cubicBezTo>
                <a:cubicBezTo>
                  <a:pt x="2398" y="957"/>
                  <a:pt x="2400" y="950"/>
                  <a:pt x="2399" y="942"/>
                </a:cubicBezTo>
                <a:cubicBezTo>
                  <a:pt x="2399" y="942"/>
                  <a:pt x="2398" y="941"/>
                  <a:pt x="2398" y="940"/>
                </a:cubicBezTo>
                <a:cubicBezTo>
                  <a:pt x="2400" y="937"/>
                  <a:pt x="2402" y="934"/>
                  <a:pt x="2404" y="930"/>
                </a:cubicBezTo>
                <a:cubicBezTo>
                  <a:pt x="2409" y="922"/>
                  <a:pt x="2413" y="911"/>
                  <a:pt x="2417" y="902"/>
                </a:cubicBezTo>
                <a:cubicBezTo>
                  <a:pt x="2419" y="898"/>
                  <a:pt x="2422" y="893"/>
                  <a:pt x="2425" y="890"/>
                </a:cubicBezTo>
                <a:cubicBezTo>
                  <a:pt x="2433" y="881"/>
                  <a:pt x="2440" y="872"/>
                  <a:pt x="2447" y="863"/>
                </a:cubicBezTo>
                <a:cubicBezTo>
                  <a:pt x="2453" y="855"/>
                  <a:pt x="2463" y="851"/>
                  <a:pt x="2471" y="845"/>
                </a:cubicBezTo>
                <a:cubicBezTo>
                  <a:pt x="2490" y="833"/>
                  <a:pt x="2509" y="820"/>
                  <a:pt x="2531" y="814"/>
                </a:cubicBezTo>
                <a:cubicBezTo>
                  <a:pt x="2559" y="806"/>
                  <a:pt x="2588" y="799"/>
                  <a:pt x="2617" y="796"/>
                </a:cubicBezTo>
                <a:cubicBezTo>
                  <a:pt x="2629" y="794"/>
                  <a:pt x="2640" y="794"/>
                  <a:pt x="2652" y="793"/>
                </a:cubicBezTo>
                <a:cubicBezTo>
                  <a:pt x="2675" y="791"/>
                  <a:pt x="2698" y="796"/>
                  <a:pt x="2721" y="801"/>
                </a:cubicBezTo>
                <a:cubicBezTo>
                  <a:pt x="2738" y="805"/>
                  <a:pt x="2755" y="808"/>
                  <a:pt x="2773" y="812"/>
                </a:cubicBezTo>
                <a:cubicBezTo>
                  <a:pt x="2783" y="814"/>
                  <a:pt x="2793" y="816"/>
                  <a:pt x="2802" y="819"/>
                </a:cubicBezTo>
                <a:cubicBezTo>
                  <a:pt x="2803" y="837"/>
                  <a:pt x="2803" y="856"/>
                  <a:pt x="2804" y="874"/>
                </a:cubicBezTo>
                <a:cubicBezTo>
                  <a:pt x="2804" y="886"/>
                  <a:pt x="2805" y="897"/>
                  <a:pt x="2806" y="909"/>
                </a:cubicBezTo>
                <a:cubicBezTo>
                  <a:pt x="2823" y="905"/>
                  <a:pt x="2839" y="902"/>
                  <a:pt x="2854" y="897"/>
                </a:cubicBezTo>
                <a:cubicBezTo>
                  <a:pt x="2870" y="892"/>
                  <a:pt x="2885" y="885"/>
                  <a:pt x="2898" y="877"/>
                </a:cubicBezTo>
                <a:cubicBezTo>
                  <a:pt x="2919" y="864"/>
                  <a:pt x="2938" y="852"/>
                  <a:pt x="2950" y="831"/>
                </a:cubicBezTo>
                <a:cubicBezTo>
                  <a:pt x="2962" y="808"/>
                  <a:pt x="2982" y="789"/>
                  <a:pt x="2991" y="765"/>
                </a:cubicBezTo>
                <a:cubicBezTo>
                  <a:pt x="2999" y="745"/>
                  <a:pt x="3009" y="726"/>
                  <a:pt x="3010" y="704"/>
                </a:cubicBezTo>
                <a:cubicBezTo>
                  <a:pt x="3010" y="705"/>
                  <a:pt x="3010" y="705"/>
                  <a:pt x="3011" y="705"/>
                </a:cubicBezTo>
                <a:cubicBezTo>
                  <a:pt x="3014" y="706"/>
                  <a:pt x="3012" y="712"/>
                  <a:pt x="3011" y="715"/>
                </a:cubicBezTo>
                <a:cubicBezTo>
                  <a:pt x="3006" y="733"/>
                  <a:pt x="3000" y="750"/>
                  <a:pt x="2993" y="767"/>
                </a:cubicBezTo>
                <a:cubicBezTo>
                  <a:pt x="2981" y="796"/>
                  <a:pt x="2969" y="825"/>
                  <a:pt x="2956" y="853"/>
                </a:cubicBezTo>
                <a:cubicBezTo>
                  <a:pt x="2952" y="860"/>
                  <a:pt x="2951" y="869"/>
                  <a:pt x="2954" y="877"/>
                </a:cubicBezTo>
                <a:cubicBezTo>
                  <a:pt x="2958" y="889"/>
                  <a:pt x="2959" y="902"/>
                  <a:pt x="2966" y="914"/>
                </a:cubicBezTo>
                <a:cubicBezTo>
                  <a:pt x="2978" y="933"/>
                  <a:pt x="2992" y="951"/>
                  <a:pt x="3004" y="970"/>
                </a:cubicBezTo>
                <a:cubicBezTo>
                  <a:pt x="3017" y="987"/>
                  <a:pt x="3028" y="1006"/>
                  <a:pt x="3037" y="1026"/>
                </a:cubicBezTo>
                <a:cubicBezTo>
                  <a:pt x="3044" y="1039"/>
                  <a:pt x="3047" y="1053"/>
                  <a:pt x="3048" y="1068"/>
                </a:cubicBezTo>
                <a:cubicBezTo>
                  <a:pt x="3049" y="1091"/>
                  <a:pt x="3053" y="1114"/>
                  <a:pt x="3050" y="1137"/>
                </a:cubicBezTo>
                <a:cubicBezTo>
                  <a:pt x="3049" y="1151"/>
                  <a:pt x="3046" y="1165"/>
                  <a:pt x="3038" y="1178"/>
                </a:cubicBezTo>
                <a:cubicBezTo>
                  <a:pt x="3031" y="1192"/>
                  <a:pt x="3027" y="1207"/>
                  <a:pt x="3019" y="1220"/>
                </a:cubicBezTo>
                <a:cubicBezTo>
                  <a:pt x="3009" y="1237"/>
                  <a:pt x="3000" y="1256"/>
                  <a:pt x="2986" y="1271"/>
                </a:cubicBezTo>
                <a:cubicBezTo>
                  <a:pt x="2978" y="1281"/>
                  <a:pt x="2971" y="1293"/>
                  <a:pt x="2964" y="1304"/>
                </a:cubicBezTo>
                <a:cubicBezTo>
                  <a:pt x="2961" y="1295"/>
                  <a:pt x="2959" y="1287"/>
                  <a:pt x="2956" y="1279"/>
                </a:cubicBezTo>
                <a:cubicBezTo>
                  <a:pt x="2955" y="1276"/>
                  <a:pt x="2954" y="1273"/>
                  <a:pt x="2950" y="1274"/>
                </a:cubicBezTo>
                <a:cubicBezTo>
                  <a:pt x="2947" y="1274"/>
                  <a:pt x="2946" y="1277"/>
                  <a:pt x="2945" y="1279"/>
                </a:cubicBezTo>
                <a:cubicBezTo>
                  <a:pt x="2936" y="1302"/>
                  <a:pt x="2925" y="1324"/>
                  <a:pt x="2906" y="1340"/>
                </a:cubicBezTo>
                <a:cubicBezTo>
                  <a:pt x="2895" y="1351"/>
                  <a:pt x="2883" y="1361"/>
                  <a:pt x="2872" y="1371"/>
                </a:cubicBezTo>
                <a:cubicBezTo>
                  <a:pt x="2869" y="1374"/>
                  <a:pt x="2865" y="1376"/>
                  <a:pt x="2861" y="1378"/>
                </a:cubicBezTo>
                <a:cubicBezTo>
                  <a:pt x="2835" y="1392"/>
                  <a:pt x="2810" y="1406"/>
                  <a:pt x="2787" y="1422"/>
                </a:cubicBezTo>
                <a:cubicBezTo>
                  <a:pt x="2771" y="1433"/>
                  <a:pt x="2757" y="1445"/>
                  <a:pt x="2743" y="1459"/>
                </a:cubicBezTo>
                <a:cubicBezTo>
                  <a:pt x="2740" y="1462"/>
                  <a:pt x="2738" y="1462"/>
                  <a:pt x="2737" y="1456"/>
                </a:cubicBezTo>
                <a:cubicBezTo>
                  <a:pt x="2737" y="1445"/>
                  <a:pt x="2733" y="1434"/>
                  <a:pt x="2731" y="1423"/>
                </a:cubicBezTo>
                <a:cubicBezTo>
                  <a:pt x="2730" y="1420"/>
                  <a:pt x="2730" y="1418"/>
                  <a:pt x="2727" y="1417"/>
                </a:cubicBezTo>
                <a:cubicBezTo>
                  <a:pt x="2724" y="1417"/>
                  <a:pt x="2722" y="1418"/>
                  <a:pt x="2720" y="1421"/>
                </a:cubicBezTo>
                <a:cubicBezTo>
                  <a:pt x="2703" y="1453"/>
                  <a:pt x="2672" y="1469"/>
                  <a:pt x="2641" y="1483"/>
                </a:cubicBezTo>
                <a:cubicBezTo>
                  <a:pt x="2613" y="1494"/>
                  <a:pt x="2586" y="1507"/>
                  <a:pt x="2558" y="1517"/>
                </a:cubicBezTo>
                <a:cubicBezTo>
                  <a:pt x="2554" y="1519"/>
                  <a:pt x="2550" y="1522"/>
                  <a:pt x="2545" y="1524"/>
                </a:cubicBezTo>
                <a:cubicBezTo>
                  <a:pt x="2545" y="1510"/>
                  <a:pt x="2546" y="1497"/>
                  <a:pt x="2550" y="1484"/>
                </a:cubicBezTo>
                <a:cubicBezTo>
                  <a:pt x="2551" y="1481"/>
                  <a:pt x="2553" y="1478"/>
                  <a:pt x="2549" y="1475"/>
                </a:cubicBezTo>
                <a:cubicBezTo>
                  <a:pt x="2545" y="1473"/>
                  <a:pt x="2543" y="1475"/>
                  <a:pt x="2540" y="1477"/>
                </a:cubicBezTo>
                <a:cubicBezTo>
                  <a:pt x="2531" y="1484"/>
                  <a:pt x="2520" y="1487"/>
                  <a:pt x="2512" y="1495"/>
                </a:cubicBezTo>
                <a:cubicBezTo>
                  <a:pt x="2510" y="1496"/>
                  <a:pt x="2508" y="1496"/>
                  <a:pt x="2507" y="1497"/>
                </a:cubicBezTo>
                <a:cubicBezTo>
                  <a:pt x="2479" y="1504"/>
                  <a:pt x="2456" y="1518"/>
                  <a:pt x="2435" y="1537"/>
                </a:cubicBezTo>
                <a:cubicBezTo>
                  <a:pt x="2433" y="1538"/>
                  <a:pt x="2431" y="1540"/>
                  <a:pt x="2430" y="1541"/>
                </a:cubicBezTo>
                <a:cubicBezTo>
                  <a:pt x="2413" y="1549"/>
                  <a:pt x="2402" y="1562"/>
                  <a:pt x="2390" y="1574"/>
                </a:cubicBezTo>
                <a:cubicBezTo>
                  <a:pt x="2389" y="1576"/>
                  <a:pt x="2387" y="1577"/>
                  <a:pt x="2387" y="1578"/>
                </a:cubicBezTo>
                <a:cubicBezTo>
                  <a:pt x="2384" y="1592"/>
                  <a:pt x="2371" y="1596"/>
                  <a:pt x="2364" y="1606"/>
                </a:cubicBezTo>
                <a:cubicBezTo>
                  <a:pt x="2359" y="1593"/>
                  <a:pt x="2362" y="1579"/>
                  <a:pt x="2360" y="1566"/>
                </a:cubicBezTo>
                <a:cubicBezTo>
                  <a:pt x="2355" y="1538"/>
                  <a:pt x="2357" y="1510"/>
                  <a:pt x="2352" y="1483"/>
                </a:cubicBezTo>
                <a:cubicBezTo>
                  <a:pt x="2349" y="1466"/>
                  <a:pt x="2355" y="1452"/>
                  <a:pt x="2358" y="1436"/>
                </a:cubicBezTo>
                <a:cubicBezTo>
                  <a:pt x="2361" y="1420"/>
                  <a:pt x="2367" y="1405"/>
                  <a:pt x="2376" y="1391"/>
                </a:cubicBezTo>
                <a:cubicBezTo>
                  <a:pt x="2380" y="1385"/>
                  <a:pt x="2376" y="1380"/>
                  <a:pt x="2369" y="1380"/>
                </a:cubicBezTo>
                <a:cubicBezTo>
                  <a:pt x="2362" y="1380"/>
                  <a:pt x="2356" y="1383"/>
                  <a:pt x="2349" y="1387"/>
                </a:cubicBezTo>
                <a:cubicBezTo>
                  <a:pt x="2348" y="1388"/>
                  <a:pt x="2346" y="1389"/>
                  <a:pt x="2344" y="1388"/>
                </a:cubicBezTo>
                <a:cubicBezTo>
                  <a:pt x="2343" y="1387"/>
                  <a:pt x="2344" y="1385"/>
                  <a:pt x="2343" y="1383"/>
                </a:cubicBezTo>
                <a:cubicBezTo>
                  <a:pt x="2343" y="1373"/>
                  <a:pt x="2348" y="1365"/>
                  <a:pt x="2347" y="1355"/>
                </a:cubicBezTo>
                <a:cubicBezTo>
                  <a:pt x="2347" y="1352"/>
                  <a:pt x="2348" y="1348"/>
                  <a:pt x="2343" y="1348"/>
                </a:cubicBezTo>
                <a:cubicBezTo>
                  <a:pt x="2341" y="1348"/>
                  <a:pt x="2341" y="1346"/>
                  <a:pt x="2341" y="1344"/>
                </a:cubicBezTo>
                <a:cubicBezTo>
                  <a:pt x="2339" y="1333"/>
                  <a:pt x="2338" y="1322"/>
                  <a:pt x="2336" y="1311"/>
                </a:cubicBezTo>
                <a:cubicBezTo>
                  <a:pt x="2336" y="1309"/>
                  <a:pt x="2336" y="1307"/>
                  <a:pt x="2336" y="1305"/>
                </a:cubicBezTo>
                <a:cubicBezTo>
                  <a:pt x="2337" y="1298"/>
                  <a:pt x="2335" y="1292"/>
                  <a:pt x="2334" y="1286"/>
                </a:cubicBezTo>
                <a:cubicBezTo>
                  <a:pt x="2333" y="1281"/>
                  <a:pt x="2332" y="1276"/>
                  <a:pt x="2331" y="1271"/>
                </a:cubicBezTo>
                <a:cubicBezTo>
                  <a:pt x="2330" y="1246"/>
                  <a:pt x="2332" y="1222"/>
                  <a:pt x="2337" y="1198"/>
                </a:cubicBezTo>
                <a:cubicBezTo>
                  <a:pt x="2341" y="1178"/>
                  <a:pt x="2345" y="1157"/>
                  <a:pt x="2354" y="1137"/>
                </a:cubicBezTo>
                <a:cubicBezTo>
                  <a:pt x="2357" y="1129"/>
                  <a:pt x="2361" y="1121"/>
                  <a:pt x="2366" y="1114"/>
                </a:cubicBezTo>
                <a:cubicBezTo>
                  <a:pt x="2367" y="1115"/>
                  <a:pt x="2368" y="1116"/>
                  <a:pt x="2368" y="1118"/>
                </a:cubicBezTo>
                <a:cubicBezTo>
                  <a:pt x="2371" y="1122"/>
                  <a:pt x="2375" y="1125"/>
                  <a:pt x="2377" y="1130"/>
                </a:cubicBezTo>
                <a:cubicBezTo>
                  <a:pt x="2377" y="1131"/>
                  <a:pt x="2378" y="1132"/>
                  <a:pt x="2379" y="1132"/>
                </a:cubicBezTo>
                <a:cubicBezTo>
                  <a:pt x="2382" y="1133"/>
                  <a:pt x="2385" y="1132"/>
                  <a:pt x="2386" y="1128"/>
                </a:cubicBezTo>
                <a:cubicBezTo>
                  <a:pt x="2387" y="1129"/>
                  <a:pt x="2387" y="1131"/>
                  <a:pt x="2388" y="1132"/>
                </a:cubicBezTo>
                <a:cubicBezTo>
                  <a:pt x="2389" y="1137"/>
                  <a:pt x="2390" y="1141"/>
                  <a:pt x="2392" y="1146"/>
                </a:cubicBezTo>
                <a:cubicBezTo>
                  <a:pt x="2395" y="1151"/>
                  <a:pt x="2396" y="1156"/>
                  <a:pt x="2396" y="1160"/>
                </a:cubicBezTo>
                <a:cubicBezTo>
                  <a:pt x="2385" y="1165"/>
                  <a:pt x="2374" y="1171"/>
                  <a:pt x="2365" y="1180"/>
                </a:cubicBezTo>
                <a:cubicBezTo>
                  <a:pt x="2363" y="1182"/>
                  <a:pt x="2360" y="1185"/>
                  <a:pt x="2363" y="1187"/>
                </a:cubicBezTo>
                <a:cubicBezTo>
                  <a:pt x="2366" y="1190"/>
                  <a:pt x="2368" y="1187"/>
                  <a:pt x="2370" y="1186"/>
                </a:cubicBezTo>
                <a:cubicBezTo>
                  <a:pt x="2378" y="1181"/>
                  <a:pt x="2386" y="1176"/>
                  <a:pt x="2394" y="1172"/>
                </a:cubicBezTo>
                <a:cubicBezTo>
                  <a:pt x="2394" y="1173"/>
                  <a:pt x="2393" y="1173"/>
                  <a:pt x="2393" y="1174"/>
                </a:cubicBezTo>
                <a:cubicBezTo>
                  <a:pt x="2389" y="1182"/>
                  <a:pt x="2388" y="1191"/>
                  <a:pt x="2383" y="1199"/>
                </a:cubicBezTo>
                <a:cubicBezTo>
                  <a:pt x="2382" y="1199"/>
                  <a:pt x="2383" y="1199"/>
                  <a:pt x="2383" y="1199"/>
                </a:cubicBezTo>
                <a:cubicBezTo>
                  <a:pt x="2379" y="1207"/>
                  <a:pt x="2378" y="1217"/>
                  <a:pt x="2373" y="1225"/>
                </a:cubicBezTo>
                <a:cubicBezTo>
                  <a:pt x="2371" y="1229"/>
                  <a:pt x="2371" y="1235"/>
                  <a:pt x="2372" y="1240"/>
                </a:cubicBezTo>
                <a:cubicBezTo>
                  <a:pt x="2373" y="1244"/>
                  <a:pt x="2374" y="1249"/>
                  <a:pt x="2376" y="1253"/>
                </a:cubicBezTo>
                <a:cubicBezTo>
                  <a:pt x="2378" y="1260"/>
                  <a:pt x="2381" y="1262"/>
                  <a:pt x="2387" y="1260"/>
                </a:cubicBezTo>
                <a:cubicBezTo>
                  <a:pt x="2388" y="1259"/>
                  <a:pt x="2389" y="1258"/>
                  <a:pt x="2389" y="1257"/>
                </a:cubicBezTo>
                <a:cubicBezTo>
                  <a:pt x="2389" y="1256"/>
                  <a:pt x="2388" y="1255"/>
                  <a:pt x="2387" y="1255"/>
                </a:cubicBezTo>
                <a:cubicBezTo>
                  <a:pt x="2385" y="1256"/>
                  <a:pt x="2386" y="1254"/>
                  <a:pt x="2385" y="1254"/>
                </a:cubicBezTo>
                <a:cubicBezTo>
                  <a:pt x="2384" y="1250"/>
                  <a:pt x="2383" y="1246"/>
                  <a:pt x="2381" y="1242"/>
                </a:cubicBezTo>
                <a:cubicBezTo>
                  <a:pt x="2380" y="1240"/>
                  <a:pt x="2380" y="1237"/>
                  <a:pt x="2380" y="1235"/>
                </a:cubicBezTo>
                <a:cubicBezTo>
                  <a:pt x="2380" y="1233"/>
                  <a:pt x="2381" y="1232"/>
                  <a:pt x="2383" y="1232"/>
                </a:cubicBezTo>
                <a:cubicBezTo>
                  <a:pt x="2385" y="1232"/>
                  <a:pt x="2386" y="1230"/>
                  <a:pt x="2387" y="1229"/>
                </a:cubicBezTo>
                <a:cubicBezTo>
                  <a:pt x="2388" y="1226"/>
                  <a:pt x="2390" y="1223"/>
                  <a:pt x="2391" y="1221"/>
                </a:cubicBezTo>
                <a:cubicBezTo>
                  <a:pt x="2402" y="1204"/>
                  <a:pt x="2406" y="1186"/>
                  <a:pt x="2408" y="1167"/>
                </a:cubicBezTo>
                <a:cubicBezTo>
                  <a:pt x="2410" y="1166"/>
                  <a:pt x="2412" y="1165"/>
                  <a:pt x="2414" y="1165"/>
                </a:cubicBezTo>
                <a:cubicBezTo>
                  <a:pt x="2425" y="1162"/>
                  <a:pt x="2434" y="1156"/>
                  <a:pt x="2442" y="1149"/>
                </a:cubicBezTo>
                <a:cubicBezTo>
                  <a:pt x="2454" y="1138"/>
                  <a:pt x="2466" y="1127"/>
                  <a:pt x="2479" y="1117"/>
                </a:cubicBezTo>
                <a:cubicBezTo>
                  <a:pt x="2484" y="1114"/>
                  <a:pt x="2489" y="1110"/>
                  <a:pt x="2497" y="1111"/>
                </a:cubicBezTo>
                <a:cubicBezTo>
                  <a:pt x="2488" y="1115"/>
                  <a:pt x="2485" y="1122"/>
                  <a:pt x="2481" y="1128"/>
                </a:cubicBezTo>
                <a:cubicBezTo>
                  <a:pt x="2474" y="1141"/>
                  <a:pt x="2466" y="1151"/>
                  <a:pt x="2454" y="1159"/>
                </a:cubicBezTo>
                <a:cubicBezTo>
                  <a:pt x="2448" y="1162"/>
                  <a:pt x="2443" y="1167"/>
                  <a:pt x="2439" y="1172"/>
                </a:cubicBezTo>
                <a:cubicBezTo>
                  <a:pt x="2433" y="1181"/>
                  <a:pt x="2427" y="1188"/>
                  <a:pt x="2421" y="1196"/>
                </a:cubicBezTo>
                <a:cubicBezTo>
                  <a:pt x="2419" y="1198"/>
                  <a:pt x="2418" y="1200"/>
                  <a:pt x="2420" y="1202"/>
                </a:cubicBezTo>
                <a:cubicBezTo>
                  <a:pt x="2421" y="1204"/>
                  <a:pt x="2423" y="1203"/>
                  <a:pt x="2425" y="1203"/>
                </a:cubicBezTo>
                <a:cubicBezTo>
                  <a:pt x="2431" y="1201"/>
                  <a:pt x="2433" y="1197"/>
                  <a:pt x="2437" y="1192"/>
                </a:cubicBezTo>
                <a:cubicBezTo>
                  <a:pt x="2444" y="1182"/>
                  <a:pt x="2451" y="1172"/>
                  <a:pt x="2461" y="1165"/>
                </a:cubicBezTo>
                <a:cubicBezTo>
                  <a:pt x="2472" y="1158"/>
                  <a:pt x="2481" y="1149"/>
                  <a:pt x="2487" y="1138"/>
                </a:cubicBezTo>
                <a:cubicBezTo>
                  <a:pt x="2499" y="1117"/>
                  <a:pt x="2516" y="1106"/>
                  <a:pt x="2540" y="1106"/>
                </a:cubicBezTo>
                <a:cubicBezTo>
                  <a:pt x="2549" y="1107"/>
                  <a:pt x="2557" y="1106"/>
                  <a:pt x="2565" y="1110"/>
                </a:cubicBezTo>
                <a:cubicBezTo>
                  <a:pt x="2573" y="1114"/>
                  <a:pt x="2580" y="1119"/>
                  <a:pt x="2589" y="1121"/>
                </a:cubicBezTo>
                <a:cubicBezTo>
                  <a:pt x="2584" y="1127"/>
                  <a:pt x="2580" y="1133"/>
                  <a:pt x="2575" y="1139"/>
                </a:cubicBezTo>
                <a:cubicBezTo>
                  <a:pt x="2573" y="1141"/>
                  <a:pt x="2570" y="1144"/>
                  <a:pt x="2567" y="1145"/>
                </a:cubicBezTo>
                <a:cubicBezTo>
                  <a:pt x="2560" y="1147"/>
                  <a:pt x="2553" y="1149"/>
                  <a:pt x="2546" y="1151"/>
                </a:cubicBezTo>
                <a:cubicBezTo>
                  <a:pt x="2539" y="1153"/>
                  <a:pt x="2533" y="1156"/>
                  <a:pt x="2529" y="1162"/>
                </a:cubicBezTo>
                <a:cubicBezTo>
                  <a:pt x="2526" y="1167"/>
                  <a:pt x="2521" y="1171"/>
                  <a:pt x="2516" y="1174"/>
                </a:cubicBezTo>
                <a:cubicBezTo>
                  <a:pt x="2512" y="1177"/>
                  <a:pt x="2509" y="1180"/>
                  <a:pt x="2507" y="1184"/>
                </a:cubicBezTo>
                <a:cubicBezTo>
                  <a:pt x="2507" y="1186"/>
                  <a:pt x="2506" y="1187"/>
                  <a:pt x="2507" y="1189"/>
                </a:cubicBezTo>
                <a:cubicBezTo>
                  <a:pt x="2509" y="1190"/>
                  <a:pt x="2510" y="1190"/>
                  <a:pt x="2511" y="1189"/>
                </a:cubicBezTo>
                <a:cubicBezTo>
                  <a:pt x="2518" y="1183"/>
                  <a:pt x="2528" y="1180"/>
                  <a:pt x="2533" y="1173"/>
                </a:cubicBezTo>
                <a:cubicBezTo>
                  <a:pt x="2539" y="1165"/>
                  <a:pt x="2546" y="1161"/>
                  <a:pt x="2555" y="1158"/>
                </a:cubicBezTo>
                <a:cubicBezTo>
                  <a:pt x="2566" y="1155"/>
                  <a:pt x="2579" y="1153"/>
                  <a:pt x="2586" y="1141"/>
                </a:cubicBezTo>
                <a:cubicBezTo>
                  <a:pt x="2595" y="1124"/>
                  <a:pt x="2611" y="1120"/>
                  <a:pt x="2629" y="1120"/>
                </a:cubicBezTo>
                <a:cubicBezTo>
                  <a:pt x="2644" y="1121"/>
                  <a:pt x="2659" y="1120"/>
                  <a:pt x="2674" y="1117"/>
                </a:cubicBezTo>
                <a:cubicBezTo>
                  <a:pt x="2679" y="1115"/>
                  <a:pt x="2684" y="1113"/>
                  <a:pt x="2690" y="1114"/>
                </a:cubicBezTo>
                <a:cubicBezTo>
                  <a:pt x="2683" y="1122"/>
                  <a:pt x="2676" y="1129"/>
                  <a:pt x="2670" y="1137"/>
                </a:cubicBezTo>
                <a:cubicBezTo>
                  <a:pt x="2661" y="1149"/>
                  <a:pt x="2652" y="1162"/>
                  <a:pt x="2640" y="1171"/>
                </a:cubicBezTo>
                <a:cubicBezTo>
                  <a:pt x="2633" y="1177"/>
                  <a:pt x="2628" y="1184"/>
                  <a:pt x="2623" y="1191"/>
                </a:cubicBezTo>
                <a:cubicBezTo>
                  <a:pt x="2611" y="1206"/>
                  <a:pt x="2602" y="1226"/>
                  <a:pt x="2581" y="1234"/>
                </a:cubicBezTo>
                <a:cubicBezTo>
                  <a:pt x="2572" y="1238"/>
                  <a:pt x="2562" y="1239"/>
                  <a:pt x="2552" y="1237"/>
                </a:cubicBezTo>
                <a:cubicBezTo>
                  <a:pt x="2541" y="1235"/>
                  <a:pt x="2531" y="1231"/>
                  <a:pt x="2520" y="1236"/>
                </a:cubicBezTo>
                <a:cubicBezTo>
                  <a:pt x="2506" y="1243"/>
                  <a:pt x="2491" y="1239"/>
                  <a:pt x="2477" y="1235"/>
                </a:cubicBezTo>
                <a:cubicBezTo>
                  <a:pt x="2469" y="1233"/>
                  <a:pt x="2461" y="1233"/>
                  <a:pt x="2454" y="1233"/>
                </a:cubicBezTo>
                <a:cubicBezTo>
                  <a:pt x="2449" y="1233"/>
                  <a:pt x="2449" y="1236"/>
                  <a:pt x="2450" y="1239"/>
                </a:cubicBezTo>
                <a:cubicBezTo>
                  <a:pt x="2452" y="1242"/>
                  <a:pt x="2456" y="1243"/>
                  <a:pt x="2459" y="1243"/>
                </a:cubicBezTo>
                <a:cubicBezTo>
                  <a:pt x="2463" y="1243"/>
                  <a:pt x="2468" y="1243"/>
                  <a:pt x="2472" y="1244"/>
                </a:cubicBezTo>
                <a:cubicBezTo>
                  <a:pt x="2479" y="1248"/>
                  <a:pt x="2488" y="1248"/>
                  <a:pt x="2496" y="1249"/>
                </a:cubicBezTo>
                <a:cubicBezTo>
                  <a:pt x="2503" y="1250"/>
                  <a:pt x="2511" y="1251"/>
                  <a:pt x="2517" y="1248"/>
                </a:cubicBezTo>
                <a:cubicBezTo>
                  <a:pt x="2536" y="1239"/>
                  <a:pt x="2551" y="1246"/>
                  <a:pt x="2567" y="1257"/>
                </a:cubicBezTo>
                <a:cubicBezTo>
                  <a:pt x="2559" y="1260"/>
                  <a:pt x="2554" y="1266"/>
                  <a:pt x="2546" y="1266"/>
                </a:cubicBezTo>
                <a:cubicBezTo>
                  <a:pt x="2534" y="1267"/>
                  <a:pt x="2522" y="1268"/>
                  <a:pt x="2510" y="1270"/>
                </a:cubicBezTo>
                <a:cubicBezTo>
                  <a:pt x="2494" y="1273"/>
                  <a:pt x="2479" y="1276"/>
                  <a:pt x="2465" y="1284"/>
                </a:cubicBezTo>
                <a:cubicBezTo>
                  <a:pt x="2451" y="1293"/>
                  <a:pt x="2436" y="1296"/>
                  <a:pt x="2421" y="1292"/>
                </a:cubicBezTo>
                <a:cubicBezTo>
                  <a:pt x="2404" y="1288"/>
                  <a:pt x="2389" y="1290"/>
                  <a:pt x="2375" y="1299"/>
                </a:cubicBezTo>
                <a:cubicBezTo>
                  <a:pt x="2372" y="1301"/>
                  <a:pt x="2368" y="1302"/>
                  <a:pt x="2370" y="1306"/>
                </a:cubicBezTo>
                <a:cubicBezTo>
                  <a:pt x="2372" y="1309"/>
                  <a:pt x="2375" y="1307"/>
                  <a:pt x="2378" y="1306"/>
                </a:cubicBezTo>
                <a:cubicBezTo>
                  <a:pt x="2387" y="1304"/>
                  <a:pt x="2396" y="1299"/>
                  <a:pt x="2405" y="1300"/>
                </a:cubicBezTo>
                <a:cubicBezTo>
                  <a:pt x="2417" y="1301"/>
                  <a:pt x="2429" y="1303"/>
                  <a:pt x="2441" y="1304"/>
                </a:cubicBezTo>
                <a:cubicBezTo>
                  <a:pt x="2439" y="1308"/>
                  <a:pt x="2435" y="1310"/>
                  <a:pt x="2431" y="1311"/>
                </a:cubicBezTo>
                <a:cubicBezTo>
                  <a:pt x="2413" y="1318"/>
                  <a:pt x="2395" y="1327"/>
                  <a:pt x="2380" y="1339"/>
                </a:cubicBezTo>
                <a:cubicBezTo>
                  <a:pt x="2378" y="1341"/>
                  <a:pt x="2375" y="1342"/>
                  <a:pt x="2377" y="1345"/>
                </a:cubicBezTo>
                <a:cubicBezTo>
                  <a:pt x="2378" y="1349"/>
                  <a:pt x="2381" y="1348"/>
                  <a:pt x="2383" y="1347"/>
                </a:cubicBezTo>
                <a:cubicBezTo>
                  <a:pt x="2387" y="1346"/>
                  <a:pt x="2390" y="1344"/>
                  <a:pt x="2393" y="1342"/>
                </a:cubicBezTo>
                <a:cubicBezTo>
                  <a:pt x="2401" y="1338"/>
                  <a:pt x="2407" y="1331"/>
                  <a:pt x="2416" y="1328"/>
                </a:cubicBezTo>
                <a:cubicBezTo>
                  <a:pt x="2430" y="1323"/>
                  <a:pt x="2445" y="1317"/>
                  <a:pt x="2455" y="1305"/>
                </a:cubicBezTo>
                <a:cubicBezTo>
                  <a:pt x="2465" y="1295"/>
                  <a:pt x="2477" y="1289"/>
                  <a:pt x="2490" y="1285"/>
                </a:cubicBezTo>
                <a:cubicBezTo>
                  <a:pt x="2492" y="1284"/>
                  <a:pt x="2493" y="1284"/>
                  <a:pt x="2495" y="1285"/>
                </a:cubicBezTo>
                <a:cubicBezTo>
                  <a:pt x="2496" y="1285"/>
                  <a:pt x="2496" y="1286"/>
                  <a:pt x="2495" y="1287"/>
                </a:cubicBezTo>
                <a:cubicBezTo>
                  <a:pt x="2486" y="1298"/>
                  <a:pt x="2481" y="1311"/>
                  <a:pt x="2471" y="1320"/>
                </a:cubicBezTo>
                <a:cubicBezTo>
                  <a:pt x="2467" y="1323"/>
                  <a:pt x="2464" y="1327"/>
                  <a:pt x="2459" y="1328"/>
                </a:cubicBezTo>
                <a:cubicBezTo>
                  <a:pt x="2451" y="1328"/>
                  <a:pt x="2446" y="1333"/>
                  <a:pt x="2442" y="1339"/>
                </a:cubicBezTo>
                <a:cubicBezTo>
                  <a:pt x="2441" y="1341"/>
                  <a:pt x="2438" y="1343"/>
                  <a:pt x="2441" y="1345"/>
                </a:cubicBezTo>
                <a:cubicBezTo>
                  <a:pt x="2443" y="1347"/>
                  <a:pt x="2445" y="1345"/>
                  <a:pt x="2447" y="1343"/>
                </a:cubicBezTo>
                <a:cubicBezTo>
                  <a:pt x="2450" y="1341"/>
                  <a:pt x="2453" y="1338"/>
                  <a:pt x="2457" y="1338"/>
                </a:cubicBezTo>
                <a:cubicBezTo>
                  <a:pt x="2464" y="1338"/>
                  <a:pt x="2470" y="1334"/>
                  <a:pt x="2475" y="1329"/>
                </a:cubicBezTo>
                <a:cubicBezTo>
                  <a:pt x="2483" y="1321"/>
                  <a:pt x="2490" y="1312"/>
                  <a:pt x="2496" y="1303"/>
                </a:cubicBezTo>
                <a:cubicBezTo>
                  <a:pt x="2503" y="1293"/>
                  <a:pt x="2510" y="1283"/>
                  <a:pt x="2525" y="1284"/>
                </a:cubicBezTo>
                <a:cubicBezTo>
                  <a:pt x="2533" y="1285"/>
                  <a:pt x="2540" y="1282"/>
                  <a:pt x="2546" y="1279"/>
                </a:cubicBezTo>
                <a:cubicBezTo>
                  <a:pt x="2549" y="1278"/>
                  <a:pt x="2552" y="1275"/>
                  <a:pt x="2556" y="1276"/>
                </a:cubicBezTo>
                <a:cubicBezTo>
                  <a:pt x="2556" y="1278"/>
                  <a:pt x="2554" y="1279"/>
                  <a:pt x="2553" y="1280"/>
                </a:cubicBezTo>
                <a:cubicBezTo>
                  <a:pt x="2544" y="1290"/>
                  <a:pt x="2535" y="1300"/>
                  <a:pt x="2529" y="1313"/>
                </a:cubicBezTo>
                <a:cubicBezTo>
                  <a:pt x="2524" y="1323"/>
                  <a:pt x="2517" y="1331"/>
                  <a:pt x="2509" y="1340"/>
                </a:cubicBezTo>
                <a:cubicBezTo>
                  <a:pt x="2506" y="1343"/>
                  <a:pt x="2504" y="1346"/>
                  <a:pt x="2501" y="1349"/>
                </a:cubicBezTo>
                <a:cubicBezTo>
                  <a:pt x="2488" y="1363"/>
                  <a:pt x="2480" y="1382"/>
                  <a:pt x="2467" y="1397"/>
                </a:cubicBezTo>
                <a:cubicBezTo>
                  <a:pt x="2462" y="1402"/>
                  <a:pt x="2458" y="1408"/>
                  <a:pt x="2454" y="1414"/>
                </a:cubicBezTo>
                <a:cubicBezTo>
                  <a:pt x="2441" y="1434"/>
                  <a:pt x="2431" y="1457"/>
                  <a:pt x="2415" y="1476"/>
                </a:cubicBezTo>
                <a:cubicBezTo>
                  <a:pt x="2398" y="1495"/>
                  <a:pt x="2393" y="1519"/>
                  <a:pt x="2381" y="1541"/>
                </a:cubicBezTo>
                <a:cubicBezTo>
                  <a:pt x="2381" y="1542"/>
                  <a:pt x="2380" y="1544"/>
                  <a:pt x="2380" y="1546"/>
                </a:cubicBezTo>
                <a:cubicBezTo>
                  <a:pt x="2379" y="1552"/>
                  <a:pt x="2377" y="1557"/>
                  <a:pt x="2379" y="1563"/>
                </a:cubicBezTo>
                <a:cubicBezTo>
                  <a:pt x="2379" y="1566"/>
                  <a:pt x="2381" y="1568"/>
                  <a:pt x="2384" y="1567"/>
                </a:cubicBezTo>
                <a:cubicBezTo>
                  <a:pt x="2386" y="1567"/>
                  <a:pt x="2387" y="1565"/>
                  <a:pt x="2387" y="1562"/>
                </a:cubicBezTo>
                <a:cubicBezTo>
                  <a:pt x="2387" y="1557"/>
                  <a:pt x="2389" y="1553"/>
                  <a:pt x="2391" y="1549"/>
                </a:cubicBezTo>
                <a:cubicBezTo>
                  <a:pt x="2394" y="1540"/>
                  <a:pt x="2397" y="1530"/>
                  <a:pt x="2402" y="1521"/>
                </a:cubicBezTo>
                <a:cubicBezTo>
                  <a:pt x="2409" y="1506"/>
                  <a:pt x="2416" y="1490"/>
                  <a:pt x="2427" y="1477"/>
                </a:cubicBezTo>
                <a:cubicBezTo>
                  <a:pt x="2442" y="1460"/>
                  <a:pt x="2455" y="1442"/>
                  <a:pt x="2468" y="1424"/>
                </a:cubicBezTo>
                <a:cubicBezTo>
                  <a:pt x="2471" y="1420"/>
                  <a:pt x="2474" y="1415"/>
                  <a:pt x="2479" y="1413"/>
                </a:cubicBezTo>
                <a:cubicBezTo>
                  <a:pt x="2480" y="1416"/>
                  <a:pt x="2480" y="1419"/>
                  <a:pt x="2479" y="1422"/>
                </a:cubicBezTo>
                <a:cubicBezTo>
                  <a:pt x="2478" y="1435"/>
                  <a:pt x="2473" y="1446"/>
                  <a:pt x="2470" y="1458"/>
                </a:cubicBezTo>
                <a:cubicBezTo>
                  <a:pt x="2469" y="1466"/>
                  <a:pt x="2466" y="1472"/>
                  <a:pt x="2462" y="1478"/>
                </a:cubicBezTo>
                <a:cubicBezTo>
                  <a:pt x="2457" y="1484"/>
                  <a:pt x="2457" y="1492"/>
                  <a:pt x="2455" y="1499"/>
                </a:cubicBezTo>
                <a:cubicBezTo>
                  <a:pt x="2455" y="1501"/>
                  <a:pt x="2455" y="1503"/>
                  <a:pt x="2458" y="1503"/>
                </a:cubicBezTo>
                <a:cubicBezTo>
                  <a:pt x="2460" y="1504"/>
                  <a:pt x="2460" y="1502"/>
                  <a:pt x="2461" y="1500"/>
                </a:cubicBezTo>
                <a:cubicBezTo>
                  <a:pt x="2463" y="1496"/>
                  <a:pt x="2464" y="1491"/>
                  <a:pt x="2467" y="1487"/>
                </a:cubicBezTo>
                <a:cubicBezTo>
                  <a:pt x="2480" y="1470"/>
                  <a:pt x="2482" y="1450"/>
                  <a:pt x="2488" y="1431"/>
                </a:cubicBezTo>
                <a:cubicBezTo>
                  <a:pt x="2492" y="1415"/>
                  <a:pt x="2490" y="1398"/>
                  <a:pt x="2502" y="1384"/>
                </a:cubicBezTo>
                <a:cubicBezTo>
                  <a:pt x="2524" y="1360"/>
                  <a:pt x="2542" y="1333"/>
                  <a:pt x="2563" y="1308"/>
                </a:cubicBezTo>
                <a:cubicBezTo>
                  <a:pt x="2572" y="1297"/>
                  <a:pt x="2586" y="1291"/>
                  <a:pt x="2594" y="1279"/>
                </a:cubicBezTo>
                <a:cubicBezTo>
                  <a:pt x="2596" y="1276"/>
                  <a:pt x="2599" y="1277"/>
                  <a:pt x="2599" y="1281"/>
                </a:cubicBezTo>
                <a:cubicBezTo>
                  <a:pt x="2599" y="1301"/>
                  <a:pt x="2600" y="1322"/>
                  <a:pt x="2596" y="1342"/>
                </a:cubicBezTo>
                <a:cubicBezTo>
                  <a:pt x="2594" y="1349"/>
                  <a:pt x="2591" y="1355"/>
                  <a:pt x="2585" y="1359"/>
                </a:cubicBezTo>
                <a:cubicBezTo>
                  <a:pt x="2579" y="1362"/>
                  <a:pt x="2575" y="1368"/>
                  <a:pt x="2570" y="1373"/>
                </a:cubicBezTo>
                <a:cubicBezTo>
                  <a:pt x="2558" y="1385"/>
                  <a:pt x="2546" y="1396"/>
                  <a:pt x="2539" y="1411"/>
                </a:cubicBezTo>
                <a:cubicBezTo>
                  <a:pt x="2533" y="1423"/>
                  <a:pt x="2533" y="1437"/>
                  <a:pt x="2523" y="1446"/>
                </a:cubicBezTo>
                <a:cubicBezTo>
                  <a:pt x="2522" y="1447"/>
                  <a:pt x="2521" y="1449"/>
                  <a:pt x="2523" y="1450"/>
                </a:cubicBezTo>
                <a:cubicBezTo>
                  <a:pt x="2524" y="1451"/>
                  <a:pt x="2525" y="1451"/>
                  <a:pt x="2527" y="1450"/>
                </a:cubicBezTo>
                <a:cubicBezTo>
                  <a:pt x="2532" y="1446"/>
                  <a:pt x="2538" y="1443"/>
                  <a:pt x="2539" y="1436"/>
                </a:cubicBezTo>
                <a:cubicBezTo>
                  <a:pt x="2543" y="1411"/>
                  <a:pt x="2560" y="1393"/>
                  <a:pt x="2576" y="1376"/>
                </a:cubicBezTo>
                <a:cubicBezTo>
                  <a:pt x="2578" y="1374"/>
                  <a:pt x="2579" y="1372"/>
                  <a:pt x="2581" y="1373"/>
                </a:cubicBezTo>
                <a:cubicBezTo>
                  <a:pt x="2584" y="1375"/>
                  <a:pt x="2582" y="1377"/>
                  <a:pt x="2581" y="1379"/>
                </a:cubicBezTo>
                <a:cubicBezTo>
                  <a:pt x="2580" y="1381"/>
                  <a:pt x="2579" y="1382"/>
                  <a:pt x="2578" y="1384"/>
                </a:cubicBezTo>
                <a:cubicBezTo>
                  <a:pt x="2571" y="1394"/>
                  <a:pt x="2569" y="1406"/>
                  <a:pt x="2567" y="1418"/>
                </a:cubicBezTo>
                <a:cubicBezTo>
                  <a:pt x="2566" y="1421"/>
                  <a:pt x="2566" y="1425"/>
                  <a:pt x="2570" y="1425"/>
                </a:cubicBezTo>
                <a:cubicBezTo>
                  <a:pt x="2574" y="1426"/>
                  <a:pt x="2574" y="1422"/>
                  <a:pt x="2575" y="1420"/>
                </a:cubicBezTo>
                <a:cubicBezTo>
                  <a:pt x="2579" y="1408"/>
                  <a:pt x="2581" y="1396"/>
                  <a:pt x="2589" y="1386"/>
                </a:cubicBezTo>
                <a:cubicBezTo>
                  <a:pt x="2590" y="1384"/>
                  <a:pt x="2591" y="1381"/>
                  <a:pt x="2591" y="1378"/>
                </a:cubicBezTo>
                <a:cubicBezTo>
                  <a:pt x="2595" y="1366"/>
                  <a:pt x="2604" y="1357"/>
                  <a:pt x="2606" y="1344"/>
                </a:cubicBezTo>
                <a:cubicBezTo>
                  <a:pt x="2608" y="1357"/>
                  <a:pt x="2607" y="1369"/>
                  <a:pt x="2610" y="1380"/>
                </a:cubicBezTo>
                <a:cubicBezTo>
                  <a:pt x="2615" y="1399"/>
                  <a:pt x="2613" y="1416"/>
                  <a:pt x="2605" y="1434"/>
                </a:cubicBezTo>
                <a:cubicBezTo>
                  <a:pt x="2604" y="1436"/>
                  <a:pt x="2602" y="1439"/>
                  <a:pt x="2605" y="1441"/>
                </a:cubicBezTo>
                <a:cubicBezTo>
                  <a:pt x="2608" y="1443"/>
                  <a:pt x="2609" y="1439"/>
                  <a:pt x="2611" y="1437"/>
                </a:cubicBezTo>
                <a:cubicBezTo>
                  <a:pt x="2618" y="1422"/>
                  <a:pt x="2621" y="1406"/>
                  <a:pt x="2619" y="1389"/>
                </a:cubicBezTo>
                <a:cubicBezTo>
                  <a:pt x="2618" y="1384"/>
                  <a:pt x="2617" y="1378"/>
                  <a:pt x="2616" y="1373"/>
                </a:cubicBezTo>
                <a:cubicBezTo>
                  <a:pt x="2614" y="1354"/>
                  <a:pt x="2611" y="1334"/>
                  <a:pt x="2611" y="1315"/>
                </a:cubicBezTo>
                <a:cubicBezTo>
                  <a:pt x="2611" y="1302"/>
                  <a:pt x="2612" y="1288"/>
                  <a:pt x="2615" y="1274"/>
                </a:cubicBezTo>
                <a:cubicBezTo>
                  <a:pt x="2624" y="1284"/>
                  <a:pt x="2632" y="1294"/>
                  <a:pt x="2642" y="1301"/>
                </a:cubicBezTo>
                <a:cubicBezTo>
                  <a:pt x="2650" y="1307"/>
                  <a:pt x="2656" y="1316"/>
                  <a:pt x="2654" y="1326"/>
                </a:cubicBezTo>
                <a:cubicBezTo>
                  <a:pt x="2651" y="1338"/>
                  <a:pt x="2662" y="1344"/>
                  <a:pt x="2665" y="1354"/>
                </a:cubicBezTo>
                <a:cubicBezTo>
                  <a:pt x="2666" y="1355"/>
                  <a:pt x="2668" y="1356"/>
                  <a:pt x="2670" y="1355"/>
                </a:cubicBezTo>
                <a:cubicBezTo>
                  <a:pt x="2672" y="1354"/>
                  <a:pt x="2671" y="1353"/>
                  <a:pt x="2670" y="1351"/>
                </a:cubicBezTo>
                <a:cubicBezTo>
                  <a:pt x="2668" y="1346"/>
                  <a:pt x="2667" y="1340"/>
                  <a:pt x="2663" y="1337"/>
                </a:cubicBezTo>
                <a:cubicBezTo>
                  <a:pt x="2661" y="1335"/>
                  <a:pt x="2661" y="1333"/>
                  <a:pt x="2662" y="1331"/>
                </a:cubicBezTo>
                <a:cubicBezTo>
                  <a:pt x="2664" y="1320"/>
                  <a:pt x="2660" y="1310"/>
                  <a:pt x="2654" y="1300"/>
                </a:cubicBezTo>
                <a:cubicBezTo>
                  <a:pt x="2647" y="1290"/>
                  <a:pt x="2639" y="1281"/>
                  <a:pt x="2630" y="1272"/>
                </a:cubicBezTo>
                <a:cubicBezTo>
                  <a:pt x="2627" y="1269"/>
                  <a:pt x="2625" y="1266"/>
                  <a:pt x="2624" y="1262"/>
                </a:cubicBezTo>
                <a:cubicBezTo>
                  <a:pt x="2621" y="1255"/>
                  <a:pt x="2622" y="1249"/>
                  <a:pt x="2624" y="1243"/>
                </a:cubicBezTo>
                <a:cubicBezTo>
                  <a:pt x="2626" y="1235"/>
                  <a:pt x="2625" y="1227"/>
                  <a:pt x="2630" y="1220"/>
                </a:cubicBezTo>
                <a:cubicBezTo>
                  <a:pt x="2641" y="1203"/>
                  <a:pt x="2657" y="1190"/>
                  <a:pt x="2669" y="1174"/>
                </a:cubicBezTo>
                <a:cubicBezTo>
                  <a:pt x="2675" y="1166"/>
                  <a:pt x="2678" y="1156"/>
                  <a:pt x="2686" y="1149"/>
                </a:cubicBezTo>
                <a:cubicBezTo>
                  <a:pt x="2695" y="1140"/>
                  <a:pt x="2704" y="1131"/>
                  <a:pt x="2712" y="1121"/>
                </a:cubicBezTo>
                <a:cubicBezTo>
                  <a:pt x="2718" y="1113"/>
                  <a:pt x="2724" y="1106"/>
                  <a:pt x="2733" y="1102"/>
                </a:cubicBezTo>
                <a:cubicBezTo>
                  <a:pt x="2736" y="1101"/>
                  <a:pt x="2737" y="1100"/>
                  <a:pt x="2738" y="1098"/>
                </a:cubicBezTo>
                <a:cubicBezTo>
                  <a:pt x="2740" y="1095"/>
                  <a:pt x="2743" y="1093"/>
                  <a:pt x="2746" y="1091"/>
                </a:cubicBezTo>
                <a:cubicBezTo>
                  <a:pt x="2746" y="1098"/>
                  <a:pt x="2746" y="1104"/>
                  <a:pt x="2746" y="1110"/>
                </a:cubicBezTo>
                <a:cubicBezTo>
                  <a:pt x="2747" y="1117"/>
                  <a:pt x="2745" y="1123"/>
                  <a:pt x="2740" y="1128"/>
                </a:cubicBezTo>
                <a:cubicBezTo>
                  <a:pt x="2727" y="1140"/>
                  <a:pt x="2718" y="1154"/>
                  <a:pt x="2710" y="1170"/>
                </a:cubicBezTo>
                <a:cubicBezTo>
                  <a:pt x="2704" y="1181"/>
                  <a:pt x="2696" y="1191"/>
                  <a:pt x="2696" y="1205"/>
                </a:cubicBezTo>
                <a:cubicBezTo>
                  <a:pt x="2696" y="1225"/>
                  <a:pt x="2691" y="1244"/>
                  <a:pt x="2679" y="1261"/>
                </a:cubicBezTo>
                <a:cubicBezTo>
                  <a:pt x="2678" y="1262"/>
                  <a:pt x="2676" y="1265"/>
                  <a:pt x="2678" y="1267"/>
                </a:cubicBezTo>
                <a:cubicBezTo>
                  <a:pt x="2681" y="1268"/>
                  <a:pt x="2682" y="1266"/>
                  <a:pt x="2684" y="1264"/>
                </a:cubicBezTo>
                <a:cubicBezTo>
                  <a:pt x="2695" y="1250"/>
                  <a:pt x="2704" y="1234"/>
                  <a:pt x="2706" y="1215"/>
                </a:cubicBezTo>
                <a:cubicBezTo>
                  <a:pt x="2706" y="1209"/>
                  <a:pt x="2705" y="1203"/>
                  <a:pt x="2708" y="1197"/>
                </a:cubicBezTo>
                <a:cubicBezTo>
                  <a:pt x="2714" y="1183"/>
                  <a:pt x="2720" y="1169"/>
                  <a:pt x="2729" y="1156"/>
                </a:cubicBezTo>
                <a:cubicBezTo>
                  <a:pt x="2734" y="1149"/>
                  <a:pt x="2740" y="1142"/>
                  <a:pt x="2746" y="1134"/>
                </a:cubicBezTo>
                <a:cubicBezTo>
                  <a:pt x="2748" y="1141"/>
                  <a:pt x="2744" y="1146"/>
                  <a:pt x="2745" y="1151"/>
                </a:cubicBezTo>
                <a:cubicBezTo>
                  <a:pt x="2745" y="1164"/>
                  <a:pt x="2746" y="1178"/>
                  <a:pt x="2749" y="1191"/>
                </a:cubicBezTo>
                <a:cubicBezTo>
                  <a:pt x="2751" y="1200"/>
                  <a:pt x="2753" y="1209"/>
                  <a:pt x="2742" y="1215"/>
                </a:cubicBezTo>
                <a:cubicBezTo>
                  <a:pt x="2741" y="1216"/>
                  <a:pt x="2740" y="1219"/>
                  <a:pt x="2738" y="1221"/>
                </a:cubicBezTo>
                <a:cubicBezTo>
                  <a:pt x="2733" y="1228"/>
                  <a:pt x="2728" y="1237"/>
                  <a:pt x="2721" y="1243"/>
                </a:cubicBezTo>
                <a:cubicBezTo>
                  <a:pt x="2715" y="1248"/>
                  <a:pt x="2711" y="1253"/>
                  <a:pt x="2708" y="1260"/>
                </a:cubicBezTo>
                <a:cubicBezTo>
                  <a:pt x="2704" y="1271"/>
                  <a:pt x="2703" y="1282"/>
                  <a:pt x="2695" y="1291"/>
                </a:cubicBezTo>
                <a:cubicBezTo>
                  <a:pt x="2694" y="1292"/>
                  <a:pt x="2693" y="1295"/>
                  <a:pt x="2695" y="1297"/>
                </a:cubicBezTo>
                <a:cubicBezTo>
                  <a:pt x="2697" y="1298"/>
                  <a:pt x="2699" y="1296"/>
                  <a:pt x="2700" y="1295"/>
                </a:cubicBezTo>
                <a:cubicBezTo>
                  <a:pt x="2708" y="1289"/>
                  <a:pt x="2713" y="1282"/>
                  <a:pt x="2714" y="1272"/>
                </a:cubicBezTo>
                <a:cubicBezTo>
                  <a:pt x="2716" y="1256"/>
                  <a:pt x="2729" y="1250"/>
                  <a:pt x="2740" y="1241"/>
                </a:cubicBezTo>
                <a:cubicBezTo>
                  <a:pt x="2740" y="1241"/>
                  <a:pt x="2742" y="1240"/>
                  <a:pt x="2743" y="1240"/>
                </a:cubicBezTo>
                <a:cubicBezTo>
                  <a:pt x="2745" y="1241"/>
                  <a:pt x="2744" y="1243"/>
                  <a:pt x="2744" y="1244"/>
                </a:cubicBezTo>
                <a:cubicBezTo>
                  <a:pt x="2742" y="1250"/>
                  <a:pt x="2740" y="1256"/>
                  <a:pt x="2739" y="1262"/>
                </a:cubicBezTo>
                <a:cubicBezTo>
                  <a:pt x="2735" y="1286"/>
                  <a:pt x="2724" y="1307"/>
                  <a:pt x="2712" y="1328"/>
                </a:cubicBezTo>
                <a:cubicBezTo>
                  <a:pt x="2707" y="1335"/>
                  <a:pt x="2704" y="1343"/>
                  <a:pt x="2703" y="1351"/>
                </a:cubicBezTo>
                <a:cubicBezTo>
                  <a:pt x="2701" y="1362"/>
                  <a:pt x="2698" y="1373"/>
                  <a:pt x="2694" y="1384"/>
                </a:cubicBezTo>
                <a:cubicBezTo>
                  <a:pt x="2692" y="1386"/>
                  <a:pt x="2691" y="1389"/>
                  <a:pt x="2690" y="1392"/>
                </a:cubicBezTo>
                <a:cubicBezTo>
                  <a:pt x="2689" y="1393"/>
                  <a:pt x="2688" y="1395"/>
                  <a:pt x="2690" y="1396"/>
                </a:cubicBezTo>
                <a:cubicBezTo>
                  <a:pt x="2692" y="1398"/>
                  <a:pt x="2694" y="1396"/>
                  <a:pt x="2695" y="1395"/>
                </a:cubicBezTo>
                <a:cubicBezTo>
                  <a:pt x="2697" y="1392"/>
                  <a:pt x="2699" y="1389"/>
                  <a:pt x="2700" y="1386"/>
                </a:cubicBezTo>
                <a:cubicBezTo>
                  <a:pt x="2705" y="1370"/>
                  <a:pt x="2715" y="1357"/>
                  <a:pt x="2719" y="1341"/>
                </a:cubicBezTo>
                <a:cubicBezTo>
                  <a:pt x="2720" y="1333"/>
                  <a:pt x="2727" y="1329"/>
                  <a:pt x="2731" y="1323"/>
                </a:cubicBezTo>
                <a:cubicBezTo>
                  <a:pt x="2738" y="1312"/>
                  <a:pt x="2747" y="1302"/>
                  <a:pt x="2749" y="1289"/>
                </a:cubicBezTo>
                <a:cubicBezTo>
                  <a:pt x="2753" y="1295"/>
                  <a:pt x="2756" y="1301"/>
                  <a:pt x="2760" y="1308"/>
                </a:cubicBezTo>
                <a:cubicBezTo>
                  <a:pt x="2767" y="1319"/>
                  <a:pt x="2774" y="1331"/>
                  <a:pt x="2770" y="1345"/>
                </a:cubicBezTo>
                <a:cubicBezTo>
                  <a:pt x="2770" y="1346"/>
                  <a:pt x="2770" y="1349"/>
                  <a:pt x="2771" y="1350"/>
                </a:cubicBezTo>
                <a:cubicBezTo>
                  <a:pt x="2777" y="1356"/>
                  <a:pt x="2777" y="1363"/>
                  <a:pt x="2777" y="1371"/>
                </a:cubicBezTo>
                <a:cubicBezTo>
                  <a:pt x="2777" y="1373"/>
                  <a:pt x="2778" y="1376"/>
                  <a:pt x="2781" y="1375"/>
                </a:cubicBezTo>
                <a:cubicBezTo>
                  <a:pt x="2784" y="1375"/>
                  <a:pt x="2785" y="1373"/>
                  <a:pt x="2785" y="1371"/>
                </a:cubicBezTo>
                <a:cubicBezTo>
                  <a:pt x="2784" y="1366"/>
                  <a:pt x="2786" y="1360"/>
                  <a:pt x="2784" y="1357"/>
                </a:cubicBezTo>
                <a:cubicBezTo>
                  <a:pt x="2778" y="1349"/>
                  <a:pt x="2780" y="1340"/>
                  <a:pt x="2778" y="1331"/>
                </a:cubicBezTo>
                <a:cubicBezTo>
                  <a:pt x="2775" y="1319"/>
                  <a:pt x="2771" y="1306"/>
                  <a:pt x="2764" y="1295"/>
                </a:cubicBezTo>
                <a:cubicBezTo>
                  <a:pt x="2759" y="1287"/>
                  <a:pt x="2756" y="1278"/>
                  <a:pt x="2757" y="1268"/>
                </a:cubicBezTo>
                <a:cubicBezTo>
                  <a:pt x="2757" y="1258"/>
                  <a:pt x="2759" y="1248"/>
                  <a:pt x="2764" y="1239"/>
                </a:cubicBezTo>
                <a:cubicBezTo>
                  <a:pt x="2770" y="1227"/>
                  <a:pt x="2773" y="1214"/>
                  <a:pt x="2772" y="1198"/>
                </a:cubicBezTo>
                <a:cubicBezTo>
                  <a:pt x="2784" y="1211"/>
                  <a:pt x="2796" y="1221"/>
                  <a:pt x="2795" y="1238"/>
                </a:cubicBezTo>
                <a:cubicBezTo>
                  <a:pt x="2795" y="1243"/>
                  <a:pt x="2797" y="1246"/>
                  <a:pt x="2800" y="1249"/>
                </a:cubicBezTo>
                <a:cubicBezTo>
                  <a:pt x="2805" y="1255"/>
                  <a:pt x="2811" y="1260"/>
                  <a:pt x="2812" y="1268"/>
                </a:cubicBezTo>
                <a:cubicBezTo>
                  <a:pt x="2812" y="1270"/>
                  <a:pt x="2813" y="1273"/>
                  <a:pt x="2816" y="1272"/>
                </a:cubicBezTo>
                <a:cubicBezTo>
                  <a:pt x="2818" y="1272"/>
                  <a:pt x="2818" y="1269"/>
                  <a:pt x="2818" y="1267"/>
                </a:cubicBezTo>
                <a:cubicBezTo>
                  <a:pt x="2818" y="1261"/>
                  <a:pt x="2817" y="1255"/>
                  <a:pt x="2811" y="1250"/>
                </a:cubicBezTo>
                <a:cubicBezTo>
                  <a:pt x="2806" y="1245"/>
                  <a:pt x="2802" y="1239"/>
                  <a:pt x="2804" y="1231"/>
                </a:cubicBezTo>
                <a:cubicBezTo>
                  <a:pt x="2805" y="1227"/>
                  <a:pt x="2803" y="1223"/>
                  <a:pt x="2802" y="1220"/>
                </a:cubicBezTo>
                <a:cubicBezTo>
                  <a:pt x="2797" y="1209"/>
                  <a:pt x="2789" y="1202"/>
                  <a:pt x="2782" y="1194"/>
                </a:cubicBezTo>
                <a:cubicBezTo>
                  <a:pt x="2775" y="1185"/>
                  <a:pt x="2766" y="1177"/>
                  <a:pt x="2766" y="1164"/>
                </a:cubicBezTo>
                <a:cubicBezTo>
                  <a:pt x="2766" y="1147"/>
                  <a:pt x="2766" y="1130"/>
                  <a:pt x="2765" y="1113"/>
                </a:cubicBezTo>
                <a:cubicBezTo>
                  <a:pt x="2765" y="1111"/>
                  <a:pt x="2764" y="1108"/>
                  <a:pt x="2767" y="1107"/>
                </a:cubicBezTo>
                <a:cubicBezTo>
                  <a:pt x="2770" y="1110"/>
                  <a:pt x="2771" y="1114"/>
                  <a:pt x="2775" y="1116"/>
                </a:cubicBezTo>
                <a:cubicBezTo>
                  <a:pt x="2782" y="1120"/>
                  <a:pt x="2785" y="1125"/>
                  <a:pt x="2785" y="1132"/>
                </a:cubicBezTo>
                <a:cubicBezTo>
                  <a:pt x="2786" y="1147"/>
                  <a:pt x="2794" y="1161"/>
                  <a:pt x="2794" y="1176"/>
                </a:cubicBezTo>
                <a:cubicBezTo>
                  <a:pt x="2794" y="1178"/>
                  <a:pt x="2794" y="1180"/>
                  <a:pt x="2797" y="1181"/>
                </a:cubicBezTo>
                <a:cubicBezTo>
                  <a:pt x="2799" y="1181"/>
                  <a:pt x="2801" y="1179"/>
                  <a:pt x="2801" y="1177"/>
                </a:cubicBezTo>
                <a:cubicBezTo>
                  <a:pt x="2803" y="1171"/>
                  <a:pt x="2805" y="1166"/>
                  <a:pt x="2802" y="1160"/>
                </a:cubicBezTo>
                <a:cubicBezTo>
                  <a:pt x="2799" y="1150"/>
                  <a:pt x="2797" y="1141"/>
                  <a:pt x="2795" y="1131"/>
                </a:cubicBezTo>
                <a:cubicBezTo>
                  <a:pt x="2794" y="1123"/>
                  <a:pt x="2791" y="1115"/>
                  <a:pt x="2784" y="1110"/>
                </a:cubicBezTo>
                <a:cubicBezTo>
                  <a:pt x="2775" y="1105"/>
                  <a:pt x="2770" y="1097"/>
                  <a:pt x="2768" y="1087"/>
                </a:cubicBezTo>
                <a:cubicBezTo>
                  <a:pt x="2767" y="1079"/>
                  <a:pt x="2766" y="1068"/>
                  <a:pt x="2774" y="1063"/>
                </a:cubicBezTo>
                <a:cubicBezTo>
                  <a:pt x="2783" y="1057"/>
                  <a:pt x="2791" y="1050"/>
                  <a:pt x="2799" y="1043"/>
                </a:cubicBezTo>
                <a:cubicBezTo>
                  <a:pt x="2811" y="1032"/>
                  <a:pt x="2825" y="1025"/>
                  <a:pt x="2836" y="1013"/>
                </a:cubicBezTo>
                <a:cubicBezTo>
                  <a:pt x="2843" y="1005"/>
                  <a:pt x="2851" y="998"/>
                  <a:pt x="2859" y="991"/>
                </a:cubicBezTo>
                <a:cubicBezTo>
                  <a:pt x="2862" y="987"/>
                  <a:pt x="2865" y="984"/>
                  <a:pt x="2871" y="984"/>
                </a:cubicBezTo>
                <a:cubicBezTo>
                  <a:pt x="2870" y="999"/>
                  <a:pt x="2866" y="1013"/>
                  <a:pt x="2870" y="1028"/>
                </a:cubicBezTo>
                <a:cubicBezTo>
                  <a:pt x="2872" y="1040"/>
                  <a:pt x="2872" y="1053"/>
                  <a:pt x="2878" y="1063"/>
                </a:cubicBezTo>
                <a:cubicBezTo>
                  <a:pt x="2884" y="1073"/>
                  <a:pt x="2885" y="1083"/>
                  <a:pt x="2880" y="1093"/>
                </a:cubicBezTo>
                <a:cubicBezTo>
                  <a:pt x="2878" y="1095"/>
                  <a:pt x="2877" y="1098"/>
                  <a:pt x="2875" y="1101"/>
                </a:cubicBezTo>
                <a:cubicBezTo>
                  <a:pt x="2870" y="1111"/>
                  <a:pt x="2862" y="1120"/>
                  <a:pt x="2860" y="1132"/>
                </a:cubicBezTo>
                <a:cubicBezTo>
                  <a:pt x="2857" y="1144"/>
                  <a:pt x="2852" y="1156"/>
                  <a:pt x="2842" y="1163"/>
                </a:cubicBezTo>
                <a:cubicBezTo>
                  <a:pt x="2836" y="1168"/>
                  <a:pt x="2834" y="1175"/>
                  <a:pt x="2828" y="1179"/>
                </a:cubicBezTo>
                <a:cubicBezTo>
                  <a:pt x="2827" y="1180"/>
                  <a:pt x="2826" y="1182"/>
                  <a:pt x="2828" y="1184"/>
                </a:cubicBezTo>
                <a:cubicBezTo>
                  <a:pt x="2829" y="1185"/>
                  <a:pt x="2830" y="1186"/>
                  <a:pt x="2832" y="1185"/>
                </a:cubicBezTo>
                <a:cubicBezTo>
                  <a:pt x="2835" y="1184"/>
                  <a:pt x="2837" y="1183"/>
                  <a:pt x="2839" y="1181"/>
                </a:cubicBezTo>
                <a:cubicBezTo>
                  <a:pt x="2842" y="1173"/>
                  <a:pt x="2848" y="1168"/>
                  <a:pt x="2854" y="1163"/>
                </a:cubicBezTo>
                <a:cubicBezTo>
                  <a:pt x="2860" y="1157"/>
                  <a:pt x="2864" y="1150"/>
                  <a:pt x="2865" y="1142"/>
                </a:cubicBezTo>
                <a:cubicBezTo>
                  <a:pt x="2868" y="1122"/>
                  <a:pt x="2881" y="1107"/>
                  <a:pt x="2889" y="1089"/>
                </a:cubicBezTo>
                <a:cubicBezTo>
                  <a:pt x="2905" y="1107"/>
                  <a:pt x="2910" y="1118"/>
                  <a:pt x="2911" y="1133"/>
                </a:cubicBezTo>
                <a:cubicBezTo>
                  <a:pt x="2912" y="1146"/>
                  <a:pt x="2910" y="1159"/>
                  <a:pt x="2908" y="1172"/>
                </a:cubicBezTo>
                <a:cubicBezTo>
                  <a:pt x="2906" y="1187"/>
                  <a:pt x="2903" y="1201"/>
                  <a:pt x="2894" y="1215"/>
                </a:cubicBezTo>
                <a:cubicBezTo>
                  <a:pt x="2889" y="1222"/>
                  <a:pt x="2888" y="1233"/>
                  <a:pt x="2890" y="1243"/>
                </a:cubicBezTo>
                <a:cubicBezTo>
                  <a:pt x="2892" y="1257"/>
                  <a:pt x="2890" y="1270"/>
                  <a:pt x="2882" y="1283"/>
                </a:cubicBezTo>
                <a:cubicBezTo>
                  <a:pt x="2879" y="1287"/>
                  <a:pt x="2878" y="1293"/>
                  <a:pt x="2879" y="1298"/>
                </a:cubicBezTo>
                <a:cubicBezTo>
                  <a:pt x="2879" y="1300"/>
                  <a:pt x="2878" y="1303"/>
                  <a:pt x="2881" y="1303"/>
                </a:cubicBezTo>
                <a:cubicBezTo>
                  <a:pt x="2884" y="1304"/>
                  <a:pt x="2886" y="1302"/>
                  <a:pt x="2886" y="1299"/>
                </a:cubicBezTo>
                <a:cubicBezTo>
                  <a:pt x="2887" y="1293"/>
                  <a:pt x="2890" y="1288"/>
                  <a:pt x="2893" y="1283"/>
                </a:cubicBezTo>
                <a:cubicBezTo>
                  <a:pt x="2900" y="1271"/>
                  <a:pt x="2902" y="1257"/>
                  <a:pt x="2900" y="1244"/>
                </a:cubicBezTo>
                <a:cubicBezTo>
                  <a:pt x="2899" y="1234"/>
                  <a:pt x="2900" y="1225"/>
                  <a:pt x="2904" y="1217"/>
                </a:cubicBezTo>
                <a:cubicBezTo>
                  <a:pt x="2910" y="1207"/>
                  <a:pt x="2916" y="1196"/>
                  <a:pt x="2918" y="1184"/>
                </a:cubicBezTo>
                <a:cubicBezTo>
                  <a:pt x="2919" y="1191"/>
                  <a:pt x="2921" y="1197"/>
                  <a:pt x="2924" y="1204"/>
                </a:cubicBezTo>
                <a:cubicBezTo>
                  <a:pt x="2931" y="1220"/>
                  <a:pt x="2946" y="1230"/>
                  <a:pt x="2951" y="1247"/>
                </a:cubicBezTo>
                <a:cubicBezTo>
                  <a:pt x="2951" y="1248"/>
                  <a:pt x="2952" y="1249"/>
                  <a:pt x="2952" y="1249"/>
                </a:cubicBezTo>
                <a:cubicBezTo>
                  <a:pt x="2954" y="1251"/>
                  <a:pt x="2956" y="1251"/>
                  <a:pt x="2957" y="1249"/>
                </a:cubicBezTo>
                <a:cubicBezTo>
                  <a:pt x="2958" y="1248"/>
                  <a:pt x="2960" y="1246"/>
                  <a:pt x="2958" y="1245"/>
                </a:cubicBezTo>
                <a:cubicBezTo>
                  <a:pt x="2954" y="1241"/>
                  <a:pt x="2955" y="1237"/>
                  <a:pt x="2954" y="1232"/>
                </a:cubicBezTo>
                <a:cubicBezTo>
                  <a:pt x="2954" y="1228"/>
                  <a:pt x="2952" y="1225"/>
                  <a:pt x="2949" y="1222"/>
                </a:cubicBezTo>
                <a:cubicBezTo>
                  <a:pt x="2939" y="1212"/>
                  <a:pt x="2932" y="1201"/>
                  <a:pt x="2929" y="1187"/>
                </a:cubicBezTo>
                <a:cubicBezTo>
                  <a:pt x="2925" y="1171"/>
                  <a:pt x="2929" y="1154"/>
                  <a:pt x="2929" y="1138"/>
                </a:cubicBezTo>
                <a:cubicBezTo>
                  <a:pt x="2929" y="1134"/>
                  <a:pt x="2927" y="1129"/>
                  <a:pt x="2930" y="1128"/>
                </a:cubicBezTo>
                <a:cubicBezTo>
                  <a:pt x="2934" y="1126"/>
                  <a:pt x="2939" y="1129"/>
                  <a:pt x="2943" y="1132"/>
                </a:cubicBezTo>
                <a:cubicBezTo>
                  <a:pt x="2945" y="1133"/>
                  <a:pt x="2946" y="1136"/>
                  <a:pt x="2948" y="1138"/>
                </a:cubicBezTo>
                <a:cubicBezTo>
                  <a:pt x="2954" y="1149"/>
                  <a:pt x="2960" y="1161"/>
                  <a:pt x="2972" y="1168"/>
                </a:cubicBezTo>
                <a:cubicBezTo>
                  <a:pt x="2975" y="1169"/>
                  <a:pt x="2976" y="1171"/>
                  <a:pt x="2978" y="1174"/>
                </a:cubicBezTo>
                <a:cubicBezTo>
                  <a:pt x="2979" y="1176"/>
                  <a:pt x="2981" y="1177"/>
                  <a:pt x="2984" y="1176"/>
                </a:cubicBezTo>
                <a:cubicBezTo>
                  <a:pt x="2986" y="1175"/>
                  <a:pt x="2986" y="1172"/>
                  <a:pt x="2985" y="1170"/>
                </a:cubicBezTo>
                <a:cubicBezTo>
                  <a:pt x="2983" y="1164"/>
                  <a:pt x="2979" y="1160"/>
                  <a:pt x="2974" y="1157"/>
                </a:cubicBezTo>
                <a:cubicBezTo>
                  <a:pt x="2969" y="1154"/>
                  <a:pt x="2965" y="1150"/>
                  <a:pt x="2963" y="1144"/>
                </a:cubicBezTo>
                <a:cubicBezTo>
                  <a:pt x="2957" y="1131"/>
                  <a:pt x="2948" y="1119"/>
                  <a:pt x="2932" y="1117"/>
                </a:cubicBezTo>
                <a:cubicBezTo>
                  <a:pt x="2929" y="1117"/>
                  <a:pt x="2927" y="1115"/>
                  <a:pt x="2927" y="1112"/>
                </a:cubicBezTo>
                <a:cubicBezTo>
                  <a:pt x="2923" y="1096"/>
                  <a:pt x="2913" y="1083"/>
                  <a:pt x="2904" y="1070"/>
                </a:cubicBezTo>
                <a:cubicBezTo>
                  <a:pt x="2901" y="1066"/>
                  <a:pt x="2898" y="1062"/>
                  <a:pt x="2897" y="1057"/>
                </a:cubicBezTo>
                <a:cubicBezTo>
                  <a:pt x="2894" y="1045"/>
                  <a:pt x="2892" y="1032"/>
                  <a:pt x="2890" y="1019"/>
                </a:cubicBezTo>
                <a:cubicBezTo>
                  <a:pt x="2890" y="1016"/>
                  <a:pt x="2889" y="1013"/>
                  <a:pt x="2891" y="1009"/>
                </a:cubicBezTo>
                <a:cubicBezTo>
                  <a:pt x="2894" y="1013"/>
                  <a:pt x="2897" y="1014"/>
                  <a:pt x="2901" y="1015"/>
                </a:cubicBezTo>
                <a:cubicBezTo>
                  <a:pt x="2905" y="1016"/>
                  <a:pt x="2910" y="1017"/>
                  <a:pt x="2914" y="1020"/>
                </a:cubicBezTo>
                <a:cubicBezTo>
                  <a:pt x="2931" y="1031"/>
                  <a:pt x="2944" y="1046"/>
                  <a:pt x="2956" y="1062"/>
                </a:cubicBezTo>
                <a:cubicBezTo>
                  <a:pt x="2958" y="1065"/>
                  <a:pt x="2959" y="1070"/>
                  <a:pt x="2963" y="1071"/>
                </a:cubicBezTo>
                <a:cubicBezTo>
                  <a:pt x="2968" y="1071"/>
                  <a:pt x="2970" y="1075"/>
                  <a:pt x="2972" y="1078"/>
                </a:cubicBezTo>
                <a:cubicBezTo>
                  <a:pt x="2976" y="1085"/>
                  <a:pt x="2981" y="1089"/>
                  <a:pt x="2988" y="1092"/>
                </a:cubicBezTo>
                <a:cubicBezTo>
                  <a:pt x="2993" y="1096"/>
                  <a:pt x="3000" y="1095"/>
                  <a:pt x="3004" y="1100"/>
                </a:cubicBezTo>
                <a:cubicBezTo>
                  <a:pt x="3005" y="1101"/>
                  <a:pt x="3007" y="1103"/>
                  <a:pt x="3008" y="1101"/>
                </a:cubicBezTo>
                <a:cubicBezTo>
                  <a:pt x="3010" y="1100"/>
                  <a:pt x="3010" y="1098"/>
                  <a:pt x="3009" y="1096"/>
                </a:cubicBezTo>
                <a:cubicBezTo>
                  <a:pt x="3008" y="1092"/>
                  <a:pt x="3004" y="1090"/>
                  <a:pt x="3000" y="1089"/>
                </a:cubicBezTo>
                <a:cubicBezTo>
                  <a:pt x="2991" y="1086"/>
                  <a:pt x="2982" y="1081"/>
                  <a:pt x="2976" y="1072"/>
                </a:cubicBezTo>
                <a:cubicBezTo>
                  <a:pt x="2972" y="1064"/>
                  <a:pt x="2967" y="1058"/>
                  <a:pt x="2963" y="1051"/>
                </a:cubicBezTo>
                <a:cubicBezTo>
                  <a:pt x="2954" y="1038"/>
                  <a:pt x="2945" y="1027"/>
                  <a:pt x="2933" y="1019"/>
                </a:cubicBezTo>
                <a:cubicBezTo>
                  <a:pt x="2919" y="1008"/>
                  <a:pt x="2907" y="995"/>
                  <a:pt x="2896" y="982"/>
                </a:cubicBezTo>
                <a:cubicBezTo>
                  <a:pt x="2889" y="972"/>
                  <a:pt x="2890" y="962"/>
                  <a:pt x="2898" y="953"/>
                </a:cubicBezTo>
                <a:cubicBezTo>
                  <a:pt x="2905" y="945"/>
                  <a:pt x="2912" y="937"/>
                  <a:pt x="2920" y="929"/>
                </a:cubicBezTo>
                <a:cubicBezTo>
                  <a:pt x="2936" y="911"/>
                  <a:pt x="2945" y="891"/>
                  <a:pt x="2947" y="866"/>
                </a:cubicBezTo>
                <a:cubicBezTo>
                  <a:pt x="2948" y="863"/>
                  <a:pt x="2941" y="856"/>
                  <a:pt x="2938" y="856"/>
                </a:cubicBezTo>
                <a:cubicBezTo>
                  <a:pt x="2937" y="856"/>
                  <a:pt x="2936" y="857"/>
                  <a:pt x="2936" y="858"/>
                </a:cubicBezTo>
                <a:cubicBezTo>
                  <a:pt x="2935" y="869"/>
                  <a:pt x="2928" y="879"/>
                  <a:pt x="2925" y="889"/>
                </a:cubicBezTo>
                <a:cubicBezTo>
                  <a:pt x="2923" y="894"/>
                  <a:pt x="2920" y="898"/>
                  <a:pt x="2917" y="903"/>
                </a:cubicBezTo>
                <a:cubicBezTo>
                  <a:pt x="2907" y="918"/>
                  <a:pt x="2891" y="929"/>
                  <a:pt x="2879" y="943"/>
                </a:cubicBezTo>
                <a:cubicBezTo>
                  <a:pt x="2867" y="956"/>
                  <a:pt x="2853" y="965"/>
                  <a:pt x="2835" y="968"/>
                </a:cubicBezTo>
                <a:cubicBezTo>
                  <a:pt x="2826" y="969"/>
                  <a:pt x="2816" y="971"/>
                  <a:pt x="2808" y="963"/>
                </a:cubicBezTo>
                <a:cubicBezTo>
                  <a:pt x="2790" y="944"/>
                  <a:pt x="2777" y="922"/>
                  <a:pt x="2763" y="900"/>
                </a:cubicBezTo>
                <a:cubicBezTo>
                  <a:pt x="2758" y="891"/>
                  <a:pt x="2752" y="882"/>
                  <a:pt x="2742" y="878"/>
                </a:cubicBezTo>
                <a:cubicBezTo>
                  <a:pt x="2732" y="873"/>
                  <a:pt x="2722" y="868"/>
                  <a:pt x="2712" y="862"/>
                </a:cubicBezTo>
                <a:cubicBezTo>
                  <a:pt x="2710" y="860"/>
                  <a:pt x="2706" y="858"/>
                  <a:pt x="2704" y="860"/>
                </a:cubicBezTo>
                <a:cubicBezTo>
                  <a:pt x="2698" y="866"/>
                  <a:pt x="2694" y="861"/>
                  <a:pt x="2688" y="859"/>
                </a:cubicBezTo>
                <a:cubicBezTo>
                  <a:pt x="2683" y="857"/>
                  <a:pt x="2681" y="851"/>
                  <a:pt x="2677" y="848"/>
                </a:cubicBezTo>
                <a:cubicBezTo>
                  <a:pt x="2670" y="843"/>
                  <a:pt x="2663" y="839"/>
                  <a:pt x="2658" y="832"/>
                </a:cubicBezTo>
                <a:cubicBezTo>
                  <a:pt x="2655" y="829"/>
                  <a:pt x="2652" y="829"/>
                  <a:pt x="2649" y="833"/>
                </a:cubicBezTo>
                <a:cubicBezTo>
                  <a:pt x="2647" y="836"/>
                  <a:pt x="2648" y="838"/>
                  <a:pt x="2650" y="841"/>
                </a:cubicBezTo>
                <a:cubicBezTo>
                  <a:pt x="2657" y="851"/>
                  <a:pt x="2668" y="855"/>
                  <a:pt x="2678" y="861"/>
                </a:cubicBezTo>
                <a:cubicBezTo>
                  <a:pt x="2692" y="870"/>
                  <a:pt x="2707" y="876"/>
                  <a:pt x="2724" y="881"/>
                </a:cubicBezTo>
                <a:cubicBezTo>
                  <a:pt x="2733" y="883"/>
                  <a:pt x="2743" y="886"/>
                  <a:pt x="2748" y="896"/>
                </a:cubicBezTo>
                <a:cubicBezTo>
                  <a:pt x="2760" y="917"/>
                  <a:pt x="2771" y="937"/>
                  <a:pt x="2780" y="959"/>
                </a:cubicBezTo>
                <a:cubicBezTo>
                  <a:pt x="2781" y="960"/>
                  <a:pt x="2781" y="960"/>
                  <a:pt x="2781" y="961"/>
                </a:cubicBezTo>
                <a:cubicBezTo>
                  <a:pt x="2780" y="961"/>
                  <a:pt x="2780" y="960"/>
                  <a:pt x="2779" y="960"/>
                </a:cubicBezTo>
                <a:cubicBezTo>
                  <a:pt x="2777" y="960"/>
                  <a:pt x="2775" y="959"/>
                  <a:pt x="2773" y="959"/>
                </a:cubicBezTo>
                <a:cubicBezTo>
                  <a:pt x="2761" y="953"/>
                  <a:pt x="2748" y="947"/>
                  <a:pt x="2735" y="942"/>
                </a:cubicBezTo>
                <a:cubicBezTo>
                  <a:pt x="2718" y="936"/>
                  <a:pt x="2702" y="933"/>
                  <a:pt x="2685" y="930"/>
                </a:cubicBezTo>
                <a:cubicBezTo>
                  <a:pt x="2662" y="925"/>
                  <a:pt x="2640" y="922"/>
                  <a:pt x="2618" y="923"/>
                </a:cubicBezTo>
                <a:cubicBezTo>
                  <a:pt x="2614" y="923"/>
                  <a:pt x="2610" y="922"/>
                  <a:pt x="2607" y="919"/>
                </a:cubicBezTo>
                <a:cubicBezTo>
                  <a:pt x="2601" y="914"/>
                  <a:pt x="2595" y="909"/>
                  <a:pt x="2590" y="904"/>
                </a:cubicBezTo>
                <a:cubicBezTo>
                  <a:pt x="2585" y="899"/>
                  <a:pt x="2579" y="895"/>
                  <a:pt x="2572" y="893"/>
                </a:cubicBezTo>
                <a:cubicBezTo>
                  <a:pt x="2552" y="887"/>
                  <a:pt x="2532" y="883"/>
                  <a:pt x="2511" y="886"/>
                </a:cubicBezTo>
                <a:cubicBezTo>
                  <a:pt x="2504" y="886"/>
                  <a:pt x="2497" y="885"/>
                  <a:pt x="2491" y="882"/>
                </a:cubicBezTo>
                <a:cubicBezTo>
                  <a:pt x="2489" y="881"/>
                  <a:pt x="2486" y="880"/>
                  <a:pt x="2485" y="883"/>
                </a:cubicBezTo>
                <a:cubicBezTo>
                  <a:pt x="2483" y="885"/>
                  <a:pt x="2485" y="887"/>
                  <a:pt x="2487" y="889"/>
                </a:cubicBezTo>
                <a:cubicBezTo>
                  <a:pt x="2493" y="896"/>
                  <a:pt x="2501" y="896"/>
                  <a:pt x="2509" y="896"/>
                </a:cubicBezTo>
                <a:cubicBezTo>
                  <a:pt x="2530" y="893"/>
                  <a:pt x="2551" y="897"/>
                  <a:pt x="2571" y="903"/>
                </a:cubicBezTo>
                <a:cubicBezTo>
                  <a:pt x="2575" y="904"/>
                  <a:pt x="2578" y="906"/>
                  <a:pt x="2581" y="909"/>
                </a:cubicBezTo>
                <a:cubicBezTo>
                  <a:pt x="2586" y="914"/>
                  <a:pt x="2591" y="919"/>
                  <a:pt x="2596" y="923"/>
                </a:cubicBezTo>
                <a:cubicBezTo>
                  <a:pt x="2598" y="924"/>
                  <a:pt x="2600" y="925"/>
                  <a:pt x="2599" y="927"/>
                </a:cubicBezTo>
                <a:cubicBezTo>
                  <a:pt x="2598" y="929"/>
                  <a:pt x="2595" y="929"/>
                  <a:pt x="2594" y="928"/>
                </a:cubicBezTo>
                <a:cubicBezTo>
                  <a:pt x="2579" y="925"/>
                  <a:pt x="2566" y="930"/>
                  <a:pt x="2555" y="938"/>
                </a:cubicBezTo>
                <a:cubicBezTo>
                  <a:pt x="2539" y="949"/>
                  <a:pt x="2522" y="955"/>
                  <a:pt x="2504" y="959"/>
                </a:cubicBezTo>
                <a:cubicBezTo>
                  <a:pt x="2496" y="961"/>
                  <a:pt x="2488" y="962"/>
                  <a:pt x="2480" y="965"/>
                </a:cubicBezTo>
                <a:cubicBezTo>
                  <a:pt x="2473" y="968"/>
                  <a:pt x="2465" y="970"/>
                  <a:pt x="2457" y="969"/>
                </a:cubicBezTo>
                <a:cubicBezTo>
                  <a:pt x="2447" y="966"/>
                  <a:pt x="2440" y="970"/>
                  <a:pt x="2434" y="976"/>
                </a:cubicBezTo>
                <a:cubicBezTo>
                  <a:pt x="2432" y="978"/>
                  <a:pt x="2430" y="980"/>
                  <a:pt x="2431" y="984"/>
                </a:cubicBezTo>
                <a:cubicBezTo>
                  <a:pt x="2433" y="987"/>
                  <a:pt x="2436" y="985"/>
                  <a:pt x="2438" y="984"/>
                </a:cubicBezTo>
                <a:cubicBezTo>
                  <a:pt x="2441" y="984"/>
                  <a:pt x="2443" y="982"/>
                  <a:pt x="2445" y="980"/>
                </a:cubicBezTo>
                <a:cubicBezTo>
                  <a:pt x="2447" y="978"/>
                  <a:pt x="2450" y="978"/>
                  <a:pt x="2452" y="978"/>
                </a:cubicBezTo>
                <a:cubicBezTo>
                  <a:pt x="2457" y="980"/>
                  <a:pt x="2462" y="979"/>
                  <a:pt x="2466" y="978"/>
                </a:cubicBezTo>
                <a:cubicBezTo>
                  <a:pt x="2486" y="974"/>
                  <a:pt x="2506" y="969"/>
                  <a:pt x="2526" y="964"/>
                </a:cubicBezTo>
                <a:cubicBezTo>
                  <a:pt x="2526" y="963"/>
                  <a:pt x="2527" y="962"/>
                  <a:pt x="2528" y="963"/>
                </a:cubicBezTo>
                <a:cubicBezTo>
                  <a:pt x="2528" y="964"/>
                  <a:pt x="2527" y="965"/>
                  <a:pt x="2527" y="965"/>
                </a:cubicBezTo>
                <a:cubicBezTo>
                  <a:pt x="2522" y="973"/>
                  <a:pt x="2516" y="979"/>
                  <a:pt x="2508" y="983"/>
                </a:cubicBezTo>
                <a:cubicBezTo>
                  <a:pt x="2493" y="991"/>
                  <a:pt x="2482" y="1004"/>
                  <a:pt x="2467" y="1012"/>
                </a:cubicBezTo>
                <a:cubicBezTo>
                  <a:pt x="2465" y="1013"/>
                  <a:pt x="2464" y="1014"/>
                  <a:pt x="2462" y="1016"/>
                </a:cubicBezTo>
                <a:cubicBezTo>
                  <a:pt x="2461" y="1017"/>
                  <a:pt x="2460" y="1019"/>
                  <a:pt x="2462" y="1021"/>
                </a:cubicBezTo>
                <a:cubicBezTo>
                  <a:pt x="2463" y="1022"/>
                  <a:pt x="2465" y="1022"/>
                  <a:pt x="2466" y="1021"/>
                </a:cubicBezTo>
                <a:cubicBezTo>
                  <a:pt x="2477" y="1016"/>
                  <a:pt x="2488" y="1012"/>
                  <a:pt x="2497" y="1003"/>
                </a:cubicBezTo>
                <a:cubicBezTo>
                  <a:pt x="2502" y="998"/>
                  <a:pt x="2508" y="994"/>
                  <a:pt x="2515" y="991"/>
                </a:cubicBezTo>
                <a:cubicBezTo>
                  <a:pt x="2520" y="988"/>
                  <a:pt x="2524" y="985"/>
                  <a:pt x="2527" y="981"/>
                </a:cubicBezTo>
                <a:cubicBezTo>
                  <a:pt x="2536" y="968"/>
                  <a:pt x="2548" y="960"/>
                  <a:pt x="2559" y="949"/>
                </a:cubicBezTo>
                <a:cubicBezTo>
                  <a:pt x="2568" y="940"/>
                  <a:pt x="2579" y="937"/>
                  <a:pt x="2591" y="938"/>
                </a:cubicBezTo>
                <a:cubicBezTo>
                  <a:pt x="2600" y="939"/>
                  <a:pt x="2608" y="939"/>
                  <a:pt x="2616" y="940"/>
                </a:cubicBezTo>
                <a:cubicBezTo>
                  <a:pt x="2623" y="941"/>
                  <a:pt x="2630" y="941"/>
                  <a:pt x="2638" y="940"/>
                </a:cubicBezTo>
                <a:cubicBezTo>
                  <a:pt x="2659" y="939"/>
                  <a:pt x="2680" y="942"/>
                  <a:pt x="2700" y="949"/>
                </a:cubicBezTo>
                <a:cubicBezTo>
                  <a:pt x="2701" y="949"/>
                  <a:pt x="2704" y="949"/>
                  <a:pt x="2703" y="952"/>
                </a:cubicBezTo>
                <a:cubicBezTo>
                  <a:pt x="2697" y="953"/>
                  <a:pt x="2692" y="956"/>
                  <a:pt x="2686" y="959"/>
                </a:cubicBezTo>
                <a:cubicBezTo>
                  <a:pt x="2671" y="964"/>
                  <a:pt x="2660" y="974"/>
                  <a:pt x="2649" y="985"/>
                </a:cubicBezTo>
                <a:cubicBezTo>
                  <a:pt x="2641" y="992"/>
                  <a:pt x="2633" y="998"/>
                  <a:pt x="2621" y="994"/>
                </a:cubicBezTo>
                <a:cubicBezTo>
                  <a:pt x="2610" y="990"/>
                  <a:pt x="2602" y="997"/>
                  <a:pt x="2594" y="1003"/>
                </a:cubicBezTo>
                <a:cubicBezTo>
                  <a:pt x="2592" y="1003"/>
                  <a:pt x="2592" y="1005"/>
                  <a:pt x="2593" y="1006"/>
                </a:cubicBezTo>
                <a:cubicBezTo>
                  <a:pt x="2594" y="1008"/>
                  <a:pt x="2595" y="1008"/>
                  <a:pt x="2597" y="1008"/>
                </a:cubicBezTo>
                <a:cubicBezTo>
                  <a:pt x="2600" y="1006"/>
                  <a:pt x="2604" y="1005"/>
                  <a:pt x="2607" y="1003"/>
                </a:cubicBezTo>
                <a:cubicBezTo>
                  <a:pt x="2610" y="1000"/>
                  <a:pt x="2614" y="1000"/>
                  <a:pt x="2617" y="1001"/>
                </a:cubicBezTo>
                <a:cubicBezTo>
                  <a:pt x="2630" y="1006"/>
                  <a:pt x="2640" y="1002"/>
                  <a:pt x="2650" y="995"/>
                </a:cubicBezTo>
                <a:cubicBezTo>
                  <a:pt x="2663" y="985"/>
                  <a:pt x="2675" y="974"/>
                  <a:pt x="2690" y="966"/>
                </a:cubicBezTo>
                <a:cubicBezTo>
                  <a:pt x="2707" y="957"/>
                  <a:pt x="2724" y="956"/>
                  <a:pt x="2742" y="964"/>
                </a:cubicBezTo>
                <a:cubicBezTo>
                  <a:pt x="2752" y="968"/>
                  <a:pt x="2761" y="974"/>
                  <a:pt x="2771" y="978"/>
                </a:cubicBezTo>
                <a:cubicBezTo>
                  <a:pt x="2780" y="982"/>
                  <a:pt x="2790" y="984"/>
                  <a:pt x="2800" y="987"/>
                </a:cubicBezTo>
                <a:cubicBezTo>
                  <a:pt x="2788" y="990"/>
                  <a:pt x="2777" y="995"/>
                  <a:pt x="2766" y="994"/>
                </a:cubicBezTo>
                <a:cubicBezTo>
                  <a:pt x="2748" y="991"/>
                  <a:pt x="2735" y="999"/>
                  <a:pt x="2720" y="1006"/>
                </a:cubicBezTo>
                <a:cubicBezTo>
                  <a:pt x="2716" y="1009"/>
                  <a:pt x="2711" y="1011"/>
                  <a:pt x="2708" y="1016"/>
                </a:cubicBezTo>
                <a:cubicBezTo>
                  <a:pt x="2706" y="1020"/>
                  <a:pt x="2702" y="1022"/>
                  <a:pt x="2697" y="1023"/>
                </a:cubicBezTo>
                <a:cubicBezTo>
                  <a:pt x="2691" y="1025"/>
                  <a:pt x="2684" y="1027"/>
                  <a:pt x="2677" y="1026"/>
                </a:cubicBezTo>
                <a:cubicBezTo>
                  <a:pt x="2673" y="1026"/>
                  <a:pt x="2670" y="1028"/>
                  <a:pt x="2667" y="1031"/>
                </a:cubicBezTo>
                <a:cubicBezTo>
                  <a:pt x="2666" y="1032"/>
                  <a:pt x="2666" y="1033"/>
                  <a:pt x="2667" y="1035"/>
                </a:cubicBezTo>
                <a:cubicBezTo>
                  <a:pt x="2668" y="1037"/>
                  <a:pt x="2669" y="1037"/>
                  <a:pt x="2671" y="1036"/>
                </a:cubicBezTo>
                <a:cubicBezTo>
                  <a:pt x="2675" y="1035"/>
                  <a:pt x="2679" y="1037"/>
                  <a:pt x="2683" y="1036"/>
                </a:cubicBezTo>
                <a:cubicBezTo>
                  <a:pt x="2697" y="1034"/>
                  <a:pt x="2710" y="1032"/>
                  <a:pt x="2720" y="1020"/>
                </a:cubicBezTo>
                <a:cubicBezTo>
                  <a:pt x="2723" y="1016"/>
                  <a:pt x="2727" y="1013"/>
                  <a:pt x="2732" y="1012"/>
                </a:cubicBezTo>
                <a:cubicBezTo>
                  <a:pt x="2745" y="1009"/>
                  <a:pt x="2759" y="1007"/>
                  <a:pt x="2773" y="1005"/>
                </a:cubicBezTo>
                <a:cubicBezTo>
                  <a:pt x="2782" y="1004"/>
                  <a:pt x="2792" y="1002"/>
                  <a:pt x="2802" y="1002"/>
                </a:cubicBezTo>
                <a:cubicBezTo>
                  <a:pt x="2787" y="1015"/>
                  <a:pt x="2770" y="1025"/>
                  <a:pt x="2757" y="1039"/>
                </a:cubicBezTo>
                <a:cubicBezTo>
                  <a:pt x="2748" y="1047"/>
                  <a:pt x="2740" y="1056"/>
                  <a:pt x="2731" y="1063"/>
                </a:cubicBezTo>
                <a:cubicBezTo>
                  <a:pt x="2725" y="1068"/>
                  <a:pt x="2719" y="1073"/>
                  <a:pt x="2716" y="1080"/>
                </a:cubicBezTo>
                <a:cubicBezTo>
                  <a:pt x="2713" y="1087"/>
                  <a:pt x="2707" y="1091"/>
                  <a:pt x="2700" y="1093"/>
                </a:cubicBezTo>
                <a:cubicBezTo>
                  <a:pt x="2690" y="1096"/>
                  <a:pt x="2680" y="1097"/>
                  <a:pt x="2669" y="1099"/>
                </a:cubicBezTo>
                <a:cubicBezTo>
                  <a:pt x="2667" y="1099"/>
                  <a:pt x="2664" y="1098"/>
                  <a:pt x="2663" y="1096"/>
                </a:cubicBezTo>
                <a:cubicBezTo>
                  <a:pt x="2659" y="1090"/>
                  <a:pt x="2652" y="1086"/>
                  <a:pt x="2646" y="1081"/>
                </a:cubicBezTo>
                <a:cubicBezTo>
                  <a:pt x="2633" y="1068"/>
                  <a:pt x="2619" y="1060"/>
                  <a:pt x="2602" y="1054"/>
                </a:cubicBezTo>
                <a:cubicBezTo>
                  <a:pt x="2586" y="1048"/>
                  <a:pt x="2568" y="1045"/>
                  <a:pt x="2554" y="1033"/>
                </a:cubicBezTo>
                <a:cubicBezTo>
                  <a:pt x="2550" y="1029"/>
                  <a:pt x="2545" y="1025"/>
                  <a:pt x="2540" y="1022"/>
                </a:cubicBezTo>
                <a:cubicBezTo>
                  <a:pt x="2539" y="1020"/>
                  <a:pt x="2537" y="1019"/>
                  <a:pt x="2535" y="1019"/>
                </a:cubicBezTo>
                <a:cubicBezTo>
                  <a:pt x="2533" y="1019"/>
                  <a:pt x="2532" y="1019"/>
                  <a:pt x="2532" y="1020"/>
                </a:cubicBezTo>
                <a:cubicBezTo>
                  <a:pt x="2532" y="1021"/>
                  <a:pt x="2532" y="1022"/>
                  <a:pt x="2532" y="1023"/>
                </a:cubicBezTo>
                <a:cubicBezTo>
                  <a:pt x="2546" y="1034"/>
                  <a:pt x="2558" y="1048"/>
                  <a:pt x="2576" y="1053"/>
                </a:cubicBezTo>
                <a:cubicBezTo>
                  <a:pt x="2588" y="1056"/>
                  <a:pt x="2599" y="1062"/>
                  <a:pt x="2610" y="1067"/>
                </a:cubicBezTo>
                <a:cubicBezTo>
                  <a:pt x="2623" y="1071"/>
                  <a:pt x="2632" y="1081"/>
                  <a:pt x="2641" y="1090"/>
                </a:cubicBezTo>
                <a:cubicBezTo>
                  <a:pt x="2644" y="1093"/>
                  <a:pt x="2649" y="1095"/>
                  <a:pt x="2651" y="1099"/>
                </a:cubicBezTo>
                <a:cubicBezTo>
                  <a:pt x="2637" y="1100"/>
                  <a:pt x="2624" y="1100"/>
                  <a:pt x="2611" y="1102"/>
                </a:cubicBezTo>
                <a:cubicBezTo>
                  <a:pt x="2595" y="1105"/>
                  <a:pt x="2581" y="1102"/>
                  <a:pt x="2566" y="1097"/>
                </a:cubicBezTo>
                <a:cubicBezTo>
                  <a:pt x="2554" y="1092"/>
                  <a:pt x="2541" y="1087"/>
                  <a:pt x="2528" y="1091"/>
                </a:cubicBezTo>
                <a:cubicBezTo>
                  <a:pt x="2517" y="1095"/>
                  <a:pt x="2506" y="1098"/>
                  <a:pt x="2495" y="1100"/>
                </a:cubicBezTo>
                <a:cubicBezTo>
                  <a:pt x="2490" y="1101"/>
                  <a:pt x="2484" y="1102"/>
                  <a:pt x="2480" y="1105"/>
                </a:cubicBezTo>
                <a:cubicBezTo>
                  <a:pt x="2466" y="1115"/>
                  <a:pt x="2452" y="1125"/>
                  <a:pt x="2440" y="1137"/>
                </a:cubicBezTo>
                <a:cubicBezTo>
                  <a:pt x="2430" y="1146"/>
                  <a:pt x="2420" y="1153"/>
                  <a:pt x="2408" y="1157"/>
                </a:cubicBezTo>
                <a:cubicBezTo>
                  <a:pt x="2407" y="1146"/>
                  <a:pt x="2404" y="1137"/>
                  <a:pt x="2397" y="1128"/>
                </a:cubicBezTo>
                <a:cubicBezTo>
                  <a:pt x="2396" y="1127"/>
                  <a:pt x="2395" y="1126"/>
                  <a:pt x="2396" y="1125"/>
                </a:cubicBezTo>
                <a:cubicBezTo>
                  <a:pt x="2397" y="1123"/>
                  <a:pt x="2397" y="1122"/>
                  <a:pt x="2397" y="1121"/>
                </a:cubicBezTo>
                <a:cubicBezTo>
                  <a:pt x="2399" y="1117"/>
                  <a:pt x="2396" y="1115"/>
                  <a:pt x="2394" y="1113"/>
                </a:cubicBezTo>
                <a:cubicBezTo>
                  <a:pt x="2390" y="1109"/>
                  <a:pt x="2386" y="1107"/>
                  <a:pt x="2382" y="1103"/>
                </a:cubicBezTo>
                <a:cubicBezTo>
                  <a:pt x="2380" y="1101"/>
                  <a:pt x="2378" y="1099"/>
                  <a:pt x="2375" y="1100"/>
                </a:cubicBezTo>
                <a:cubicBezTo>
                  <a:pt x="2378" y="1095"/>
                  <a:pt x="2382" y="1091"/>
                  <a:pt x="2386" y="1087"/>
                </a:cubicBezTo>
                <a:cubicBezTo>
                  <a:pt x="2395" y="1078"/>
                  <a:pt x="2403" y="1067"/>
                  <a:pt x="2413" y="1058"/>
                </a:cubicBezTo>
                <a:cubicBezTo>
                  <a:pt x="2414" y="1056"/>
                  <a:pt x="2415" y="1054"/>
                  <a:pt x="2414" y="1052"/>
                </a:cubicBezTo>
                <a:cubicBezTo>
                  <a:pt x="2412" y="1049"/>
                  <a:pt x="2410" y="1048"/>
                  <a:pt x="2408" y="1048"/>
                </a:cubicBezTo>
                <a:cubicBezTo>
                  <a:pt x="2403" y="1049"/>
                  <a:pt x="2398" y="1049"/>
                  <a:pt x="2394" y="1052"/>
                </a:cubicBezTo>
                <a:cubicBezTo>
                  <a:pt x="2387" y="1059"/>
                  <a:pt x="2377" y="1061"/>
                  <a:pt x="2367" y="1066"/>
                </a:cubicBezTo>
                <a:cubicBezTo>
                  <a:pt x="2368" y="1059"/>
                  <a:pt x="2370" y="1053"/>
                  <a:pt x="2370" y="1047"/>
                </a:cubicBezTo>
                <a:cubicBezTo>
                  <a:pt x="2373" y="1028"/>
                  <a:pt x="2376" y="1009"/>
                  <a:pt x="2380" y="990"/>
                </a:cubicBezTo>
                <a:cubicBezTo>
                  <a:pt x="2383" y="980"/>
                  <a:pt x="2386" y="969"/>
                  <a:pt x="2390" y="958"/>
                </a:cubicBezTo>
                <a:cubicBezTo>
                  <a:pt x="2391" y="963"/>
                  <a:pt x="2390" y="969"/>
                  <a:pt x="2391" y="974"/>
                </a:cubicBezTo>
                <a:close/>
                <a:moveTo>
                  <a:pt x="2442" y="1303"/>
                </a:moveTo>
                <a:cubicBezTo>
                  <a:pt x="2442" y="1303"/>
                  <a:pt x="2442" y="1303"/>
                  <a:pt x="2441" y="1304"/>
                </a:cubicBezTo>
                <a:cubicBezTo>
                  <a:pt x="2441" y="1303"/>
                  <a:pt x="2441" y="1303"/>
                  <a:pt x="2442" y="1303"/>
                </a:cubicBezTo>
                <a:cubicBezTo>
                  <a:pt x="2442" y="1303"/>
                  <a:pt x="2442" y="1303"/>
                  <a:pt x="2442" y="1303"/>
                </a:cubicBezTo>
                <a:close/>
                <a:moveTo>
                  <a:pt x="2359" y="908"/>
                </a:moveTo>
                <a:cubicBezTo>
                  <a:pt x="2359" y="908"/>
                  <a:pt x="2360" y="908"/>
                  <a:pt x="2360" y="908"/>
                </a:cubicBezTo>
                <a:cubicBezTo>
                  <a:pt x="2360" y="908"/>
                  <a:pt x="2359" y="908"/>
                  <a:pt x="2359" y="909"/>
                </a:cubicBezTo>
                <a:cubicBezTo>
                  <a:pt x="2359" y="909"/>
                  <a:pt x="2359" y="908"/>
                  <a:pt x="2359" y="908"/>
                </a:cubicBezTo>
                <a:close/>
                <a:moveTo>
                  <a:pt x="2356" y="947"/>
                </a:moveTo>
                <a:cubicBezTo>
                  <a:pt x="2357" y="935"/>
                  <a:pt x="2360" y="922"/>
                  <a:pt x="2359" y="909"/>
                </a:cubicBezTo>
                <a:cubicBezTo>
                  <a:pt x="2362" y="911"/>
                  <a:pt x="2364" y="913"/>
                  <a:pt x="2366" y="915"/>
                </a:cubicBezTo>
                <a:cubicBezTo>
                  <a:pt x="2372" y="918"/>
                  <a:pt x="2376" y="924"/>
                  <a:pt x="2379" y="929"/>
                </a:cubicBezTo>
                <a:cubicBezTo>
                  <a:pt x="2382" y="933"/>
                  <a:pt x="2384" y="938"/>
                  <a:pt x="2386" y="943"/>
                </a:cubicBezTo>
                <a:cubicBezTo>
                  <a:pt x="2382" y="952"/>
                  <a:pt x="2378" y="960"/>
                  <a:pt x="2375" y="970"/>
                </a:cubicBezTo>
                <a:cubicBezTo>
                  <a:pt x="2369" y="990"/>
                  <a:pt x="2365" y="1010"/>
                  <a:pt x="2362" y="1030"/>
                </a:cubicBezTo>
                <a:cubicBezTo>
                  <a:pt x="2361" y="1037"/>
                  <a:pt x="2359" y="1043"/>
                  <a:pt x="2357" y="1049"/>
                </a:cubicBezTo>
                <a:cubicBezTo>
                  <a:pt x="2357" y="1042"/>
                  <a:pt x="2358" y="1035"/>
                  <a:pt x="2358" y="1028"/>
                </a:cubicBezTo>
                <a:cubicBezTo>
                  <a:pt x="2359" y="1018"/>
                  <a:pt x="2360" y="1008"/>
                  <a:pt x="2362" y="998"/>
                </a:cubicBezTo>
                <a:cubicBezTo>
                  <a:pt x="2363" y="993"/>
                  <a:pt x="2363" y="988"/>
                  <a:pt x="2361" y="983"/>
                </a:cubicBezTo>
                <a:cubicBezTo>
                  <a:pt x="2358" y="972"/>
                  <a:pt x="2355" y="960"/>
                  <a:pt x="2356" y="947"/>
                </a:cubicBezTo>
                <a:close/>
                <a:moveTo>
                  <a:pt x="1956" y="54"/>
                </a:moveTo>
                <a:cubicBezTo>
                  <a:pt x="1955" y="54"/>
                  <a:pt x="1954" y="55"/>
                  <a:pt x="1954" y="54"/>
                </a:cubicBezTo>
                <a:cubicBezTo>
                  <a:pt x="1952" y="49"/>
                  <a:pt x="1947" y="47"/>
                  <a:pt x="1947" y="42"/>
                </a:cubicBezTo>
                <a:cubicBezTo>
                  <a:pt x="1947" y="39"/>
                  <a:pt x="1946" y="37"/>
                  <a:pt x="1941" y="38"/>
                </a:cubicBezTo>
                <a:cubicBezTo>
                  <a:pt x="1949" y="30"/>
                  <a:pt x="1955" y="23"/>
                  <a:pt x="1966" y="21"/>
                </a:cubicBezTo>
                <a:cubicBezTo>
                  <a:pt x="1980" y="18"/>
                  <a:pt x="1995" y="17"/>
                  <a:pt x="2009" y="18"/>
                </a:cubicBezTo>
                <a:cubicBezTo>
                  <a:pt x="2013" y="18"/>
                  <a:pt x="2017" y="17"/>
                  <a:pt x="2020" y="15"/>
                </a:cubicBezTo>
                <a:cubicBezTo>
                  <a:pt x="2025" y="14"/>
                  <a:pt x="2029" y="13"/>
                  <a:pt x="2034" y="13"/>
                </a:cubicBezTo>
                <a:cubicBezTo>
                  <a:pt x="2039" y="13"/>
                  <a:pt x="2043" y="12"/>
                  <a:pt x="2047" y="11"/>
                </a:cubicBezTo>
                <a:cubicBezTo>
                  <a:pt x="2054" y="8"/>
                  <a:pt x="2062" y="6"/>
                  <a:pt x="2070" y="6"/>
                </a:cubicBezTo>
                <a:cubicBezTo>
                  <a:pt x="2082" y="7"/>
                  <a:pt x="2094" y="8"/>
                  <a:pt x="2107" y="8"/>
                </a:cubicBezTo>
                <a:cubicBezTo>
                  <a:pt x="2113" y="8"/>
                  <a:pt x="2117" y="11"/>
                  <a:pt x="2118" y="17"/>
                </a:cubicBezTo>
                <a:cubicBezTo>
                  <a:pt x="2119" y="19"/>
                  <a:pt x="2118" y="20"/>
                  <a:pt x="2117" y="21"/>
                </a:cubicBezTo>
                <a:cubicBezTo>
                  <a:pt x="2116" y="21"/>
                  <a:pt x="2116" y="21"/>
                  <a:pt x="2115" y="21"/>
                </a:cubicBezTo>
                <a:cubicBezTo>
                  <a:pt x="2107" y="22"/>
                  <a:pt x="2100" y="27"/>
                  <a:pt x="2093" y="32"/>
                </a:cubicBezTo>
                <a:cubicBezTo>
                  <a:pt x="2087" y="36"/>
                  <a:pt x="2081" y="38"/>
                  <a:pt x="2074" y="38"/>
                </a:cubicBezTo>
                <a:cubicBezTo>
                  <a:pt x="2060" y="37"/>
                  <a:pt x="2047" y="39"/>
                  <a:pt x="2033" y="40"/>
                </a:cubicBezTo>
                <a:cubicBezTo>
                  <a:pt x="2026" y="41"/>
                  <a:pt x="2019" y="41"/>
                  <a:pt x="2012" y="41"/>
                </a:cubicBezTo>
                <a:cubicBezTo>
                  <a:pt x="2006" y="41"/>
                  <a:pt x="2000" y="43"/>
                  <a:pt x="1995" y="46"/>
                </a:cubicBezTo>
                <a:cubicBezTo>
                  <a:pt x="1987" y="50"/>
                  <a:pt x="1979" y="54"/>
                  <a:pt x="1971" y="57"/>
                </a:cubicBezTo>
                <a:cubicBezTo>
                  <a:pt x="1969" y="58"/>
                  <a:pt x="1967" y="60"/>
                  <a:pt x="1965" y="56"/>
                </a:cubicBezTo>
                <a:cubicBezTo>
                  <a:pt x="1964" y="53"/>
                  <a:pt x="1959" y="53"/>
                  <a:pt x="1956" y="54"/>
                </a:cubicBezTo>
                <a:close/>
                <a:moveTo>
                  <a:pt x="2118" y="27"/>
                </a:moveTo>
                <a:cubicBezTo>
                  <a:pt x="2118" y="26"/>
                  <a:pt x="2118" y="26"/>
                  <a:pt x="2118" y="26"/>
                </a:cubicBezTo>
                <a:cubicBezTo>
                  <a:pt x="2118" y="26"/>
                  <a:pt x="2118" y="26"/>
                  <a:pt x="2118" y="26"/>
                </a:cubicBezTo>
                <a:cubicBezTo>
                  <a:pt x="2118" y="26"/>
                  <a:pt x="2118" y="26"/>
                  <a:pt x="2118" y="27"/>
                </a:cubicBezTo>
                <a:close/>
                <a:moveTo>
                  <a:pt x="1953" y="251"/>
                </a:moveTo>
                <a:cubicBezTo>
                  <a:pt x="1953" y="250"/>
                  <a:pt x="1954" y="250"/>
                  <a:pt x="1955" y="250"/>
                </a:cubicBezTo>
                <a:cubicBezTo>
                  <a:pt x="1963" y="252"/>
                  <a:pt x="1971" y="253"/>
                  <a:pt x="1979" y="255"/>
                </a:cubicBezTo>
                <a:cubicBezTo>
                  <a:pt x="1981" y="256"/>
                  <a:pt x="1983" y="255"/>
                  <a:pt x="1986" y="256"/>
                </a:cubicBezTo>
                <a:cubicBezTo>
                  <a:pt x="1980" y="259"/>
                  <a:pt x="1975" y="262"/>
                  <a:pt x="1969" y="264"/>
                </a:cubicBezTo>
                <a:cubicBezTo>
                  <a:pt x="1963" y="267"/>
                  <a:pt x="1956" y="266"/>
                  <a:pt x="1950" y="267"/>
                </a:cubicBezTo>
                <a:cubicBezTo>
                  <a:pt x="1949" y="262"/>
                  <a:pt x="1951" y="257"/>
                  <a:pt x="1953" y="251"/>
                </a:cubicBezTo>
                <a:close/>
                <a:moveTo>
                  <a:pt x="1866" y="703"/>
                </a:moveTo>
                <a:cubicBezTo>
                  <a:pt x="1867" y="698"/>
                  <a:pt x="1869" y="694"/>
                  <a:pt x="1871" y="690"/>
                </a:cubicBezTo>
                <a:cubicBezTo>
                  <a:pt x="1872" y="685"/>
                  <a:pt x="1875" y="681"/>
                  <a:pt x="1878" y="677"/>
                </a:cubicBezTo>
                <a:cubicBezTo>
                  <a:pt x="1879" y="676"/>
                  <a:pt x="1880" y="675"/>
                  <a:pt x="1881" y="674"/>
                </a:cubicBezTo>
                <a:cubicBezTo>
                  <a:pt x="1884" y="673"/>
                  <a:pt x="1886" y="672"/>
                  <a:pt x="1886" y="669"/>
                </a:cubicBezTo>
                <a:cubicBezTo>
                  <a:pt x="1887" y="662"/>
                  <a:pt x="1891" y="657"/>
                  <a:pt x="1894" y="652"/>
                </a:cubicBezTo>
                <a:cubicBezTo>
                  <a:pt x="1899" y="643"/>
                  <a:pt x="1905" y="635"/>
                  <a:pt x="1909" y="626"/>
                </a:cubicBezTo>
                <a:cubicBezTo>
                  <a:pt x="1912" y="621"/>
                  <a:pt x="1916" y="616"/>
                  <a:pt x="1920" y="611"/>
                </a:cubicBezTo>
                <a:cubicBezTo>
                  <a:pt x="1924" y="606"/>
                  <a:pt x="1928" y="602"/>
                  <a:pt x="1932" y="597"/>
                </a:cubicBezTo>
                <a:cubicBezTo>
                  <a:pt x="1936" y="594"/>
                  <a:pt x="1940" y="592"/>
                  <a:pt x="1943" y="589"/>
                </a:cubicBezTo>
                <a:cubicBezTo>
                  <a:pt x="1948" y="584"/>
                  <a:pt x="1952" y="579"/>
                  <a:pt x="1957" y="575"/>
                </a:cubicBezTo>
                <a:cubicBezTo>
                  <a:pt x="1961" y="571"/>
                  <a:pt x="1967" y="569"/>
                  <a:pt x="1973" y="568"/>
                </a:cubicBezTo>
                <a:cubicBezTo>
                  <a:pt x="1978" y="567"/>
                  <a:pt x="1982" y="563"/>
                  <a:pt x="1983" y="559"/>
                </a:cubicBezTo>
                <a:cubicBezTo>
                  <a:pt x="1983" y="556"/>
                  <a:pt x="1986" y="552"/>
                  <a:pt x="1989" y="552"/>
                </a:cubicBezTo>
                <a:cubicBezTo>
                  <a:pt x="1996" y="550"/>
                  <a:pt x="2000" y="546"/>
                  <a:pt x="2005" y="542"/>
                </a:cubicBezTo>
                <a:cubicBezTo>
                  <a:pt x="2006" y="542"/>
                  <a:pt x="2007" y="540"/>
                  <a:pt x="2006" y="539"/>
                </a:cubicBezTo>
                <a:cubicBezTo>
                  <a:pt x="2005" y="538"/>
                  <a:pt x="2003" y="539"/>
                  <a:pt x="2003" y="540"/>
                </a:cubicBezTo>
                <a:cubicBezTo>
                  <a:pt x="1999" y="543"/>
                  <a:pt x="1995" y="545"/>
                  <a:pt x="1990" y="547"/>
                </a:cubicBezTo>
                <a:cubicBezTo>
                  <a:pt x="1990" y="547"/>
                  <a:pt x="1990" y="547"/>
                  <a:pt x="1990" y="547"/>
                </a:cubicBezTo>
                <a:cubicBezTo>
                  <a:pt x="1991" y="544"/>
                  <a:pt x="1991" y="541"/>
                  <a:pt x="1992" y="539"/>
                </a:cubicBezTo>
                <a:cubicBezTo>
                  <a:pt x="1992" y="538"/>
                  <a:pt x="1992" y="537"/>
                  <a:pt x="1993" y="537"/>
                </a:cubicBezTo>
                <a:cubicBezTo>
                  <a:pt x="2000" y="535"/>
                  <a:pt x="2005" y="531"/>
                  <a:pt x="2011" y="529"/>
                </a:cubicBezTo>
                <a:cubicBezTo>
                  <a:pt x="2016" y="527"/>
                  <a:pt x="2019" y="523"/>
                  <a:pt x="2022" y="520"/>
                </a:cubicBezTo>
                <a:cubicBezTo>
                  <a:pt x="2022" y="519"/>
                  <a:pt x="2023" y="518"/>
                  <a:pt x="2022" y="517"/>
                </a:cubicBezTo>
                <a:cubicBezTo>
                  <a:pt x="2021" y="516"/>
                  <a:pt x="2020" y="516"/>
                  <a:pt x="2019" y="517"/>
                </a:cubicBezTo>
                <a:cubicBezTo>
                  <a:pt x="2013" y="524"/>
                  <a:pt x="2005" y="526"/>
                  <a:pt x="1997" y="530"/>
                </a:cubicBezTo>
                <a:cubicBezTo>
                  <a:pt x="1997" y="530"/>
                  <a:pt x="1997" y="530"/>
                  <a:pt x="1996" y="530"/>
                </a:cubicBezTo>
                <a:cubicBezTo>
                  <a:pt x="2000" y="526"/>
                  <a:pt x="2004" y="524"/>
                  <a:pt x="2005" y="519"/>
                </a:cubicBezTo>
                <a:cubicBezTo>
                  <a:pt x="2006" y="518"/>
                  <a:pt x="2007" y="518"/>
                  <a:pt x="2007" y="518"/>
                </a:cubicBezTo>
                <a:cubicBezTo>
                  <a:pt x="2009" y="518"/>
                  <a:pt x="2010" y="518"/>
                  <a:pt x="2010" y="516"/>
                </a:cubicBezTo>
                <a:cubicBezTo>
                  <a:pt x="2009" y="515"/>
                  <a:pt x="2008" y="514"/>
                  <a:pt x="2007" y="514"/>
                </a:cubicBezTo>
                <a:cubicBezTo>
                  <a:pt x="2003" y="514"/>
                  <a:pt x="1999" y="514"/>
                  <a:pt x="1995" y="516"/>
                </a:cubicBezTo>
                <a:cubicBezTo>
                  <a:pt x="1993" y="513"/>
                  <a:pt x="1994" y="510"/>
                  <a:pt x="1994" y="507"/>
                </a:cubicBezTo>
                <a:cubicBezTo>
                  <a:pt x="1993" y="501"/>
                  <a:pt x="1994" y="495"/>
                  <a:pt x="1993" y="489"/>
                </a:cubicBezTo>
                <a:cubicBezTo>
                  <a:pt x="1992" y="487"/>
                  <a:pt x="1993" y="486"/>
                  <a:pt x="1995" y="486"/>
                </a:cubicBezTo>
                <a:cubicBezTo>
                  <a:pt x="2000" y="486"/>
                  <a:pt x="2004" y="484"/>
                  <a:pt x="2009" y="485"/>
                </a:cubicBezTo>
                <a:cubicBezTo>
                  <a:pt x="2011" y="486"/>
                  <a:pt x="2013" y="486"/>
                  <a:pt x="2015" y="485"/>
                </a:cubicBezTo>
                <a:cubicBezTo>
                  <a:pt x="2016" y="485"/>
                  <a:pt x="2017" y="484"/>
                  <a:pt x="2017" y="483"/>
                </a:cubicBezTo>
                <a:cubicBezTo>
                  <a:pt x="2017" y="481"/>
                  <a:pt x="2016" y="481"/>
                  <a:pt x="2015" y="481"/>
                </a:cubicBezTo>
                <a:cubicBezTo>
                  <a:pt x="2008" y="480"/>
                  <a:pt x="2001" y="480"/>
                  <a:pt x="1994" y="482"/>
                </a:cubicBezTo>
                <a:cubicBezTo>
                  <a:pt x="1993" y="482"/>
                  <a:pt x="1992" y="482"/>
                  <a:pt x="1992" y="480"/>
                </a:cubicBezTo>
                <a:cubicBezTo>
                  <a:pt x="1992" y="476"/>
                  <a:pt x="1991" y="472"/>
                  <a:pt x="1990" y="467"/>
                </a:cubicBezTo>
                <a:cubicBezTo>
                  <a:pt x="1990" y="466"/>
                  <a:pt x="1990" y="466"/>
                  <a:pt x="1991" y="466"/>
                </a:cubicBezTo>
                <a:cubicBezTo>
                  <a:pt x="2002" y="465"/>
                  <a:pt x="2013" y="460"/>
                  <a:pt x="2024" y="461"/>
                </a:cubicBezTo>
                <a:cubicBezTo>
                  <a:pt x="2028" y="462"/>
                  <a:pt x="2032" y="461"/>
                  <a:pt x="2035" y="459"/>
                </a:cubicBezTo>
                <a:cubicBezTo>
                  <a:pt x="2037" y="459"/>
                  <a:pt x="2037" y="458"/>
                  <a:pt x="2037" y="457"/>
                </a:cubicBezTo>
                <a:cubicBezTo>
                  <a:pt x="2037" y="456"/>
                  <a:pt x="2036" y="455"/>
                  <a:pt x="2035" y="456"/>
                </a:cubicBezTo>
                <a:cubicBezTo>
                  <a:pt x="2030" y="458"/>
                  <a:pt x="2025" y="456"/>
                  <a:pt x="2020" y="457"/>
                </a:cubicBezTo>
                <a:cubicBezTo>
                  <a:pt x="2015" y="458"/>
                  <a:pt x="2009" y="458"/>
                  <a:pt x="2004" y="459"/>
                </a:cubicBezTo>
                <a:cubicBezTo>
                  <a:pt x="2002" y="460"/>
                  <a:pt x="1999" y="461"/>
                  <a:pt x="1998" y="458"/>
                </a:cubicBezTo>
                <a:cubicBezTo>
                  <a:pt x="1998" y="457"/>
                  <a:pt x="1996" y="457"/>
                  <a:pt x="1995" y="456"/>
                </a:cubicBezTo>
                <a:cubicBezTo>
                  <a:pt x="1999" y="454"/>
                  <a:pt x="2003" y="453"/>
                  <a:pt x="2007" y="453"/>
                </a:cubicBezTo>
                <a:cubicBezTo>
                  <a:pt x="2010" y="452"/>
                  <a:pt x="2013" y="451"/>
                  <a:pt x="2016" y="450"/>
                </a:cubicBezTo>
                <a:cubicBezTo>
                  <a:pt x="2017" y="449"/>
                  <a:pt x="2018" y="448"/>
                  <a:pt x="2017" y="447"/>
                </a:cubicBezTo>
                <a:cubicBezTo>
                  <a:pt x="2016" y="446"/>
                  <a:pt x="2015" y="446"/>
                  <a:pt x="2014" y="447"/>
                </a:cubicBezTo>
                <a:cubicBezTo>
                  <a:pt x="2009" y="449"/>
                  <a:pt x="2003" y="449"/>
                  <a:pt x="1997" y="450"/>
                </a:cubicBezTo>
                <a:cubicBezTo>
                  <a:pt x="1994" y="451"/>
                  <a:pt x="1992" y="452"/>
                  <a:pt x="1989" y="452"/>
                </a:cubicBezTo>
                <a:cubicBezTo>
                  <a:pt x="1987" y="453"/>
                  <a:pt x="1986" y="452"/>
                  <a:pt x="1985" y="450"/>
                </a:cubicBezTo>
                <a:cubicBezTo>
                  <a:pt x="1984" y="447"/>
                  <a:pt x="1983" y="443"/>
                  <a:pt x="1983" y="439"/>
                </a:cubicBezTo>
                <a:cubicBezTo>
                  <a:pt x="1983" y="437"/>
                  <a:pt x="1984" y="436"/>
                  <a:pt x="1986" y="435"/>
                </a:cubicBezTo>
                <a:cubicBezTo>
                  <a:pt x="1991" y="433"/>
                  <a:pt x="1997" y="432"/>
                  <a:pt x="2003" y="434"/>
                </a:cubicBezTo>
                <a:cubicBezTo>
                  <a:pt x="2011" y="437"/>
                  <a:pt x="2019" y="434"/>
                  <a:pt x="2026" y="431"/>
                </a:cubicBezTo>
                <a:cubicBezTo>
                  <a:pt x="2027" y="430"/>
                  <a:pt x="2027" y="429"/>
                  <a:pt x="2027" y="428"/>
                </a:cubicBezTo>
                <a:cubicBezTo>
                  <a:pt x="2026" y="427"/>
                  <a:pt x="2025" y="427"/>
                  <a:pt x="2024" y="427"/>
                </a:cubicBezTo>
                <a:cubicBezTo>
                  <a:pt x="2022" y="428"/>
                  <a:pt x="2020" y="429"/>
                  <a:pt x="2018" y="430"/>
                </a:cubicBezTo>
                <a:cubicBezTo>
                  <a:pt x="2014" y="432"/>
                  <a:pt x="2010" y="432"/>
                  <a:pt x="2006" y="430"/>
                </a:cubicBezTo>
                <a:cubicBezTo>
                  <a:pt x="2002" y="429"/>
                  <a:pt x="1999" y="428"/>
                  <a:pt x="1995" y="429"/>
                </a:cubicBezTo>
                <a:cubicBezTo>
                  <a:pt x="1992" y="429"/>
                  <a:pt x="1989" y="430"/>
                  <a:pt x="1987" y="429"/>
                </a:cubicBezTo>
                <a:cubicBezTo>
                  <a:pt x="1985" y="428"/>
                  <a:pt x="1984" y="431"/>
                  <a:pt x="1982" y="432"/>
                </a:cubicBezTo>
                <a:cubicBezTo>
                  <a:pt x="1981" y="428"/>
                  <a:pt x="1980" y="425"/>
                  <a:pt x="1979" y="422"/>
                </a:cubicBezTo>
                <a:cubicBezTo>
                  <a:pt x="1978" y="420"/>
                  <a:pt x="1979" y="418"/>
                  <a:pt x="1982" y="419"/>
                </a:cubicBezTo>
                <a:cubicBezTo>
                  <a:pt x="1991" y="420"/>
                  <a:pt x="2000" y="417"/>
                  <a:pt x="2010" y="415"/>
                </a:cubicBezTo>
                <a:cubicBezTo>
                  <a:pt x="2011" y="414"/>
                  <a:pt x="2013" y="414"/>
                  <a:pt x="2012" y="412"/>
                </a:cubicBezTo>
                <a:cubicBezTo>
                  <a:pt x="2012" y="410"/>
                  <a:pt x="2010" y="411"/>
                  <a:pt x="2008" y="411"/>
                </a:cubicBezTo>
                <a:cubicBezTo>
                  <a:pt x="2000" y="414"/>
                  <a:pt x="1991" y="414"/>
                  <a:pt x="1982" y="415"/>
                </a:cubicBezTo>
                <a:cubicBezTo>
                  <a:pt x="1979" y="415"/>
                  <a:pt x="1978" y="414"/>
                  <a:pt x="1977" y="411"/>
                </a:cubicBezTo>
                <a:cubicBezTo>
                  <a:pt x="1976" y="407"/>
                  <a:pt x="1975" y="403"/>
                  <a:pt x="1974" y="399"/>
                </a:cubicBezTo>
                <a:cubicBezTo>
                  <a:pt x="1976" y="399"/>
                  <a:pt x="1977" y="400"/>
                  <a:pt x="1978" y="401"/>
                </a:cubicBezTo>
                <a:cubicBezTo>
                  <a:pt x="1978" y="398"/>
                  <a:pt x="1979" y="397"/>
                  <a:pt x="1982" y="398"/>
                </a:cubicBezTo>
                <a:cubicBezTo>
                  <a:pt x="1992" y="399"/>
                  <a:pt x="2002" y="397"/>
                  <a:pt x="2011" y="391"/>
                </a:cubicBezTo>
                <a:cubicBezTo>
                  <a:pt x="2012" y="390"/>
                  <a:pt x="2013" y="389"/>
                  <a:pt x="2012" y="388"/>
                </a:cubicBezTo>
                <a:cubicBezTo>
                  <a:pt x="2011" y="386"/>
                  <a:pt x="2010" y="387"/>
                  <a:pt x="2009" y="388"/>
                </a:cubicBezTo>
                <a:cubicBezTo>
                  <a:pt x="1999" y="396"/>
                  <a:pt x="1988" y="394"/>
                  <a:pt x="1978" y="393"/>
                </a:cubicBezTo>
                <a:cubicBezTo>
                  <a:pt x="1977" y="393"/>
                  <a:pt x="1976" y="392"/>
                  <a:pt x="1975" y="392"/>
                </a:cubicBezTo>
                <a:cubicBezTo>
                  <a:pt x="1971" y="393"/>
                  <a:pt x="1970" y="390"/>
                  <a:pt x="1970" y="386"/>
                </a:cubicBezTo>
                <a:cubicBezTo>
                  <a:pt x="1976" y="386"/>
                  <a:pt x="1982" y="386"/>
                  <a:pt x="1988" y="386"/>
                </a:cubicBezTo>
                <a:cubicBezTo>
                  <a:pt x="1992" y="386"/>
                  <a:pt x="1995" y="384"/>
                  <a:pt x="2000" y="384"/>
                </a:cubicBezTo>
                <a:cubicBezTo>
                  <a:pt x="2001" y="383"/>
                  <a:pt x="2001" y="382"/>
                  <a:pt x="2001" y="381"/>
                </a:cubicBezTo>
                <a:cubicBezTo>
                  <a:pt x="2000" y="380"/>
                  <a:pt x="1999" y="380"/>
                  <a:pt x="1998" y="380"/>
                </a:cubicBezTo>
                <a:cubicBezTo>
                  <a:pt x="1992" y="382"/>
                  <a:pt x="1986" y="382"/>
                  <a:pt x="1981" y="382"/>
                </a:cubicBezTo>
                <a:cubicBezTo>
                  <a:pt x="1977" y="382"/>
                  <a:pt x="1974" y="382"/>
                  <a:pt x="1971" y="382"/>
                </a:cubicBezTo>
                <a:cubicBezTo>
                  <a:pt x="1968" y="382"/>
                  <a:pt x="1967" y="381"/>
                  <a:pt x="1967" y="379"/>
                </a:cubicBezTo>
                <a:cubicBezTo>
                  <a:pt x="1964" y="373"/>
                  <a:pt x="1962" y="366"/>
                  <a:pt x="1960" y="360"/>
                </a:cubicBezTo>
                <a:cubicBezTo>
                  <a:pt x="1962" y="360"/>
                  <a:pt x="1964" y="360"/>
                  <a:pt x="1965" y="358"/>
                </a:cubicBezTo>
                <a:cubicBezTo>
                  <a:pt x="1967" y="357"/>
                  <a:pt x="1969" y="356"/>
                  <a:pt x="1971" y="357"/>
                </a:cubicBezTo>
                <a:cubicBezTo>
                  <a:pt x="1973" y="358"/>
                  <a:pt x="1972" y="360"/>
                  <a:pt x="1972" y="362"/>
                </a:cubicBezTo>
                <a:cubicBezTo>
                  <a:pt x="1973" y="362"/>
                  <a:pt x="1974" y="360"/>
                  <a:pt x="1974" y="359"/>
                </a:cubicBezTo>
                <a:cubicBezTo>
                  <a:pt x="1974" y="356"/>
                  <a:pt x="1976" y="356"/>
                  <a:pt x="1979" y="356"/>
                </a:cubicBezTo>
                <a:cubicBezTo>
                  <a:pt x="1990" y="354"/>
                  <a:pt x="1999" y="349"/>
                  <a:pt x="2009" y="345"/>
                </a:cubicBezTo>
                <a:cubicBezTo>
                  <a:pt x="2011" y="344"/>
                  <a:pt x="2011" y="343"/>
                  <a:pt x="2011" y="342"/>
                </a:cubicBezTo>
                <a:cubicBezTo>
                  <a:pt x="2010" y="341"/>
                  <a:pt x="2009" y="341"/>
                  <a:pt x="2008" y="342"/>
                </a:cubicBezTo>
                <a:cubicBezTo>
                  <a:pt x="2002" y="344"/>
                  <a:pt x="1995" y="347"/>
                  <a:pt x="1989" y="349"/>
                </a:cubicBezTo>
                <a:cubicBezTo>
                  <a:pt x="1982" y="352"/>
                  <a:pt x="1974" y="352"/>
                  <a:pt x="1966" y="352"/>
                </a:cubicBezTo>
                <a:cubicBezTo>
                  <a:pt x="1964" y="352"/>
                  <a:pt x="1961" y="352"/>
                  <a:pt x="1959" y="352"/>
                </a:cubicBezTo>
                <a:cubicBezTo>
                  <a:pt x="1958" y="353"/>
                  <a:pt x="1957" y="352"/>
                  <a:pt x="1957" y="351"/>
                </a:cubicBezTo>
                <a:cubicBezTo>
                  <a:pt x="1953" y="346"/>
                  <a:pt x="1955" y="345"/>
                  <a:pt x="1960" y="344"/>
                </a:cubicBezTo>
                <a:cubicBezTo>
                  <a:pt x="1968" y="344"/>
                  <a:pt x="1975" y="343"/>
                  <a:pt x="1982" y="339"/>
                </a:cubicBezTo>
                <a:cubicBezTo>
                  <a:pt x="1983" y="338"/>
                  <a:pt x="1984" y="338"/>
                  <a:pt x="1986" y="338"/>
                </a:cubicBezTo>
                <a:cubicBezTo>
                  <a:pt x="1987" y="338"/>
                  <a:pt x="1988" y="337"/>
                  <a:pt x="1988" y="336"/>
                </a:cubicBezTo>
                <a:cubicBezTo>
                  <a:pt x="1988" y="335"/>
                  <a:pt x="1987" y="334"/>
                  <a:pt x="1986" y="334"/>
                </a:cubicBezTo>
                <a:cubicBezTo>
                  <a:pt x="1982" y="334"/>
                  <a:pt x="1978" y="337"/>
                  <a:pt x="1974" y="337"/>
                </a:cubicBezTo>
                <a:cubicBezTo>
                  <a:pt x="1969" y="338"/>
                  <a:pt x="1964" y="339"/>
                  <a:pt x="1959" y="340"/>
                </a:cubicBezTo>
                <a:cubicBezTo>
                  <a:pt x="1956" y="340"/>
                  <a:pt x="1956" y="339"/>
                  <a:pt x="1955" y="336"/>
                </a:cubicBezTo>
                <a:cubicBezTo>
                  <a:pt x="1955" y="330"/>
                  <a:pt x="1954" y="324"/>
                  <a:pt x="1954" y="318"/>
                </a:cubicBezTo>
                <a:cubicBezTo>
                  <a:pt x="1954" y="318"/>
                  <a:pt x="1953" y="317"/>
                  <a:pt x="1953" y="316"/>
                </a:cubicBezTo>
                <a:cubicBezTo>
                  <a:pt x="1958" y="316"/>
                  <a:pt x="1963" y="317"/>
                  <a:pt x="1969" y="318"/>
                </a:cubicBezTo>
                <a:cubicBezTo>
                  <a:pt x="1978" y="319"/>
                  <a:pt x="1987" y="316"/>
                  <a:pt x="1995" y="312"/>
                </a:cubicBezTo>
                <a:cubicBezTo>
                  <a:pt x="1996" y="311"/>
                  <a:pt x="1997" y="310"/>
                  <a:pt x="1996" y="309"/>
                </a:cubicBezTo>
                <a:cubicBezTo>
                  <a:pt x="1995" y="308"/>
                  <a:pt x="1994" y="308"/>
                  <a:pt x="1993" y="309"/>
                </a:cubicBezTo>
                <a:cubicBezTo>
                  <a:pt x="1988" y="311"/>
                  <a:pt x="1983" y="313"/>
                  <a:pt x="1978" y="314"/>
                </a:cubicBezTo>
                <a:cubicBezTo>
                  <a:pt x="1971" y="315"/>
                  <a:pt x="1965" y="313"/>
                  <a:pt x="1958" y="312"/>
                </a:cubicBezTo>
                <a:cubicBezTo>
                  <a:pt x="1956" y="312"/>
                  <a:pt x="1954" y="312"/>
                  <a:pt x="1953" y="311"/>
                </a:cubicBezTo>
                <a:cubicBezTo>
                  <a:pt x="1952" y="309"/>
                  <a:pt x="1952" y="307"/>
                  <a:pt x="1952" y="304"/>
                </a:cubicBezTo>
                <a:cubicBezTo>
                  <a:pt x="1952" y="303"/>
                  <a:pt x="1952" y="303"/>
                  <a:pt x="1953" y="303"/>
                </a:cubicBezTo>
                <a:cubicBezTo>
                  <a:pt x="1960" y="303"/>
                  <a:pt x="1966" y="302"/>
                  <a:pt x="1973" y="303"/>
                </a:cubicBezTo>
                <a:cubicBezTo>
                  <a:pt x="1981" y="303"/>
                  <a:pt x="1989" y="302"/>
                  <a:pt x="1997" y="299"/>
                </a:cubicBezTo>
                <a:cubicBezTo>
                  <a:pt x="1998" y="299"/>
                  <a:pt x="1999" y="298"/>
                  <a:pt x="1999" y="297"/>
                </a:cubicBezTo>
                <a:cubicBezTo>
                  <a:pt x="1998" y="296"/>
                  <a:pt x="1997" y="296"/>
                  <a:pt x="1996" y="296"/>
                </a:cubicBezTo>
                <a:cubicBezTo>
                  <a:pt x="1992" y="297"/>
                  <a:pt x="1989" y="298"/>
                  <a:pt x="1986" y="299"/>
                </a:cubicBezTo>
                <a:cubicBezTo>
                  <a:pt x="1982" y="299"/>
                  <a:pt x="1978" y="299"/>
                  <a:pt x="1974" y="298"/>
                </a:cubicBezTo>
                <a:cubicBezTo>
                  <a:pt x="1968" y="297"/>
                  <a:pt x="1962" y="297"/>
                  <a:pt x="1956" y="298"/>
                </a:cubicBezTo>
                <a:cubicBezTo>
                  <a:pt x="1951" y="299"/>
                  <a:pt x="1951" y="298"/>
                  <a:pt x="1951" y="294"/>
                </a:cubicBezTo>
                <a:cubicBezTo>
                  <a:pt x="1951" y="290"/>
                  <a:pt x="1951" y="287"/>
                  <a:pt x="1950" y="283"/>
                </a:cubicBezTo>
                <a:cubicBezTo>
                  <a:pt x="1950" y="281"/>
                  <a:pt x="1951" y="281"/>
                  <a:pt x="1953" y="280"/>
                </a:cubicBezTo>
                <a:cubicBezTo>
                  <a:pt x="1972" y="279"/>
                  <a:pt x="1990" y="274"/>
                  <a:pt x="2008" y="269"/>
                </a:cubicBezTo>
                <a:cubicBezTo>
                  <a:pt x="2010" y="269"/>
                  <a:pt x="2011" y="268"/>
                  <a:pt x="2013" y="269"/>
                </a:cubicBezTo>
                <a:cubicBezTo>
                  <a:pt x="2012" y="271"/>
                  <a:pt x="2009" y="271"/>
                  <a:pt x="2010" y="274"/>
                </a:cubicBezTo>
                <a:cubicBezTo>
                  <a:pt x="2012" y="277"/>
                  <a:pt x="2014" y="275"/>
                  <a:pt x="2016" y="275"/>
                </a:cubicBezTo>
                <a:cubicBezTo>
                  <a:pt x="2040" y="272"/>
                  <a:pt x="2063" y="265"/>
                  <a:pt x="2085" y="255"/>
                </a:cubicBezTo>
                <a:cubicBezTo>
                  <a:pt x="2089" y="253"/>
                  <a:pt x="2093" y="252"/>
                  <a:pt x="2098" y="250"/>
                </a:cubicBezTo>
                <a:cubicBezTo>
                  <a:pt x="2099" y="250"/>
                  <a:pt x="2101" y="250"/>
                  <a:pt x="2100" y="248"/>
                </a:cubicBezTo>
                <a:cubicBezTo>
                  <a:pt x="2099" y="246"/>
                  <a:pt x="2098" y="247"/>
                  <a:pt x="2096" y="247"/>
                </a:cubicBezTo>
                <a:cubicBezTo>
                  <a:pt x="2085" y="252"/>
                  <a:pt x="2074" y="256"/>
                  <a:pt x="2062" y="260"/>
                </a:cubicBezTo>
                <a:cubicBezTo>
                  <a:pt x="2048" y="265"/>
                  <a:pt x="2034" y="269"/>
                  <a:pt x="2020" y="271"/>
                </a:cubicBezTo>
                <a:cubicBezTo>
                  <a:pt x="2017" y="272"/>
                  <a:pt x="2014" y="272"/>
                  <a:pt x="2013" y="268"/>
                </a:cubicBezTo>
                <a:cubicBezTo>
                  <a:pt x="2015" y="268"/>
                  <a:pt x="2016" y="268"/>
                  <a:pt x="2018" y="267"/>
                </a:cubicBezTo>
                <a:cubicBezTo>
                  <a:pt x="2020" y="267"/>
                  <a:pt x="2022" y="267"/>
                  <a:pt x="2021" y="265"/>
                </a:cubicBezTo>
                <a:cubicBezTo>
                  <a:pt x="2021" y="263"/>
                  <a:pt x="2019" y="264"/>
                  <a:pt x="2018" y="264"/>
                </a:cubicBezTo>
                <a:cubicBezTo>
                  <a:pt x="2010" y="265"/>
                  <a:pt x="2003" y="267"/>
                  <a:pt x="1995" y="269"/>
                </a:cubicBezTo>
                <a:cubicBezTo>
                  <a:pt x="1981" y="272"/>
                  <a:pt x="1967" y="275"/>
                  <a:pt x="1952" y="277"/>
                </a:cubicBezTo>
                <a:cubicBezTo>
                  <a:pt x="1952" y="277"/>
                  <a:pt x="1952" y="276"/>
                  <a:pt x="1952" y="276"/>
                </a:cubicBezTo>
                <a:cubicBezTo>
                  <a:pt x="1950" y="271"/>
                  <a:pt x="1954" y="272"/>
                  <a:pt x="1957" y="272"/>
                </a:cubicBezTo>
                <a:cubicBezTo>
                  <a:pt x="1968" y="271"/>
                  <a:pt x="1978" y="266"/>
                  <a:pt x="1987" y="260"/>
                </a:cubicBezTo>
                <a:cubicBezTo>
                  <a:pt x="1994" y="256"/>
                  <a:pt x="2002" y="251"/>
                  <a:pt x="2010" y="247"/>
                </a:cubicBezTo>
                <a:cubicBezTo>
                  <a:pt x="2013" y="245"/>
                  <a:pt x="2015" y="241"/>
                  <a:pt x="2018" y="239"/>
                </a:cubicBezTo>
                <a:cubicBezTo>
                  <a:pt x="2019" y="239"/>
                  <a:pt x="2019" y="238"/>
                  <a:pt x="2019" y="237"/>
                </a:cubicBezTo>
                <a:cubicBezTo>
                  <a:pt x="2018" y="236"/>
                  <a:pt x="2017" y="237"/>
                  <a:pt x="2016" y="237"/>
                </a:cubicBezTo>
                <a:cubicBezTo>
                  <a:pt x="2011" y="241"/>
                  <a:pt x="2006" y="244"/>
                  <a:pt x="2002" y="247"/>
                </a:cubicBezTo>
                <a:cubicBezTo>
                  <a:pt x="1993" y="252"/>
                  <a:pt x="1984" y="253"/>
                  <a:pt x="1974" y="250"/>
                </a:cubicBezTo>
                <a:cubicBezTo>
                  <a:pt x="1970" y="249"/>
                  <a:pt x="1965" y="247"/>
                  <a:pt x="1960" y="248"/>
                </a:cubicBezTo>
                <a:cubicBezTo>
                  <a:pt x="1959" y="248"/>
                  <a:pt x="1958" y="247"/>
                  <a:pt x="1957" y="246"/>
                </a:cubicBezTo>
                <a:cubicBezTo>
                  <a:pt x="1963" y="242"/>
                  <a:pt x="1969" y="240"/>
                  <a:pt x="1975" y="237"/>
                </a:cubicBezTo>
                <a:cubicBezTo>
                  <a:pt x="1981" y="234"/>
                  <a:pt x="1987" y="230"/>
                  <a:pt x="1994" y="229"/>
                </a:cubicBezTo>
                <a:cubicBezTo>
                  <a:pt x="1995" y="228"/>
                  <a:pt x="1996" y="228"/>
                  <a:pt x="1996" y="226"/>
                </a:cubicBezTo>
                <a:cubicBezTo>
                  <a:pt x="1995" y="225"/>
                  <a:pt x="1994" y="225"/>
                  <a:pt x="1993" y="225"/>
                </a:cubicBezTo>
                <a:cubicBezTo>
                  <a:pt x="1990" y="226"/>
                  <a:pt x="1987" y="227"/>
                  <a:pt x="1985" y="228"/>
                </a:cubicBezTo>
                <a:cubicBezTo>
                  <a:pt x="1975" y="232"/>
                  <a:pt x="1966" y="236"/>
                  <a:pt x="1957" y="240"/>
                </a:cubicBezTo>
                <a:cubicBezTo>
                  <a:pt x="1957" y="237"/>
                  <a:pt x="1958" y="234"/>
                  <a:pt x="1961" y="234"/>
                </a:cubicBezTo>
                <a:cubicBezTo>
                  <a:pt x="1968" y="233"/>
                  <a:pt x="1973" y="228"/>
                  <a:pt x="1978" y="224"/>
                </a:cubicBezTo>
                <a:cubicBezTo>
                  <a:pt x="1981" y="221"/>
                  <a:pt x="1985" y="221"/>
                  <a:pt x="1988" y="219"/>
                </a:cubicBezTo>
                <a:cubicBezTo>
                  <a:pt x="1991" y="218"/>
                  <a:pt x="1994" y="218"/>
                  <a:pt x="1996" y="217"/>
                </a:cubicBezTo>
                <a:cubicBezTo>
                  <a:pt x="2000" y="216"/>
                  <a:pt x="2004" y="210"/>
                  <a:pt x="2003" y="207"/>
                </a:cubicBezTo>
                <a:cubicBezTo>
                  <a:pt x="2003" y="205"/>
                  <a:pt x="2004" y="205"/>
                  <a:pt x="2005" y="205"/>
                </a:cubicBezTo>
                <a:cubicBezTo>
                  <a:pt x="2006" y="205"/>
                  <a:pt x="2008" y="204"/>
                  <a:pt x="2010" y="204"/>
                </a:cubicBezTo>
                <a:cubicBezTo>
                  <a:pt x="2011" y="204"/>
                  <a:pt x="2012" y="203"/>
                  <a:pt x="2012" y="201"/>
                </a:cubicBezTo>
                <a:cubicBezTo>
                  <a:pt x="2012" y="200"/>
                  <a:pt x="2010" y="200"/>
                  <a:pt x="2009" y="200"/>
                </a:cubicBezTo>
                <a:cubicBezTo>
                  <a:pt x="2000" y="203"/>
                  <a:pt x="1990" y="203"/>
                  <a:pt x="1981" y="205"/>
                </a:cubicBezTo>
                <a:cubicBezTo>
                  <a:pt x="1982" y="201"/>
                  <a:pt x="1983" y="198"/>
                  <a:pt x="1987" y="196"/>
                </a:cubicBezTo>
                <a:cubicBezTo>
                  <a:pt x="1996" y="190"/>
                  <a:pt x="2004" y="183"/>
                  <a:pt x="2014" y="177"/>
                </a:cubicBezTo>
                <a:cubicBezTo>
                  <a:pt x="2016" y="176"/>
                  <a:pt x="2019" y="174"/>
                  <a:pt x="2022" y="175"/>
                </a:cubicBezTo>
                <a:cubicBezTo>
                  <a:pt x="2023" y="176"/>
                  <a:pt x="2024" y="175"/>
                  <a:pt x="2024" y="174"/>
                </a:cubicBezTo>
                <a:cubicBezTo>
                  <a:pt x="2024" y="173"/>
                  <a:pt x="2024" y="173"/>
                  <a:pt x="2023" y="172"/>
                </a:cubicBezTo>
                <a:cubicBezTo>
                  <a:pt x="2022" y="171"/>
                  <a:pt x="2020" y="171"/>
                  <a:pt x="2019" y="171"/>
                </a:cubicBezTo>
                <a:cubicBezTo>
                  <a:pt x="2009" y="175"/>
                  <a:pt x="2001" y="180"/>
                  <a:pt x="1993" y="187"/>
                </a:cubicBezTo>
                <a:cubicBezTo>
                  <a:pt x="1991" y="189"/>
                  <a:pt x="1988" y="191"/>
                  <a:pt x="1985" y="192"/>
                </a:cubicBezTo>
                <a:cubicBezTo>
                  <a:pt x="1985" y="192"/>
                  <a:pt x="1985" y="192"/>
                  <a:pt x="1984" y="192"/>
                </a:cubicBezTo>
                <a:cubicBezTo>
                  <a:pt x="1984" y="192"/>
                  <a:pt x="1984" y="192"/>
                  <a:pt x="1984" y="192"/>
                </a:cubicBezTo>
                <a:cubicBezTo>
                  <a:pt x="1986" y="188"/>
                  <a:pt x="1988" y="185"/>
                  <a:pt x="1990" y="182"/>
                </a:cubicBezTo>
                <a:cubicBezTo>
                  <a:pt x="1991" y="180"/>
                  <a:pt x="1992" y="179"/>
                  <a:pt x="1991" y="177"/>
                </a:cubicBezTo>
                <a:cubicBezTo>
                  <a:pt x="1990" y="176"/>
                  <a:pt x="1989" y="174"/>
                  <a:pt x="1986" y="175"/>
                </a:cubicBezTo>
                <a:cubicBezTo>
                  <a:pt x="1986" y="172"/>
                  <a:pt x="1988" y="171"/>
                  <a:pt x="1990" y="169"/>
                </a:cubicBezTo>
                <a:cubicBezTo>
                  <a:pt x="1999" y="166"/>
                  <a:pt x="2009" y="166"/>
                  <a:pt x="2018" y="164"/>
                </a:cubicBezTo>
                <a:cubicBezTo>
                  <a:pt x="2023" y="163"/>
                  <a:pt x="2027" y="161"/>
                  <a:pt x="2031" y="160"/>
                </a:cubicBezTo>
                <a:cubicBezTo>
                  <a:pt x="2033" y="159"/>
                  <a:pt x="2034" y="159"/>
                  <a:pt x="2033" y="157"/>
                </a:cubicBezTo>
                <a:cubicBezTo>
                  <a:pt x="2032" y="156"/>
                  <a:pt x="2031" y="156"/>
                  <a:pt x="2030" y="156"/>
                </a:cubicBezTo>
                <a:cubicBezTo>
                  <a:pt x="2028" y="157"/>
                  <a:pt x="2026" y="158"/>
                  <a:pt x="2023" y="159"/>
                </a:cubicBezTo>
                <a:cubicBezTo>
                  <a:pt x="2016" y="162"/>
                  <a:pt x="2007" y="161"/>
                  <a:pt x="1999" y="163"/>
                </a:cubicBezTo>
                <a:cubicBezTo>
                  <a:pt x="1997" y="164"/>
                  <a:pt x="1995" y="164"/>
                  <a:pt x="1992" y="165"/>
                </a:cubicBezTo>
                <a:cubicBezTo>
                  <a:pt x="1989" y="165"/>
                  <a:pt x="1989" y="165"/>
                  <a:pt x="1990" y="162"/>
                </a:cubicBezTo>
                <a:cubicBezTo>
                  <a:pt x="1990" y="160"/>
                  <a:pt x="1989" y="157"/>
                  <a:pt x="1988" y="155"/>
                </a:cubicBezTo>
                <a:cubicBezTo>
                  <a:pt x="1987" y="153"/>
                  <a:pt x="1987" y="151"/>
                  <a:pt x="1991" y="151"/>
                </a:cubicBezTo>
                <a:cubicBezTo>
                  <a:pt x="2001" y="151"/>
                  <a:pt x="2009" y="147"/>
                  <a:pt x="2019" y="145"/>
                </a:cubicBezTo>
                <a:cubicBezTo>
                  <a:pt x="2021" y="145"/>
                  <a:pt x="2024" y="144"/>
                  <a:pt x="2026" y="144"/>
                </a:cubicBezTo>
                <a:cubicBezTo>
                  <a:pt x="2028" y="144"/>
                  <a:pt x="2029" y="143"/>
                  <a:pt x="2029" y="142"/>
                </a:cubicBezTo>
                <a:cubicBezTo>
                  <a:pt x="2029" y="140"/>
                  <a:pt x="2027" y="140"/>
                  <a:pt x="2026" y="140"/>
                </a:cubicBezTo>
                <a:cubicBezTo>
                  <a:pt x="2019" y="141"/>
                  <a:pt x="2013" y="143"/>
                  <a:pt x="2006" y="144"/>
                </a:cubicBezTo>
                <a:cubicBezTo>
                  <a:pt x="2001" y="145"/>
                  <a:pt x="1996" y="147"/>
                  <a:pt x="1990" y="147"/>
                </a:cubicBezTo>
                <a:cubicBezTo>
                  <a:pt x="1991" y="144"/>
                  <a:pt x="1991" y="142"/>
                  <a:pt x="1987" y="142"/>
                </a:cubicBezTo>
                <a:cubicBezTo>
                  <a:pt x="1986" y="142"/>
                  <a:pt x="1986" y="141"/>
                  <a:pt x="1986" y="140"/>
                </a:cubicBezTo>
                <a:cubicBezTo>
                  <a:pt x="1987" y="138"/>
                  <a:pt x="1986" y="136"/>
                  <a:pt x="1985" y="135"/>
                </a:cubicBezTo>
                <a:cubicBezTo>
                  <a:pt x="1983" y="133"/>
                  <a:pt x="1986" y="130"/>
                  <a:pt x="1983" y="129"/>
                </a:cubicBezTo>
                <a:cubicBezTo>
                  <a:pt x="1994" y="127"/>
                  <a:pt x="2004" y="125"/>
                  <a:pt x="2014" y="122"/>
                </a:cubicBezTo>
                <a:cubicBezTo>
                  <a:pt x="2015" y="122"/>
                  <a:pt x="2015" y="122"/>
                  <a:pt x="2015" y="123"/>
                </a:cubicBezTo>
                <a:cubicBezTo>
                  <a:pt x="2016" y="128"/>
                  <a:pt x="2018" y="128"/>
                  <a:pt x="2022" y="127"/>
                </a:cubicBezTo>
                <a:cubicBezTo>
                  <a:pt x="2036" y="126"/>
                  <a:pt x="2048" y="119"/>
                  <a:pt x="2060" y="114"/>
                </a:cubicBezTo>
                <a:cubicBezTo>
                  <a:pt x="2063" y="113"/>
                  <a:pt x="2065" y="111"/>
                  <a:pt x="2068" y="112"/>
                </a:cubicBezTo>
                <a:cubicBezTo>
                  <a:pt x="2070" y="113"/>
                  <a:pt x="2071" y="112"/>
                  <a:pt x="2071" y="111"/>
                </a:cubicBezTo>
                <a:cubicBezTo>
                  <a:pt x="2071" y="109"/>
                  <a:pt x="2070" y="109"/>
                  <a:pt x="2069" y="108"/>
                </a:cubicBezTo>
                <a:cubicBezTo>
                  <a:pt x="2067" y="108"/>
                  <a:pt x="2065" y="108"/>
                  <a:pt x="2063" y="109"/>
                </a:cubicBezTo>
                <a:cubicBezTo>
                  <a:pt x="2055" y="112"/>
                  <a:pt x="2047" y="115"/>
                  <a:pt x="2040" y="119"/>
                </a:cubicBezTo>
                <a:cubicBezTo>
                  <a:pt x="2035" y="121"/>
                  <a:pt x="2030" y="122"/>
                  <a:pt x="2024" y="123"/>
                </a:cubicBezTo>
                <a:cubicBezTo>
                  <a:pt x="2023" y="124"/>
                  <a:pt x="2023" y="124"/>
                  <a:pt x="2022" y="123"/>
                </a:cubicBezTo>
                <a:cubicBezTo>
                  <a:pt x="2022" y="122"/>
                  <a:pt x="2022" y="121"/>
                  <a:pt x="2023" y="120"/>
                </a:cubicBezTo>
                <a:cubicBezTo>
                  <a:pt x="2024" y="120"/>
                  <a:pt x="2025" y="118"/>
                  <a:pt x="2027" y="119"/>
                </a:cubicBezTo>
                <a:cubicBezTo>
                  <a:pt x="2028" y="119"/>
                  <a:pt x="2029" y="118"/>
                  <a:pt x="2030" y="117"/>
                </a:cubicBezTo>
                <a:cubicBezTo>
                  <a:pt x="2031" y="116"/>
                  <a:pt x="2032" y="114"/>
                  <a:pt x="2034" y="114"/>
                </a:cubicBezTo>
                <a:cubicBezTo>
                  <a:pt x="2035" y="114"/>
                  <a:pt x="2036" y="113"/>
                  <a:pt x="2035" y="112"/>
                </a:cubicBezTo>
                <a:cubicBezTo>
                  <a:pt x="2035" y="110"/>
                  <a:pt x="2034" y="110"/>
                  <a:pt x="2033" y="110"/>
                </a:cubicBezTo>
                <a:cubicBezTo>
                  <a:pt x="2030" y="111"/>
                  <a:pt x="2027" y="112"/>
                  <a:pt x="2025" y="113"/>
                </a:cubicBezTo>
                <a:cubicBezTo>
                  <a:pt x="2016" y="119"/>
                  <a:pt x="2005" y="120"/>
                  <a:pt x="1995" y="123"/>
                </a:cubicBezTo>
                <a:cubicBezTo>
                  <a:pt x="1991" y="124"/>
                  <a:pt x="1987" y="124"/>
                  <a:pt x="1984" y="125"/>
                </a:cubicBezTo>
                <a:cubicBezTo>
                  <a:pt x="1982" y="125"/>
                  <a:pt x="1981" y="125"/>
                  <a:pt x="1981" y="123"/>
                </a:cubicBezTo>
                <a:cubicBezTo>
                  <a:pt x="1981" y="120"/>
                  <a:pt x="1980" y="116"/>
                  <a:pt x="1979" y="113"/>
                </a:cubicBezTo>
                <a:cubicBezTo>
                  <a:pt x="1978" y="111"/>
                  <a:pt x="1978" y="111"/>
                  <a:pt x="1980" y="110"/>
                </a:cubicBezTo>
                <a:cubicBezTo>
                  <a:pt x="1993" y="106"/>
                  <a:pt x="2006" y="102"/>
                  <a:pt x="2021" y="102"/>
                </a:cubicBezTo>
                <a:cubicBezTo>
                  <a:pt x="2027" y="102"/>
                  <a:pt x="2033" y="103"/>
                  <a:pt x="2039" y="102"/>
                </a:cubicBezTo>
                <a:cubicBezTo>
                  <a:pt x="2040" y="102"/>
                  <a:pt x="2042" y="102"/>
                  <a:pt x="2042" y="100"/>
                </a:cubicBezTo>
                <a:cubicBezTo>
                  <a:pt x="2042" y="98"/>
                  <a:pt x="2040" y="98"/>
                  <a:pt x="2038" y="98"/>
                </a:cubicBezTo>
                <a:cubicBezTo>
                  <a:pt x="2035" y="99"/>
                  <a:pt x="2032" y="98"/>
                  <a:pt x="2028" y="98"/>
                </a:cubicBezTo>
                <a:cubicBezTo>
                  <a:pt x="2015" y="97"/>
                  <a:pt x="2003" y="99"/>
                  <a:pt x="1991" y="103"/>
                </a:cubicBezTo>
                <a:cubicBezTo>
                  <a:pt x="1989" y="104"/>
                  <a:pt x="1987" y="104"/>
                  <a:pt x="1985" y="102"/>
                </a:cubicBezTo>
                <a:cubicBezTo>
                  <a:pt x="1984" y="101"/>
                  <a:pt x="1983" y="102"/>
                  <a:pt x="1982" y="102"/>
                </a:cubicBezTo>
                <a:cubicBezTo>
                  <a:pt x="1980" y="102"/>
                  <a:pt x="1978" y="104"/>
                  <a:pt x="1976" y="105"/>
                </a:cubicBezTo>
                <a:cubicBezTo>
                  <a:pt x="1975" y="100"/>
                  <a:pt x="1974" y="95"/>
                  <a:pt x="1970" y="91"/>
                </a:cubicBezTo>
                <a:cubicBezTo>
                  <a:pt x="1969" y="89"/>
                  <a:pt x="1969" y="86"/>
                  <a:pt x="1968" y="84"/>
                </a:cubicBezTo>
                <a:cubicBezTo>
                  <a:pt x="1968" y="82"/>
                  <a:pt x="1969" y="82"/>
                  <a:pt x="1970" y="82"/>
                </a:cubicBezTo>
                <a:cubicBezTo>
                  <a:pt x="1973" y="81"/>
                  <a:pt x="1977" y="80"/>
                  <a:pt x="1977" y="75"/>
                </a:cubicBezTo>
                <a:cubicBezTo>
                  <a:pt x="1977" y="74"/>
                  <a:pt x="1979" y="75"/>
                  <a:pt x="1980" y="74"/>
                </a:cubicBezTo>
                <a:cubicBezTo>
                  <a:pt x="1998" y="69"/>
                  <a:pt x="2018" y="66"/>
                  <a:pt x="2036" y="60"/>
                </a:cubicBezTo>
                <a:cubicBezTo>
                  <a:pt x="2039" y="59"/>
                  <a:pt x="2041" y="58"/>
                  <a:pt x="2044" y="58"/>
                </a:cubicBezTo>
                <a:cubicBezTo>
                  <a:pt x="2045" y="57"/>
                  <a:pt x="2046" y="57"/>
                  <a:pt x="2046" y="55"/>
                </a:cubicBezTo>
                <a:cubicBezTo>
                  <a:pt x="2045" y="53"/>
                  <a:pt x="2044" y="54"/>
                  <a:pt x="2043" y="54"/>
                </a:cubicBezTo>
                <a:cubicBezTo>
                  <a:pt x="2020" y="62"/>
                  <a:pt x="1997" y="65"/>
                  <a:pt x="1974" y="71"/>
                </a:cubicBezTo>
                <a:cubicBezTo>
                  <a:pt x="1973" y="72"/>
                  <a:pt x="1971" y="72"/>
                  <a:pt x="1969" y="73"/>
                </a:cubicBezTo>
                <a:cubicBezTo>
                  <a:pt x="1967" y="73"/>
                  <a:pt x="1966" y="72"/>
                  <a:pt x="1965" y="71"/>
                </a:cubicBezTo>
                <a:cubicBezTo>
                  <a:pt x="1962" y="66"/>
                  <a:pt x="1963" y="65"/>
                  <a:pt x="1968" y="64"/>
                </a:cubicBezTo>
                <a:cubicBezTo>
                  <a:pt x="1976" y="62"/>
                  <a:pt x="1982" y="58"/>
                  <a:pt x="1989" y="54"/>
                </a:cubicBezTo>
                <a:cubicBezTo>
                  <a:pt x="2000" y="48"/>
                  <a:pt x="2011" y="45"/>
                  <a:pt x="2024" y="46"/>
                </a:cubicBezTo>
                <a:cubicBezTo>
                  <a:pt x="2032" y="47"/>
                  <a:pt x="2040" y="45"/>
                  <a:pt x="2048" y="44"/>
                </a:cubicBezTo>
                <a:cubicBezTo>
                  <a:pt x="2057" y="43"/>
                  <a:pt x="2066" y="43"/>
                  <a:pt x="2075" y="43"/>
                </a:cubicBezTo>
                <a:cubicBezTo>
                  <a:pt x="2081" y="43"/>
                  <a:pt x="2087" y="42"/>
                  <a:pt x="2092" y="39"/>
                </a:cubicBezTo>
                <a:cubicBezTo>
                  <a:pt x="2095" y="37"/>
                  <a:pt x="2097" y="36"/>
                  <a:pt x="2099" y="35"/>
                </a:cubicBezTo>
                <a:cubicBezTo>
                  <a:pt x="2105" y="30"/>
                  <a:pt x="2111" y="27"/>
                  <a:pt x="2118" y="26"/>
                </a:cubicBezTo>
                <a:cubicBezTo>
                  <a:pt x="2118" y="26"/>
                  <a:pt x="2118" y="26"/>
                  <a:pt x="2118" y="26"/>
                </a:cubicBezTo>
                <a:cubicBezTo>
                  <a:pt x="2119" y="28"/>
                  <a:pt x="2119" y="30"/>
                  <a:pt x="2119" y="32"/>
                </a:cubicBezTo>
                <a:cubicBezTo>
                  <a:pt x="2118" y="40"/>
                  <a:pt x="2119" y="47"/>
                  <a:pt x="2121" y="54"/>
                </a:cubicBezTo>
                <a:cubicBezTo>
                  <a:pt x="2122" y="56"/>
                  <a:pt x="2122" y="58"/>
                  <a:pt x="2119" y="59"/>
                </a:cubicBezTo>
                <a:cubicBezTo>
                  <a:pt x="2111" y="63"/>
                  <a:pt x="2103" y="68"/>
                  <a:pt x="2096" y="73"/>
                </a:cubicBezTo>
                <a:cubicBezTo>
                  <a:pt x="2096" y="74"/>
                  <a:pt x="2095" y="74"/>
                  <a:pt x="2095" y="75"/>
                </a:cubicBezTo>
                <a:cubicBezTo>
                  <a:pt x="2103" y="71"/>
                  <a:pt x="2110" y="67"/>
                  <a:pt x="2118" y="63"/>
                </a:cubicBezTo>
                <a:cubicBezTo>
                  <a:pt x="2118" y="63"/>
                  <a:pt x="2118" y="64"/>
                  <a:pt x="2119" y="64"/>
                </a:cubicBezTo>
                <a:cubicBezTo>
                  <a:pt x="2118" y="66"/>
                  <a:pt x="2116" y="67"/>
                  <a:pt x="2118" y="69"/>
                </a:cubicBezTo>
                <a:cubicBezTo>
                  <a:pt x="2118" y="70"/>
                  <a:pt x="2118" y="71"/>
                  <a:pt x="2118" y="71"/>
                </a:cubicBezTo>
                <a:cubicBezTo>
                  <a:pt x="2112" y="85"/>
                  <a:pt x="2115" y="98"/>
                  <a:pt x="2123" y="110"/>
                </a:cubicBezTo>
                <a:cubicBezTo>
                  <a:pt x="2126" y="113"/>
                  <a:pt x="2128" y="117"/>
                  <a:pt x="2131" y="120"/>
                </a:cubicBezTo>
                <a:cubicBezTo>
                  <a:pt x="2143" y="132"/>
                  <a:pt x="2149" y="147"/>
                  <a:pt x="2153" y="162"/>
                </a:cubicBezTo>
                <a:cubicBezTo>
                  <a:pt x="2156" y="172"/>
                  <a:pt x="2157" y="183"/>
                  <a:pt x="2158" y="193"/>
                </a:cubicBezTo>
                <a:cubicBezTo>
                  <a:pt x="2158" y="194"/>
                  <a:pt x="2158" y="195"/>
                  <a:pt x="2157" y="196"/>
                </a:cubicBezTo>
                <a:cubicBezTo>
                  <a:pt x="2150" y="202"/>
                  <a:pt x="2144" y="207"/>
                  <a:pt x="2135" y="209"/>
                </a:cubicBezTo>
                <a:cubicBezTo>
                  <a:pt x="2127" y="211"/>
                  <a:pt x="2122" y="215"/>
                  <a:pt x="2116" y="220"/>
                </a:cubicBezTo>
                <a:cubicBezTo>
                  <a:pt x="2116" y="221"/>
                  <a:pt x="2115" y="221"/>
                  <a:pt x="2116" y="222"/>
                </a:cubicBezTo>
                <a:cubicBezTo>
                  <a:pt x="2116" y="222"/>
                  <a:pt x="2117" y="222"/>
                  <a:pt x="2117" y="221"/>
                </a:cubicBezTo>
                <a:cubicBezTo>
                  <a:pt x="2124" y="216"/>
                  <a:pt x="2133" y="213"/>
                  <a:pt x="2141" y="211"/>
                </a:cubicBezTo>
                <a:cubicBezTo>
                  <a:pt x="2148" y="208"/>
                  <a:pt x="2153" y="204"/>
                  <a:pt x="2158" y="199"/>
                </a:cubicBezTo>
                <a:cubicBezTo>
                  <a:pt x="2160" y="207"/>
                  <a:pt x="2161" y="214"/>
                  <a:pt x="2161" y="221"/>
                </a:cubicBezTo>
                <a:cubicBezTo>
                  <a:pt x="2161" y="240"/>
                  <a:pt x="2163" y="259"/>
                  <a:pt x="2165" y="279"/>
                </a:cubicBezTo>
                <a:cubicBezTo>
                  <a:pt x="2166" y="298"/>
                  <a:pt x="2165" y="316"/>
                  <a:pt x="2160" y="334"/>
                </a:cubicBezTo>
                <a:cubicBezTo>
                  <a:pt x="2157" y="347"/>
                  <a:pt x="2158" y="357"/>
                  <a:pt x="2161" y="369"/>
                </a:cubicBezTo>
                <a:cubicBezTo>
                  <a:pt x="2155" y="370"/>
                  <a:pt x="2150" y="370"/>
                  <a:pt x="2145" y="371"/>
                </a:cubicBezTo>
                <a:cubicBezTo>
                  <a:pt x="2141" y="371"/>
                  <a:pt x="2137" y="373"/>
                  <a:pt x="2132" y="373"/>
                </a:cubicBezTo>
                <a:cubicBezTo>
                  <a:pt x="2130" y="374"/>
                  <a:pt x="2129" y="376"/>
                  <a:pt x="2129" y="378"/>
                </a:cubicBezTo>
                <a:cubicBezTo>
                  <a:pt x="2138" y="375"/>
                  <a:pt x="2149" y="374"/>
                  <a:pt x="2158" y="373"/>
                </a:cubicBezTo>
                <a:cubicBezTo>
                  <a:pt x="2161" y="373"/>
                  <a:pt x="2162" y="374"/>
                  <a:pt x="2162" y="376"/>
                </a:cubicBezTo>
                <a:cubicBezTo>
                  <a:pt x="2162" y="383"/>
                  <a:pt x="2163" y="389"/>
                  <a:pt x="2163" y="395"/>
                </a:cubicBezTo>
                <a:cubicBezTo>
                  <a:pt x="2163" y="397"/>
                  <a:pt x="2163" y="398"/>
                  <a:pt x="2161" y="398"/>
                </a:cubicBezTo>
                <a:cubicBezTo>
                  <a:pt x="2156" y="401"/>
                  <a:pt x="2150" y="403"/>
                  <a:pt x="2144" y="405"/>
                </a:cubicBezTo>
                <a:cubicBezTo>
                  <a:pt x="2142" y="406"/>
                  <a:pt x="2141" y="406"/>
                  <a:pt x="2141" y="408"/>
                </a:cubicBezTo>
                <a:cubicBezTo>
                  <a:pt x="2141" y="408"/>
                  <a:pt x="2140" y="409"/>
                  <a:pt x="2140" y="409"/>
                </a:cubicBezTo>
                <a:cubicBezTo>
                  <a:pt x="2139" y="411"/>
                  <a:pt x="2136" y="411"/>
                  <a:pt x="2138" y="413"/>
                </a:cubicBezTo>
                <a:cubicBezTo>
                  <a:pt x="2139" y="414"/>
                  <a:pt x="2141" y="412"/>
                  <a:pt x="2142" y="411"/>
                </a:cubicBezTo>
                <a:cubicBezTo>
                  <a:pt x="2147" y="406"/>
                  <a:pt x="2154" y="405"/>
                  <a:pt x="2161" y="404"/>
                </a:cubicBezTo>
                <a:cubicBezTo>
                  <a:pt x="2163" y="403"/>
                  <a:pt x="2163" y="404"/>
                  <a:pt x="2162" y="406"/>
                </a:cubicBezTo>
                <a:cubicBezTo>
                  <a:pt x="2161" y="416"/>
                  <a:pt x="2159" y="426"/>
                  <a:pt x="2157" y="436"/>
                </a:cubicBezTo>
                <a:cubicBezTo>
                  <a:pt x="2156" y="447"/>
                  <a:pt x="2156" y="459"/>
                  <a:pt x="2158" y="470"/>
                </a:cubicBezTo>
                <a:cubicBezTo>
                  <a:pt x="2159" y="472"/>
                  <a:pt x="2158" y="474"/>
                  <a:pt x="2159" y="476"/>
                </a:cubicBezTo>
                <a:cubicBezTo>
                  <a:pt x="2159" y="478"/>
                  <a:pt x="2159" y="481"/>
                  <a:pt x="2162" y="482"/>
                </a:cubicBezTo>
                <a:cubicBezTo>
                  <a:pt x="2164" y="483"/>
                  <a:pt x="2163" y="485"/>
                  <a:pt x="2163" y="486"/>
                </a:cubicBezTo>
                <a:cubicBezTo>
                  <a:pt x="2166" y="496"/>
                  <a:pt x="2166" y="506"/>
                  <a:pt x="2169" y="515"/>
                </a:cubicBezTo>
                <a:cubicBezTo>
                  <a:pt x="2170" y="517"/>
                  <a:pt x="2169" y="517"/>
                  <a:pt x="2168" y="518"/>
                </a:cubicBezTo>
                <a:cubicBezTo>
                  <a:pt x="2167" y="520"/>
                  <a:pt x="2165" y="521"/>
                  <a:pt x="2164" y="522"/>
                </a:cubicBezTo>
                <a:cubicBezTo>
                  <a:pt x="2162" y="523"/>
                  <a:pt x="2162" y="524"/>
                  <a:pt x="2163" y="525"/>
                </a:cubicBezTo>
                <a:cubicBezTo>
                  <a:pt x="2164" y="526"/>
                  <a:pt x="2165" y="527"/>
                  <a:pt x="2166" y="525"/>
                </a:cubicBezTo>
                <a:cubicBezTo>
                  <a:pt x="2167" y="524"/>
                  <a:pt x="2168" y="523"/>
                  <a:pt x="2170" y="522"/>
                </a:cubicBezTo>
                <a:cubicBezTo>
                  <a:pt x="2172" y="528"/>
                  <a:pt x="2174" y="535"/>
                  <a:pt x="2176" y="541"/>
                </a:cubicBezTo>
                <a:cubicBezTo>
                  <a:pt x="2176" y="544"/>
                  <a:pt x="2177" y="547"/>
                  <a:pt x="2179" y="549"/>
                </a:cubicBezTo>
                <a:cubicBezTo>
                  <a:pt x="2180" y="551"/>
                  <a:pt x="2180" y="552"/>
                  <a:pt x="2178" y="553"/>
                </a:cubicBezTo>
                <a:cubicBezTo>
                  <a:pt x="2173" y="557"/>
                  <a:pt x="2169" y="560"/>
                  <a:pt x="2163" y="562"/>
                </a:cubicBezTo>
                <a:cubicBezTo>
                  <a:pt x="2162" y="563"/>
                  <a:pt x="2161" y="563"/>
                  <a:pt x="2161" y="565"/>
                </a:cubicBezTo>
                <a:cubicBezTo>
                  <a:pt x="2162" y="567"/>
                  <a:pt x="2163" y="566"/>
                  <a:pt x="2165" y="566"/>
                </a:cubicBezTo>
                <a:cubicBezTo>
                  <a:pt x="2170" y="565"/>
                  <a:pt x="2166" y="568"/>
                  <a:pt x="2167" y="570"/>
                </a:cubicBezTo>
                <a:cubicBezTo>
                  <a:pt x="2168" y="569"/>
                  <a:pt x="2169" y="568"/>
                  <a:pt x="2169" y="566"/>
                </a:cubicBezTo>
                <a:cubicBezTo>
                  <a:pt x="2169" y="563"/>
                  <a:pt x="2171" y="562"/>
                  <a:pt x="2173" y="561"/>
                </a:cubicBezTo>
                <a:cubicBezTo>
                  <a:pt x="2176" y="559"/>
                  <a:pt x="2178" y="557"/>
                  <a:pt x="2180" y="556"/>
                </a:cubicBezTo>
                <a:cubicBezTo>
                  <a:pt x="2182" y="555"/>
                  <a:pt x="2182" y="555"/>
                  <a:pt x="2183" y="556"/>
                </a:cubicBezTo>
                <a:cubicBezTo>
                  <a:pt x="2188" y="565"/>
                  <a:pt x="2193" y="573"/>
                  <a:pt x="2198" y="581"/>
                </a:cubicBezTo>
                <a:cubicBezTo>
                  <a:pt x="2200" y="583"/>
                  <a:pt x="2196" y="586"/>
                  <a:pt x="2200" y="587"/>
                </a:cubicBezTo>
                <a:cubicBezTo>
                  <a:pt x="2202" y="588"/>
                  <a:pt x="2204" y="588"/>
                  <a:pt x="2205" y="591"/>
                </a:cubicBezTo>
                <a:cubicBezTo>
                  <a:pt x="2209" y="596"/>
                  <a:pt x="2212" y="602"/>
                  <a:pt x="2215" y="608"/>
                </a:cubicBezTo>
                <a:cubicBezTo>
                  <a:pt x="2217" y="613"/>
                  <a:pt x="2220" y="617"/>
                  <a:pt x="2223" y="621"/>
                </a:cubicBezTo>
                <a:cubicBezTo>
                  <a:pt x="2229" y="626"/>
                  <a:pt x="2234" y="633"/>
                  <a:pt x="2239" y="640"/>
                </a:cubicBezTo>
                <a:cubicBezTo>
                  <a:pt x="2244" y="646"/>
                  <a:pt x="2251" y="650"/>
                  <a:pt x="2256" y="655"/>
                </a:cubicBezTo>
                <a:cubicBezTo>
                  <a:pt x="2256" y="655"/>
                  <a:pt x="2257" y="655"/>
                  <a:pt x="2257" y="655"/>
                </a:cubicBezTo>
                <a:cubicBezTo>
                  <a:pt x="2263" y="655"/>
                  <a:pt x="2266" y="659"/>
                  <a:pt x="2270" y="662"/>
                </a:cubicBezTo>
                <a:cubicBezTo>
                  <a:pt x="2289" y="677"/>
                  <a:pt x="2307" y="692"/>
                  <a:pt x="2322" y="711"/>
                </a:cubicBezTo>
                <a:cubicBezTo>
                  <a:pt x="2325" y="715"/>
                  <a:pt x="2329" y="718"/>
                  <a:pt x="2332" y="723"/>
                </a:cubicBezTo>
                <a:cubicBezTo>
                  <a:pt x="2337" y="730"/>
                  <a:pt x="2338" y="738"/>
                  <a:pt x="2340" y="746"/>
                </a:cubicBezTo>
                <a:cubicBezTo>
                  <a:pt x="2341" y="753"/>
                  <a:pt x="2344" y="759"/>
                  <a:pt x="2346" y="766"/>
                </a:cubicBezTo>
                <a:cubicBezTo>
                  <a:pt x="2347" y="766"/>
                  <a:pt x="2347" y="767"/>
                  <a:pt x="2347" y="768"/>
                </a:cubicBezTo>
                <a:cubicBezTo>
                  <a:pt x="2345" y="768"/>
                  <a:pt x="2345" y="767"/>
                  <a:pt x="2344" y="766"/>
                </a:cubicBezTo>
                <a:cubicBezTo>
                  <a:pt x="2343" y="765"/>
                  <a:pt x="2342" y="764"/>
                  <a:pt x="2340" y="765"/>
                </a:cubicBezTo>
                <a:cubicBezTo>
                  <a:pt x="2338" y="766"/>
                  <a:pt x="2337" y="767"/>
                  <a:pt x="2338" y="769"/>
                </a:cubicBezTo>
                <a:cubicBezTo>
                  <a:pt x="2342" y="776"/>
                  <a:pt x="2343" y="785"/>
                  <a:pt x="2350" y="790"/>
                </a:cubicBezTo>
                <a:cubicBezTo>
                  <a:pt x="2351" y="791"/>
                  <a:pt x="2351" y="793"/>
                  <a:pt x="2351" y="794"/>
                </a:cubicBezTo>
                <a:cubicBezTo>
                  <a:pt x="2349" y="806"/>
                  <a:pt x="2350" y="818"/>
                  <a:pt x="2353" y="830"/>
                </a:cubicBezTo>
                <a:cubicBezTo>
                  <a:pt x="2355" y="838"/>
                  <a:pt x="2356" y="858"/>
                  <a:pt x="2354" y="867"/>
                </a:cubicBezTo>
                <a:cubicBezTo>
                  <a:pt x="2354" y="865"/>
                  <a:pt x="2353" y="864"/>
                  <a:pt x="2353" y="863"/>
                </a:cubicBezTo>
                <a:cubicBezTo>
                  <a:pt x="2352" y="862"/>
                  <a:pt x="2351" y="861"/>
                  <a:pt x="2350" y="861"/>
                </a:cubicBezTo>
                <a:cubicBezTo>
                  <a:pt x="2349" y="862"/>
                  <a:pt x="2349" y="862"/>
                  <a:pt x="2348" y="863"/>
                </a:cubicBezTo>
                <a:cubicBezTo>
                  <a:pt x="2347" y="869"/>
                  <a:pt x="2346" y="875"/>
                  <a:pt x="2348" y="882"/>
                </a:cubicBezTo>
                <a:cubicBezTo>
                  <a:pt x="2350" y="887"/>
                  <a:pt x="2350" y="893"/>
                  <a:pt x="2353" y="898"/>
                </a:cubicBezTo>
                <a:cubicBezTo>
                  <a:pt x="2354" y="899"/>
                  <a:pt x="2353" y="901"/>
                  <a:pt x="2353" y="903"/>
                </a:cubicBezTo>
                <a:cubicBezTo>
                  <a:pt x="2352" y="910"/>
                  <a:pt x="2353" y="918"/>
                  <a:pt x="2352" y="926"/>
                </a:cubicBezTo>
                <a:cubicBezTo>
                  <a:pt x="2351" y="932"/>
                  <a:pt x="2351" y="937"/>
                  <a:pt x="2350" y="943"/>
                </a:cubicBezTo>
                <a:cubicBezTo>
                  <a:pt x="2348" y="957"/>
                  <a:pt x="2351" y="970"/>
                  <a:pt x="2354" y="984"/>
                </a:cubicBezTo>
                <a:cubicBezTo>
                  <a:pt x="2356" y="990"/>
                  <a:pt x="2356" y="996"/>
                  <a:pt x="2355" y="1002"/>
                </a:cubicBezTo>
                <a:cubicBezTo>
                  <a:pt x="2353" y="1011"/>
                  <a:pt x="2353" y="1020"/>
                  <a:pt x="2352" y="1029"/>
                </a:cubicBezTo>
                <a:cubicBezTo>
                  <a:pt x="2351" y="1040"/>
                  <a:pt x="2350" y="1051"/>
                  <a:pt x="2350" y="1063"/>
                </a:cubicBezTo>
                <a:cubicBezTo>
                  <a:pt x="2349" y="1064"/>
                  <a:pt x="2348" y="1066"/>
                  <a:pt x="2347" y="1067"/>
                </a:cubicBezTo>
                <a:cubicBezTo>
                  <a:pt x="2347" y="1064"/>
                  <a:pt x="2346" y="1062"/>
                  <a:pt x="2346" y="1059"/>
                </a:cubicBezTo>
                <a:cubicBezTo>
                  <a:pt x="2346" y="1042"/>
                  <a:pt x="2343" y="1026"/>
                  <a:pt x="2341" y="1010"/>
                </a:cubicBezTo>
                <a:cubicBezTo>
                  <a:pt x="2340" y="1004"/>
                  <a:pt x="2339" y="999"/>
                  <a:pt x="2340" y="994"/>
                </a:cubicBezTo>
                <a:cubicBezTo>
                  <a:pt x="2340" y="987"/>
                  <a:pt x="2342" y="981"/>
                  <a:pt x="2345" y="976"/>
                </a:cubicBezTo>
                <a:cubicBezTo>
                  <a:pt x="2349" y="969"/>
                  <a:pt x="2350" y="962"/>
                  <a:pt x="2348" y="955"/>
                </a:cubicBezTo>
                <a:cubicBezTo>
                  <a:pt x="2347" y="951"/>
                  <a:pt x="2347" y="947"/>
                  <a:pt x="2347" y="943"/>
                </a:cubicBezTo>
                <a:cubicBezTo>
                  <a:pt x="2347" y="942"/>
                  <a:pt x="2347" y="942"/>
                  <a:pt x="2347" y="941"/>
                </a:cubicBezTo>
                <a:cubicBezTo>
                  <a:pt x="2346" y="939"/>
                  <a:pt x="2344" y="936"/>
                  <a:pt x="2347" y="934"/>
                </a:cubicBezTo>
                <a:cubicBezTo>
                  <a:pt x="2347" y="933"/>
                  <a:pt x="2347" y="932"/>
                  <a:pt x="2346" y="932"/>
                </a:cubicBezTo>
                <a:cubicBezTo>
                  <a:pt x="2346" y="931"/>
                  <a:pt x="2345" y="931"/>
                  <a:pt x="2344" y="931"/>
                </a:cubicBezTo>
                <a:cubicBezTo>
                  <a:pt x="2339" y="933"/>
                  <a:pt x="2337" y="936"/>
                  <a:pt x="2335" y="941"/>
                </a:cubicBezTo>
                <a:cubicBezTo>
                  <a:pt x="2334" y="940"/>
                  <a:pt x="2334" y="938"/>
                  <a:pt x="2334" y="937"/>
                </a:cubicBezTo>
                <a:cubicBezTo>
                  <a:pt x="2334" y="920"/>
                  <a:pt x="2333" y="903"/>
                  <a:pt x="2335" y="886"/>
                </a:cubicBezTo>
                <a:cubicBezTo>
                  <a:pt x="2335" y="884"/>
                  <a:pt x="2335" y="883"/>
                  <a:pt x="2336" y="882"/>
                </a:cubicBezTo>
                <a:cubicBezTo>
                  <a:pt x="2337" y="875"/>
                  <a:pt x="2337" y="869"/>
                  <a:pt x="2336" y="862"/>
                </a:cubicBezTo>
                <a:cubicBezTo>
                  <a:pt x="2334" y="849"/>
                  <a:pt x="2334" y="837"/>
                  <a:pt x="2334" y="825"/>
                </a:cubicBezTo>
                <a:cubicBezTo>
                  <a:pt x="2334" y="809"/>
                  <a:pt x="2328" y="794"/>
                  <a:pt x="2320" y="781"/>
                </a:cubicBezTo>
                <a:cubicBezTo>
                  <a:pt x="2318" y="779"/>
                  <a:pt x="2318" y="778"/>
                  <a:pt x="2320" y="776"/>
                </a:cubicBezTo>
                <a:cubicBezTo>
                  <a:pt x="2321" y="773"/>
                  <a:pt x="2322" y="770"/>
                  <a:pt x="2323" y="767"/>
                </a:cubicBezTo>
                <a:cubicBezTo>
                  <a:pt x="2325" y="763"/>
                  <a:pt x="2327" y="758"/>
                  <a:pt x="2332" y="755"/>
                </a:cubicBezTo>
                <a:cubicBezTo>
                  <a:pt x="2333" y="754"/>
                  <a:pt x="2333" y="752"/>
                  <a:pt x="2333" y="751"/>
                </a:cubicBezTo>
                <a:cubicBezTo>
                  <a:pt x="2329" y="743"/>
                  <a:pt x="2328" y="735"/>
                  <a:pt x="2324" y="727"/>
                </a:cubicBezTo>
                <a:cubicBezTo>
                  <a:pt x="2322" y="725"/>
                  <a:pt x="2321" y="722"/>
                  <a:pt x="2317" y="723"/>
                </a:cubicBezTo>
                <a:cubicBezTo>
                  <a:pt x="2315" y="723"/>
                  <a:pt x="2315" y="721"/>
                  <a:pt x="2315" y="721"/>
                </a:cubicBezTo>
                <a:cubicBezTo>
                  <a:pt x="2314" y="720"/>
                  <a:pt x="2313" y="719"/>
                  <a:pt x="2311" y="720"/>
                </a:cubicBezTo>
                <a:cubicBezTo>
                  <a:pt x="2309" y="720"/>
                  <a:pt x="2308" y="721"/>
                  <a:pt x="2309" y="723"/>
                </a:cubicBezTo>
                <a:cubicBezTo>
                  <a:pt x="2309" y="725"/>
                  <a:pt x="2309" y="726"/>
                  <a:pt x="2307" y="728"/>
                </a:cubicBezTo>
                <a:cubicBezTo>
                  <a:pt x="2305" y="730"/>
                  <a:pt x="2305" y="733"/>
                  <a:pt x="2306" y="736"/>
                </a:cubicBezTo>
                <a:cubicBezTo>
                  <a:pt x="2307" y="738"/>
                  <a:pt x="2308" y="741"/>
                  <a:pt x="2309" y="743"/>
                </a:cubicBezTo>
                <a:cubicBezTo>
                  <a:pt x="2313" y="752"/>
                  <a:pt x="2313" y="760"/>
                  <a:pt x="2310" y="769"/>
                </a:cubicBezTo>
                <a:cubicBezTo>
                  <a:pt x="2303" y="763"/>
                  <a:pt x="2297" y="757"/>
                  <a:pt x="2294" y="748"/>
                </a:cubicBezTo>
                <a:cubicBezTo>
                  <a:pt x="2293" y="744"/>
                  <a:pt x="2292" y="741"/>
                  <a:pt x="2291" y="737"/>
                </a:cubicBezTo>
                <a:cubicBezTo>
                  <a:pt x="2289" y="730"/>
                  <a:pt x="2284" y="724"/>
                  <a:pt x="2279" y="719"/>
                </a:cubicBezTo>
                <a:cubicBezTo>
                  <a:pt x="2274" y="714"/>
                  <a:pt x="2269" y="709"/>
                  <a:pt x="2264" y="705"/>
                </a:cubicBezTo>
                <a:cubicBezTo>
                  <a:pt x="2263" y="703"/>
                  <a:pt x="2262" y="702"/>
                  <a:pt x="2263" y="700"/>
                </a:cubicBezTo>
                <a:cubicBezTo>
                  <a:pt x="2267" y="692"/>
                  <a:pt x="2268" y="684"/>
                  <a:pt x="2267" y="674"/>
                </a:cubicBezTo>
                <a:cubicBezTo>
                  <a:pt x="2267" y="674"/>
                  <a:pt x="2267" y="673"/>
                  <a:pt x="2267" y="673"/>
                </a:cubicBezTo>
                <a:cubicBezTo>
                  <a:pt x="2269" y="671"/>
                  <a:pt x="2271" y="669"/>
                  <a:pt x="2269" y="667"/>
                </a:cubicBezTo>
                <a:cubicBezTo>
                  <a:pt x="2268" y="663"/>
                  <a:pt x="2266" y="661"/>
                  <a:pt x="2263" y="659"/>
                </a:cubicBezTo>
                <a:cubicBezTo>
                  <a:pt x="2259" y="656"/>
                  <a:pt x="2256" y="657"/>
                  <a:pt x="2253" y="657"/>
                </a:cubicBezTo>
                <a:cubicBezTo>
                  <a:pt x="2252" y="657"/>
                  <a:pt x="2251" y="657"/>
                  <a:pt x="2250" y="657"/>
                </a:cubicBezTo>
                <a:cubicBezTo>
                  <a:pt x="2249" y="655"/>
                  <a:pt x="2247" y="656"/>
                  <a:pt x="2246" y="657"/>
                </a:cubicBezTo>
                <a:cubicBezTo>
                  <a:pt x="2245" y="658"/>
                  <a:pt x="2245" y="660"/>
                  <a:pt x="2246" y="661"/>
                </a:cubicBezTo>
                <a:cubicBezTo>
                  <a:pt x="2252" y="672"/>
                  <a:pt x="2251" y="684"/>
                  <a:pt x="2253" y="695"/>
                </a:cubicBezTo>
                <a:cubicBezTo>
                  <a:pt x="2253" y="695"/>
                  <a:pt x="2253" y="696"/>
                  <a:pt x="2253" y="696"/>
                </a:cubicBezTo>
                <a:cubicBezTo>
                  <a:pt x="2253" y="696"/>
                  <a:pt x="2253" y="696"/>
                  <a:pt x="2253" y="696"/>
                </a:cubicBezTo>
                <a:cubicBezTo>
                  <a:pt x="2244" y="690"/>
                  <a:pt x="2235" y="686"/>
                  <a:pt x="2227" y="679"/>
                </a:cubicBezTo>
                <a:cubicBezTo>
                  <a:pt x="2223" y="674"/>
                  <a:pt x="2218" y="670"/>
                  <a:pt x="2214" y="666"/>
                </a:cubicBezTo>
                <a:cubicBezTo>
                  <a:pt x="2209" y="662"/>
                  <a:pt x="2205" y="657"/>
                  <a:pt x="2201" y="651"/>
                </a:cubicBezTo>
                <a:cubicBezTo>
                  <a:pt x="2198" y="645"/>
                  <a:pt x="2193" y="641"/>
                  <a:pt x="2188" y="636"/>
                </a:cubicBezTo>
                <a:cubicBezTo>
                  <a:pt x="2177" y="628"/>
                  <a:pt x="2171" y="616"/>
                  <a:pt x="2164" y="605"/>
                </a:cubicBezTo>
                <a:cubicBezTo>
                  <a:pt x="2163" y="604"/>
                  <a:pt x="2163" y="602"/>
                  <a:pt x="2163" y="601"/>
                </a:cubicBezTo>
                <a:cubicBezTo>
                  <a:pt x="2164" y="593"/>
                  <a:pt x="2163" y="585"/>
                  <a:pt x="2161" y="578"/>
                </a:cubicBezTo>
                <a:cubicBezTo>
                  <a:pt x="2161" y="575"/>
                  <a:pt x="2160" y="573"/>
                  <a:pt x="2157" y="572"/>
                </a:cubicBezTo>
                <a:cubicBezTo>
                  <a:pt x="2154" y="572"/>
                  <a:pt x="2151" y="571"/>
                  <a:pt x="2149" y="573"/>
                </a:cubicBezTo>
                <a:cubicBezTo>
                  <a:pt x="2146" y="574"/>
                  <a:pt x="2147" y="577"/>
                  <a:pt x="2147" y="579"/>
                </a:cubicBezTo>
                <a:cubicBezTo>
                  <a:pt x="2148" y="585"/>
                  <a:pt x="2146" y="591"/>
                  <a:pt x="2145" y="597"/>
                </a:cubicBezTo>
                <a:cubicBezTo>
                  <a:pt x="2143" y="601"/>
                  <a:pt x="2143" y="606"/>
                  <a:pt x="2143" y="610"/>
                </a:cubicBezTo>
                <a:cubicBezTo>
                  <a:pt x="2143" y="612"/>
                  <a:pt x="2144" y="614"/>
                  <a:pt x="2146" y="615"/>
                </a:cubicBezTo>
                <a:cubicBezTo>
                  <a:pt x="2148" y="615"/>
                  <a:pt x="2149" y="616"/>
                  <a:pt x="2149" y="617"/>
                </a:cubicBezTo>
                <a:cubicBezTo>
                  <a:pt x="2150" y="624"/>
                  <a:pt x="2154" y="630"/>
                  <a:pt x="2158" y="635"/>
                </a:cubicBezTo>
                <a:cubicBezTo>
                  <a:pt x="2162" y="639"/>
                  <a:pt x="2165" y="644"/>
                  <a:pt x="2167" y="649"/>
                </a:cubicBezTo>
                <a:cubicBezTo>
                  <a:pt x="2170" y="656"/>
                  <a:pt x="2176" y="661"/>
                  <a:pt x="2180" y="667"/>
                </a:cubicBezTo>
                <a:cubicBezTo>
                  <a:pt x="2183" y="673"/>
                  <a:pt x="2184" y="679"/>
                  <a:pt x="2184" y="686"/>
                </a:cubicBezTo>
                <a:cubicBezTo>
                  <a:pt x="2181" y="683"/>
                  <a:pt x="2178" y="680"/>
                  <a:pt x="2175" y="676"/>
                </a:cubicBezTo>
                <a:cubicBezTo>
                  <a:pt x="2172" y="671"/>
                  <a:pt x="2167" y="668"/>
                  <a:pt x="2163" y="664"/>
                </a:cubicBezTo>
                <a:cubicBezTo>
                  <a:pt x="2162" y="662"/>
                  <a:pt x="2161" y="663"/>
                  <a:pt x="2160" y="664"/>
                </a:cubicBezTo>
                <a:cubicBezTo>
                  <a:pt x="2158" y="665"/>
                  <a:pt x="2158" y="668"/>
                  <a:pt x="2159" y="669"/>
                </a:cubicBezTo>
                <a:cubicBezTo>
                  <a:pt x="2164" y="673"/>
                  <a:pt x="2167" y="679"/>
                  <a:pt x="2172" y="684"/>
                </a:cubicBezTo>
                <a:cubicBezTo>
                  <a:pt x="2175" y="687"/>
                  <a:pt x="2179" y="691"/>
                  <a:pt x="2182" y="696"/>
                </a:cubicBezTo>
                <a:cubicBezTo>
                  <a:pt x="2183" y="697"/>
                  <a:pt x="2183" y="698"/>
                  <a:pt x="2183" y="699"/>
                </a:cubicBezTo>
                <a:cubicBezTo>
                  <a:pt x="2183" y="720"/>
                  <a:pt x="2186" y="740"/>
                  <a:pt x="2189" y="760"/>
                </a:cubicBezTo>
                <a:cubicBezTo>
                  <a:pt x="2190" y="765"/>
                  <a:pt x="2190" y="770"/>
                  <a:pt x="2188" y="775"/>
                </a:cubicBezTo>
                <a:cubicBezTo>
                  <a:pt x="2184" y="784"/>
                  <a:pt x="2181" y="793"/>
                  <a:pt x="2176" y="802"/>
                </a:cubicBezTo>
                <a:cubicBezTo>
                  <a:pt x="2175" y="805"/>
                  <a:pt x="2173" y="807"/>
                  <a:pt x="2171" y="810"/>
                </a:cubicBezTo>
                <a:cubicBezTo>
                  <a:pt x="2168" y="805"/>
                  <a:pt x="2169" y="801"/>
                  <a:pt x="2169" y="796"/>
                </a:cubicBezTo>
                <a:cubicBezTo>
                  <a:pt x="2169" y="794"/>
                  <a:pt x="2168" y="792"/>
                  <a:pt x="2167" y="792"/>
                </a:cubicBezTo>
                <a:cubicBezTo>
                  <a:pt x="2165" y="791"/>
                  <a:pt x="2163" y="792"/>
                  <a:pt x="2162" y="793"/>
                </a:cubicBezTo>
                <a:cubicBezTo>
                  <a:pt x="2160" y="794"/>
                  <a:pt x="2161" y="795"/>
                  <a:pt x="2160" y="797"/>
                </a:cubicBezTo>
                <a:cubicBezTo>
                  <a:pt x="2160" y="798"/>
                  <a:pt x="2161" y="799"/>
                  <a:pt x="2158" y="799"/>
                </a:cubicBezTo>
                <a:cubicBezTo>
                  <a:pt x="2156" y="798"/>
                  <a:pt x="2155" y="801"/>
                  <a:pt x="2155" y="803"/>
                </a:cubicBezTo>
                <a:cubicBezTo>
                  <a:pt x="2153" y="807"/>
                  <a:pt x="2155" y="812"/>
                  <a:pt x="2155" y="816"/>
                </a:cubicBezTo>
                <a:cubicBezTo>
                  <a:pt x="2155" y="821"/>
                  <a:pt x="2156" y="826"/>
                  <a:pt x="2158" y="830"/>
                </a:cubicBezTo>
                <a:cubicBezTo>
                  <a:pt x="2161" y="836"/>
                  <a:pt x="2159" y="842"/>
                  <a:pt x="2158" y="848"/>
                </a:cubicBezTo>
                <a:cubicBezTo>
                  <a:pt x="2158" y="853"/>
                  <a:pt x="2157" y="857"/>
                  <a:pt x="2157" y="862"/>
                </a:cubicBezTo>
                <a:cubicBezTo>
                  <a:pt x="2157" y="876"/>
                  <a:pt x="2157" y="890"/>
                  <a:pt x="2158" y="904"/>
                </a:cubicBezTo>
                <a:cubicBezTo>
                  <a:pt x="2159" y="910"/>
                  <a:pt x="2158" y="916"/>
                  <a:pt x="2157" y="922"/>
                </a:cubicBezTo>
                <a:cubicBezTo>
                  <a:pt x="2154" y="919"/>
                  <a:pt x="2149" y="919"/>
                  <a:pt x="2146" y="921"/>
                </a:cubicBezTo>
                <a:cubicBezTo>
                  <a:pt x="2142" y="924"/>
                  <a:pt x="2143" y="927"/>
                  <a:pt x="2144" y="931"/>
                </a:cubicBezTo>
                <a:cubicBezTo>
                  <a:pt x="2145" y="937"/>
                  <a:pt x="2149" y="941"/>
                  <a:pt x="2152" y="947"/>
                </a:cubicBezTo>
                <a:cubicBezTo>
                  <a:pt x="2154" y="949"/>
                  <a:pt x="2154" y="952"/>
                  <a:pt x="2154" y="955"/>
                </a:cubicBezTo>
                <a:cubicBezTo>
                  <a:pt x="2153" y="969"/>
                  <a:pt x="2150" y="983"/>
                  <a:pt x="2149" y="997"/>
                </a:cubicBezTo>
                <a:cubicBezTo>
                  <a:pt x="2149" y="1001"/>
                  <a:pt x="2148" y="1005"/>
                  <a:pt x="2146" y="1010"/>
                </a:cubicBezTo>
                <a:cubicBezTo>
                  <a:pt x="2142" y="1021"/>
                  <a:pt x="2140" y="1032"/>
                  <a:pt x="2137" y="1044"/>
                </a:cubicBezTo>
                <a:cubicBezTo>
                  <a:pt x="2136" y="1052"/>
                  <a:pt x="2133" y="1060"/>
                  <a:pt x="2133" y="1069"/>
                </a:cubicBezTo>
                <a:cubicBezTo>
                  <a:pt x="2129" y="1066"/>
                  <a:pt x="2125" y="1066"/>
                  <a:pt x="2122" y="1069"/>
                </a:cubicBezTo>
                <a:cubicBezTo>
                  <a:pt x="2119" y="1072"/>
                  <a:pt x="2118" y="1075"/>
                  <a:pt x="2116" y="1079"/>
                </a:cubicBezTo>
                <a:cubicBezTo>
                  <a:pt x="2117" y="1071"/>
                  <a:pt x="2118" y="1063"/>
                  <a:pt x="2120" y="1056"/>
                </a:cubicBezTo>
                <a:cubicBezTo>
                  <a:pt x="2123" y="1045"/>
                  <a:pt x="2126" y="1035"/>
                  <a:pt x="2128" y="1025"/>
                </a:cubicBezTo>
                <a:cubicBezTo>
                  <a:pt x="2129" y="1023"/>
                  <a:pt x="2129" y="1022"/>
                  <a:pt x="2130" y="1021"/>
                </a:cubicBezTo>
                <a:cubicBezTo>
                  <a:pt x="2134" y="1016"/>
                  <a:pt x="2137" y="1010"/>
                  <a:pt x="2141" y="1004"/>
                </a:cubicBezTo>
                <a:cubicBezTo>
                  <a:pt x="2145" y="996"/>
                  <a:pt x="2148" y="987"/>
                  <a:pt x="2149" y="977"/>
                </a:cubicBezTo>
                <a:cubicBezTo>
                  <a:pt x="2149" y="976"/>
                  <a:pt x="2149" y="976"/>
                  <a:pt x="2150" y="975"/>
                </a:cubicBezTo>
                <a:cubicBezTo>
                  <a:pt x="2151" y="974"/>
                  <a:pt x="2152" y="973"/>
                  <a:pt x="2151" y="971"/>
                </a:cubicBezTo>
                <a:cubicBezTo>
                  <a:pt x="2149" y="970"/>
                  <a:pt x="2148" y="969"/>
                  <a:pt x="2146" y="971"/>
                </a:cubicBezTo>
                <a:cubicBezTo>
                  <a:pt x="2143" y="972"/>
                  <a:pt x="2141" y="975"/>
                  <a:pt x="2139" y="978"/>
                </a:cubicBezTo>
                <a:cubicBezTo>
                  <a:pt x="2137" y="981"/>
                  <a:pt x="2135" y="984"/>
                  <a:pt x="2134" y="988"/>
                </a:cubicBezTo>
                <a:cubicBezTo>
                  <a:pt x="2134" y="983"/>
                  <a:pt x="2135" y="977"/>
                  <a:pt x="2135" y="972"/>
                </a:cubicBezTo>
                <a:cubicBezTo>
                  <a:pt x="2136" y="970"/>
                  <a:pt x="2136" y="968"/>
                  <a:pt x="2136" y="966"/>
                </a:cubicBezTo>
                <a:cubicBezTo>
                  <a:pt x="2136" y="956"/>
                  <a:pt x="2137" y="946"/>
                  <a:pt x="2137" y="935"/>
                </a:cubicBezTo>
                <a:cubicBezTo>
                  <a:pt x="2138" y="923"/>
                  <a:pt x="2140" y="911"/>
                  <a:pt x="2142" y="898"/>
                </a:cubicBezTo>
                <a:cubicBezTo>
                  <a:pt x="2143" y="888"/>
                  <a:pt x="2144" y="878"/>
                  <a:pt x="2143" y="868"/>
                </a:cubicBezTo>
                <a:cubicBezTo>
                  <a:pt x="2143" y="867"/>
                  <a:pt x="2142" y="865"/>
                  <a:pt x="2144" y="863"/>
                </a:cubicBezTo>
                <a:cubicBezTo>
                  <a:pt x="2145" y="862"/>
                  <a:pt x="2145" y="860"/>
                  <a:pt x="2145" y="859"/>
                </a:cubicBezTo>
                <a:cubicBezTo>
                  <a:pt x="2144" y="856"/>
                  <a:pt x="2144" y="854"/>
                  <a:pt x="2143" y="852"/>
                </a:cubicBezTo>
                <a:cubicBezTo>
                  <a:pt x="2143" y="850"/>
                  <a:pt x="2142" y="847"/>
                  <a:pt x="2144" y="845"/>
                </a:cubicBezTo>
                <a:cubicBezTo>
                  <a:pt x="2144" y="843"/>
                  <a:pt x="2144" y="841"/>
                  <a:pt x="2143" y="839"/>
                </a:cubicBezTo>
                <a:cubicBezTo>
                  <a:pt x="2142" y="837"/>
                  <a:pt x="2143" y="834"/>
                  <a:pt x="2143" y="832"/>
                </a:cubicBezTo>
                <a:cubicBezTo>
                  <a:pt x="2146" y="819"/>
                  <a:pt x="2147" y="806"/>
                  <a:pt x="2149" y="793"/>
                </a:cubicBezTo>
                <a:cubicBezTo>
                  <a:pt x="2150" y="791"/>
                  <a:pt x="2150" y="789"/>
                  <a:pt x="2152" y="788"/>
                </a:cubicBezTo>
                <a:cubicBezTo>
                  <a:pt x="2157" y="780"/>
                  <a:pt x="2162" y="772"/>
                  <a:pt x="2167" y="764"/>
                </a:cubicBezTo>
                <a:cubicBezTo>
                  <a:pt x="2170" y="758"/>
                  <a:pt x="2174" y="753"/>
                  <a:pt x="2178" y="748"/>
                </a:cubicBezTo>
                <a:cubicBezTo>
                  <a:pt x="2184" y="741"/>
                  <a:pt x="2184" y="727"/>
                  <a:pt x="2179" y="720"/>
                </a:cubicBezTo>
                <a:cubicBezTo>
                  <a:pt x="2178" y="718"/>
                  <a:pt x="2176" y="717"/>
                  <a:pt x="2173" y="718"/>
                </a:cubicBezTo>
                <a:cubicBezTo>
                  <a:pt x="2171" y="718"/>
                  <a:pt x="2171" y="720"/>
                  <a:pt x="2170" y="722"/>
                </a:cubicBezTo>
                <a:cubicBezTo>
                  <a:pt x="2168" y="727"/>
                  <a:pt x="2171" y="732"/>
                  <a:pt x="2170" y="736"/>
                </a:cubicBezTo>
                <a:cubicBezTo>
                  <a:pt x="2169" y="740"/>
                  <a:pt x="2168" y="744"/>
                  <a:pt x="2166" y="747"/>
                </a:cubicBezTo>
                <a:cubicBezTo>
                  <a:pt x="2163" y="752"/>
                  <a:pt x="2160" y="757"/>
                  <a:pt x="2156" y="763"/>
                </a:cubicBezTo>
                <a:cubicBezTo>
                  <a:pt x="2156" y="758"/>
                  <a:pt x="2157" y="754"/>
                  <a:pt x="2158" y="750"/>
                </a:cubicBezTo>
                <a:cubicBezTo>
                  <a:pt x="2160" y="740"/>
                  <a:pt x="2159" y="731"/>
                  <a:pt x="2155" y="722"/>
                </a:cubicBezTo>
                <a:cubicBezTo>
                  <a:pt x="2150" y="713"/>
                  <a:pt x="2146" y="704"/>
                  <a:pt x="2143" y="695"/>
                </a:cubicBezTo>
                <a:cubicBezTo>
                  <a:pt x="2139" y="686"/>
                  <a:pt x="2132" y="678"/>
                  <a:pt x="2125" y="671"/>
                </a:cubicBezTo>
                <a:cubicBezTo>
                  <a:pt x="2122" y="668"/>
                  <a:pt x="2122" y="664"/>
                  <a:pt x="2126" y="661"/>
                </a:cubicBezTo>
                <a:cubicBezTo>
                  <a:pt x="2127" y="661"/>
                  <a:pt x="2128" y="660"/>
                  <a:pt x="2128" y="659"/>
                </a:cubicBezTo>
                <a:cubicBezTo>
                  <a:pt x="2137" y="651"/>
                  <a:pt x="2142" y="641"/>
                  <a:pt x="2139" y="628"/>
                </a:cubicBezTo>
                <a:cubicBezTo>
                  <a:pt x="2138" y="623"/>
                  <a:pt x="2135" y="619"/>
                  <a:pt x="2130" y="617"/>
                </a:cubicBezTo>
                <a:cubicBezTo>
                  <a:pt x="2129" y="617"/>
                  <a:pt x="2128" y="616"/>
                  <a:pt x="2127" y="616"/>
                </a:cubicBezTo>
                <a:cubicBezTo>
                  <a:pt x="2125" y="614"/>
                  <a:pt x="2124" y="614"/>
                  <a:pt x="2121" y="615"/>
                </a:cubicBezTo>
                <a:cubicBezTo>
                  <a:pt x="2118" y="616"/>
                  <a:pt x="2115" y="616"/>
                  <a:pt x="2112" y="615"/>
                </a:cubicBezTo>
                <a:cubicBezTo>
                  <a:pt x="2110" y="614"/>
                  <a:pt x="2109" y="614"/>
                  <a:pt x="2108" y="616"/>
                </a:cubicBezTo>
                <a:cubicBezTo>
                  <a:pt x="2108" y="617"/>
                  <a:pt x="2109" y="618"/>
                  <a:pt x="2110" y="619"/>
                </a:cubicBezTo>
                <a:cubicBezTo>
                  <a:pt x="2110" y="619"/>
                  <a:pt x="2111" y="619"/>
                  <a:pt x="2111" y="619"/>
                </a:cubicBezTo>
                <a:cubicBezTo>
                  <a:pt x="2116" y="617"/>
                  <a:pt x="2118" y="622"/>
                  <a:pt x="2121" y="623"/>
                </a:cubicBezTo>
                <a:cubicBezTo>
                  <a:pt x="2121" y="624"/>
                  <a:pt x="2121" y="624"/>
                  <a:pt x="2121" y="625"/>
                </a:cubicBezTo>
                <a:cubicBezTo>
                  <a:pt x="2119" y="636"/>
                  <a:pt x="2116" y="646"/>
                  <a:pt x="2111" y="656"/>
                </a:cubicBezTo>
                <a:cubicBezTo>
                  <a:pt x="2108" y="652"/>
                  <a:pt x="2106" y="647"/>
                  <a:pt x="2106" y="642"/>
                </a:cubicBezTo>
                <a:cubicBezTo>
                  <a:pt x="2106" y="634"/>
                  <a:pt x="2105" y="626"/>
                  <a:pt x="2105" y="619"/>
                </a:cubicBezTo>
                <a:cubicBezTo>
                  <a:pt x="2105" y="613"/>
                  <a:pt x="2102" y="608"/>
                  <a:pt x="2102" y="603"/>
                </a:cubicBezTo>
                <a:cubicBezTo>
                  <a:pt x="2100" y="591"/>
                  <a:pt x="2097" y="580"/>
                  <a:pt x="2097" y="568"/>
                </a:cubicBezTo>
                <a:cubicBezTo>
                  <a:pt x="2096" y="559"/>
                  <a:pt x="2093" y="550"/>
                  <a:pt x="2090" y="542"/>
                </a:cubicBezTo>
                <a:cubicBezTo>
                  <a:pt x="2089" y="537"/>
                  <a:pt x="2088" y="533"/>
                  <a:pt x="2087" y="529"/>
                </a:cubicBezTo>
                <a:cubicBezTo>
                  <a:pt x="2086" y="525"/>
                  <a:pt x="2085" y="521"/>
                  <a:pt x="2083" y="517"/>
                </a:cubicBezTo>
                <a:cubicBezTo>
                  <a:pt x="2079" y="512"/>
                  <a:pt x="2078" y="507"/>
                  <a:pt x="2078" y="501"/>
                </a:cubicBezTo>
                <a:cubicBezTo>
                  <a:pt x="2078" y="496"/>
                  <a:pt x="2076" y="491"/>
                  <a:pt x="2075" y="487"/>
                </a:cubicBezTo>
                <a:cubicBezTo>
                  <a:pt x="2075" y="482"/>
                  <a:pt x="2077" y="479"/>
                  <a:pt x="2078" y="475"/>
                </a:cubicBezTo>
                <a:cubicBezTo>
                  <a:pt x="2082" y="464"/>
                  <a:pt x="2088" y="454"/>
                  <a:pt x="2094" y="444"/>
                </a:cubicBezTo>
                <a:cubicBezTo>
                  <a:pt x="2095" y="442"/>
                  <a:pt x="2096" y="440"/>
                  <a:pt x="2097" y="437"/>
                </a:cubicBezTo>
                <a:cubicBezTo>
                  <a:pt x="2099" y="435"/>
                  <a:pt x="2098" y="433"/>
                  <a:pt x="2096" y="432"/>
                </a:cubicBezTo>
                <a:cubicBezTo>
                  <a:pt x="2094" y="430"/>
                  <a:pt x="2092" y="432"/>
                  <a:pt x="2091" y="433"/>
                </a:cubicBezTo>
                <a:cubicBezTo>
                  <a:pt x="2089" y="435"/>
                  <a:pt x="2088" y="438"/>
                  <a:pt x="2087" y="440"/>
                </a:cubicBezTo>
                <a:cubicBezTo>
                  <a:pt x="2081" y="450"/>
                  <a:pt x="2075" y="459"/>
                  <a:pt x="2072" y="470"/>
                </a:cubicBezTo>
                <a:cubicBezTo>
                  <a:pt x="2071" y="471"/>
                  <a:pt x="2071" y="471"/>
                  <a:pt x="2071" y="472"/>
                </a:cubicBezTo>
                <a:cubicBezTo>
                  <a:pt x="2067" y="469"/>
                  <a:pt x="2065" y="465"/>
                  <a:pt x="2064" y="461"/>
                </a:cubicBezTo>
                <a:cubicBezTo>
                  <a:pt x="2061" y="457"/>
                  <a:pt x="2059" y="453"/>
                  <a:pt x="2055" y="450"/>
                </a:cubicBezTo>
                <a:cubicBezTo>
                  <a:pt x="2053" y="449"/>
                  <a:pt x="2051" y="447"/>
                  <a:pt x="2049" y="449"/>
                </a:cubicBezTo>
                <a:cubicBezTo>
                  <a:pt x="2048" y="451"/>
                  <a:pt x="2048" y="453"/>
                  <a:pt x="2050" y="455"/>
                </a:cubicBezTo>
                <a:cubicBezTo>
                  <a:pt x="2055" y="462"/>
                  <a:pt x="2058" y="470"/>
                  <a:pt x="2063" y="478"/>
                </a:cubicBezTo>
                <a:cubicBezTo>
                  <a:pt x="2067" y="484"/>
                  <a:pt x="2066" y="491"/>
                  <a:pt x="2067" y="498"/>
                </a:cubicBezTo>
                <a:cubicBezTo>
                  <a:pt x="2067" y="499"/>
                  <a:pt x="2067" y="500"/>
                  <a:pt x="2068" y="501"/>
                </a:cubicBezTo>
                <a:cubicBezTo>
                  <a:pt x="2070" y="509"/>
                  <a:pt x="2068" y="517"/>
                  <a:pt x="2065" y="525"/>
                </a:cubicBezTo>
                <a:cubicBezTo>
                  <a:pt x="2062" y="531"/>
                  <a:pt x="2060" y="538"/>
                  <a:pt x="2057" y="545"/>
                </a:cubicBezTo>
                <a:cubicBezTo>
                  <a:pt x="2054" y="553"/>
                  <a:pt x="2051" y="561"/>
                  <a:pt x="2048" y="569"/>
                </a:cubicBezTo>
                <a:cubicBezTo>
                  <a:pt x="2042" y="583"/>
                  <a:pt x="2038" y="598"/>
                  <a:pt x="2032" y="612"/>
                </a:cubicBezTo>
                <a:cubicBezTo>
                  <a:pt x="2029" y="618"/>
                  <a:pt x="2027" y="624"/>
                  <a:pt x="2025" y="631"/>
                </a:cubicBezTo>
                <a:cubicBezTo>
                  <a:pt x="2023" y="639"/>
                  <a:pt x="2023" y="647"/>
                  <a:pt x="2024" y="656"/>
                </a:cubicBezTo>
                <a:cubicBezTo>
                  <a:pt x="2026" y="673"/>
                  <a:pt x="2030" y="690"/>
                  <a:pt x="2033" y="707"/>
                </a:cubicBezTo>
                <a:cubicBezTo>
                  <a:pt x="2033" y="710"/>
                  <a:pt x="2033" y="714"/>
                  <a:pt x="2032" y="718"/>
                </a:cubicBezTo>
                <a:cubicBezTo>
                  <a:pt x="2030" y="725"/>
                  <a:pt x="2028" y="731"/>
                  <a:pt x="2026" y="737"/>
                </a:cubicBezTo>
                <a:cubicBezTo>
                  <a:pt x="2024" y="744"/>
                  <a:pt x="2021" y="750"/>
                  <a:pt x="2016" y="756"/>
                </a:cubicBezTo>
                <a:cubicBezTo>
                  <a:pt x="2016" y="756"/>
                  <a:pt x="2016" y="757"/>
                  <a:pt x="2015" y="757"/>
                </a:cubicBezTo>
                <a:cubicBezTo>
                  <a:pt x="2009" y="761"/>
                  <a:pt x="2003" y="766"/>
                  <a:pt x="1998" y="770"/>
                </a:cubicBezTo>
                <a:cubicBezTo>
                  <a:pt x="1998" y="770"/>
                  <a:pt x="1998" y="771"/>
                  <a:pt x="1997" y="771"/>
                </a:cubicBezTo>
                <a:cubicBezTo>
                  <a:pt x="1997" y="770"/>
                  <a:pt x="1997" y="770"/>
                  <a:pt x="1997" y="770"/>
                </a:cubicBezTo>
                <a:cubicBezTo>
                  <a:pt x="1999" y="765"/>
                  <a:pt x="2000" y="761"/>
                  <a:pt x="2001" y="757"/>
                </a:cubicBezTo>
                <a:cubicBezTo>
                  <a:pt x="2002" y="753"/>
                  <a:pt x="2002" y="750"/>
                  <a:pt x="2001" y="747"/>
                </a:cubicBezTo>
                <a:cubicBezTo>
                  <a:pt x="2000" y="744"/>
                  <a:pt x="2001" y="741"/>
                  <a:pt x="2003" y="738"/>
                </a:cubicBezTo>
                <a:cubicBezTo>
                  <a:pt x="2004" y="736"/>
                  <a:pt x="2005" y="735"/>
                  <a:pt x="2004" y="733"/>
                </a:cubicBezTo>
                <a:cubicBezTo>
                  <a:pt x="2002" y="731"/>
                  <a:pt x="2001" y="732"/>
                  <a:pt x="1999" y="733"/>
                </a:cubicBezTo>
                <a:cubicBezTo>
                  <a:pt x="1995" y="734"/>
                  <a:pt x="1994" y="738"/>
                  <a:pt x="1993" y="741"/>
                </a:cubicBezTo>
                <a:cubicBezTo>
                  <a:pt x="1991" y="749"/>
                  <a:pt x="1988" y="756"/>
                  <a:pt x="1987" y="763"/>
                </a:cubicBezTo>
                <a:cubicBezTo>
                  <a:pt x="1986" y="768"/>
                  <a:pt x="1985" y="773"/>
                  <a:pt x="1984" y="778"/>
                </a:cubicBezTo>
                <a:cubicBezTo>
                  <a:pt x="1984" y="782"/>
                  <a:pt x="1982" y="785"/>
                  <a:pt x="1979" y="787"/>
                </a:cubicBezTo>
                <a:cubicBezTo>
                  <a:pt x="1975" y="790"/>
                  <a:pt x="1972" y="794"/>
                  <a:pt x="1970" y="798"/>
                </a:cubicBezTo>
                <a:cubicBezTo>
                  <a:pt x="1965" y="806"/>
                  <a:pt x="1959" y="813"/>
                  <a:pt x="1955" y="822"/>
                </a:cubicBezTo>
                <a:cubicBezTo>
                  <a:pt x="1953" y="827"/>
                  <a:pt x="1951" y="832"/>
                  <a:pt x="1950" y="837"/>
                </a:cubicBezTo>
                <a:cubicBezTo>
                  <a:pt x="1949" y="841"/>
                  <a:pt x="1947" y="845"/>
                  <a:pt x="1944" y="850"/>
                </a:cubicBezTo>
                <a:cubicBezTo>
                  <a:pt x="1943" y="847"/>
                  <a:pt x="1943" y="845"/>
                  <a:pt x="1942" y="843"/>
                </a:cubicBezTo>
                <a:cubicBezTo>
                  <a:pt x="1940" y="839"/>
                  <a:pt x="1937" y="839"/>
                  <a:pt x="1933" y="841"/>
                </a:cubicBezTo>
                <a:cubicBezTo>
                  <a:pt x="1928" y="844"/>
                  <a:pt x="1927" y="848"/>
                  <a:pt x="1927" y="853"/>
                </a:cubicBezTo>
                <a:cubicBezTo>
                  <a:pt x="1928" y="857"/>
                  <a:pt x="1927" y="861"/>
                  <a:pt x="1926" y="865"/>
                </a:cubicBezTo>
                <a:cubicBezTo>
                  <a:pt x="1924" y="871"/>
                  <a:pt x="1923" y="877"/>
                  <a:pt x="1923" y="883"/>
                </a:cubicBezTo>
                <a:cubicBezTo>
                  <a:pt x="1923" y="886"/>
                  <a:pt x="1922" y="887"/>
                  <a:pt x="1921" y="888"/>
                </a:cubicBezTo>
                <a:cubicBezTo>
                  <a:pt x="1920" y="889"/>
                  <a:pt x="1919" y="889"/>
                  <a:pt x="1919" y="889"/>
                </a:cubicBezTo>
                <a:cubicBezTo>
                  <a:pt x="1918" y="888"/>
                  <a:pt x="1918" y="888"/>
                  <a:pt x="1919" y="887"/>
                </a:cubicBezTo>
                <a:cubicBezTo>
                  <a:pt x="1920" y="884"/>
                  <a:pt x="1918" y="882"/>
                  <a:pt x="1917" y="879"/>
                </a:cubicBezTo>
                <a:cubicBezTo>
                  <a:pt x="1917" y="877"/>
                  <a:pt x="1915" y="878"/>
                  <a:pt x="1914" y="880"/>
                </a:cubicBezTo>
                <a:cubicBezTo>
                  <a:pt x="1912" y="883"/>
                  <a:pt x="1912" y="887"/>
                  <a:pt x="1911" y="890"/>
                </a:cubicBezTo>
                <a:cubicBezTo>
                  <a:pt x="1910" y="893"/>
                  <a:pt x="1908" y="894"/>
                  <a:pt x="1907" y="896"/>
                </a:cubicBezTo>
                <a:cubicBezTo>
                  <a:pt x="1904" y="900"/>
                  <a:pt x="1901" y="902"/>
                  <a:pt x="1897" y="905"/>
                </a:cubicBezTo>
                <a:cubicBezTo>
                  <a:pt x="1896" y="906"/>
                  <a:pt x="1896" y="907"/>
                  <a:pt x="1894" y="906"/>
                </a:cubicBezTo>
                <a:cubicBezTo>
                  <a:pt x="1895" y="904"/>
                  <a:pt x="1897" y="901"/>
                  <a:pt x="1898" y="898"/>
                </a:cubicBezTo>
                <a:cubicBezTo>
                  <a:pt x="1901" y="892"/>
                  <a:pt x="1904" y="887"/>
                  <a:pt x="1907" y="881"/>
                </a:cubicBezTo>
                <a:cubicBezTo>
                  <a:pt x="1907" y="880"/>
                  <a:pt x="1908" y="880"/>
                  <a:pt x="1908" y="879"/>
                </a:cubicBezTo>
                <a:cubicBezTo>
                  <a:pt x="1909" y="877"/>
                  <a:pt x="1911" y="875"/>
                  <a:pt x="1909" y="874"/>
                </a:cubicBezTo>
                <a:cubicBezTo>
                  <a:pt x="1907" y="872"/>
                  <a:pt x="1904" y="872"/>
                  <a:pt x="1901" y="873"/>
                </a:cubicBezTo>
                <a:cubicBezTo>
                  <a:pt x="1891" y="878"/>
                  <a:pt x="1886" y="886"/>
                  <a:pt x="1885" y="897"/>
                </a:cubicBezTo>
                <a:cubicBezTo>
                  <a:pt x="1885" y="899"/>
                  <a:pt x="1884" y="902"/>
                  <a:pt x="1884" y="904"/>
                </a:cubicBezTo>
                <a:cubicBezTo>
                  <a:pt x="1883" y="909"/>
                  <a:pt x="1882" y="912"/>
                  <a:pt x="1877" y="913"/>
                </a:cubicBezTo>
                <a:cubicBezTo>
                  <a:pt x="1872" y="914"/>
                  <a:pt x="1871" y="919"/>
                  <a:pt x="1868" y="922"/>
                </a:cubicBezTo>
                <a:cubicBezTo>
                  <a:pt x="1866" y="923"/>
                  <a:pt x="1864" y="925"/>
                  <a:pt x="1862" y="927"/>
                </a:cubicBezTo>
                <a:cubicBezTo>
                  <a:pt x="1863" y="918"/>
                  <a:pt x="1863" y="910"/>
                  <a:pt x="1867" y="902"/>
                </a:cubicBezTo>
                <a:cubicBezTo>
                  <a:pt x="1869" y="896"/>
                  <a:pt x="1872" y="890"/>
                  <a:pt x="1874" y="883"/>
                </a:cubicBezTo>
                <a:cubicBezTo>
                  <a:pt x="1876" y="876"/>
                  <a:pt x="1881" y="873"/>
                  <a:pt x="1886" y="869"/>
                </a:cubicBezTo>
                <a:cubicBezTo>
                  <a:pt x="1899" y="861"/>
                  <a:pt x="1909" y="851"/>
                  <a:pt x="1917" y="838"/>
                </a:cubicBezTo>
                <a:cubicBezTo>
                  <a:pt x="1918" y="837"/>
                  <a:pt x="1919" y="835"/>
                  <a:pt x="1921" y="834"/>
                </a:cubicBezTo>
                <a:cubicBezTo>
                  <a:pt x="1928" y="827"/>
                  <a:pt x="1930" y="818"/>
                  <a:pt x="1933" y="809"/>
                </a:cubicBezTo>
                <a:cubicBezTo>
                  <a:pt x="1936" y="798"/>
                  <a:pt x="1941" y="788"/>
                  <a:pt x="1948" y="778"/>
                </a:cubicBezTo>
                <a:cubicBezTo>
                  <a:pt x="1954" y="769"/>
                  <a:pt x="1961" y="762"/>
                  <a:pt x="1968" y="755"/>
                </a:cubicBezTo>
                <a:cubicBezTo>
                  <a:pt x="1976" y="747"/>
                  <a:pt x="1983" y="740"/>
                  <a:pt x="1988" y="730"/>
                </a:cubicBezTo>
                <a:cubicBezTo>
                  <a:pt x="1995" y="717"/>
                  <a:pt x="2001" y="703"/>
                  <a:pt x="2002" y="688"/>
                </a:cubicBezTo>
                <a:cubicBezTo>
                  <a:pt x="2002" y="679"/>
                  <a:pt x="2000" y="671"/>
                  <a:pt x="1998" y="662"/>
                </a:cubicBezTo>
                <a:cubicBezTo>
                  <a:pt x="1996" y="646"/>
                  <a:pt x="1994" y="630"/>
                  <a:pt x="1997" y="614"/>
                </a:cubicBezTo>
                <a:cubicBezTo>
                  <a:pt x="1999" y="608"/>
                  <a:pt x="2000" y="603"/>
                  <a:pt x="2001" y="597"/>
                </a:cubicBezTo>
                <a:cubicBezTo>
                  <a:pt x="2002" y="594"/>
                  <a:pt x="2002" y="590"/>
                  <a:pt x="2001" y="587"/>
                </a:cubicBezTo>
                <a:cubicBezTo>
                  <a:pt x="2000" y="582"/>
                  <a:pt x="1999" y="576"/>
                  <a:pt x="2001" y="571"/>
                </a:cubicBezTo>
                <a:cubicBezTo>
                  <a:pt x="2002" y="568"/>
                  <a:pt x="2000" y="567"/>
                  <a:pt x="1998" y="566"/>
                </a:cubicBezTo>
                <a:cubicBezTo>
                  <a:pt x="1995" y="564"/>
                  <a:pt x="1994" y="566"/>
                  <a:pt x="1993" y="568"/>
                </a:cubicBezTo>
                <a:cubicBezTo>
                  <a:pt x="1988" y="577"/>
                  <a:pt x="1982" y="584"/>
                  <a:pt x="1976" y="593"/>
                </a:cubicBezTo>
                <a:cubicBezTo>
                  <a:pt x="1976" y="590"/>
                  <a:pt x="1978" y="587"/>
                  <a:pt x="1977" y="585"/>
                </a:cubicBezTo>
                <a:cubicBezTo>
                  <a:pt x="1977" y="583"/>
                  <a:pt x="1977" y="581"/>
                  <a:pt x="1974" y="580"/>
                </a:cubicBezTo>
                <a:cubicBezTo>
                  <a:pt x="1973" y="580"/>
                  <a:pt x="1973" y="579"/>
                  <a:pt x="1973" y="579"/>
                </a:cubicBezTo>
                <a:cubicBezTo>
                  <a:pt x="1972" y="576"/>
                  <a:pt x="1971" y="576"/>
                  <a:pt x="1969" y="578"/>
                </a:cubicBezTo>
                <a:cubicBezTo>
                  <a:pt x="1964" y="583"/>
                  <a:pt x="1960" y="588"/>
                  <a:pt x="1959" y="596"/>
                </a:cubicBezTo>
                <a:cubicBezTo>
                  <a:pt x="1959" y="598"/>
                  <a:pt x="1958" y="599"/>
                  <a:pt x="1957" y="601"/>
                </a:cubicBezTo>
                <a:cubicBezTo>
                  <a:pt x="1953" y="605"/>
                  <a:pt x="1950" y="610"/>
                  <a:pt x="1949" y="615"/>
                </a:cubicBezTo>
                <a:cubicBezTo>
                  <a:pt x="1948" y="616"/>
                  <a:pt x="1948" y="617"/>
                  <a:pt x="1947" y="618"/>
                </a:cubicBezTo>
                <a:cubicBezTo>
                  <a:pt x="1938" y="623"/>
                  <a:pt x="1931" y="631"/>
                  <a:pt x="1923" y="637"/>
                </a:cubicBezTo>
                <a:cubicBezTo>
                  <a:pt x="1923" y="636"/>
                  <a:pt x="1923" y="636"/>
                  <a:pt x="1923" y="636"/>
                </a:cubicBezTo>
                <a:cubicBezTo>
                  <a:pt x="1923" y="634"/>
                  <a:pt x="1924" y="632"/>
                  <a:pt x="1922" y="630"/>
                </a:cubicBezTo>
                <a:cubicBezTo>
                  <a:pt x="1920" y="629"/>
                  <a:pt x="1918" y="628"/>
                  <a:pt x="1915" y="630"/>
                </a:cubicBezTo>
                <a:cubicBezTo>
                  <a:pt x="1911" y="632"/>
                  <a:pt x="1908" y="635"/>
                  <a:pt x="1907" y="639"/>
                </a:cubicBezTo>
                <a:cubicBezTo>
                  <a:pt x="1906" y="641"/>
                  <a:pt x="1905" y="642"/>
                  <a:pt x="1904" y="644"/>
                </a:cubicBezTo>
                <a:cubicBezTo>
                  <a:pt x="1898" y="651"/>
                  <a:pt x="1895" y="659"/>
                  <a:pt x="1895" y="668"/>
                </a:cubicBezTo>
                <a:cubicBezTo>
                  <a:pt x="1895" y="674"/>
                  <a:pt x="1894" y="680"/>
                  <a:pt x="1894" y="686"/>
                </a:cubicBezTo>
                <a:cubicBezTo>
                  <a:pt x="1894" y="688"/>
                  <a:pt x="1893" y="690"/>
                  <a:pt x="1891" y="692"/>
                </a:cubicBezTo>
                <a:cubicBezTo>
                  <a:pt x="1887" y="698"/>
                  <a:pt x="1883" y="705"/>
                  <a:pt x="1879" y="711"/>
                </a:cubicBezTo>
                <a:cubicBezTo>
                  <a:pt x="1877" y="709"/>
                  <a:pt x="1877" y="706"/>
                  <a:pt x="1877" y="704"/>
                </a:cubicBezTo>
                <a:cubicBezTo>
                  <a:pt x="1877" y="702"/>
                  <a:pt x="1876" y="700"/>
                  <a:pt x="1874" y="698"/>
                </a:cubicBezTo>
                <a:cubicBezTo>
                  <a:pt x="1873" y="697"/>
                  <a:pt x="1871" y="698"/>
                  <a:pt x="1871" y="699"/>
                </a:cubicBezTo>
                <a:cubicBezTo>
                  <a:pt x="1870" y="701"/>
                  <a:pt x="1868" y="701"/>
                  <a:pt x="1866" y="703"/>
                </a:cubicBezTo>
                <a:cubicBezTo>
                  <a:pt x="1865" y="710"/>
                  <a:pt x="1865" y="718"/>
                  <a:pt x="1863" y="725"/>
                </a:cubicBezTo>
                <a:cubicBezTo>
                  <a:pt x="1863" y="729"/>
                  <a:pt x="1863" y="733"/>
                  <a:pt x="1864" y="736"/>
                </a:cubicBezTo>
                <a:cubicBezTo>
                  <a:pt x="1865" y="739"/>
                  <a:pt x="1864" y="742"/>
                  <a:pt x="1863" y="744"/>
                </a:cubicBezTo>
                <a:cubicBezTo>
                  <a:pt x="1856" y="755"/>
                  <a:pt x="1853" y="768"/>
                  <a:pt x="1847" y="779"/>
                </a:cubicBezTo>
                <a:cubicBezTo>
                  <a:pt x="1843" y="785"/>
                  <a:pt x="1840" y="790"/>
                  <a:pt x="1836" y="795"/>
                </a:cubicBezTo>
                <a:cubicBezTo>
                  <a:pt x="1833" y="800"/>
                  <a:pt x="1828" y="804"/>
                  <a:pt x="1822" y="806"/>
                </a:cubicBezTo>
                <a:cubicBezTo>
                  <a:pt x="1823" y="801"/>
                  <a:pt x="1823" y="797"/>
                  <a:pt x="1824" y="793"/>
                </a:cubicBezTo>
                <a:cubicBezTo>
                  <a:pt x="1824" y="792"/>
                  <a:pt x="1825" y="791"/>
                  <a:pt x="1826" y="791"/>
                </a:cubicBezTo>
                <a:cubicBezTo>
                  <a:pt x="1827" y="791"/>
                  <a:pt x="1827" y="790"/>
                  <a:pt x="1827" y="790"/>
                </a:cubicBezTo>
                <a:cubicBezTo>
                  <a:pt x="1823" y="787"/>
                  <a:pt x="1827" y="784"/>
                  <a:pt x="1827" y="781"/>
                </a:cubicBezTo>
                <a:cubicBezTo>
                  <a:pt x="1827" y="779"/>
                  <a:pt x="1828" y="777"/>
                  <a:pt x="1826" y="775"/>
                </a:cubicBezTo>
                <a:cubicBezTo>
                  <a:pt x="1824" y="774"/>
                  <a:pt x="1822" y="773"/>
                  <a:pt x="1820" y="775"/>
                </a:cubicBezTo>
                <a:cubicBezTo>
                  <a:pt x="1820" y="776"/>
                  <a:pt x="1819" y="777"/>
                  <a:pt x="1818" y="776"/>
                </a:cubicBezTo>
                <a:cubicBezTo>
                  <a:pt x="1817" y="775"/>
                  <a:pt x="1819" y="775"/>
                  <a:pt x="1819" y="774"/>
                </a:cubicBezTo>
                <a:cubicBezTo>
                  <a:pt x="1823" y="770"/>
                  <a:pt x="1827" y="766"/>
                  <a:pt x="1831" y="761"/>
                </a:cubicBezTo>
                <a:cubicBezTo>
                  <a:pt x="1833" y="759"/>
                  <a:pt x="1836" y="756"/>
                  <a:pt x="1837" y="753"/>
                </a:cubicBezTo>
                <a:cubicBezTo>
                  <a:pt x="1839" y="749"/>
                  <a:pt x="1842" y="748"/>
                  <a:pt x="1844" y="746"/>
                </a:cubicBezTo>
                <a:cubicBezTo>
                  <a:pt x="1848" y="741"/>
                  <a:pt x="1850" y="735"/>
                  <a:pt x="1853" y="730"/>
                </a:cubicBezTo>
                <a:cubicBezTo>
                  <a:pt x="1857" y="723"/>
                  <a:pt x="1860" y="715"/>
                  <a:pt x="1863" y="707"/>
                </a:cubicBezTo>
                <a:cubicBezTo>
                  <a:pt x="1864" y="705"/>
                  <a:pt x="1864" y="704"/>
                  <a:pt x="1866" y="703"/>
                </a:cubicBezTo>
                <a:close/>
                <a:moveTo>
                  <a:pt x="2131" y="179"/>
                </a:moveTo>
                <a:cubicBezTo>
                  <a:pt x="2134" y="176"/>
                  <a:pt x="2137" y="174"/>
                  <a:pt x="2141" y="172"/>
                </a:cubicBezTo>
                <a:cubicBezTo>
                  <a:pt x="2144" y="170"/>
                  <a:pt x="2147" y="168"/>
                  <a:pt x="2150" y="166"/>
                </a:cubicBezTo>
                <a:cubicBezTo>
                  <a:pt x="2150" y="165"/>
                  <a:pt x="2151" y="164"/>
                  <a:pt x="2151" y="163"/>
                </a:cubicBezTo>
                <a:cubicBezTo>
                  <a:pt x="2151" y="162"/>
                  <a:pt x="2150" y="162"/>
                  <a:pt x="2149" y="162"/>
                </a:cubicBezTo>
                <a:cubicBezTo>
                  <a:pt x="2149" y="162"/>
                  <a:pt x="2148" y="162"/>
                  <a:pt x="2148" y="163"/>
                </a:cubicBezTo>
                <a:cubicBezTo>
                  <a:pt x="2143" y="166"/>
                  <a:pt x="2138" y="169"/>
                  <a:pt x="2134" y="172"/>
                </a:cubicBezTo>
                <a:cubicBezTo>
                  <a:pt x="2131" y="173"/>
                  <a:pt x="2130" y="175"/>
                  <a:pt x="2129" y="177"/>
                </a:cubicBezTo>
                <a:cubicBezTo>
                  <a:pt x="2129" y="178"/>
                  <a:pt x="2128" y="179"/>
                  <a:pt x="2129" y="180"/>
                </a:cubicBezTo>
                <a:cubicBezTo>
                  <a:pt x="2130" y="180"/>
                  <a:pt x="2131" y="179"/>
                  <a:pt x="2131" y="179"/>
                </a:cubicBezTo>
                <a:close/>
                <a:moveTo>
                  <a:pt x="2029" y="491"/>
                </a:moveTo>
                <a:cubicBezTo>
                  <a:pt x="2030" y="490"/>
                  <a:pt x="2031" y="489"/>
                  <a:pt x="2030" y="488"/>
                </a:cubicBezTo>
                <a:cubicBezTo>
                  <a:pt x="2029" y="487"/>
                  <a:pt x="2028" y="487"/>
                  <a:pt x="2027" y="488"/>
                </a:cubicBezTo>
                <a:cubicBezTo>
                  <a:pt x="2026" y="489"/>
                  <a:pt x="2025" y="490"/>
                  <a:pt x="2025" y="490"/>
                </a:cubicBezTo>
                <a:cubicBezTo>
                  <a:pt x="2020" y="495"/>
                  <a:pt x="2009" y="496"/>
                  <a:pt x="2003" y="492"/>
                </a:cubicBezTo>
                <a:cubicBezTo>
                  <a:pt x="1999" y="489"/>
                  <a:pt x="1998" y="492"/>
                  <a:pt x="1996" y="493"/>
                </a:cubicBezTo>
                <a:cubicBezTo>
                  <a:pt x="1995" y="494"/>
                  <a:pt x="1995" y="495"/>
                  <a:pt x="1996" y="497"/>
                </a:cubicBezTo>
                <a:cubicBezTo>
                  <a:pt x="1996" y="498"/>
                  <a:pt x="1997" y="498"/>
                  <a:pt x="1999" y="497"/>
                </a:cubicBezTo>
                <a:cubicBezTo>
                  <a:pt x="2001" y="496"/>
                  <a:pt x="2004" y="496"/>
                  <a:pt x="2006" y="497"/>
                </a:cubicBezTo>
                <a:cubicBezTo>
                  <a:pt x="2008" y="499"/>
                  <a:pt x="2011" y="499"/>
                  <a:pt x="2013" y="499"/>
                </a:cubicBezTo>
                <a:cubicBezTo>
                  <a:pt x="2021" y="500"/>
                  <a:pt x="2025" y="495"/>
                  <a:pt x="2029" y="491"/>
                </a:cubicBezTo>
                <a:close/>
                <a:moveTo>
                  <a:pt x="2077" y="396"/>
                </a:moveTo>
                <a:cubicBezTo>
                  <a:pt x="2078" y="396"/>
                  <a:pt x="2080" y="395"/>
                  <a:pt x="2079" y="393"/>
                </a:cubicBezTo>
                <a:cubicBezTo>
                  <a:pt x="2078" y="391"/>
                  <a:pt x="2076" y="393"/>
                  <a:pt x="2075" y="393"/>
                </a:cubicBezTo>
                <a:cubicBezTo>
                  <a:pt x="2071" y="396"/>
                  <a:pt x="2067" y="398"/>
                  <a:pt x="2062" y="400"/>
                </a:cubicBezTo>
                <a:cubicBezTo>
                  <a:pt x="2052" y="403"/>
                  <a:pt x="2041" y="406"/>
                  <a:pt x="2030" y="409"/>
                </a:cubicBezTo>
                <a:cubicBezTo>
                  <a:pt x="2028" y="410"/>
                  <a:pt x="2026" y="410"/>
                  <a:pt x="2026" y="413"/>
                </a:cubicBezTo>
                <a:cubicBezTo>
                  <a:pt x="2033" y="412"/>
                  <a:pt x="2039" y="410"/>
                  <a:pt x="2046" y="408"/>
                </a:cubicBezTo>
                <a:cubicBezTo>
                  <a:pt x="2057" y="406"/>
                  <a:pt x="2068" y="403"/>
                  <a:pt x="2077" y="396"/>
                </a:cubicBezTo>
                <a:close/>
                <a:moveTo>
                  <a:pt x="2036" y="169"/>
                </a:moveTo>
                <a:cubicBezTo>
                  <a:pt x="2037" y="170"/>
                  <a:pt x="2039" y="170"/>
                  <a:pt x="2041" y="170"/>
                </a:cubicBezTo>
                <a:cubicBezTo>
                  <a:pt x="2049" y="169"/>
                  <a:pt x="2057" y="168"/>
                  <a:pt x="2065" y="166"/>
                </a:cubicBezTo>
                <a:cubicBezTo>
                  <a:pt x="2069" y="166"/>
                  <a:pt x="2073" y="164"/>
                  <a:pt x="2077" y="163"/>
                </a:cubicBezTo>
                <a:cubicBezTo>
                  <a:pt x="2078" y="163"/>
                  <a:pt x="2080" y="163"/>
                  <a:pt x="2079" y="161"/>
                </a:cubicBezTo>
                <a:cubicBezTo>
                  <a:pt x="2079" y="160"/>
                  <a:pt x="2078" y="160"/>
                  <a:pt x="2077" y="160"/>
                </a:cubicBezTo>
                <a:cubicBezTo>
                  <a:pt x="2076" y="160"/>
                  <a:pt x="2075" y="160"/>
                  <a:pt x="2074" y="161"/>
                </a:cubicBezTo>
                <a:cubicBezTo>
                  <a:pt x="2063" y="164"/>
                  <a:pt x="2052" y="165"/>
                  <a:pt x="2042" y="166"/>
                </a:cubicBezTo>
                <a:cubicBezTo>
                  <a:pt x="2040" y="166"/>
                  <a:pt x="2039" y="167"/>
                  <a:pt x="2039" y="164"/>
                </a:cubicBezTo>
                <a:cubicBezTo>
                  <a:pt x="2039" y="163"/>
                  <a:pt x="2038" y="162"/>
                  <a:pt x="2036" y="163"/>
                </a:cubicBezTo>
                <a:cubicBezTo>
                  <a:pt x="2035" y="163"/>
                  <a:pt x="2034" y="165"/>
                  <a:pt x="2034" y="166"/>
                </a:cubicBezTo>
                <a:cubicBezTo>
                  <a:pt x="2034" y="167"/>
                  <a:pt x="2035" y="168"/>
                  <a:pt x="2036" y="169"/>
                </a:cubicBezTo>
                <a:close/>
                <a:moveTo>
                  <a:pt x="2106" y="129"/>
                </a:moveTo>
                <a:cubicBezTo>
                  <a:pt x="2111" y="123"/>
                  <a:pt x="2116" y="118"/>
                  <a:pt x="2121" y="112"/>
                </a:cubicBezTo>
                <a:cubicBezTo>
                  <a:pt x="2122" y="111"/>
                  <a:pt x="2122" y="110"/>
                  <a:pt x="2121" y="109"/>
                </a:cubicBezTo>
                <a:cubicBezTo>
                  <a:pt x="2120" y="109"/>
                  <a:pt x="2119" y="109"/>
                  <a:pt x="2118" y="109"/>
                </a:cubicBezTo>
                <a:cubicBezTo>
                  <a:pt x="2113" y="115"/>
                  <a:pt x="2108" y="121"/>
                  <a:pt x="2104" y="128"/>
                </a:cubicBezTo>
                <a:cubicBezTo>
                  <a:pt x="2104" y="129"/>
                  <a:pt x="2104" y="129"/>
                  <a:pt x="2105" y="130"/>
                </a:cubicBezTo>
                <a:cubicBezTo>
                  <a:pt x="2105" y="129"/>
                  <a:pt x="2106" y="129"/>
                  <a:pt x="2106" y="129"/>
                </a:cubicBezTo>
                <a:close/>
                <a:moveTo>
                  <a:pt x="2104" y="285"/>
                </a:moveTo>
                <a:cubicBezTo>
                  <a:pt x="2105" y="285"/>
                  <a:pt x="2107" y="284"/>
                  <a:pt x="2107" y="283"/>
                </a:cubicBezTo>
                <a:cubicBezTo>
                  <a:pt x="2107" y="280"/>
                  <a:pt x="2110" y="280"/>
                  <a:pt x="2112" y="279"/>
                </a:cubicBezTo>
                <a:cubicBezTo>
                  <a:pt x="2117" y="277"/>
                  <a:pt x="2122" y="274"/>
                  <a:pt x="2127" y="273"/>
                </a:cubicBezTo>
                <a:cubicBezTo>
                  <a:pt x="2136" y="270"/>
                  <a:pt x="2145" y="268"/>
                  <a:pt x="2154" y="263"/>
                </a:cubicBezTo>
                <a:cubicBezTo>
                  <a:pt x="2155" y="263"/>
                  <a:pt x="2156" y="262"/>
                  <a:pt x="2155" y="260"/>
                </a:cubicBezTo>
                <a:cubicBezTo>
                  <a:pt x="2154" y="258"/>
                  <a:pt x="2153" y="259"/>
                  <a:pt x="2152" y="260"/>
                </a:cubicBezTo>
                <a:cubicBezTo>
                  <a:pt x="2148" y="263"/>
                  <a:pt x="2144" y="264"/>
                  <a:pt x="2139" y="266"/>
                </a:cubicBezTo>
                <a:cubicBezTo>
                  <a:pt x="2133" y="268"/>
                  <a:pt x="2126" y="270"/>
                  <a:pt x="2120" y="272"/>
                </a:cubicBezTo>
                <a:cubicBezTo>
                  <a:pt x="2113" y="274"/>
                  <a:pt x="2108" y="277"/>
                  <a:pt x="2102" y="282"/>
                </a:cubicBezTo>
                <a:cubicBezTo>
                  <a:pt x="2102" y="282"/>
                  <a:pt x="2101" y="283"/>
                  <a:pt x="2101" y="284"/>
                </a:cubicBezTo>
                <a:cubicBezTo>
                  <a:pt x="2102" y="285"/>
                  <a:pt x="2102" y="285"/>
                  <a:pt x="2104" y="285"/>
                </a:cubicBezTo>
                <a:close/>
                <a:moveTo>
                  <a:pt x="2094" y="191"/>
                </a:moveTo>
                <a:cubicBezTo>
                  <a:pt x="2082" y="196"/>
                  <a:pt x="2070" y="198"/>
                  <a:pt x="2058" y="200"/>
                </a:cubicBezTo>
                <a:cubicBezTo>
                  <a:pt x="2050" y="202"/>
                  <a:pt x="2042" y="204"/>
                  <a:pt x="2034" y="204"/>
                </a:cubicBezTo>
                <a:cubicBezTo>
                  <a:pt x="2033" y="204"/>
                  <a:pt x="2031" y="205"/>
                  <a:pt x="2031" y="203"/>
                </a:cubicBezTo>
                <a:cubicBezTo>
                  <a:pt x="2030" y="201"/>
                  <a:pt x="2029" y="201"/>
                  <a:pt x="2028" y="202"/>
                </a:cubicBezTo>
                <a:cubicBezTo>
                  <a:pt x="2027" y="203"/>
                  <a:pt x="2025" y="203"/>
                  <a:pt x="2025" y="205"/>
                </a:cubicBezTo>
                <a:cubicBezTo>
                  <a:pt x="2026" y="206"/>
                  <a:pt x="2027" y="208"/>
                  <a:pt x="2028" y="208"/>
                </a:cubicBezTo>
                <a:cubicBezTo>
                  <a:pt x="2029" y="208"/>
                  <a:pt x="2031" y="207"/>
                  <a:pt x="2032" y="207"/>
                </a:cubicBezTo>
                <a:cubicBezTo>
                  <a:pt x="2032" y="207"/>
                  <a:pt x="2032" y="207"/>
                  <a:pt x="2032" y="207"/>
                </a:cubicBezTo>
                <a:cubicBezTo>
                  <a:pt x="2033" y="207"/>
                  <a:pt x="2034" y="207"/>
                  <a:pt x="2036" y="207"/>
                </a:cubicBezTo>
                <a:cubicBezTo>
                  <a:pt x="2047" y="205"/>
                  <a:pt x="2059" y="203"/>
                  <a:pt x="2071" y="201"/>
                </a:cubicBezTo>
                <a:cubicBezTo>
                  <a:pt x="2079" y="200"/>
                  <a:pt x="2087" y="198"/>
                  <a:pt x="2094" y="195"/>
                </a:cubicBezTo>
                <a:cubicBezTo>
                  <a:pt x="2096" y="194"/>
                  <a:pt x="2097" y="194"/>
                  <a:pt x="2096" y="192"/>
                </a:cubicBezTo>
                <a:cubicBezTo>
                  <a:pt x="2096" y="191"/>
                  <a:pt x="2095" y="191"/>
                  <a:pt x="2094" y="191"/>
                </a:cubicBezTo>
                <a:close/>
                <a:moveTo>
                  <a:pt x="2139" y="529"/>
                </a:moveTo>
                <a:cubicBezTo>
                  <a:pt x="2137" y="529"/>
                  <a:pt x="2135" y="530"/>
                  <a:pt x="2133" y="530"/>
                </a:cubicBezTo>
                <a:cubicBezTo>
                  <a:pt x="2125" y="530"/>
                  <a:pt x="2119" y="534"/>
                  <a:pt x="2114" y="539"/>
                </a:cubicBezTo>
                <a:cubicBezTo>
                  <a:pt x="2113" y="540"/>
                  <a:pt x="2111" y="540"/>
                  <a:pt x="2112" y="542"/>
                </a:cubicBezTo>
                <a:cubicBezTo>
                  <a:pt x="2113" y="543"/>
                  <a:pt x="2114" y="542"/>
                  <a:pt x="2115" y="541"/>
                </a:cubicBezTo>
                <a:cubicBezTo>
                  <a:pt x="2120" y="538"/>
                  <a:pt x="2125" y="535"/>
                  <a:pt x="2131" y="535"/>
                </a:cubicBezTo>
                <a:cubicBezTo>
                  <a:pt x="2134" y="534"/>
                  <a:pt x="2137" y="533"/>
                  <a:pt x="2140" y="533"/>
                </a:cubicBezTo>
                <a:cubicBezTo>
                  <a:pt x="2141" y="532"/>
                  <a:pt x="2142" y="531"/>
                  <a:pt x="2142" y="530"/>
                </a:cubicBezTo>
                <a:cubicBezTo>
                  <a:pt x="2142" y="529"/>
                  <a:pt x="2141" y="528"/>
                  <a:pt x="2139" y="529"/>
                </a:cubicBezTo>
                <a:close/>
                <a:moveTo>
                  <a:pt x="2137" y="301"/>
                </a:moveTo>
                <a:cubicBezTo>
                  <a:pt x="2143" y="299"/>
                  <a:pt x="2149" y="296"/>
                  <a:pt x="2155" y="293"/>
                </a:cubicBezTo>
                <a:cubicBezTo>
                  <a:pt x="2156" y="292"/>
                  <a:pt x="2157" y="291"/>
                  <a:pt x="2156" y="290"/>
                </a:cubicBezTo>
                <a:cubicBezTo>
                  <a:pt x="2155" y="288"/>
                  <a:pt x="2154" y="289"/>
                  <a:pt x="2153" y="289"/>
                </a:cubicBezTo>
                <a:cubicBezTo>
                  <a:pt x="2152" y="290"/>
                  <a:pt x="2151" y="291"/>
                  <a:pt x="2149" y="292"/>
                </a:cubicBezTo>
                <a:cubicBezTo>
                  <a:pt x="2135" y="299"/>
                  <a:pt x="2120" y="303"/>
                  <a:pt x="2105" y="308"/>
                </a:cubicBezTo>
                <a:cubicBezTo>
                  <a:pt x="2101" y="310"/>
                  <a:pt x="2097" y="312"/>
                  <a:pt x="2094" y="316"/>
                </a:cubicBezTo>
                <a:cubicBezTo>
                  <a:pt x="2097" y="315"/>
                  <a:pt x="2099" y="313"/>
                  <a:pt x="2102" y="312"/>
                </a:cubicBezTo>
                <a:cubicBezTo>
                  <a:pt x="2114" y="309"/>
                  <a:pt x="2125" y="305"/>
                  <a:pt x="2137" y="301"/>
                </a:cubicBezTo>
                <a:close/>
                <a:moveTo>
                  <a:pt x="2138" y="345"/>
                </a:moveTo>
                <a:cubicBezTo>
                  <a:pt x="2137" y="344"/>
                  <a:pt x="2136" y="345"/>
                  <a:pt x="2136" y="346"/>
                </a:cubicBezTo>
                <a:cubicBezTo>
                  <a:pt x="2128" y="352"/>
                  <a:pt x="2120" y="355"/>
                  <a:pt x="2111" y="358"/>
                </a:cubicBezTo>
                <a:cubicBezTo>
                  <a:pt x="2109" y="359"/>
                  <a:pt x="2107" y="361"/>
                  <a:pt x="2106" y="358"/>
                </a:cubicBezTo>
                <a:cubicBezTo>
                  <a:pt x="2105" y="357"/>
                  <a:pt x="2104" y="357"/>
                  <a:pt x="2103" y="358"/>
                </a:cubicBezTo>
                <a:cubicBezTo>
                  <a:pt x="2101" y="359"/>
                  <a:pt x="2099" y="360"/>
                  <a:pt x="2098" y="362"/>
                </a:cubicBezTo>
                <a:cubicBezTo>
                  <a:pt x="2097" y="363"/>
                  <a:pt x="2097" y="364"/>
                  <a:pt x="2098" y="365"/>
                </a:cubicBezTo>
                <a:cubicBezTo>
                  <a:pt x="2099" y="366"/>
                  <a:pt x="2100" y="366"/>
                  <a:pt x="2101" y="366"/>
                </a:cubicBezTo>
                <a:cubicBezTo>
                  <a:pt x="2103" y="365"/>
                  <a:pt x="2104" y="364"/>
                  <a:pt x="2106" y="364"/>
                </a:cubicBezTo>
                <a:cubicBezTo>
                  <a:pt x="2117" y="360"/>
                  <a:pt x="2128" y="356"/>
                  <a:pt x="2137" y="349"/>
                </a:cubicBezTo>
                <a:cubicBezTo>
                  <a:pt x="2138" y="348"/>
                  <a:pt x="2139" y="348"/>
                  <a:pt x="2139" y="347"/>
                </a:cubicBezTo>
                <a:cubicBezTo>
                  <a:pt x="2139" y="346"/>
                  <a:pt x="2139" y="345"/>
                  <a:pt x="2138" y="345"/>
                </a:cubicBezTo>
                <a:close/>
                <a:moveTo>
                  <a:pt x="2118" y="476"/>
                </a:moveTo>
                <a:cubicBezTo>
                  <a:pt x="2118" y="477"/>
                  <a:pt x="2119" y="477"/>
                  <a:pt x="2119" y="477"/>
                </a:cubicBezTo>
                <a:cubicBezTo>
                  <a:pt x="2123" y="474"/>
                  <a:pt x="2127" y="474"/>
                  <a:pt x="2132" y="473"/>
                </a:cubicBezTo>
                <a:cubicBezTo>
                  <a:pt x="2133" y="473"/>
                  <a:pt x="2135" y="472"/>
                  <a:pt x="2134" y="470"/>
                </a:cubicBezTo>
                <a:cubicBezTo>
                  <a:pt x="2134" y="469"/>
                  <a:pt x="2133" y="468"/>
                  <a:pt x="2131" y="468"/>
                </a:cubicBezTo>
                <a:cubicBezTo>
                  <a:pt x="2127" y="469"/>
                  <a:pt x="2122" y="471"/>
                  <a:pt x="2118" y="474"/>
                </a:cubicBezTo>
                <a:cubicBezTo>
                  <a:pt x="2118" y="475"/>
                  <a:pt x="2117" y="475"/>
                  <a:pt x="2118" y="476"/>
                </a:cubicBezTo>
                <a:close/>
                <a:moveTo>
                  <a:pt x="2139" y="566"/>
                </a:moveTo>
                <a:cubicBezTo>
                  <a:pt x="2136" y="565"/>
                  <a:pt x="2133" y="564"/>
                  <a:pt x="2130" y="564"/>
                </a:cubicBezTo>
                <a:cubicBezTo>
                  <a:pt x="2124" y="563"/>
                  <a:pt x="2119" y="566"/>
                  <a:pt x="2115" y="569"/>
                </a:cubicBezTo>
                <a:cubicBezTo>
                  <a:pt x="2114" y="570"/>
                  <a:pt x="2112" y="570"/>
                  <a:pt x="2113" y="572"/>
                </a:cubicBezTo>
                <a:cubicBezTo>
                  <a:pt x="2114" y="573"/>
                  <a:pt x="2115" y="572"/>
                  <a:pt x="2116" y="571"/>
                </a:cubicBezTo>
                <a:cubicBezTo>
                  <a:pt x="2121" y="568"/>
                  <a:pt x="2126" y="567"/>
                  <a:pt x="2132" y="568"/>
                </a:cubicBezTo>
                <a:cubicBezTo>
                  <a:pt x="2134" y="568"/>
                  <a:pt x="2136" y="569"/>
                  <a:pt x="2138" y="569"/>
                </a:cubicBezTo>
                <a:cubicBezTo>
                  <a:pt x="2139" y="570"/>
                  <a:pt x="2141" y="570"/>
                  <a:pt x="2141" y="568"/>
                </a:cubicBezTo>
                <a:cubicBezTo>
                  <a:pt x="2141" y="567"/>
                  <a:pt x="2140" y="566"/>
                  <a:pt x="2139" y="566"/>
                </a:cubicBezTo>
                <a:close/>
                <a:moveTo>
                  <a:pt x="2113" y="500"/>
                </a:moveTo>
                <a:cubicBezTo>
                  <a:pt x="2113" y="500"/>
                  <a:pt x="2113" y="501"/>
                  <a:pt x="2113" y="501"/>
                </a:cubicBezTo>
                <a:cubicBezTo>
                  <a:pt x="2113" y="501"/>
                  <a:pt x="2114" y="501"/>
                  <a:pt x="2114" y="502"/>
                </a:cubicBezTo>
                <a:cubicBezTo>
                  <a:pt x="2115" y="501"/>
                  <a:pt x="2115" y="501"/>
                  <a:pt x="2116" y="500"/>
                </a:cubicBezTo>
                <a:cubicBezTo>
                  <a:pt x="2118" y="499"/>
                  <a:pt x="2121" y="497"/>
                  <a:pt x="2123" y="497"/>
                </a:cubicBezTo>
                <a:cubicBezTo>
                  <a:pt x="2129" y="497"/>
                  <a:pt x="2134" y="496"/>
                  <a:pt x="2139" y="494"/>
                </a:cubicBezTo>
                <a:cubicBezTo>
                  <a:pt x="2140" y="494"/>
                  <a:pt x="2142" y="494"/>
                  <a:pt x="2141" y="492"/>
                </a:cubicBezTo>
                <a:cubicBezTo>
                  <a:pt x="2141" y="490"/>
                  <a:pt x="2139" y="490"/>
                  <a:pt x="2138" y="491"/>
                </a:cubicBezTo>
                <a:cubicBezTo>
                  <a:pt x="2133" y="492"/>
                  <a:pt x="2128" y="493"/>
                  <a:pt x="2123" y="494"/>
                </a:cubicBezTo>
                <a:cubicBezTo>
                  <a:pt x="2119" y="494"/>
                  <a:pt x="2116" y="497"/>
                  <a:pt x="2113" y="500"/>
                </a:cubicBezTo>
                <a:close/>
                <a:moveTo>
                  <a:pt x="618" y="223"/>
                </a:moveTo>
                <a:cubicBezTo>
                  <a:pt x="629" y="231"/>
                  <a:pt x="638" y="240"/>
                  <a:pt x="642" y="254"/>
                </a:cubicBezTo>
                <a:cubicBezTo>
                  <a:pt x="646" y="269"/>
                  <a:pt x="646" y="270"/>
                  <a:pt x="630" y="273"/>
                </a:cubicBezTo>
                <a:cubicBezTo>
                  <a:pt x="627" y="274"/>
                  <a:pt x="624" y="274"/>
                  <a:pt x="621" y="275"/>
                </a:cubicBezTo>
                <a:cubicBezTo>
                  <a:pt x="616" y="275"/>
                  <a:pt x="612" y="278"/>
                  <a:pt x="612" y="283"/>
                </a:cubicBezTo>
                <a:cubicBezTo>
                  <a:pt x="612" y="287"/>
                  <a:pt x="616" y="289"/>
                  <a:pt x="621" y="289"/>
                </a:cubicBezTo>
                <a:cubicBezTo>
                  <a:pt x="638" y="289"/>
                  <a:pt x="648" y="301"/>
                  <a:pt x="657" y="315"/>
                </a:cubicBezTo>
                <a:cubicBezTo>
                  <a:pt x="648" y="317"/>
                  <a:pt x="639" y="315"/>
                  <a:pt x="633" y="321"/>
                </a:cubicBezTo>
                <a:cubicBezTo>
                  <a:pt x="630" y="324"/>
                  <a:pt x="627" y="326"/>
                  <a:pt x="629" y="331"/>
                </a:cubicBezTo>
                <a:cubicBezTo>
                  <a:pt x="631" y="335"/>
                  <a:pt x="635" y="337"/>
                  <a:pt x="638" y="336"/>
                </a:cubicBezTo>
                <a:cubicBezTo>
                  <a:pt x="650" y="330"/>
                  <a:pt x="662" y="335"/>
                  <a:pt x="674" y="333"/>
                </a:cubicBezTo>
                <a:cubicBezTo>
                  <a:pt x="705" y="330"/>
                  <a:pt x="706" y="331"/>
                  <a:pt x="706" y="362"/>
                </a:cubicBezTo>
                <a:cubicBezTo>
                  <a:pt x="706" y="364"/>
                  <a:pt x="705" y="367"/>
                  <a:pt x="705" y="368"/>
                </a:cubicBezTo>
                <a:cubicBezTo>
                  <a:pt x="702" y="378"/>
                  <a:pt x="703" y="388"/>
                  <a:pt x="706" y="397"/>
                </a:cubicBezTo>
                <a:cubicBezTo>
                  <a:pt x="708" y="402"/>
                  <a:pt x="710" y="409"/>
                  <a:pt x="718" y="408"/>
                </a:cubicBezTo>
                <a:cubicBezTo>
                  <a:pt x="725" y="407"/>
                  <a:pt x="723" y="400"/>
                  <a:pt x="723" y="395"/>
                </a:cubicBezTo>
                <a:cubicBezTo>
                  <a:pt x="723" y="379"/>
                  <a:pt x="723" y="362"/>
                  <a:pt x="722" y="346"/>
                </a:cubicBezTo>
                <a:cubicBezTo>
                  <a:pt x="722" y="338"/>
                  <a:pt x="728" y="335"/>
                  <a:pt x="732" y="339"/>
                </a:cubicBezTo>
                <a:cubicBezTo>
                  <a:pt x="744" y="351"/>
                  <a:pt x="764" y="356"/>
                  <a:pt x="768" y="375"/>
                </a:cubicBezTo>
                <a:cubicBezTo>
                  <a:pt x="769" y="380"/>
                  <a:pt x="772" y="381"/>
                  <a:pt x="776" y="381"/>
                </a:cubicBezTo>
                <a:cubicBezTo>
                  <a:pt x="780" y="381"/>
                  <a:pt x="782" y="377"/>
                  <a:pt x="782" y="374"/>
                </a:cubicBezTo>
                <a:cubicBezTo>
                  <a:pt x="782" y="364"/>
                  <a:pt x="783" y="353"/>
                  <a:pt x="771" y="346"/>
                </a:cubicBezTo>
                <a:cubicBezTo>
                  <a:pt x="760" y="339"/>
                  <a:pt x="751" y="332"/>
                  <a:pt x="740" y="325"/>
                </a:cubicBezTo>
                <a:cubicBezTo>
                  <a:pt x="729" y="319"/>
                  <a:pt x="726" y="310"/>
                  <a:pt x="728" y="298"/>
                </a:cubicBezTo>
                <a:cubicBezTo>
                  <a:pt x="730" y="284"/>
                  <a:pt x="736" y="271"/>
                  <a:pt x="740" y="258"/>
                </a:cubicBezTo>
                <a:cubicBezTo>
                  <a:pt x="743" y="252"/>
                  <a:pt x="745" y="245"/>
                  <a:pt x="745" y="238"/>
                </a:cubicBezTo>
                <a:cubicBezTo>
                  <a:pt x="745" y="235"/>
                  <a:pt x="744" y="231"/>
                  <a:pt x="740" y="229"/>
                </a:cubicBezTo>
                <a:cubicBezTo>
                  <a:pt x="736" y="228"/>
                  <a:pt x="733" y="230"/>
                  <a:pt x="731" y="233"/>
                </a:cubicBezTo>
                <a:cubicBezTo>
                  <a:pt x="728" y="238"/>
                  <a:pt x="725" y="243"/>
                  <a:pt x="723" y="248"/>
                </a:cubicBezTo>
                <a:cubicBezTo>
                  <a:pt x="721" y="252"/>
                  <a:pt x="720" y="253"/>
                  <a:pt x="715" y="250"/>
                </a:cubicBezTo>
                <a:cubicBezTo>
                  <a:pt x="703" y="241"/>
                  <a:pt x="687" y="242"/>
                  <a:pt x="673" y="237"/>
                </a:cubicBezTo>
                <a:cubicBezTo>
                  <a:pt x="667" y="234"/>
                  <a:pt x="663" y="232"/>
                  <a:pt x="661" y="227"/>
                </a:cubicBezTo>
                <a:cubicBezTo>
                  <a:pt x="655" y="212"/>
                  <a:pt x="656" y="196"/>
                  <a:pt x="654" y="180"/>
                </a:cubicBezTo>
                <a:cubicBezTo>
                  <a:pt x="654" y="175"/>
                  <a:pt x="653" y="170"/>
                  <a:pt x="647" y="170"/>
                </a:cubicBezTo>
                <a:cubicBezTo>
                  <a:pt x="640" y="170"/>
                  <a:pt x="640" y="175"/>
                  <a:pt x="640" y="180"/>
                </a:cubicBezTo>
                <a:cubicBezTo>
                  <a:pt x="639" y="194"/>
                  <a:pt x="643" y="207"/>
                  <a:pt x="642" y="223"/>
                </a:cubicBezTo>
                <a:cubicBezTo>
                  <a:pt x="630" y="208"/>
                  <a:pt x="620" y="195"/>
                  <a:pt x="608" y="185"/>
                </a:cubicBezTo>
                <a:cubicBezTo>
                  <a:pt x="604" y="182"/>
                  <a:pt x="600" y="177"/>
                  <a:pt x="594" y="181"/>
                </a:cubicBezTo>
                <a:cubicBezTo>
                  <a:pt x="590" y="184"/>
                  <a:pt x="591" y="190"/>
                  <a:pt x="593" y="194"/>
                </a:cubicBezTo>
                <a:cubicBezTo>
                  <a:pt x="597" y="207"/>
                  <a:pt x="608" y="215"/>
                  <a:pt x="618" y="223"/>
                </a:cubicBezTo>
                <a:close/>
                <a:moveTo>
                  <a:pt x="680" y="260"/>
                </a:moveTo>
                <a:cubicBezTo>
                  <a:pt x="686" y="259"/>
                  <a:pt x="689" y="261"/>
                  <a:pt x="691" y="266"/>
                </a:cubicBezTo>
                <a:cubicBezTo>
                  <a:pt x="695" y="278"/>
                  <a:pt x="696" y="291"/>
                  <a:pt x="698" y="303"/>
                </a:cubicBezTo>
                <a:cubicBezTo>
                  <a:pt x="698" y="306"/>
                  <a:pt x="696" y="307"/>
                  <a:pt x="694" y="309"/>
                </a:cubicBezTo>
                <a:cubicBezTo>
                  <a:pt x="692" y="310"/>
                  <a:pt x="690" y="311"/>
                  <a:pt x="689" y="308"/>
                </a:cubicBezTo>
                <a:cubicBezTo>
                  <a:pt x="686" y="301"/>
                  <a:pt x="676" y="298"/>
                  <a:pt x="676" y="288"/>
                </a:cubicBezTo>
                <a:cubicBezTo>
                  <a:pt x="676" y="282"/>
                  <a:pt x="673" y="276"/>
                  <a:pt x="672" y="270"/>
                </a:cubicBezTo>
                <a:cubicBezTo>
                  <a:pt x="671" y="264"/>
                  <a:pt x="670" y="257"/>
                  <a:pt x="680" y="260"/>
                </a:cubicBezTo>
                <a:close/>
                <a:moveTo>
                  <a:pt x="541" y="292"/>
                </a:moveTo>
                <a:cubicBezTo>
                  <a:pt x="549" y="312"/>
                  <a:pt x="558" y="331"/>
                  <a:pt x="570" y="348"/>
                </a:cubicBezTo>
                <a:cubicBezTo>
                  <a:pt x="588" y="374"/>
                  <a:pt x="610" y="398"/>
                  <a:pt x="643" y="407"/>
                </a:cubicBezTo>
                <a:cubicBezTo>
                  <a:pt x="655" y="410"/>
                  <a:pt x="667" y="413"/>
                  <a:pt x="676" y="422"/>
                </a:cubicBezTo>
                <a:cubicBezTo>
                  <a:pt x="691" y="436"/>
                  <a:pt x="709" y="447"/>
                  <a:pt x="719" y="466"/>
                </a:cubicBezTo>
                <a:cubicBezTo>
                  <a:pt x="721" y="470"/>
                  <a:pt x="724" y="473"/>
                  <a:pt x="729" y="473"/>
                </a:cubicBezTo>
                <a:cubicBezTo>
                  <a:pt x="748" y="471"/>
                  <a:pt x="767" y="476"/>
                  <a:pt x="790" y="475"/>
                </a:cubicBezTo>
                <a:cubicBezTo>
                  <a:pt x="802" y="477"/>
                  <a:pt x="817" y="471"/>
                  <a:pt x="832" y="471"/>
                </a:cubicBezTo>
                <a:cubicBezTo>
                  <a:pt x="850" y="471"/>
                  <a:pt x="865" y="464"/>
                  <a:pt x="880" y="454"/>
                </a:cubicBezTo>
                <a:cubicBezTo>
                  <a:pt x="889" y="448"/>
                  <a:pt x="896" y="439"/>
                  <a:pt x="906" y="433"/>
                </a:cubicBezTo>
                <a:cubicBezTo>
                  <a:pt x="945" y="413"/>
                  <a:pt x="980" y="388"/>
                  <a:pt x="1011" y="357"/>
                </a:cubicBezTo>
                <a:cubicBezTo>
                  <a:pt x="1033" y="335"/>
                  <a:pt x="1058" y="316"/>
                  <a:pt x="1083" y="298"/>
                </a:cubicBezTo>
                <a:cubicBezTo>
                  <a:pt x="1086" y="296"/>
                  <a:pt x="1090" y="295"/>
                  <a:pt x="1095" y="294"/>
                </a:cubicBezTo>
                <a:cubicBezTo>
                  <a:pt x="1113" y="290"/>
                  <a:pt x="1131" y="292"/>
                  <a:pt x="1149" y="289"/>
                </a:cubicBezTo>
                <a:cubicBezTo>
                  <a:pt x="1166" y="286"/>
                  <a:pt x="1174" y="276"/>
                  <a:pt x="1173" y="259"/>
                </a:cubicBezTo>
                <a:cubicBezTo>
                  <a:pt x="1173" y="239"/>
                  <a:pt x="1160" y="225"/>
                  <a:pt x="1148" y="210"/>
                </a:cubicBezTo>
                <a:cubicBezTo>
                  <a:pt x="1142" y="204"/>
                  <a:pt x="1136" y="202"/>
                  <a:pt x="1127" y="202"/>
                </a:cubicBezTo>
                <a:cubicBezTo>
                  <a:pt x="1104" y="203"/>
                  <a:pt x="1083" y="211"/>
                  <a:pt x="1062" y="215"/>
                </a:cubicBezTo>
                <a:cubicBezTo>
                  <a:pt x="1028" y="221"/>
                  <a:pt x="1002" y="210"/>
                  <a:pt x="979" y="185"/>
                </a:cubicBezTo>
                <a:cubicBezTo>
                  <a:pt x="964" y="169"/>
                  <a:pt x="948" y="155"/>
                  <a:pt x="927" y="147"/>
                </a:cubicBezTo>
                <a:cubicBezTo>
                  <a:pt x="914" y="142"/>
                  <a:pt x="903" y="135"/>
                  <a:pt x="891" y="128"/>
                </a:cubicBezTo>
                <a:cubicBezTo>
                  <a:pt x="843" y="97"/>
                  <a:pt x="791" y="77"/>
                  <a:pt x="733" y="78"/>
                </a:cubicBezTo>
                <a:cubicBezTo>
                  <a:pt x="686" y="79"/>
                  <a:pt x="638" y="86"/>
                  <a:pt x="591" y="95"/>
                </a:cubicBezTo>
                <a:cubicBezTo>
                  <a:pt x="584" y="97"/>
                  <a:pt x="577" y="99"/>
                  <a:pt x="572" y="105"/>
                </a:cubicBezTo>
                <a:cubicBezTo>
                  <a:pt x="565" y="113"/>
                  <a:pt x="558" y="122"/>
                  <a:pt x="551" y="130"/>
                </a:cubicBezTo>
                <a:cubicBezTo>
                  <a:pt x="526" y="161"/>
                  <a:pt x="514" y="194"/>
                  <a:pt x="522" y="233"/>
                </a:cubicBezTo>
                <a:cubicBezTo>
                  <a:pt x="526" y="253"/>
                  <a:pt x="534" y="272"/>
                  <a:pt x="541" y="292"/>
                </a:cubicBezTo>
                <a:close/>
                <a:moveTo>
                  <a:pt x="750" y="93"/>
                </a:moveTo>
                <a:cubicBezTo>
                  <a:pt x="798" y="98"/>
                  <a:pt x="842" y="114"/>
                  <a:pt x="882" y="139"/>
                </a:cubicBezTo>
                <a:cubicBezTo>
                  <a:pt x="893" y="146"/>
                  <a:pt x="903" y="153"/>
                  <a:pt x="915" y="157"/>
                </a:cubicBezTo>
                <a:cubicBezTo>
                  <a:pt x="937" y="166"/>
                  <a:pt x="955" y="180"/>
                  <a:pt x="971" y="198"/>
                </a:cubicBezTo>
                <a:cubicBezTo>
                  <a:pt x="998" y="227"/>
                  <a:pt x="1032" y="237"/>
                  <a:pt x="1071" y="228"/>
                </a:cubicBezTo>
                <a:cubicBezTo>
                  <a:pt x="1089" y="224"/>
                  <a:pt x="1106" y="218"/>
                  <a:pt x="1124" y="217"/>
                </a:cubicBezTo>
                <a:cubicBezTo>
                  <a:pt x="1133" y="217"/>
                  <a:pt x="1138" y="219"/>
                  <a:pt x="1142" y="225"/>
                </a:cubicBezTo>
                <a:cubicBezTo>
                  <a:pt x="1150" y="235"/>
                  <a:pt x="1158" y="243"/>
                  <a:pt x="1146" y="257"/>
                </a:cubicBezTo>
                <a:cubicBezTo>
                  <a:pt x="1133" y="274"/>
                  <a:pt x="1135" y="276"/>
                  <a:pt x="1121" y="276"/>
                </a:cubicBezTo>
                <a:cubicBezTo>
                  <a:pt x="1124" y="269"/>
                  <a:pt x="1131" y="265"/>
                  <a:pt x="1134" y="259"/>
                </a:cubicBezTo>
                <a:cubicBezTo>
                  <a:pt x="1137" y="255"/>
                  <a:pt x="1142" y="250"/>
                  <a:pt x="1137" y="246"/>
                </a:cubicBezTo>
                <a:cubicBezTo>
                  <a:pt x="1131" y="242"/>
                  <a:pt x="1128" y="247"/>
                  <a:pt x="1125" y="251"/>
                </a:cubicBezTo>
                <a:cubicBezTo>
                  <a:pt x="1119" y="258"/>
                  <a:pt x="1114" y="264"/>
                  <a:pt x="1108" y="272"/>
                </a:cubicBezTo>
                <a:cubicBezTo>
                  <a:pt x="1106" y="275"/>
                  <a:pt x="1104" y="278"/>
                  <a:pt x="1097" y="279"/>
                </a:cubicBezTo>
                <a:cubicBezTo>
                  <a:pt x="1103" y="270"/>
                  <a:pt x="1109" y="264"/>
                  <a:pt x="1114" y="257"/>
                </a:cubicBezTo>
                <a:cubicBezTo>
                  <a:pt x="1116" y="253"/>
                  <a:pt x="1122" y="249"/>
                  <a:pt x="1116" y="244"/>
                </a:cubicBezTo>
                <a:cubicBezTo>
                  <a:pt x="1111" y="241"/>
                  <a:pt x="1107" y="245"/>
                  <a:pt x="1104" y="249"/>
                </a:cubicBezTo>
                <a:cubicBezTo>
                  <a:pt x="1097" y="257"/>
                  <a:pt x="1091" y="265"/>
                  <a:pt x="1084" y="273"/>
                </a:cubicBezTo>
                <a:cubicBezTo>
                  <a:pt x="1083" y="275"/>
                  <a:pt x="1082" y="276"/>
                  <a:pt x="1081" y="277"/>
                </a:cubicBezTo>
                <a:cubicBezTo>
                  <a:pt x="1080" y="279"/>
                  <a:pt x="1079" y="280"/>
                  <a:pt x="1076" y="279"/>
                </a:cubicBezTo>
                <a:cubicBezTo>
                  <a:pt x="1077" y="278"/>
                  <a:pt x="1078" y="277"/>
                  <a:pt x="1079" y="275"/>
                </a:cubicBezTo>
                <a:cubicBezTo>
                  <a:pt x="1080" y="274"/>
                  <a:pt x="1081" y="273"/>
                  <a:pt x="1082" y="271"/>
                </a:cubicBezTo>
                <a:cubicBezTo>
                  <a:pt x="1083" y="268"/>
                  <a:pt x="1084" y="264"/>
                  <a:pt x="1080" y="262"/>
                </a:cubicBezTo>
                <a:cubicBezTo>
                  <a:pt x="1075" y="261"/>
                  <a:pt x="1072" y="263"/>
                  <a:pt x="1070" y="267"/>
                </a:cubicBezTo>
                <a:cubicBezTo>
                  <a:pt x="1059" y="282"/>
                  <a:pt x="1048" y="296"/>
                  <a:pt x="1038" y="311"/>
                </a:cubicBezTo>
                <a:cubicBezTo>
                  <a:pt x="1037" y="311"/>
                  <a:pt x="1036" y="310"/>
                  <a:pt x="1036" y="310"/>
                </a:cubicBezTo>
                <a:cubicBezTo>
                  <a:pt x="1036" y="310"/>
                  <a:pt x="1036" y="310"/>
                  <a:pt x="1036" y="310"/>
                </a:cubicBezTo>
                <a:cubicBezTo>
                  <a:pt x="1039" y="301"/>
                  <a:pt x="1043" y="292"/>
                  <a:pt x="1049" y="284"/>
                </a:cubicBezTo>
                <a:cubicBezTo>
                  <a:pt x="1051" y="282"/>
                  <a:pt x="1053" y="279"/>
                  <a:pt x="1050" y="276"/>
                </a:cubicBezTo>
                <a:cubicBezTo>
                  <a:pt x="1046" y="273"/>
                  <a:pt x="1042" y="273"/>
                  <a:pt x="1039" y="276"/>
                </a:cubicBezTo>
                <a:cubicBezTo>
                  <a:pt x="1036" y="281"/>
                  <a:pt x="1032" y="286"/>
                  <a:pt x="1030" y="292"/>
                </a:cubicBezTo>
                <a:cubicBezTo>
                  <a:pt x="1022" y="309"/>
                  <a:pt x="1012" y="325"/>
                  <a:pt x="1003" y="343"/>
                </a:cubicBezTo>
                <a:cubicBezTo>
                  <a:pt x="1001" y="347"/>
                  <a:pt x="1000" y="353"/>
                  <a:pt x="992" y="352"/>
                </a:cubicBezTo>
                <a:cubicBezTo>
                  <a:pt x="1002" y="333"/>
                  <a:pt x="1012" y="315"/>
                  <a:pt x="1022" y="297"/>
                </a:cubicBezTo>
                <a:cubicBezTo>
                  <a:pt x="1025" y="292"/>
                  <a:pt x="1028" y="286"/>
                  <a:pt x="1021" y="282"/>
                </a:cubicBezTo>
                <a:cubicBezTo>
                  <a:pt x="1015" y="280"/>
                  <a:pt x="1013" y="286"/>
                  <a:pt x="1010" y="291"/>
                </a:cubicBezTo>
                <a:cubicBezTo>
                  <a:pt x="1000" y="310"/>
                  <a:pt x="989" y="330"/>
                  <a:pt x="979" y="350"/>
                </a:cubicBezTo>
                <a:cubicBezTo>
                  <a:pt x="978" y="352"/>
                  <a:pt x="977" y="354"/>
                  <a:pt x="973" y="354"/>
                </a:cubicBezTo>
                <a:cubicBezTo>
                  <a:pt x="976" y="342"/>
                  <a:pt x="982" y="332"/>
                  <a:pt x="988" y="322"/>
                </a:cubicBezTo>
                <a:cubicBezTo>
                  <a:pt x="991" y="317"/>
                  <a:pt x="994" y="313"/>
                  <a:pt x="988" y="310"/>
                </a:cubicBezTo>
                <a:cubicBezTo>
                  <a:pt x="982" y="306"/>
                  <a:pt x="979" y="310"/>
                  <a:pt x="977" y="316"/>
                </a:cubicBezTo>
                <a:cubicBezTo>
                  <a:pt x="974" y="321"/>
                  <a:pt x="971" y="326"/>
                  <a:pt x="968" y="331"/>
                </a:cubicBezTo>
                <a:cubicBezTo>
                  <a:pt x="960" y="351"/>
                  <a:pt x="949" y="369"/>
                  <a:pt x="944" y="390"/>
                </a:cubicBezTo>
                <a:cubicBezTo>
                  <a:pt x="943" y="397"/>
                  <a:pt x="936" y="398"/>
                  <a:pt x="929" y="403"/>
                </a:cubicBezTo>
                <a:cubicBezTo>
                  <a:pt x="938" y="384"/>
                  <a:pt x="946" y="368"/>
                  <a:pt x="954" y="352"/>
                </a:cubicBezTo>
                <a:cubicBezTo>
                  <a:pt x="957" y="344"/>
                  <a:pt x="959" y="335"/>
                  <a:pt x="967" y="330"/>
                </a:cubicBezTo>
                <a:cubicBezTo>
                  <a:pt x="967" y="326"/>
                  <a:pt x="970" y="321"/>
                  <a:pt x="964" y="319"/>
                </a:cubicBezTo>
                <a:cubicBezTo>
                  <a:pt x="959" y="317"/>
                  <a:pt x="956" y="321"/>
                  <a:pt x="953" y="325"/>
                </a:cubicBezTo>
                <a:cubicBezTo>
                  <a:pt x="949" y="330"/>
                  <a:pt x="946" y="337"/>
                  <a:pt x="943" y="344"/>
                </a:cubicBezTo>
                <a:cubicBezTo>
                  <a:pt x="933" y="368"/>
                  <a:pt x="922" y="390"/>
                  <a:pt x="908" y="413"/>
                </a:cubicBezTo>
                <a:cubicBezTo>
                  <a:pt x="903" y="422"/>
                  <a:pt x="892" y="424"/>
                  <a:pt x="883" y="429"/>
                </a:cubicBezTo>
                <a:cubicBezTo>
                  <a:pt x="899" y="399"/>
                  <a:pt x="916" y="369"/>
                  <a:pt x="932" y="339"/>
                </a:cubicBezTo>
                <a:cubicBezTo>
                  <a:pt x="935" y="335"/>
                  <a:pt x="937" y="332"/>
                  <a:pt x="933" y="329"/>
                </a:cubicBezTo>
                <a:cubicBezTo>
                  <a:pt x="928" y="326"/>
                  <a:pt x="925" y="328"/>
                  <a:pt x="922" y="332"/>
                </a:cubicBezTo>
                <a:cubicBezTo>
                  <a:pt x="920" y="335"/>
                  <a:pt x="918" y="338"/>
                  <a:pt x="916" y="341"/>
                </a:cubicBezTo>
                <a:cubicBezTo>
                  <a:pt x="899" y="372"/>
                  <a:pt x="883" y="404"/>
                  <a:pt x="866" y="435"/>
                </a:cubicBezTo>
                <a:cubicBezTo>
                  <a:pt x="864" y="438"/>
                  <a:pt x="864" y="442"/>
                  <a:pt x="863" y="445"/>
                </a:cubicBezTo>
                <a:cubicBezTo>
                  <a:pt x="862" y="450"/>
                  <a:pt x="859" y="452"/>
                  <a:pt x="855" y="451"/>
                </a:cubicBezTo>
                <a:cubicBezTo>
                  <a:pt x="865" y="418"/>
                  <a:pt x="884" y="388"/>
                  <a:pt x="897" y="355"/>
                </a:cubicBezTo>
                <a:cubicBezTo>
                  <a:pt x="899" y="351"/>
                  <a:pt x="901" y="347"/>
                  <a:pt x="903" y="343"/>
                </a:cubicBezTo>
                <a:cubicBezTo>
                  <a:pt x="905" y="340"/>
                  <a:pt x="905" y="335"/>
                  <a:pt x="901" y="333"/>
                </a:cubicBezTo>
                <a:cubicBezTo>
                  <a:pt x="896" y="330"/>
                  <a:pt x="893" y="333"/>
                  <a:pt x="891" y="337"/>
                </a:cubicBezTo>
                <a:cubicBezTo>
                  <a:pt x="885" y="350"/>
                  <a:pt x="880" y="363"/>
                  <a:pt x="874" y="377"/>
                </a:cubicBezTo>
                <a:cubicBezTo>
                  <a:pt x="873" y="378"/>
                  <a:pt x="872" y="379"/>
                  <a:pt x="871" y="381"/>
                </a:cubicBezTo>
                <a:cubicBezTo>
                  <a:pt x="866" y="374"/>
                  <a:pt x="867" y="368"/>
                  <a:pt x="870" y="361"/>
                </a:cubicBezTo>
                <a:cubicBezTo>
                  <a:pt x="876" y="350"/>
                  <a:pt x="881" y="338"/>
                  <a:pt x="887" y="326"/>
                </a:cubicBezTo>
                <a:cubicBezTo>
                  <a:pt x="889" y="322"/>
                  <a:pt x="890" y="318"/>
                  <a:pt x="885" y="315"/>
                </a:cubicBezTo>
                <a:cubicBezTo>
                  <a:pt x="879" y="312"/>
                  <a:pt x="877" y="317"/>
                  <a:pt x="875" y="320"/>
                </a:cubicBezTo>
                <a:cubicBezTo>
                  <a:pt x="870" y="330"/>
                  <a:pt x="866" y="341"/>
                  <a:pt x="861" y="352"/>
                </a:cubicBezTo>
                <a:cubicBezTo>
                  <a:pt x="860" y="341"/>
                  <a:pt x="864" y="333"/>
                  <a:pt x="867" y="324"/>
                </a:cubicBezTo>
                <a:cubicBezTo>
                  <a:pt x="869" y="319"/>
                  <a:pt x="873" y="312"/>
                  <a:pt x="865" y="309"/>
                </a:cubicBezTo>
                <a:cubicBezTo>
                  <a:pt x="857" y="306"/>
                  <a:pt x="858" y="315"/>
                  <a:pt x="855" y="320"/>
                </a:cubicBezTo>
                <a:cubicBezTo>
                  <a:pt x="854" y="322"/>
                  <a:pt x="853" y="325"/>
                  <a:pt x="851" y="329"/>
                </a:cubicBezTo>
                <a:cubicBezTo>
                  <a:pt x="831" y="301"/>
                  <a:pt x="814" y="272"/>
                  <a:pt x="805" y="240"/>
                </a:cubicBezTo>
                <a:cubicBezTo>
                  <a:pt x="798" y="218"/>
                  <a:pt x="790" y="196"/>
                  <a:pt x="782" y="175"/>
                </a:cubicBezTo>
                <a:cubicBezTo>
                  <a:pt x="773" y="153"/>
                  <a:pt x="753" y="141"/>
                  <a:pt x="734" y="129"/>
                </a:cubicBezTo>
                <a:cubicBezTo>
                  <a:pt x="715" y="118"/>
                  <a:pt x="696" y="106"/>
                  <a:pt x="673" y="102"/>
                </a:cubicBezTo>
                <a:cubicBezTo>
                  <a:pt x="672" y="102"/>
                  <a:pt x="670" y="101"/>
                  <a:pt x="669" y="100"/>
                </a:cubicBezTo>
                <a:cubicBezTo>
                  <a:pt x="697" y="97"/>
                  <a:pt x="723" y="89"/>
                  <a:pt x="750" y="93"/>
                </a:cubicBezTo>
                <a:close/>
                <a:moveTo>
                  <a:pt x="558" y="158"/>
                </a:moveTo>
                <a:cubicBezTo>
                  <a:pt x="562" y="153"/>
                  <a:pt x="567" y="150"/>
                  <a:pt x="575" y="151"/>
                </a:cubicBezTo>
                <a:cubicBezTo>
                  <a:pt x="585" y="151"/>
                  <a:pt x="591" y="146"/>
                  <a:pt x="589" y="135"/>
                </a:cubicBezTo>
                <a:cubicBezTo>
                  <a:pt x="587" y="125"/>
                  <a:pt x="592" y="124"/>
                  <a:pt x="599" y="122"/>
                </a:cubicBezTo>
                <a:cubicBezTo>
                  <a:pt x="611" y="120"/>
                  <a:pt x="622" y="115"/>
                  <a:pt x="635" y="119"/>
                </a:cubicBezTo>
                <a:cubicBezTo>
                  <a:pt x="641" y="121"/>
                  <a:pt x="645" y="124"/>
                  <a:pt x="650" y="128"/>
                </a:cubicBezTo>
                <a:cubicBezTo>
                  <a:pt x="658" y="135"/>
                  <a:pt x="665" y="140"/>
                  <a:pt x="667" y="151"/>
                </a:cubicBezTo>
                <a:cubicBezTo>
                  <a:pt x="668" y="155"/>
                  <a:pt x="673" y="157"/>
                  <a:pt x="676" y="155"/>
                </a:cubicBezTo>
                <a:cubicBezTo>
                  <a:pt x="680" y="153"/>
                  <a:pt x="688" y="157"/>
                  <a:pt x="689" y="149"/>
                </a:cubicBezTo>
                <a:cubicBezTo>
                  <a:pt x="689" y="138"/>
                  <a:pt x="697" y="140"/>
                  <a:pt x="702" y="142"/>
                </a:cubicBezTo>
                <a:cubicBezTo>
                  <a:pt x="716" y="147"/>
                  <a:pt x="726" y="156"/>
                  <a:pt x="734" y="168"/>
                </a:cubicBezTo>
                <a:cubicBezTo>
                  <a:pt x="740" y="177"/>
                  <a:pt x="744" y="186"/>
                  <a:pt x="751" y="193"/>
                </a:cubicBezTo>
                <a:cubicBezTo>
                  <a:pt x="755" y="198"/>
                  <a:pt x="756" y="205"/>
                  <a:pt x="756" y="211"/>
                </a:cubicBezTo>
                <a:cubicBezTo>
                  <a:pt x="758" y="228"/>
                  <a:pt x="763" y="243"/>
                  <a:pt x="778" y="255"/>
                </a:cubicBezTo>
                <a:cubicBezTo>
                  <a:pt x="788" y="263"/>
                  <a:pt x="794" y="276"/>
                  <a:pt x="793" y="291"/>
                </a:cubicBezTo>
                <a:cubicBezTo>
                  <a:pt x="792" y="301"/>
                  <a:pt x="794" y="308"/>
                  <a:pt x="803" y="314"/>
                </a:cubicBezTo>
                <a:cubicBezTo>
                  <a:pt x="821" y="324"/>
                  <a:pt x="826" y="344"/>
                  <a:pt x="833" y="361"/>
                </a:cubicBezTo>
                <a:cubicBezTo>
                  <a:pt x="836" y="367"/>
                  <a:pt x="837" y="374"/>
                  <a:pt x="838" y="380"/>
                </a:cubicBezTo>
                <a:cubicBezTo>
                  <a:pt x="840" y="387"/>
                  <a:pt x="843" y="394"/>
                  <a:pt x="832" y="398"/>
                </a:cubicBezTo>
                <a:cubicBezTo>
                  <a:pt x="826" y="401"/>
                  <a:pt x="827" y="408"/>
                  <a:pt x="832" y="413"/>
                </a:cubicBezTo>
                <a:cubicBezTo>
                  <a:pt x="840" y="420"/>
                  <a:pt x="841" y="434"/>
                  <a:pt x="835" y="442"/>
                </a:cubicBezTo>
                <a:cubicBezTo>
                  <a:pt x="830" y="448"/>
                  <a:pt x="824" y="448"/>
                  <a:pt x="818" y="443"/>
                </a:cubicBezTo>
                <a:cubicBezTo>
                  <a:pt x="807" y="435"/>
                  <a:pt x="795" y="433"/>
                  <a:pt x="784" y="440"/>
                </a:cubicBezTo>
                <a:cubicBezTo>
                  <a:pt x="767" y="450"/>
                  <a:pt x="752" y="442"/>
                  <a:pt x="740" y="433"/>
                </a:cubicBezTo>
                <a:cubicBezTo>
                  <a:pt x="719" y="418"/>
                  <a:pt x="695" y="408"/>
                  <a:pt x="672" y="396"/>
                </a:cubicBezTo>
                <a:cubicBezTo>
                  <a:pt x="670" y="395"/>
                  <a:pt x="667" y="393"/>
                  <a:pt x="664" y="393"/>
                </a:cubicBezTo>
                <a:cubicBezTo>
                  <a:pt x="651" y="395"/>
                  <a:pt x="645" y="388"/>
                  <a:pt x="641" y="376"/>
                </a:cubicBezTo>
                <a:cubicBezTo>
                  <a:pt x="638" y="366"/>
                  <a:pt x="628" y="365"/>
                  <a:pt x="620" y="367"/>
                </a:cubicBezTo>
                <a:cubicBezTo>
                  <a:pt x="614" y="369"/>
                  <a:pt x="611" y="366"/>
                  <a:pt x="608" y="362"/>
                </a:cubicBezTo>
                <a:cubicBezTo>
                  <a:pt x="596" y="346"/>
                  <a:pt x="584" y="332"/>
                  <a:pt x="571" y="317"/>
                </a:cubicBezTo>
                <a:cubicBezTo>
                  <a:pt x="558" y="304"/>
                  <a:pt x="560" y="285"/>
                  <a:pt x="556" y="269"/>
                </a:cubicBezTo>
                <a:cubicBezTo>
                  <a:pt x="557" y="264"/>
                  <a:pt x="557" y="259"/>
                  <a:pt x="558" y="256"/>
                </a:cubicBezTo>
                <a:cubicBezTo>
                  <a:pt x="563" y="245"/>
                  <a:pt x="561" y="239"/>
                  <a:pt x="549" y="237"/>
                </a:cubicBezTo>
                <a:cubicBezTo>
                  <a:pt x="545" y="236"/>
                  <a:pt x="543" y="233"/>
                  <a:pt x="542" y="230"/>
                </a:cubicBezTo>
                <a:cubicBezTo>
                  <a:pt x="535" y="203"/>
                  <a:pt x="540" y="179"/>
                  <a:pt x="558" y="158"/>
                </a:cubicBezTo>
                <a:close/>
                <a:moveTo>
                  <a:pt x="2963" y="416"/>
                </a:moveTo>
                <a:cubicBezTo>
                  <a:pt x="2973" y="418"/>
                  <a:pt x="2980" y="419"/>
                  <a:pt x="2988" y="420"/>
                </a:cubicBezTo>
                <a:cubicBezTo>
                  <a:pt x="2989" y="420"/>
                  <a:pt x="2992" y="416"/>
                  <a:pt x="2992" y="415"/>
                </a:cubicBezTo>
                <a:cubicBezTo>
                  <a:pt x="2987" y="406"/>
                  <a:pt x="2974" y="405"/>
                  <a:pt x="2963" y="416"/>
                </a:cubicBezTo>
                <a:close/>
                <a:moveTo>
                  <a:pt x="3041" y="289"/>
                </a:moveTo>
                <a:cubicBezTo>
                  <a:pt x="3051" y="289"/>
                  <a:pt x="3060" y="289"/>
                  <a:pt x="3070" y="289"/>
                </a:cubicBezTo>
                <a:cubicBezTo>
                  <a:pt x="3071" y="289"/>
                  <a:pt x="3072" y="288"/>
                  <a:pt x="3073" y="287"/>
                </a:cubicBezTo>
                <a:cubicBezTo>
                  <a:pt x="3073" y="286"/>
                  <a:pt x="3073" y="284"/>
                  <a:pt x="3072" y="284"/>
                </a:cubicBezTo>
                <a:cubicBezTo>
                  <a:pt x="3062" y="284"/>
                  <a:pt x="3052" y="284"/>
                  <a:pt x="3041" y="285"/>
                </a:cubicBezTo>
                <a:cubicBezTo>
                  <a:pt x="3041" y="285"/>
                  <a:pt x="3041" y="286"/>
                  <a:pt x="3041" y="289"/>
                </a:cubicBezTo>
                <a:close/>
                <a:moveTo>
                  <a:pt x="3053" y="425"/>
                </a:moveTo>
                <a:cubicBezTo>
                  <a:pt x="3059" y="426"/>
                  <a:pt x="3065" y="427"/>
                  <a:pt x="3072" y="428"/>
                </a:cubicBezTo>
                <a:cubicBezTo>
                  <a:pt x="3068" y="419"/>
                  <a:pt x="3063" y="418"/>
                  <a:pt x="3053" y="425"/>
                </a:cubicBezTo>
                <a:close/>
                <a:moveTo>
                  <a:pt x="2936" y="390"/>
                </a:moveTo>
                <a:cubicBezTo>
                  <a:pt x="2940" y="389"/>
                  <a:pt x="2943" y="388"/>
                  <a:pt x="2948" y="387"/>
                </a:cubicBezTo>
                <a:cubicBezTo>
                  <a:pt x="2940" y="380"/>
                  <a:pt x="2933" y="381"/>
                  <a:pt x="2927" y="384"/>
                </a:cubicBezTo>
                <a:cubicBezTo>
                  <a:pt x="2925" y="385"/>
                  <a:pt x="2924" y="391"/>
                  <a:pt x="2923" y="395"/>
                </a:cubicBezTo>
                <a:cubicBezTo>
                  <a:pt x="2928" y="396"/>
                  <a:pt x="2931" y="396"/>
                  <a:pt x="2935" y="397"/>
                </a:cubicBezTo>
                <a:cubicBezTo>
                  <a:pt x="2935" y="394"/>
                  <a:pt x="2936" y="392"/>
                  <a:pt x="2936" y="390"/>
                </a:cubicBezTo>
                <a:close/>
                <a:moveTo>
                  <a:pt x="2969" y="344"/>
                </a:moveTo>
                <a:cubicBezTo>
                  <a:pt x="2972" y="344"/>
                  <a:pt x="2974" y="342"/>
                  <a:pt x="2977" y="341"/>
                </a:cubicBezTo>
                <a:cubicBezTo>
                  <a:pt x="2975" y="339"/>
                  <a:pt x="2973" y="338"/>
                  <a:pt x="2970" y="335"/>
                </a:cubicBezTo>
                <a:cubicBezTo>
                  <a:pt x="2967" y="337"/>
                  <a:pt x="2965" y="339"/>
                  <a:pt x="2963" y="340"/>
                </a:cubicBezTo>
                <a:cubicBezTo>
                  <a:pt x="2965" y="341"/>
                  <a:pt x="2967" y="344"/>
                  <a:pt x="2969" y="344"/>
                </a:cubicBezTo>
                <a:close/>
                <a:moveTo>
                  <a:pt x="3027" y="344"/>
                </a:moveTo>
                <a:cubicBezTo>
                  <a:pt x="3030" y="343"/>
                  <a:pt x="3034" y="341"/>
                  <a:pt x="3038" y="339"/>
                </a:cubicBezTo>
                <a:cubicBezTo>
                  <a:pt x="3037" y="337"/>
                  <a:pt x="3036" y="336"/>
                  <a:pt x="3035" y="334"/>
                </a:cubicBezTo>
                <a:cubicBezTo>
                  <a:pt x="3031" y="336"/>
                  <a:pt x="3027" y="338"/>
                  <a:pt x="3024" y="340"/>
                </a:cubicBezTo>
                <a:cubicBezTo>
                  <a:pt x="3025" y="341"/>
                  <a:pt x="3026" y="344"/>
                  <a:pt x="3027" y="344"/>
                </a:cubicBezTo>
                <a:close/>
                <a:moveTo>
                  <a:pt x="3090" y="229"/>
                </a:moveTo>
                <a:cubicBezTo>
                  <a:pt x="3085" y="229"/>
                  <a:pt x="3080" y="228"/>
                  <a:pt x="3076" y="229"/>
                </a:cubicBezTo>
                <a:cubicBezTo>
                  <a:pt x="3074" y="230"/>
                  <a:pt x="3074" y="236"/>
                  <a:pt x="3073" y="240"/>
                </a:cubicBezTo>
                <a:cubicBezTo>
                  <a:pt x="3080" y="237"/>
                  <a:pt x="3084" y="236"/>
                  <a:pt x="3088" y="234"/>
                </a:cubicBezTo>
                <a:cubicBezTo>
                  <a:pt x="3090" y="233"/>
                  <a:pt x="3090" y="231"/>
                  <a:pt x="3090" y="229"/>
                </a:cubicBezTo>
                <a:close/>
                <a:moveTo>
                  <a:pt x="3003" y="359"/>
                </a:moveTo>
                <a:cubicBezTo>
                  <a:pt x="3027" y="359"/>
                  <a:pt x="3027" y="359"/>
                  <a:pt x="3027" y="359"/>
                </a:cubicBezTo>
                <a:cubicBezTo>
                  <a:pt x="3015" y="350"/>
                  <a:pt x="3005" y="350"/>
                  <a:pt x="3003" y="359"/>
                </a:cubicBezTo>
                <a:close/>
                <a:moveTo>
                  <a:pt x="2995" y="267"/>
                </a:moveTo>
                <a:cubicBezTo>
                  <a:pt x="2995" y="257"/>
                  <a:pt x="2987" y="261"/>
                  <a:pt x="2983" y="258"/>
                </a:cubicBezTo>
                <a:cubicBezTo>
                  <a:pt x="2983" y="258"/>
                  <a:pt x="2981" y="261"/>
                  <a:pt x="2980" y="262"/>
                </a:cubicBezTo>
                <a:cubicBezTo>
                  <a:pt x="2983" y="264"/>
                  <a:pt x="2986" y="265"/>
                  <a:pt x="2989" y="267"/>
                </a:cubicBezTo>
                <a:cubicBezTo>
                  <a:pt x="2990" y="268"/>
                  <a:pt x="2992" y="267"/>
                  <a:pt x="2995" y="267"/>
                </a:cubicBezTo>
                <a:close/>
                <a:moveTo>
                  <a:pt x="3045" y="217"/>
                </a:moveTo>
                <a:cubicBezTo>
                  <a:pt x="3047" y="217"/>
                  <a:pt x="3048" y="215"/>
                  <a:pt x="3050" y="213"/>
                </a:cubicBezTo>
                <a:cubicBezTo>
                  <a:pt x="3047" y="212"/>
                  <a:pt x="3043" y="211"/>
                  <a:pt x="3040" y="210"/>
                </a:cubicBezTo>
                <a:cubicBezTo>
                  <a:pt x="3038" y="210"/>
                  <a:pt x="3035" y="210"/>
                  <a:pt x="3032" y="210"/>
                </a:cubicBezTo>
                <a:cubicBezTo>
                  <a:pt x="3034" y="219"/>
                  <a:pt x="3040" y="218"/>
                  <a:pt x="3045" y="217"/>
                </a:cubicBezTo>
                <a:close/>
                <a:moveTo>
                  <a:pt x="2958" y="250"/>
                </a:moveTo>
                <a:cubicBezTo>
                  <a:pt x="2959" y="248"/>
                  <a:pt x="2960" y="247"/>
                  <a:pt x="2961" y="246"/>
                </a:cubicBezTo>
                <a:cubicBezTo>
                  <a:pt x="2961" y="245"/>
                  <a:pt x="2960" y="244"/>
                  <a:pt x="2960" y="244"/>
                </a:cubicBezTo>
                <a:cubicBezTo>
                  <a:pt x="2957" y="245"/>
                  <a:pt x="2953" y="246"/>
                  <a:pt x="2951" y="248"/>
                </a:cubicBezTo>
                <a:cubicBezTo>
                  <a:pt x="2949" y="249"/>
                  <a:pt x="2951" y="253"/>
                  <a:pt x="2952" y="256"/>
                </a:cubicBezTo>
                <a:cubicBezTo>
                  <a:pt x="2954" y="254"/>
                  <a:pt x="2956" y="252"/>
                  <a:pt x="2958" y="250"/>
                </a:cubicBezTo>
                <a:close/>
                <a:moveTo>
                  <a:pt x="3119" y="380"/>
                </a:moveTo>
                <a:cubicBezTo>
                  <a:pt x="3117" y="381"/>
                  <a:pt x="3116" y="383"/>
                  <a:pt x="3115" y="385"/>
                </a:cubicBezTo>
                <a:cubicBezTo>
                  <a:pt x="3119" y="387"/>
                  <a:pt x="3124" y="389"/>
                  <a:pt x="3131" y="392"/>
                </a:cubicBezTo>
                <a:cubicBezTo>
                  <a:pt x="3130" y="381"/>
                  <a:pt x="3125" y="379"/>
                  <a:pt x="3119" y="380"/>
                </a:cubicBezTo>
                <a:close/>
                <a:moveTo>
                  <a:pt x="2964" y="276"/>
                </a:moveTo>
                <a:cubicBezTo>
                  <a:pt x="2962" y="274"/>
                  <a:pt x="2960" y="272"/>
                  <a:pt x="2957" y="270"/>
                </a:cubicBezTo>
                <a:cubicBezTo>
                  <a:pt x="2954" y="272"/>
                  <a:pt x="2951" y="274"/>
                  <a:pt x="2949" y="276"/>
                </a:cubicBezTo>
                <a:cubicBezTo>
                  <a:pt x="2952" y="278"/>
                  <a:pt x="2955" y="281"/>
                  <a:pt x="2958" y="281"/>
                </a:cubicBezTo>
                <a:cubicBezTo>
                  <a:pt x="2959" y="282"/>
                  <a:pt x="2962" y="278"/>
                  <a:pt x="2964" y="276"/>
                </a:cubicBezTo>
                <a:close/>
                <a:moveTo>
                  <a:pt x="3601" y="318"/>
                </a:moveTo>
                <a:cubicBezTo>
                  <a:pt x="3600" y="314"/>
                  <a:pt x="3600" y="310"/>
                  <a:pt x="3599" y="306"/>
                </a:cubicBezTo>
                <a:cubicBezTo>
                  <a:pt x="3601" y="305"/>
                  <a:pt x="3603" y="306"/>
                  <a:pt x="3605" y="305"/>
                </a:cubicBezTo>
                <a:cubicBezTo>
                  <a:pt x="3607" y="304"/>
                  <a:pt x="3608" y="302"/>
                  <a:pt x="3610" y="301"/>
                </a:cubicBezTo>
                <a:cubicBezTo>
                  <a:pt x="3609" y="299"/>
                  <a:pt x="3607" y="297"/>
                  <a:pt x="3605" y="297"/>
                </a:cubicBezTo>
                <a:cubicBezTo>
                  <a:pt x="3601" y="298"/>
                  <a:pt x="3594" y="299"/>
                  <a:pt x="3592" y="302"/>
                </a:cubicBezTo>
                <a:cubicBezTo>
                  <a:pt x="3589" y="308"/>
                  <a:pt x="3592" y="315"/>
                  <a:pt x="3601" y="318"/>
                </a:cubicBezTo>
                <a:close/>
                <a:moveTo>
                  <a:pt x="3595" y="383"/>
                </a:moveTo>
                <a:cubicBezTo>
                  <a:pt x="3611" y="383"/>
                  <a:pt x="3611" y="383"/>
                  <a:pt x="3611" y="383"/>
                </a:cubicBezTo>
                <a:cubicBezTo>
                  <a:pt x="3611" y="382"/>
                  <a:pt x="3612" y="381"/>
                  <a:pt x="3612" y="380"/>
                </a:cubicBezTo>
                <a:cubicBezTo>
                  <a:pt x="3609" y="379"/>
                  <a:pt x="3606" y="376"/>
                  <a:pt x="3603" y="376"/>
                </a:cubicBezTo>
                <a:cubicBezTo>
                  <a:pt x="3601" y="376"/>
                  <a:pt x="3599" y="380"/>
                  <a:pt x="3595" y="383"/>
                </a:cubicBezTo>
                <a:close/>
                <a:moveTo>
                  <a:pt x="3603" y="425"/>
                </a:moveTo>
                <a:cubicBezTo>
                  <a:pt x="3602" y="426"/>
                  <a:pt x="3605" y="429"/>
                  <a:pt x="3605" y="431"/>
                </a:cubicBezTo>
                <a:cubicBezTo>
                  <a:pt x="3607" y="430"/>
                  <a:pt x="3608" y="429"/>
                  <a:pt x="3610" y="428"/>
                </a:cubicBezTo>
                <a:cubicBezTo>
                  <a:pt x="3613" y="426"/>
                  <a:pt x="3615" y="424"/>
                  <a:pt x="3620" y="420"/>
                </a:cubicBezTo>
                <a:cubicBezTo>
                  <a:pt x="3617" y="419"/>
                  <a:pt x="3614" y="416"/>
                  <a:pt x="3612" y="417"/>
                </a:cubicBezTo>
                <a:cubicBezTo>
                  <a:pt x="3609" y="418"/>
                  <a:pt x="3606" y="422"/>
                  <a:pt x="3603" y="425"/>
                </a:cubicBezTo>
                <a:close/>
                <a:moveTo>
                  <a:pt x="3290" y="374"/>
                </a:moveTo>
                <a:cubicBezTo>
                  <a:pt x="3288" y="375"/>
                  <a:pt x="3287" y="378"/>
                  <a:pt x="3285" y="380"/>
                </a:cubicBezTo>
                <a:cubicBezTo>
                  <a:pt x="3287" y="381"/>
                  <a:pt x="3290" y="383"/>
                  <a:pt x="3292" y="384"/>
                </a:cubicBezTo>
                <a:cubicBezTo>
                  <a:pt x="3295" y="384"/>
                  <a:pt x="3298" y="383"/>
                  <a:pt x="3301" y="382"/>
                </a:cubicBezTo>
                <a:cubicBezTo>
                  <a:pt x="3304" y="380"/>
                  <a:pt x="3306" y="377"/>
                  <a:pt x="3308" y="375"/>
                </a:cubicBezTo>
                <a:cubicBezTo>
                  <a:pt x="3306" y="374"/>
                  <a:pt x="3303" y="372"/>
                  <a:pt x="3302" y="371"/>
                </a:cubicBezTo>
                <a:cubicBezTo>
                  <a:pt x="3297" y="372"/>
                  <a:pt x="3293" y="372"/>
                  <a:pt x="3290" y="374"/>
                </a:cubicBezTo>
                <a:close/>
                <a:moveTo>
                  <a:pt x="3464" y="437"/>
                </a:moveTo>
                <a:cubicBezTo>
                  <a:pt x="3462" y="436"/>
                  <a:pt x="3460" y="435"/>
                  <a:pt x="3458" y="435"/>
                </a:cubicBezTo>
                <a:cubicBezTo>
                  <a:pt x="3457" y="435"/>
                  <a:pt x="3456" y="438"/>
                  <a:pt x="3455" y="439"/>
                </a:cubicBezTo>
                <a:cubicBezTo>
                  <a:pt x="3456" y="444"/>
                  <a:pt x="3456" y="448"/>
                  <a:pt x="3458" y="450"/>
                </a:cubicBezTo>
                <a:cubicBezTo>
                  <a:pt x="3460" y="454"/>
                  <a:pt x="3464" y="456"/>
                  <a:pt x="3468" y="458"/>
                </a:cubicBezTo>
                <a:cubicBezTo>
                  <a:pt x="3469" y="458"/>
                  <a:pt x="3473" y="454"/>
                  <a:pt x="3473" y="452"/>
                </a:cubicBezTo>
                <a:cubicBezTo>
                  <a:pt x="3473" y="449"/>
                  <a:pt x="3470" y="446"/>
                  <a:pt x="3468" y="443"/>
                </a:cubicBezTo>
                <a:cubicBezTo>
                  <a:pt x="3467" y="441"/>
                  <a:pt x="3466" y="438"/>
                  <a:pt x="3464" y="437"/>
                </a:cubicBezTo>
                <a:close/>
                <a:moveTo>
                  <a:pt x="3431" y="490"/>
                </a:moveTo>
                <a:cubicBezTo>
                  <a:pt x="3431" y="493"/>
                  <a:pt x="3434" y="496"/>
                  <a:pt x="3436" y="499"/>
                </a:cubicBezTo>
                <a:cubicBezTo>
                  <a:pt x="3439" y="496"/>
                  <a:pt x="3441" y="494"/>
                  <a:pt x="3443" y="490"/>
                </a:cubicBezTo>
                <a:cubicBezTo>
                  <a:pt x="3441" y="486"/>
                  <a:pt x="3438" y="482"/>
                  <a:pt x="3436" y="479"/>
                </a:cubicBezTo>
                <a:cubicBezTo>
                  <a:pt x="3434" y="482"/>
                  <a:pt x="3431" y="486"/>
                  <a:pt x="3431" y="490"/>
                </a:cubicBezTo>
                <a:close/>
                <a:moveTo>
                  <a:pt x="3317" y="424"/>
                </a:moveTo>
                <a:cubicBezTo>
                  <a:pt x="3314" y="426"/>
                  <a:pt x="3312" y="429"/>
                  <a:pt x="3310" y="433"/>
                </a:cubicBezTo>
                <a:cubicBezTo>
                  <a:pt x="3309" y="435"/>
                  <a:pt x="3309" y="438"/>
                  <a:pt x="3309" y="441"/>
                </a:cubicBezTo>
                <a:cubicBezTo>
                  <a:pt x="3309" y="442"/>
                  <a:pt x="3313" y="443"/>
                  <a:pt x="3314" y="443"/>
                </a:cubicBezTo>
                <a:cubicBezTo>
                  <a:pt x="3319" y="439"/>
                  <a:pt x="3325" y="434"/>
                  <a:pt x="3332" y="428"/>
                </a:cubicBezTo>
                <a:cubicBezTo>
                  <a:pt x="3328" y="425"/>
                  <a:pt x="3327" y="423"/>
                  <a:pt x="3325" y="422"/>
                </a:cubicBezTo>
                <a:cubicBezTo>
                  <a:pt x="3322" y="422"/>
                  <a:pt x="3319" y="423"/>
                  <a:pt x="3317" y="424"/>
                </a:cubicBezTo>
                <a:close/>
                <a:moveTo>
                  <a:pt x="3591" y="491"/>
                </a:moveTo>
                <a:cubicBezTo>
                  <a:pt x="3594" y="500"/>
                  <a:pt x="3596" y="502"/>
                  <a:pt x="3606" y="498"/>
                </a:cubicBezTo>
                <a:cubicBezTo>
                  <a:pt x="3604" y="490"/>
                  <a:pt x="3598" y="490"/>
                  <a:pt x="3591" y="491"/>
                </a:cubicBezTo>
                <a:close/>
                <a:moveTo>
                  <a:pt x="3623" y="485"/>
                </a:moveTo>
                <a:cubicBezTo>
                  <a:pt x="3624" y="484"/>
                  <a:pt x="3625" y="484"/>
                  <a:pt x="3626" y="483"/>
                </a:cubicBezTo>
                <a:cubicBezTo>
                  <a:pt x="3624" y="479"/>
                  <a:pt x="3622" y="475"/>
                  <a:pt x="3620" y="471"/>
                </a:cubicBezTo>
                <a:cubicBezTo>
                  <a:pt x="3618" y="473"/>
                  <a:pt x="3616" y="474"/>
                  <a:pt x="3613" y="476"/>
                </a:cubicBezTo>
                <a:cubicBezTo>
                  <a:pt x="3617" y="480"/>
                  <a:pt x="3620" y="483"/>
                  <a:pt x="3623" y="485"/>
                </a:cubicBezTo>
                <a:close/>
                <a:moveTo>
                  <a:pt x="3547" y="498"/>
                </a:moveTo>
                <a:cubicBezTo>
                  <a:pt x="3560" y="499"/>
                  <a:pt x="3554" y="490"/>
                  <a:pt x="3557" y="486"/>
                </a:cubicBezTo>
                <a:cubicBezTo>
                  <a:pt x="3544" y="484"/>
                  <a:pt x="3550" y="493"/>
                  <a:pt x="3547" y="498"/>
                </a:cubicBezTo>
                <a:close/>
                <a:moveTo>
                  <a:pt x="3652" y="438"/>
                </a:moveTo>
                <a:cubicBezTo>
                  <a:pt x="3658" y="441"/>
                  <a:pt x="3662" y="444"/>
                  <a:pt x="3667" y="447"/>
                </a:cubicBezTo>
                <a:cubicBezTo>
                  <a:pt x="3669" y="438"/>
                  <a:pt x="3664" y="435"/>
                  <a:pt x="3652" y="438"/>
                </a:cubicBezTo>
                <a:close/>
                <a:moveTo>
                  <a:pt x="3403" y="244"/>
                </a:moveTo>
                <a:cubicBezTo>
                  <a:pt x="3399" y="240"/>
                  <a:pt x="3396" y="237"/>
                  <a:pt x="3392" y="236"/>
                </a:cubicBezTo>
                <a:cubicBezTo>
                  <a:pt x="3391" y="235"/>
                  <a:pt x="3389" y="239"/>
                  <a:pt x="3387" y="240"/>
                </a:cubicBezTo>
                <a:cubicBezTo>
                  <a:pt x="3390" y="243"/>
                  <a:pt x="3393" y="247"/>
                  <a:pt x="3397" y="249"/>
                </a:cubicBezTo>
                <a:cubicBezTo>
                  <a:pt x="3397" y="250"/>
                  <a:pt x="3400" y="247"/>
                  <a:pt x="3403" y="244"/>
                </a:cubicBezTo>
                <a:close/>
                <a:moveTo>
                  <a:pt x="3638" y="366"/>
                </a:moveTo>
                <a:cubicBezTo>
                  <a:pt x="3636" y="364"/>
                  <a:pt x="3634" y="362"/>
                  <a:pt x="3632" y="360"/>
                </a:cubicBezTo>
                <a:cubicBezTo>
                  <a:pt x="3628" y="363"/>
                  <a:pt x="3624" y="364"/>
                  <a:pt x="3622" y="366"/>
                </a:cubicBezTo>
                <a:cubicBezTo>
                  <a:pt x="3621" y="368"/>
                  <a:pt x="3621" y="371"/>
                  <a:pt x="3621" y="374"/>
                </a:cubicBezTo>
                <a:cubicBezTo>
                  <a:pt x="3623" y="373"/>
                  <a:pt x="3625" y="373"/>
                  <a:pt x="3627" y="372"/>
                </a:cubicBezTo>
                <a:cubicBezTo>
                  <a:pt x="3630" y="370"/>
                  <a:pt x="3633" y="368"/>
                  <a:pt x="3638" y="366"/>
                </a:cubicBezTo>
                <a:close/>
                <a:moveTo>
                  <a:pt x="3657" y="466"/>
                </a:moveTo>
                <a:cubicBezTo>
                  <a:pt x="3652" y="465"/>
                  <a:pt x="3648" y="463"/>
                  <a:pt x="3644" y="464"/>
                </a:cubicBezTo>
                <a:cubicBezTo>
                  <a:pt x="3642" y="464"/>
                  <a:pt x="3642" y="470"/>
                  <a:pt x="3641" y="473"/>
                </a:cubicBezTo>
                <a:cubicBezTo>
                  <a:pt x="3647" y="472"/>
                  <a:pt x="3651" y="470"/>
                  <a:pt x="3656" y="469"/>
                </a:cubicBezTo>
                <a:cubicBezTo>
                  <a:pt x="3656" y="468"/>
                  <a:pt x="3656" y="467"/>
                  <a:pt x="3657" y="466"/>
                </a:cubicBezTo>
                <a:close/>
                <a:moveTo>
                  <a:pt x="3317" y="315"/>
                </a:moveTo>
                <a:cubicBezTo>
                  <a:pt x="3317" y="316"/>
                  <a:pt x="3317" y="317"/>
                  <a:pt x="3318" y="318"/>
                </a:cubicBezTo>
                <a:cubicBezTo>
                  <a:pt x="3320" y="330"/>
                  <a:pt x="3330" y="338"/>
                  <a:pt x="3340" y="337"/>
                </a:cubicBezTo>
                <a:cubicBezTo>
                  <a:pt x="3344" y="336"/>
                  <a:pt x="3349" y="337"/>
                  <a:pt x="3354" y="337"/>
                </a:cubicBezTo>
                <a:cubicBezTo>
                  <a:pt x="3352" y="342"/>
                  <a:pt x="3350" y="347"/>
                  <a:pt x="3349" y="349"/>
                </a:cubicBezTo>
                <a:cubicBezTo>
                  <a:pt x="3339" y="347"/>
                  <a:pt x="3331" y="346"/>
                  <a:pt x="3322" y="344"/>
                </a:cubicBezTo>
                <a:cubicBezTo>
                  <a:pt x="3321" y="343"/>
                  <a:pt x="3319" y="341"/>
                  <a:pt x="3318" y="339"/>
                </a:cubicBezTo>
                <a:cubicBezTo>
                  <a:pt x="3317" y="336"/>
                  <a:pt x="3317" y="333"/>
                  <a:pt x="3316" y="330"/>
                </a:cubicBezTo>
                <a:cubicBezTo>
                  <a:pt x="3315" y="328"/>
                  <a:pt x="3313" y="326"/>
                  <a:pt x="3311" y="326"/>
                </a:cubicBezTo>
                <a:cubicBezTo>
                  <a:pt x="3310" y="326"/>
                  <a:pt x="3307" y="328"/>
                  <a:pt x="3307" y="329"/>
                </a:cubicBezTo>
                <a:cubicBezTo>
                  <a:pt x="3307" y="337"/>
                  <a:pt x="3306" y="345"/>
                  <a:pt x="3314" y="350"/>
                </a:cubicBezTo>
                <a:cubicBezTo>
                  <a:pt x="3315" y="351"/>
                  <a:pt x="3317" y="352"/>
                  <a:pt x="3318" y="353"/>
                </a:cubicBezTo>
                <a:cubicBezTo>
                  <a:pt x="3319" y="364"/>
                  <a:pt x="3325" y="367"/>
                  <a:pt x="3335" y="366"/>
                </a:cubicBezTo>
                <a:cubicBezTo>
                  <a:pt x="3340" y="365"/>
                  <a:pt x="3349" y="363"/>
                  <a:pt x="3349" y="375"/>
                </a:cubicBezTo>
                <a:cubicBezTo>
                  <a:pt x="3345" y="374"/>
                  <a:pt x="3341" y="374"/>
                  <a:pt x="3338" y="373"/>
                </a:cubicBezTo>
                <a:cubicBezTo>
                  <a:pt x="3333" y="372"/>
                  <a:pt x="3330" y="371"/>
                  <a:pt x="3330" y="377"/>
                </a:cubicBezTo>
                <a:cubicBezTo>
                  <a:pt x="3329" y="379"/>
                  <a:pt x="3329" y="380"/>
                  <a:pt x="3328" y="381"/>
                </a:cubicBezTo>
                <a:cubicBezTo>
                  <a:pt x="3322" y="387"/>
                  <a:pt x="3322" y="393"/>
                  <a:pt x="3330" y="395"/>
                </a:cubicBezTo>
                <a:cubicBezTo>
                  <a:pt x="3338" y="397"/>
                  <a:pt x="3347" y="395"/>
                  <a:pt x="3355" y="395"/>
                </a:cubicBezTo>
                <a:cubicBezTo>
                  <a:pt x="3355" y="392"/>
                  <a:pt x="3355" y="392"/>
                  <a:pt x="3355" y="392"/>
                </a:cubicBezTo>
                <a:cubicBezTo>
                  <a:pt x="3357" y="395"/>
                  <a:pt x="3359" y="399"/>
                  <a:pt x="3362" y="402"/>
                </a:cubicBezTo>
                <a:cubicBezTo>
                  <a:pt x="3340" y="419"/>
                  <a:pt x="3338" y="423"/>
                  <a:pt x="3346" y="438"/>
                </a:cubicBezTo>
                <a:cubicBezTo>
                  <a:pt x="3347" y="440"/>
                  <a:pt x="3350" y="444"/>
                  <a:pt x="3352" y="443"/>
                </a:cubicBezTo>
                <a:cubicBezTo>
                  <a:pt x="3354" y="442"/>
                  <a:pt x="3356" y="440"/>
                  <a:pt x="3358" y="437"/>
                </a:cubicBezTo>
                <a:cubicBezTo>
                  <a:pt x="3362" y="430"/>
                  <a:pt x="3365" y="422"/>
                  <a:pt x="3369" y="414"/>
                </a:cubicBezTo>
                <a:cubicBezTo>
                  <a:pt x="3370" y="413"/>
                  <a:pt x="3373" y="414"/>
                  <a:pt x="3375" y="413"/>
                </a:cubicBezTo>
                <a:cubicBezTo>
                  <a:pt x="3366" y="421"/>
                  <a:pt x="3366" y="431"/>
                  <a:pt x="3375" y="439"/>
                </a:cubicBezTo>
                <a:cubicBezTo>
                  <a:pt x="3373" y="446"/>
                  <a:pt x="3371" y="452"/>
                  <a:pt x="3369" y="458"/>
                </a:cubicBezTo>
                <a:cubicBezTo>
                  <a:pt x="3367" y="466"/>
                  <a:pt x="3369" y="469"/>
                  <a:pt x="3377" y="470"/>
                </a:cubicBezTo>
                <a:cubicBezTo>
                  <a:pt x="3380" y="470"/>
                  <a:pt x="3382" y="471"/>
                  <a:pt x="3385" y="471"/>
                </a:cubicBezTo>
                <a:cubicBezTo>
                  <a:pt x="3382" y="474"/>
                  <a:pt x="3379" y="474"/>
                  <a:pt x="3378" y="475"/>
                </a:cubicBezTo>
                <a:cubicBezTo>
                  <a:pt x="3376" y="478"/>
                  <a:pt x="3374" y="481"/>
                  <a:pt x="3373" y="484"/>
                </a:cubicBezTo>
                <a:cubicBezTo>
                  <a:pt x="3372" y="486"/>
                  <a:pt x="3375" y="490"/>
                  <a:pt x="3376" y="490"/>
                </a:cubicBezTo>
                <a:cubicBezTo>
                  <a:pt x="3380" y="490"/>
                  <a:pt x="3383" y="488"/>
                  <a:pt x="3386" y="486"/>
                </a:cubicBezTo>
                <a:cubicBezTo>
                  <a:pt x="3388" y="484"/>
                  <a:pt x="3389" y="480"/>
                  <a:pt x="3392" y="478"/>
                </a:cubicBezTo>
                <a:cubicBezTo>
                  <a:pt x="3403" y="474"/>
                  <a:pt x="3402" y="465"/>
                  <a:pt x="3403" y="457"/>
                </a:cubicBezTo>
                <a:cubicBezTo>
                  <a:pt x="3403" y="449"/>
                  <a:pt x="3403" y="442"/>
                  <a:pt x="3403" y="435"/>
                </a:cubicBezTo>
                <a:cubicBezTo>
                  <a:pt x="3407" y="440"/>
                  <a:pt x="3409" y="450"/>
                  <a:pt x="3412" y="450"/>
                </a:cubicBezTo>
                <a:cubicBezTo>
                  <a:pt x="3423" y="451"/>
                  <a:pt x="3426" y="461"/>
                  <a:pt x="3433" y="466"/>
                </a:cubicBezTo>
                <a:cubicBezTo>
                  <a:pt x="3438" y="462"/>
                  <a:pt x="3441" y="457"/>
                  <a:pt x="3435" y="451"/>
                </a:cubicBezTo>
                <a:cubicBezTo>
                  <a:pt x="3432" y="449"/>
                  <a:pt x="3431" y="444"/>
                  <a:pt x="3431" y="440"/>
                </a:cubicBezTo>
                <a:cubicBezTo>
                  <a:pt x="3432" y="434"/>
                  <a:pt x="3430" y="432"/>
                  <a:pt x="3424" y="431"/>
                </a:cubicBezTo>
                <a:cubicBezTo>
                  <a:pt x="3421" y="430"/>
                  <a:pt x="3419" y="426"/>
                  <a:pt x="3415" y="422"/>
                </a:cubicBezTo>
                <a:cubicBezTo>
                  <a:pt x="3421" y="421"/>
                  <a:pt x="3425" y="421"/>
                  <a:pt x="3429" y="420"/>
                </a:cubicBezTo>
                <a:cubicBezTo>
                  <a:pt x="3433" y="428"/>
                  <a:pt x="3442" y="432"/>
                  <a:pt x="3449" y="428"/>
                </a:cubicBezTo>
                <a:cubicBezTo>
                  <a:pt x="3464" y="421"/>
                  <a:pt x="3447" y="414"/>
                  <a:pt x="3449" y="406"/>
                </a:cubicBezTo>
                <a:cubicBezTo>
                  <a:pt x="3451" y="407"/>
                  <a:pt x="3454" y="408"/>
                  <a:pt x="3456" y="410"/>
                </a:cubicBezTo>
                <a:cubicBezTo>
                  <a:pt x="3461" y="414"/>
                  <a:pt x="3467" y="418"/>
                  <a:pt x="3473" y="422"/>
                </a:cubicBezTo>
                <a:cubicBezTo>
                  <a:pt x="3474" y="423"/>
                  <a:pt x="3479" y="422"/>
                  <a:pt x="3480" y="420"/>
                </a:cubicBezTo>
                <a:cubicBezTo>
                  <a:pt x="3482" y="417"/>
                  <a:pt x="3485" y="409"/>
                  <a:pt x="3484" y="408"/>
                </a:cubicBezTo>
                <a:cubicBezTo>
                  <a:pt x="3479" y="404"/>
                  <a:pt x="3473" y="401"/>
                  <a:pt x="3466" y="398"/>
                </a:cubicBezTo>
                <a:cubicBezTo>
                  <a:pt x="3462" y="396"/>
                  <a:pt x="3458" y="395"/>
                  <a:pt x="3453" y="393"/>
                </a:cubicBezTo>
                <a:cubicBezTo>
                  <a:pt x="3454" y="392"/>
                  <a:pt x="3454" y="391"/>
                  <a:pt x="3454" y="390"/>
                </a:cubicBezTo>
                <a:cubicBezTo>
                  <a:pt x="3470" y="392"/>
                  <a:pt x="3486" y="394"/>
                  <a:pt x="3501" y="395"/>
                </a:cubicBezTo>
                <a:cubicBezTo>
                  <a:pt x="3507" y="396"/>
                  <a:pt x="3513" y="397"/>
                  <a:pt x="3518" y="395"/>
                </a:cubicBezTo>
                <a:cubicBezTo>
                  <a:pt x="3521" y="394"/>
                  <a:pt x="3522" y="388"/>
                  <a:pt x="3525" y="385"/>
                </a:cubicBezTo>
                <a:cubicBezTo>
                  <a:pt x="3522" y="384"/>
                  <a:pt x="3520" y="382"/>
                  <a:pt x="3518" y="382"/>
                </a:cubicBezTo>
                <a:cubicBezTo>
                  <a:pt x="3516" y="383"/>
                  <a:pt x="3514" y="385"/>
                  <a:pt x="3513" y="386"/>
                </a:cubicBezTo>
                <a:cubicBezTo>
                  <a:pt x="3500" y="382"/>
                  <a:pt x="3488" y="379"/>
                  <a:pt x="3476" y="376"/>
                </a:cubicBezTo>
                <a:cubicBezTo>
                  <a:pt x="3478" y="373"/>
                  <a:pt x="3480" y="371"/>
                  <a:pt x="3481" y="369"/>
                </a:cubicBezTo>
                <a:cubicBezTo>
                  <a:pt x="3478" y="367"/>
                  <a:pt x="3474" y="364"/>
                  <a:pt x="3470" y="361"/>
                </a:cubicBezTo>
                <a:cubicBezTo>
                  <a:pt x="3480" y="357"/>
                  <a:pt x="3497" y="364"/>
                  <a:pt x="3500" y="346"/>
                </a:cubicBezTo>
                <a:cubicBezTo>
                  <a:pt x="3500" y="345"/>
                  <a:pt x="3500" y="345"/>
                  <a:pt x="3500" y="345"/>
                </a:cubicBezTo>
                <a:cubicBezTo>
                  <a:pt x="3504" y="340"/>
                  <a:pt x="3503" y="337"/>
                  <a:pt x="3497" y="337"/>
                </a:cubicBezTo>
                <a:cubicBezTo>
                  <a:pt x="3490" y="336"/>
                  <a:pt x="3483" y="335"/>
                  <a:pt x="3477" y="337"/>
                </a:cubicBezTo>
                <a:cubicBezTo>
                  <a:pt x="3472" y="338"/>
                  <a:pt x="3468" y="343"/>
                  <a:pt x="3463" y="346"/>
                </a:cubicBezTo>
                <a:cubicBezTo>
                  <a:pt x="3462" y="344"/>
                  <a:pt x="3461" y="341"/>
                  <a:pt x="3458" y="336"/>
                </a:cubicBezTo>
                <a:cubicBezTo>
                  <a:pt x="3473" y="328"/>
                  <a:pt x="3489" y="321"/>
                  <a:pt x="3505" y="312"/>
                </a:cubicBezTo>
                <a:cubicBezTo>
                  <a:pt x="3505" y="305"/>
                  <a:pt x="3505" y="305"/>
                  <a:pt x="3505" y="305"/>
                </a:cubicBezTo>
                <a:cubicBezTo>
                  <a:pt x="3502" y="305"/>
                  <a:pt x="3499" y="304"/>
                  <a:pt x="3498" y="306"/>
                </a:cubicBezTo>
                <a:cubicBezTo>
                  <a:pt x="3493" y="312"/>
                  <a:pt x="3485" y="306"/>
                  <a:pt x="3480" y="311"/>
                </a:cubicBezTo>
                <a:cubicBezTo>
                  <a:pt x="3480" y="311"/>
                  <a:pt x="3478" y="311"/>
                  <a:pt x="3478" y="310"/>
                </a:cubicBezTo>
                <a:cubicBezTo>
                  <a:pt x="3475" y="307"/>
                  <a:pt x="3473" y="304"/>
                  <a:pt x="3469" y="299"/>
                </a:cubicBezTo>
                <a:cubicBezTo>
                  <a:pt x="3471" y="296"/>
                  <a:pt x="3474" y="292"/>
                  <a:pt x="3476" y="287"/>
                </a:cubicBezTo>
                <a:cubicBezTo>
                  <a:pt x="3476" y="284"/>
                  <a:pt x="3474" y="280"/>
                  <a:pt x="3473" y="276"/>
                </a:cubicBezTo>
                <a:cubicBezTo>
                  <a:pt x="3471" y="277"/>
                  <a:pt x="3467" y="278"/>
                  <a:pt x="3466" y="280"/>
                </a:cubicBezTo>
                <a:cubicBezTo>
                  <a:pt x="3459" y="290"/>
                  <a:pt x="3453" y="301"/>
                  <a:pt x="3446" y="311"/>
                </a:cubicBezTo>
                <a:cubicBezTo>
                  <a:pt x="3445" y="312"/>
                  <a:pt x="3443" y="313"/>
                  <a:pt x="3441" y="314"/>
                </a:cubicBezTo>
                <a:cubicBezTo>
                  <a:pt x="3440" y="313"/>
                  <a:pt x="3439" y="312"/>
                  <a:pt x="3438" y="311"/>
                </a:cubicBezTo>
                <a:cubicBezTo>
                  <a:pt x="3445" y="300"/>
                  <a:pt x="3452" y="290"/>
                  <a:pt x="3460" y="279"/>
                </a:cubicBezTo>
                <a:cubicBezTo>
                  <a:pt x="3465" y="272"/>
                  <a:pt x="3476" y="267"/>
                  <a:pt x="3471" y="256"/>
                </a:cubicBezTo>
                <a:cubicBezTo>
                  <a:pt x="3470" y="253"/>
                  <a:pt x="3464" y="252"/>
                  <a:pt x="3460" y="249"/>
                </a:cubicBezTo>
                <a:cubicBezTo>
                  <a:pt x="3459" y="252"/>
                  <a:pt x="3458" y="255"/>
                  <a:pt x="3457" y="257"/>
                </a:cubicBezTo>
                <a:cubicBezTo>
                  <a:pt x="3457" y="259"/>
                  <a:pt x="3458" y="262"/>
                  <a:pt x="3457" y="263"/>
                </a:cubicBezTo>
                <a:cubicBezTo>
                  <a:pt x="3451" y="271"/>
                  <a:pt x="3445" y="279"/>
                  <a:pt x="3439" y="288"/>
                </a:cubicBezTo>
                <a:cubicBezTo>
                  <a:pt x="3436" y="277"/>
                  <a:pt x="3434" y="269"/>
                  <a:pt x="3431" y="259"/>
                </a:cubicBezTo>
                <a:cubicBezTo>
                  <a:pt x="3429" y="261"/>
                  <a:pt x="3428" y="262"/>
                  <a:pt x="3427" y="263"/>
                </a:cubicBezTo>
                <a:cubicBezTo>
                  <a:pt x="3424" y="270"/>
                  <a:pt x="3423" y="278"/>
                  <a:pt x="3411" y="274"/>
                </a:cubicBezTo>
                <a:cubicBezTo>
                  <a:pt x="3410" y="274"/>
                  <a:pt x="3408" y="276"/>
                  <a:pt x="3407" y="277"/>
                </a:cubicBezTo>
                <a:cubicBezTo>
                  <a:pt x="3403" y="283"/>
                  <a:pt x="3400" y="289"/>
                  <a:pt x="3397" y="295"/>
                </a:cubicBezTo>
                <a:cubicBezTo>
                  <a:pt x="3395" y="288"/>
                  <a:pt x="3395" y="282"/>
                  <a:pt x="3394" y="275"/>
                </a:cubicBezTo>
                <a:cubicBezTo>
                  <a:pt x="3394" y="272"/>
                  <a:pt x="3392" y="269"/>
                  <a:pt x="3390" y="266"/>
                </a:cubicBezTo>
                <a:cubicBezTo>
                  <a:pt x="3388" y="269"/>
                  <a:pt x="3386" y="272"/>
                  <a:pt x="3385" y="275"/>
                </a:cubicBezTo>
                <a:cubicBezTo>
                  <a:pt x="3384" y="283"/>
                  <a:pt x="3383" y="291"/>
                  <a:pt x="3382" y="299"/>
                </a:cubicBezTo>
                <a:cubicBezTo>
                  <a:pt x="3381" y="299"/>
                  <a:pt x="3379" y="300"/>
                  <a:pt x="3378" y="300"/>
                </a:cubicBezTo>
                <a:cubicBezTo>
                  <a:pt x="3374" y="294"/>
                  <a:pt x="3370" y="288"/>
                  <a:pt x="3365" y="281"/>
                </a:cubicBezTo>
                <a:cubicBezTo>
                  <a:pt x="3360" y="293"/>
                  <a:pt x="3361" y="303"/>
                  <a:pt x="3368" y="311"/>
                </a:cubicBezTo>
                <a:cubicBezTo>
                  <a:pt x="3369" y="313"/>
                  <a:pt x="3371" y="316"/>
                  <a:pt x="3370" y="317"/>
                </a:cubicBezTo>
                <a:cubicBezTo>
                  <a:pt x="3365" y="327"/>
                  <a:pt x="3353" y="330"/>
                  <a:pt x="3341" y="324"/>
                </a:cubicBezTo>
                <a:cubicBezTo>
                  <a:pt x="3348" y="318"/>
                  <a:pt x="3345" y="313"/>
                  <a:pt x="3340" y="309"/>
                </a:cubicBezTo>
                <a:cubicBezTo>
                  <a:pt x="3336" y="307"/>
                  <a:pt x="3332" y="305"/>
                  <a:pt x="3328" y="303"/>
                </a:cubicBezTo>
                <a:cubicBezTo>
                  <a:pt x="3325" y="302"/>
                  <a:pt x="3323" y="300"/>
                  <a:pt x="3321" y="299"/>
                </a:cubicBezTo>
                <a:cubicBezTo>
                  <a:pt x="3324" y="297"/>
                  <a:pt x="3327" y="295"/>
                  <a:pt x="3330" y="294"/>
                </a:cubicBezTo>
                <a:cubicBezTo>
                  <a:pt x="3325" y="289"/>
                  <a:pt x="3322" y="286"/>
                  <a:pt x="3317" y="283"/>
                </a:cubicBezTo>
                <a:cubicBezTo>
                  <a:pt x="3315" y="282"/>
                  <a:pt x="3312" y="282"/>
                  <a:pt x="3310" y="282"/>
                </a:cubicBezTo>
                <a:cubicBezTo>
                  <a:pt x="3309" y="283"/>
                  <a:pt x="3308" y="286"/>
                  <a:pt x="3308" y="288"/>
                </a:cubicBezTo>
                <a:cubicBezTo>
                  <a:pt x="3308" y="299"/>
                  <a:pt x="3305" y="309"/>
                  <a:pt x="3317" y="315"/>
                </a:cubicBezTo>
                <a:close/>
                <a:moveTo>
                  <a:pt x="3197" y="411"/>
                </a:moveTo>
                <a:cubicBezTo>
                  <a:pt x="3202" y="412"/>
                  <a:pt x="3206" y="412"/>
                  <a:pt x="3211" y="413"/>
                </a:cubicBezTo>
                <a:cubicBezTo>
                  <a:pt x="3211" y="411"/>
                  <a:pt x="3211" y="409"/>
                  <a:pt x="3211" y="407"/>
                </a:cubicBezTo>
                <a:cubicBezTo>
                  <a:pt x="3207" y="407"/>
                  <a:pt x="3202" y="406"/>
                  <a:pt x="3197" y="406"/>
                </a:cubicBezTo>
                <a:cubicBezTo>
                  <a:pt x="3197" y="408"/>
                  <a:pt x="3197" y="411"/>
                  <a:pt x="3197" y="411"/>
                </a:cubicBezTo>
                <a:close/>
                <a:moveTo>
                  <a:pt x="3194" y="441"/>
                </a:moveTo>
                <a:cubicBezTo>
                  <a:pt x="3192" y="438"/>
                  <a:pt x="3190" y="435"/>
                  <a:pt x="3187" y="432"/>
                </a:cubicBezTo>
                <a:cubicBezTo>
                  <a:pt x="3186" y="431"/>
                  <a:pt x="3184" y="430"/>
                  <a:pt x="3183" y="431"/>
                </a:cubicBezTo>
                <a:cubicBezTo>
                  <a:pt x="3181" y="431"/>
                  <a:pt x="3180" y="434"/>
                  <a:pt x="3180" y="435"/>
                </a:cubicBezTo>
                <a:cubicBezTo>
                  <a:pt x="3179" y="443"/>
                  <a:pt x="3183" y="445"/>
                  <a:pt x="3194" y="441"/>
                </a:cubicBezTo>
                <a:close/>
                <a:moveTo>
                  <a:pt x="2886" y="398"/>
                </a:moveTo>
                <a:cubicBezTo>
                  <a:pt x="2897" y="413"/>
                  <a:pt x="2912" y="425"/>
                  <a:pt x="2925" y="440"/>
                </a:cubicBezTo>
                <a:cubicBezTo>
                  <a:pt x="2937" y="454"/>
                  <a:pt x="2952" y="462"/>
                  <a:pt x="2969" y="468"/>
                </a:cubicBezTo>
                <a:cubicBezTo>
                  <a:pt x="2981" y="472"/>
                  <a:pt x="2993" y="478"/>
                  <a:pt x="3006" y="483"/>
                </a:cubicBezTo>
                <a:cubicBezTo>
                  <a:pt x="3013" y="486"/>
                  <a:pt x="3020" y="491"/>
                  <a:pt x="3027" y="492"/>
                </a:cubicBezTo>
                <a:cubicBezTo>
                  <a:pt x="3042" y="493"/>
                  <a:pt x="3056" y="492"/>
                  <a:pt x="3070" y="491"/>
                </a:cubicBezTo>
                <a:cubicBezTo>
                  <a:pt x="3093" y="490"/>
                  <a:pt x="3116" y="488"/>
                  <a:pt x="3139" y="487"/>
                </a:cubicBezTo>
                <a:cubicBezTo>
                  <a:pt x="3168" y="485"/>
                  <a:pt x="3196" y="485"/>
                  <a:pt x="3225" y="484"/>
                </a:cubicBezTo>
                <a:cubicBezTo>
                  <a:pt x="3231" y="484"/>
                  <a:pt x="3237" y="481"/>
                  <a:pt x="3244" y="480"/>
                </a:cubicBezTo>
                <a:cubicBezTo>
                  <a:pt x="3248" y="479"/>
                  <a:pt x="3254" y="479"/>
                  <a:pt x="3258" y="480"/>
                </a:cubicBezTo>
                <a:cubicBezTo>
                  <a:pt x="3264" y="483"/>
                  <a:pt x="3270" y="485"/>
                  <a:pt x="3276" y="479"/>
                </a:cubicBezTo>
                <a:cubicBezTo>
                  <a:pt x="3277" y="478"/>
                  <a:pt x="3281" y="480"/>
                  <a:pt x="3282" y="481"/>
                </a:cubicBezTo>
                <a:cubicBezTo>
                  <a:pt x="3295" y="492"/>
                  <a:pt x="3305" y="506"/>
                  <a:pt x="3319" y="515"/>
                </a:cubicBezTo>
                <a:cubicBezTo>
                  <a:pt x="3341" y="527"/>
                  <a:pt x="3364" y="536"/>
                  <a:pt x="3389" y="539"/>
                </a:cubicBezTo>
                <a:cubicBezTo>
                  <a:pt x="3392" y="539"/>
                  <a:pt x="3397" y="540"/>
                  <a:pt x="3398" y="542"/>
                </a:cubicBezTo>
                <a:cubicBezTo>
                  <a:pt x="3402" y="556"/>
                  <a:pt x="3412" y="555"/>
                  <a:pt x="3423" y="554"/>
                </a:cubicBezTo>
                <a:cubicBezTo>
                  <a:pt x="3432" y="552"/>
                  <a:pt x="3441" y="548"/>
                  <a:pt x="3450" y="548"/>
                </a:cubicBezTo>
                <a:cubicBezTo>
                  <a:pt x="3475" y="547"/>
                  <a:pt x="3500" y="549"/>
                  <a:pt x="3525" y="548"/>
                </a:cubicBezTo>
                <a:cubicBezTo>
                  <a:pt x="3541" y="548"/>
                  <a:pt x="3557" y="548"/>
                  <a:pt x="3572" y="544"/>
                </a:cubicBezTo>
                <a:cubicBezTo>
                  <a:pt x="3594" y="539"/>
                  <a:pt x="3615" y="531"/>
                  <a:pt x="3636" y="523"/>
                </a:cubicBezTo>
                <a:cubicBezTo>
                  <a:pt x="3648" y="518"/>
                  <a:pt x="3661" y="513"/>
                  <a:pt x="3670" y="505"/>
                </a:cubicBezTo>
                <a:cubicBezTo>
                  <a:pt x="3685" y="491"/>
                  <a:pt x="3702" y="478"/>
                  <a:pt x="3711" y="458"/>
                </a:cubicBezTo>
                <a:cubicBezTo>
                  <a:pt x="3719" y="439"/>
                  <a:pt x="3732" y="423"/>
                  <a:pt x="3732" y="401"/>
                </a:cubicBezTo>
                <a:cubicBezTo>
                  <a:pt x="3733" y="372"/>
                  <a:pt x="3732" y="343"/>
                  <a:pt x="3721" y="315"/>
                </a:cubicBezTo>
                <a:cubicBezTo>
                  <a:pt x="3720" y="311"/>
                  <a:pt x="3719" y="308"/>
                  <a:pt x="3717" y="305"/>
                </a:cubicBezTo>
                <a:cubicBezTo>
                  <a:pt x="3711" y="295"/>
                  <a:pt x="3707" y="284"/>
                  <a:pt x="3700" y="275"/>
                </a:cubicBezTo>
                <a:cubicBezTo>
                  <a:pt x="3688" y="260"/>
                  <a:pt x="3676" y="246"/>
                  <a:pt x="3662" y="233"/>
                </a:cubicBezTo>
                <a:cubicBezTo>
                  <a:pt x="3655" y="225"/>
                  <a:pt x="3644" y="222"/>
                  <a:pt x="3636" y="216"/>
                </a:cubicBezTo>
                <a:cubicBezTo>
                  <a:pt x="3620" y="206"/>
                  <a:pt x="3602" y="200"/>
                  <a:pt x="3584" y="195"/>
                </a:cubicBezTo>
                <a:cubicBezTo>
                  <a:pt x="3573" y="193"/>
                  <a:pt x="3562" y="190"/>
                  <a:pt x="3551" y="189"/>
                </a:cubicBezTo>
                <a:cubicBezTo>
                  <a:pt x="3526" y="187"/>
                  <a:pt x="3502" y="178"/>
                  <a:pt x="3478" y="172"/>
                </a:cubicBezTo>
                <a:cubicBezTo>
                  <a:pt x="3465" y="168"/>
                  <a:pt x="3451" y="165"/>
                  <a:pt x="3437" y="163"/>
                </a:cubicBezTo>
                <a:cubicBezTo>
                  <a:pt x="3426" y="162"/>
                  <a:pt x="3415" y="162"/>
                  <a:pt x="3405" y="166"/>
                </a:cubicBezTo>
                <a:cubicBezTo>
                  <a:pt x="3393" y="170"/>
                  <a:pt x="3382" y="178"/>
                  <a:pt x="3370" y="184"/>
                </a:cubicBezTo>
                <a:cubicBezTo>
                  <a:pt x="3365" y="186"/>
                  <a:pt x="3358" y="186"/>
                  <a:pt x="3352" y="186"/>
                </a:cubicBezTo>
                <a:cubicBezTo>
                  <a:pt x="3350" y="186"/>
                  <a:pt x="3349" y="182"/>
                  <a:pt x="3347" y="180"/>
                </a:cubicBezTo>
                <a:cubicBezTo>
                  <a:pt x="3345" y="178"/>
                  <a:pt x="3342" y="177"/>
                  <a:pt x="3340" y="177"/>
                </a:cubicBezTo>
                <a:cubicBezTo>
                  <a:pt x="3330" y="179"/>
                  <a:pt x="3324" y="172"/>
                  <a:pt x="3318" y="167"/>
                </a:cubicBezTo>
                <a:cubicBezTo>
                  <a:pt x="3301" y="150"/>
                  <a:pt x="3280" y="140"/>
                  <a:pt x="3257" y="136"/>
                </a:cubicBezTo>
                <a:cubicBezTo>
                  <a:pt x="3229" y="131"/>
                  <a:pt x="3200" y="129"/>
                  <a:pt x="3171" y="128"/>
                </a:cubicBezTo>
                <a:cubicBezTo>
                  <a:pt x="3146" y="128"/>
                  <a:pt x="3121" y="132"/>
                  <a:pt x="3096" y="135"/>
                </a:cubicBezTo>
                <a:cubicBezTo>
                  <a:pt x="3086" y="136"/>
                  <a:pt x="3076" y="138"/>
                  <a:pt x="3067" y="141"/>
                </a:cubicBezTo>
                <a:cubicBezTo>
                  <a:pt x="3051" y="148"/>
                  <a:pt x="3034" y="155"/>
                  <a:pt x="3016" y="155"/>
                </a:cubicBezTo>
                <a:cubicBezTo>
                  <a:pt x="3012" y="155"/>
                  <a:pt x="3008" y="156"/>
                  <a:pt x="3005" y="158"/>
                </a:cubicBezTo>
                <a:cubicBezTo>
                  <a:pt x="2986" y="166"/>
                  <a:pt x="2968" y="173"/>
                  <a:pt x="2949" y="181"/>
                </a:cubicBezTo>
                <a:cubicBezTo>
                  <a:pt x="2944" y="184"/>
                  <a:pt x="2937" y="185"/>
                  <a:pt x="2934" y="189"/>
                </a:cubicBezTo>
                <a:cubicBezTo>
                  <a:pt x="2920" y="206"/>
                  <a:pt x="2899" y="216"/>
                  <a:pt x="2890" y="237"/>
                </a:cubicBezTo>
                <a:cubicBezTo>
                  <a:pt x="2884" y="252"/>
                  <a:pt x="2875" y="266"/>
                  <a:pt x="2870" y="282"/>
                </a:cubicBezTo>
                <a:cubicBezTo>
                  <a:pt x="2865" y="300"/>
                  <a:pt x="2863" y="319"/>
                  <a:pt x="2860" y="337"/>
                </a:cubicBezTo>
                <a:cubicBezTo>
                  <a:pt x="2861" y="337"/>
                  <a:pt x="2862" y="337"/>
                  <a:pt x="2863" y="337"/>
                </a:cubicBezTo>
                <a:cubicBezTo>
                  <a:pt x="2857" y="363"/>
                  <a:pt x="2873" y="380"/>
                  <a:pt x="2886" y="398"/>
                </a:cubicBezTo>
                <a:close/>
                <a:moveTo>
                  <a:pt x="3506" y="200"/>
                </a:moveTo>
                <a:cubicBezTo>
                  <a:pt x="3508" y="201"/>
                  <a:pt x="3510" y="202"/>
                  <a:pt x="3513" y="202"/>
                </a:cubicBezTo>
                <a:cubicBezTo>
                  <a:pt x="3532" y="206"/>
                  <a:pt x="3551" y="208"/>
                  <a:pt x="3570" y="212"/>
                </a:cubicBezTo>
                <a:cubicBezTo>
                  <a:pt x="3594" y="217"/>
                  <a:pt x="3615" y="227"/>
                  <a:pt x="3636" y="238"/>
                </a:cubicBezTo>
                <a:cubicBezTo>
                  <a:pt x="3663" y="253"/>
                  <a:pt x="3678" y="276"/>
                  <a:pt x="3693" y="302"/>
                </a:cubicBezTo>
                <a:cubicBezTo>
                  <a:pt x="3712" y="335"/>
                  <a:pt x="3718" y="370"/>
                  <a:pt x="3712" y="407"/>
                </a:cubicBezTo>
                <a:cubicBezTo>
                  <a:pt x="3710" y="420"/>
                  <a:pt x="3701" y="432"/>
                  <a:pt x="3695" y="444"/>
                </a:cubicBezTo>
                <a:cubicBezTo>
                  <a:pt x="3692" y="451"/>
                  <a:pt x="3688" y="458"/>
                  <a:pt x="3683" y="463"/>
                </a:cubicBezTo>
                <a:cubicBezTo>
                  <a:pt x="3669" y="479"/>
                  <a:pt x="3654" y="495"/>
                  <a:pt x="3632" y="502"/>
                </a:cubicBezTo>
                <a:cubicBezTo>
                  <a:pt x="3613" y="508"/>
                  <a:pt x="3594" y="516"/>
                  <a:pt x="3575" y="522"/>
                </a:cubicBezTo>
                <a:cubicBezTo>
                  <a:pt x="3566" y="525"/>
                  <a:pt x="3555" y="525"/>
                  <a:pt x="3545" y="526"/>
                </a:cubicBezTo>
                <a:cubicBezTo>
                  <a:pt x="3527" y="526"/>
                  <a:pt x="3509" y="526"/>
                  <a:pt x="3490" y="526"/>
                </a:cubicBezTo>
                <a:cubicBezTo>
                  <a:pt x="3508" y="513"/>
                  <a:pt x="3525" y="503"/>
                  <a:pt x="3540" y="490"/>
                </a:cubicBezTo>
                <a:cubicBezTo>
                  <a:pt x="3547" y="485"/>
                  <a:pt x="3553" y="475"/>
                  <a:pt x="3557" y="467"/>
                </a:cubicBezTo>
                <a:cubicBezTo>
                  <a:pt x="3568" y="446"/>
                  <a:pt x="3578" y="424"/>
                  <a:pt x="3583" y="401"/>
                </a:cubicBezTo>
                <a:cubicBezTo>
                  <a:pt x="3585" y="392"/>
                  <a:pt x="3588" y="383"/>
                  <a:pt x="3590" y="374"/>
                </a:cubicBezTo>
                <a:cubicBezTo>
                  <a:pt x="3591" y="373"/>
                  <a:pt x="3591" y="371"/>
                  <a:pt x="3590" y="371"/>
                </a:cubicBezTo>
                <a:cubicBezTo>
                  <a:pt x="3581" y="362"/>
                  <a:pt x="3585" y="350"/>
                  <a:pt x="3584" y="340"/>
                </a:cubicBezTo>
                <a:cubicBezTo>
                  <a:pt x="3581" y="318"/>
                  <a:pt x="3575" y="298"/>
                  <a:pt x="3562" y="279"/>
                </a:cubicBezTo>
                <a:cubicBezTo>
                  <a:pt x="3555" y="270"/>
                  <a:pt x="3550" y="259"/>
                  <a:pt x="3543" y="250"/>
                </a:cubicBezTo>
                <a:cubicBezTo>
                  <a:pt x="3528" y="231"/>
                  <a:pt x="3513" y="212"/>
                  <a:pt x="3489" y="202"/>
                </a:cubicBezTo>
                <a:cubicBezTo>
                  <a:pt x="3484" y="200"/>
                  <a:pt x="3480" y="196"/>
                  <a:pt x="3476" y="191"/>
                </a:cubicBezTo>
                <a:cubicBezTo>
                  <a:pt x="3486" y="194"/>
                  <a:pt x="3496" y="197"/>
                  <a:pt x="3506" y="200"/>
                </a:cubicBezTo>
                <a:close/>
                <a:moveTo>
                  <a:pt x="3366" y="204"/>
                </a:moveTo>
                <a:cubicBezTo>
                  <a:pt x="3374" y="203"/>
                  <a:pt x="3381" y="197"/>
                  <a:pt x="3389" y="197"/>
                </a:cubicBezTo>
                <a:cubicBezTo>
                  <a:pt x="3402" y="196"/>
                  <a:pt x="3416" y="194"/>
                  <a:pt x="3428" y="197"/>
                </a:cubicBezTo>
                <a:cubicBezTo>
                  <a:pt x="3444" y="201"/>
                  <a:pt x="3458" y="209"/>
                  <a:pt x="3473" y="215"/>
                </a:cubicBezTo>
                <a:cubicBezTo>
                  <a:pt x="3478" y="217"/>
                  <a:pt x="3482" y="219"/>
                  <a:pt x="3487" y="222"/>
                </a:cubicBezTo>
                <a:cubicBezTo>
                  <a:pt x="3508" y="235"/>
                  <a:pt x="3522" y="254"/>
                  <a:pt x="3536" y="274"/>
                </a:cubicBezTo>
                <a:cubicBezTo>
                  <a:pt x="3551" y="294"/>
                  <a:pt x="3561" y="316"/>
                  <a:pt x="3565" y="340"/>
                </a:cubicBezTo>
                <a:cubicBezTo>
                  <a:pt x="3567" y="360"/>
                  <a:pt x="3568" y="381"/>
                  <a:pt x="3564" y="400"/>
                </a:cubicBezTo>
                <a:cubicBezTo>
                  <a:pt x="3559" y="421"/>
                  <a:pt x="3551" y="443"/>
                  <a:pt x="3537" y="460"/>
                </a:cubicBezTo>
                <a:cubicBezTo>
                  <a:pt x="3529" y="470"/>
                  <a:pt x="3521" y="480"/>
                  <a:pt x="3511" y="489"/>
                </a:cubicBezTo>
                <a:cubicBezTo>
                  <a:pt x="3507" y="494"/>
                  <a:pt x="3499" y="496"/>
                  <a:pt x="3493" y="499"/>
                </a:cubicBezTo>
                <a:cubicBezTo>
                  <a:pt x="3456" y="519"/>
                  <a:pt x="3416" y="523"/>
                  <a:pt x="3376" y="515"/>
                </a:cubicBezTo>
                <a:cubicBezTo>
                  <a:pt x="3351" y="510"/>
                  <a:pt x="3327" y="499"/>
                  <a:pt x="3308" y="479"/>
                </a:cubicBezTo>
                <a:cubicBezTo>
                  <a:pt x="3293" y="464"/>
                  <a:pt x="3282" y="448"/>
                  <a:pt x="3274" y="428"/>
                </a:cubicBezTo>
                <a:cubicBezTo>
                  <a:pt x="3266" y="409"/>
                  <a:pt x="3258" y="390"/>
                  <a:pt x="3261" y="368"/>
                </a:cubicBezTo>
                <a:cubicBezTo>
                  <a:pt x="3260" y="368"/>
                  <a:pt x="3259" y="367"/>
                  <a:pt x="3258" y="367"/>
                </a:cubicBezTo>
                <a:cubicBezTo>
                  <a:pt x="3262" y="349"/>
                  <a:pt x="3265" y="330"/>
                  <a:pt x="3270" y="311"/>
                </a:cubicBezTo>
                <a:cubicBezTo>
                  <a:pt x="3272" y="304"/>
                  <a:pt x="3279" y="297"/>
                  <a:pt x="3281" y="289"/>
                </a:cubicBezTo>
                <a:cubicBezTo>
                  <a:pt x="3285" y="271"/>
                  <a:pt x="3300" y="260"/>
                  <a:pt x="3308" y="245"/>
                </a:cubicBezTo>
                <a:cubicBezTo>
                  <a:pt x="3320" y="221"/>
                  <a:pt x="3339" y="207"/>
                  <a:pt x="3366" y="204"/>
                </a:cubicBezTo>
                <a:close/>
                <a:moveTo>
                  <a:pt x="2883" y="320"/>
                </a:moveTo>
                <a:cubicBezTo>
                  <a:pt x="2885" y="315"/>
                  <a:pt x="2886" y="309"/>
                  <a:pt x="2885" y="303"/>
                </a:cubicBezTo>
                <a:cubicBezTo>
                  <a:pt x="2885" y="283"/>
                  <a:pt x="2899" y="269"/>
                  <a:pt x="2905" y="251"/>
                </a:cubicBezTo>
                <a:cubicBezTo>
                  <a:pt x="2911" y="230"/>
                  <a:pt x="2931" y="221"/>
                  <a:pt x="2944" y="205"/>
                </a:cubicBezTo>
                <a:cubicBezTo>
                  <a:pt x="2948" y="200"/>
                  <a:pt x="2959" y="200"/>
                  <a:pt x="2966" y="196"/>
                </a:cubicBezTo>
                <a:cubicBezTo>
                  <a:pt x="2984" y="189"/>
                  <a:pt x="3001" y="180"/>
                  <a:pt x="3019" y="174"/>
                </a:cubicBezTo>
                <a:cubicBezTo>
                  <a:pt x="3026" y="171"/>
                  <a:pt x="3035" y="173"/>
                  <a:pt x="3042" y="171"/>
                </a:cubicBezTo>
                <a:cubicBezTo>
                  <a:pt x="3053" y="168"/>
                  <a:pt x="3064" y="163"/>
                  <a:pt x="3075" y="159"/>
                </a:cubicBezTo>
                <a:cubicBezTo>
                  <a:pt x="3080" y="157"/>
                  <a:pt x="3086" y="156"/>
                  <a:pt x="3092" y="156"/>
                </a:cubicBezTo>
                <a:cubicBezTo>
                  <a:pt x="3100" y="155"/>
                  <a:pt x="3109" y="154"/>
                  <a:pt x="3118" y="153"/>
                </a:cubicBezTo>
                <a:cubicBezTo>
                  <a:pt x="3128" y="152"/>
                  <a:pt x="3137" y="150"/>
                  <a:pt x="3147" y="150"/>
                </a:cubicBezTo>
                <a:cubicBezTo>
                  <a:pt x="3169" y="150"/>
                  <a:pt x="3192" y="151"/>
                  <a:pt x="3214" y="152"/>
                </a:cubicBezTo>
                <a:cubicBezTo>
                  <a:pt x="3229" y="153"/>
                  <a:pt x="3243" y="155"/>
                  <a:pt x="3258" y="157"/>
                </a:cubicBezTo>
                <a:cubicBezTo>
                  <a:pt x="3273" y="159"/>
                  <a:pt x="3286" y="166"/>
                  <a:pt x="3298" y="175"/>
                </a:cubicBezTo>
                <a:cubicBezTo>
                  <a:pt x="3306" y="180"/>
                  <a:pt x="3313" y="187"/>
                  <a:pt x="3321" y="192"/>
                </a:cubicBezTo>
                <a:cubicBezTo>
                  <a:pt x="3325" y="196"/>
                  <a:pt x="3325" y="199"/>
                  <a:pt x="3320" y="202"/>
                </a:cubicBezTo>
                <a:cubicBezTo>
                  <a:pt x="3308" y="211"/>
                  <a:pt x="3297" y="221"/>
                  <a:pt x="3290" y="237"/>
                </a:cubicBezTo>
                <a:cubicBezTo>
                  <a:pt x="3287" y="245"/>
                  <a:pt x="3279" y="252"/>
                  <a:pt x="3274" y="259"/>
                </a:cubicBezTo>
                <a:cubicBezTo>
                  <a:pt x="3272" y="262"/>
                  <a:pt x="3269" y="265"/>
                  <a:pt x="3268" y="268"/>
                </a:cubicBezTo>
                <a:cubicBezTo>
                  <a:pt x="3262" y="282"/>
                  <a:pt x="3255" y="297"/>
                  <a:pt x="3249" y="311"/>
                </a:cubicBezTo>
                <a:cubicBezTo>
                  <a:pt x="3247" y="318"/>
                  <a:pt x="3246" y="325"/>
                  <a:pt x="3244" y="332"/>
                </a:cubicBezTo>
                <a:cubicBezTo>
                  <a:pt x="3242" y="343"/>
                  <a:pt x="3239" y="355"/>
                  <a:pt x="3239" y="367"/>
                </a:cubicBezTo>
                <a:cubicBezTo>
                  <a:pt x="3241" y="393"/>
                  <a:pt x="3244" y="418"/>
                  <a:pt x="3258" y="440"/>
                </a:cubicBezTo>
                <a:cubicBezTo>
                  <a:pt x="3262" y="447"/>
                  <a:pt x="3263" y="455"/>
                  <a:pt x="3266" y="463"/>
                </a:cubicBezTo>
                <a:cubicBezTo>
                  <a:pt x="3254" y="463"/>
                  <a:pt x="3242" y="462"/>
                  <a:pt x="3230" y="463"/>
                </a:cubicBezTo>
                <a:cubicBezTo>
                  <a:pt x="3195" y="465"/>
                  <a:pt x="3160" y="467"/>
                  <a:pt x="3125" y="468"/>
                </a:cubicBezTo>
                <a:cubicBezTo>
                  <a:pt x="3094" y="470"/>
                  <a:pt x="3063" y="470"/>
                  <a:pt x="3033" y="470"/>
                </a:cubicBezTo>
                <a:cubicBezTo>
                  <a:pt x="3027" y="470"/>
                  <a:pt x="3021" y="466"/>
                  <a:pt x="3015" y="464"/>
                </a:cubicBezTo>
                <a:cubicBezTo>
                  <a:pt x="3005" y="460"/>
                  <a:pt x="2995" y="456"/>
                  <a:pt x="2985" y="452"/>
                </a:cubicBezTo>
                <a:cubicBezTo>
                  <a:pt x="2976" y="449"/>
                  <a:pt x="2966" y="447"/>
                  <a:pt x="2959" y="442"/>
                </a:cubicBezTo>
                <a:cubicBezTo>
                  <a:pt x="2949" y="436"/>
                  <a:pt x="2940" y="427"/>
                  <a:pt x="2932" y="419"/>
                </a:cubicBezTo>
                <a:cubicBezTo>
                  <a:pt x="2920" y="407"/>
                  <a:pt x="2908" y="395"/>
                  <a:pt x="2898" y="382"/>
                </a:cubicBezTo>
                <a:cubicBezTo>
                  <a:pt x="2885" y="364"/>
                  <a:pt x="2874" y="344"/>
                  <a:pt x="2883" y="320"/>
                </a:cubicBezTo>
                <a:close/>
                <a:moveTo>
                  <a:pt x="3205" y="275"/>
                </a:moveTo>
                <a:cubicBezTo>
                  <a:pt x="3205" y="274"/>
                  <a:pt x="3205" y="273"/>
                  <a:pt x="3205" y="271"/>
                </a:cubicBezTo>
                <a:cubicBezTo>
                  <a:pt x="3198" y="272"/>
                  <a:pt x="3191" y="272"/>
                  <a:pt x="3185" y="274"/>
                </a:cubicBezTo>
                <a:cubicBezTo>
                  <a:pt x="3184" y="274"/>
                  <a:pt x="3183" y="276"/>
                  <a:pt x="3182" y="278"/>
                </a:cubicBezTo>
                <a:cubicBezTo>
                  <a:pt x="3183" y="278"/>
                  <a:pt x="3185" y="280"/>
                  <a:pt x="3186" y="280"/>
                </a:cubicBezTo>
                <a:cubicBezTo>
                  <a:pt x="3193" y="278"/>
                  <a:pt x="3199" y="277"/>
                  <a:pt x="3205" y="275"/>
                </a:cubicBezTo>
                <a:close/>
                <a:moveTo>
                  <a:pt x="3197" y="368"/>
                </a:moveTo>
                <a:cubicBezTo>
                  <a:pt x="3197" y="369"/>
                  <a:pt x="3196" y="371"/>
                  <a:pt x="3197" y="372"/>
                </a:cubicBezTo>
                <a:cubicBezTo>
                  <a:pt x="3202" y="375"/>
                  <a:pt x="3207" y="378"/>
                  <a:pt x="3213" y="381"/>
                </a:cubicBezTo>
                <a:cubicBezTo>
                  <a:pt x="3214" y="380"/>
                  <a:pt x="3214" y="378"/>
                  <a:pt x="3215" y="377"/>
                </a:cubicBezTo>
                <a:cubicBezTo>
                  <a:pt x="3210" y="373"/>
                  <a:pt x="3205" y="370"/>
                  <a:pt x="3201" y="367"/>
                </a:cubicBezTo>
                <a:cubicBezTo>
                  <a:pt x="3200" y="366"/>
                  <a:pt x="3198" y="367"/>
                  <a:pt x="3197" y="368"/>
                </a:cubicBezTo>
                <a:close/>
                <a:moveTo>
                  <a:pt x="3368" y="280"/>
                </a:moveTo>
                <a:cubicBezTo>
                  <a:pt x="3369" y="280"/>
                  <a:pt x="3369" y="276"/>
                  <a:pt x="3368" y="274"/>
                </a:cubicBezTo>
                <a:cubicBezTo>
                  <a:pt x="3366" y="270"/>
                  <a:pt x="3364" y="266"/>
                  <a:pt x="3361" y="263"/>
                </a:cubicBezTo>
                <a:cubicBezTo>
                  <a:pt x="3356" y="257"/>
                  <a:pt x="3354" y="246"/>
                  <a:pt x="3340" y="249"/>
                </a:cubicBezTo>
                <a:cubicBezTo>
                  <a:pt x="3346" y="260"/>
                  <a:pt x="3352" y="271"/>
                  <a:pt x="3358" y="280"/>
                </a:cubicBezTo>
                <a:cubicBezTo>
                  <a:pt x="3359" y="282"/>
                  <a:pt x="3365" y="281"/>
                  <a:pt x="3368" y="280"/>
                </a:cubicBezTo>
                <a:close/>
                <a:moveTo>
                  <a:pt x="3198" y="337"/>
                </a:moveTo>
                <a:cubicBezTo>
                  <a:pt x="3194" y="339"/>
                  <a:pt x="3191" y="340"/>
                  <a:pt x="3189" y="341"/>
                </a:cubicBezTo>
                <a:cubicBezTo>
                  <a:pt x="3192" y="344"/>
                  <a:pt x="3196" y="347"/>
                  <a:pt x="3200" y="349"/>
                </a:cubicBezTo>
                <a:cubicBezTo>
                  <a:pt x="3201" y="350"/>
                  <a:pt x="3204" y="349"/>
                  <a:pt x="3206" y="349"/>
                </a:cubicBezTo>
                <a:cubicBezTo>
                  <a:pt x="3206" y="348"/>
                  <a:pt x="3206" y="346"/>
                  <a:pt x="3206" y="345"/>
                </a:cubicBezTo>
                <a:cubicBezTo>
                  <a:pt x="3203" y="342"/>
                  <a:pt x="3201" y="340"/>
                  <a:pt x="3198" y="337"/>
                </a:cubicBezTo>
                <a:close/>
                <a:moveTo>
                  <a:pt x="3254" y="236"/>
                </a:moveTo>
                <a:cubicBezTo>
                  <a:pt x="3253" y="234"/>
                  <a:pt x="3252" y="233"/>
                  <a:pt x="3251" y="231"/>
                </a:cubicBezTo>
                <a:cubicBezTo>
                  <a:pt x="3246" y="233"/>
                  <a:pt x="3240" y="234"/>
                  <a:pt x="3236" y="236"/>
                </a:cubicBezTo>
                <a:cubicBezTo>
                  <a:pt x="3234" y="237"/>
                  <a:pt x="3236" y="244"/>
                  <a:pt x="3236" y="247"/>
                </a:cubicBezTo>
                <a:cubicBezTo>
                  <a:pt x="3243" y="243"/>
                  <a:pt x="3248" y="239"/>
                  <a:pt x="3254" y="236"/>
                </a:cubicBezTo>
                <a:close/>
                <a:moveTo>
                  <a:pt x="2342" y="579"/>
                </a:moveTo>
                <a:cubicBezTo>
                  <a:pt x="2347" y="591"/>
                  <a:pt x="2359" y="600"/>
                  <a:pt x="2369" y="608"/>
                </a:cubicBezTo>
                <a:cubicBezTo>
                  <a:pt x="2379" y="617"/>
                  <a:pt x="2393" y="623"/>
                  <a:pt x="2401" y="633"/>
                </a:cubicBezTo>
                <a:cubicBezTo>
                  <a:pt x="2423" y="658"/>
                  <a:pt x="2453" y="663"/>
                  <a:pt x="2482" y="669"/>
                </a:cubicBezTo>
                <a:cubicBezTo>
                  <a:pt x="2499" y="673"/>
                  <a:pt x="2517" y="671"/>
                  <a:pt x="2536" y="666"/>
                </a:cubicBezTo>
                <a:cubicBezTo>
                  <a:pt x="2565" y="659"/>
                  <a:pt x="2594" y="654"/>
                  <a:pt x="2621" y="640"/>
                </a:cubicBezTo>
                <a:cubicBezTo>
                  <a:pt x="2637" y="632"/>
                  <a:pt x="2654" y="622"/>
                  <a:pt x="2668" y="611"/>
                </a:cubicBezTo>
                <a:cubicBezTo>
                  <a:pt x="2685" y="596"/>
                  <a:pt x="2701" y="580"/>
                  <a:pt x="2715" y="563"/>
                </a:cubicBezTo>
                <a:cubicBezTo>
                  <a:pt x="2731" y="543"/>
                  <a:pt x="2745" y="523"/>
                  <a:pt x="2758" y="502"/>
                </a:cubicBezTo>
                <a:cubicBezTo>
                  <a:pt x="2765" y="492"/>
                  <a:pt x="2766" y="479"/>
                  <a:pt x="2770" y="467"/>
                </a:cubicBezTo>
                <a:cubicBezTo>
                  <a:pt x="2782" y="434"/>
                  <a:pt x="2791" y="400"/>
                  <a:pt x="2791" y="365"/>
                </a:cubicBezTo>
                <a:cubicBezTo>
                  <a:pt x="2792" y="328"/>
                  <a:pt x="2808" y="297"/>
                  <a:pt x="2828" y="268"/>
                </a:cubicBezTo>
                <a:cubicBezTo>
                  <a:pt x="2845" y="244"/>
                  <a:pt x="2851" y="219"/>
                  <a:pt x="2845" y="191"/>
                </a:cubicBezTo>
                <a:cubicBezTo>
                  <a:pt x="2838" y="153"/>
                  <a:pt x="2815" y="126"/>
                  <a:pt x="2783" y="106"/>
                </a:cubicBezTo>
                <a:cubicBezTo>
                  <a:pt x="2769" y="97"/>
                  <a:pt x="2756" y="88"/>
                  <a:pt x="2741" y="83"/>
                </a:cubicBezTo>
                <a:cubicBezTo>
                  <a:pt x="2725" y="77"/>
                  <a:pt x="2709" y="65"/>
                  <a:pt x="2691" y="77"/>
                </a:cubicBezTo>
                <a:cubicBezTo>
                  <a:pt x="2689" y="78"/>
                  <a:pt x="2686" y="77"/>
                  <a:pt x="2684" y="77"/>
                </a:cubicBezTo>
                <a:cubicBezTo>
                  <a:pt x="2658" y="77"/>
                  <a:pt x="2640" y="91"/>
                  <a:pt x="2625" y="111"/>
                </a:cubicBezTo>
                <a:cubicBezTo>
                  <a:pt x="2611" y="130"/>
                  <a:pt x="2593" y="147"/>
                  <a:pt x="2571" y="158"/>
                </a:cubicBezTo>
                <a:cubicBezTo>
                  <a:pt x="2547" y="171"/>
                  <a:pt x="2521" y="181"/>
                  <a:pt x="2498" y="195"/>
                </a:cubicBezTo>
                <a:cubicBezTo>
                  <a:pt x="2459" y="219"/>
                  <a:pt x="2422" y="243"/>
                  <a:pt x="2389" y="276"/>
                </a:cubicBezTo>
                <a:cubicBezTo>
                  <a:pt x="2361" y="304"/>
                  <a:pt x="2343" y="338"/>
                  <a:pt x="2331" y="374"/>
                </a:cubicBezTo>
                <a:cubicBezTo>
                  <a:pt x="2322" y="404"/>
                  <a:pt x="2320" y="436"/>
                  <a:pt x="2314" y="467"/>
                </a:cubicBezTo>
                <a:cubicBezTo>
                  <a:pt x="2315" y="467"/>
                  <a:pt x="2317" y="467"/>
                  <a:pt x="2318" y="467"/>
                </a:cubicBezTo>
                <a:cubicBezTo>
                  <a:pt x="2308" y="508"/>
                  <a:pt x="2326" y="544"/>
                  <a:pt x="2342" y="579"/>
                </a:cubicBezTo>
                <a:close/>
                <a:moveTo>
                  <a:pt x="2786" y="203"/>
                </a:moveTo>
                <a:cubicBezTo>
                  <a:pt x="2791" y="188"/>
                  <a:pt x="2794" y="173"/>
                  <a:pt x="2799" y="157"/>
                </a:cubicBezTo>
                <a:cubicBezTo>
                  <a:pt x="2813" y="175"/>
                  <a:pt x="2821" y="192"/>
                  <a:pt x="2821" y="213"/>
                </a:cubicBezTo>
                <a:cubicBezTo>
                  <a:pt x="2822" y="229"/>
                  <a:pt x="2813" y="241"/>
                  <a:pt x="2805" y="254"/>
                </a:cubicBezTo>
                <a:cubicBezTo>
                  <a:pt x="2790" y="277"/>
                  <a:pt x="2775" y="301"/>
                  <a:pt x="2769" y="328"/>
                </a:cubicBezTo>
                <a:cubicBezTo>
                  <a:pt x="2766" y="340"/>
                  <a:pt x="2767" y="354"/>
                  <a:pt x="2765" y="366"/>
                </a:cubicBezTo>
                <a:cubicBezTo>
                  <a:pt x="2758" y="401"/>
                  <a:pt x="2752" y="436"/>
                  <a:pt x="2742" y="470"/>
                </a:cubicBezTo>
                <a:cubicBezTo>
                  <a:pt x="2735" y="497"/>
                  <a:pt x="2718" y="519"/>
                  <a:pt x="2700" y="540"/>
                </a:cubicBezTo>
                <a:cubicBezTo>
                  <a:pt x="2684" y="557"/>
                  <a:pt x="2666" y="574"/>
                  <a:pt x="2649" y="590"/>
                </a:cubicBezTo>
                <a:cubicBezTo>
                  <a:pt x="2635" y="604"/>
                  <a:pt x="2619" y="614"/>
                  <a:pt x="2599" y="619"/>
                </a:cubicBezTo>
                <a:cubicBezTo>
                  <a:pt x="2575" y="624"/>
                  <a:pt x="2553" y="634"/>
                  <a:pt x="2529" y="638"/>
                </a:cubicBezTo>
                <a:cubicBezTo>
                  <a:pt x="2508" y="641"/>
                  <a:pt x="2485" y="638"/>
                  <a:pt x="2464" y="637"/>
                </a:cubicBezTo>
                <a:cubicBezTo>
                  <a:pt x="2460" y="636"/>
                  <a:pt x="2456" y="632"/>
                  <a:pt x="2450" y="629"/>
                </a:cubicBezTo>
                <a:cubicBezTo>
                  <a:pt x="2466" y="629"/>
                  <a:pt x="2480" y="627"/>
                  <a:pt x="2493" y="629"/>
                </a:cubicBezTo>
                <a:cubicBezTo>
                  <a:pt x="2514" y="631"/>
                  <a:pt x="2530" y="620"/>
                  <a:pt x="2548" y="614"/>
                </a:cubicBezTo>
                <a:cubicBezTo>
                  <a:pt x="2561" y="609"/>
                  <a:pt x="2573" y="601"/>
                  <a:pt x="2586" y="596"/>
                </a:cubicBezTo>
                <a:cubicBezTo>
                  <a:pt x="2609" y="588"/>
                  <a:pt x="2627" y="573"/>
                  <a:pt x="2643" y="555"/>
                </a:cubicBezTo>
                <a:cubicBezTo>
                  <a:pt x="2657" y="540"/>
                  <a:pt x="2673" y="525"/>
                  <a:pt x="2685" y="509"/>
                </a:cubicBezTo>
                <a:cubicBezTo>
                  <a:pt x="2695" y="496"/>
                  <a:pt x="2702" y="482"/>
                  <a:pt x="2709" y="467"/>
                </a:cubicBezTo>
                <a:cubicBezTo>
                  <a:pt x="2730" y="427"/>
                  <a:pt x="2736" y="384"/>
                  <a:pt x="2735" y="339"/>
                </a:cubicBezTo>
                <a:cubicBezTo>
                  <a:pt x="2734" y="309"/>
                  <a:pt x="2747" y="281"/>
                  <a:pt x="2763" y="254"/>
                </a:cubicBezTo>
                <a:cubicBezTo>
                  <a:pt x="2773" y="238"/>
                  <a:pt x="2779" y="220"/>
                  <a:pt x="2786" y="203"/>
                </a:cubicBezTo>
                <a:close/>
                <a:moveTo>
                  <a:pt x="2364" y="364"/>
                </a:moveTo>
                <a:cubicBezTo>
                  <a:pt x="2377" y="322"/>
                  <a:pt x="2407" y="289"/>
                  <a:pt x="2443" y="264"/>
                </a:cubicBezTo>
                <a:cubicBezTo>
                  <a:pt x="2468" y="247"/>
                  <a:pt x="2492" y="230"/>
                  <a:pt x="2518" y="215"/>
                </a:cubicBezTo>
                <a:cubicBezTo>
                  <a:pt x="2540" y="202"/>
                  <a:pt x="2565" y="194"/>
                  <a:pt x="2587" y="180"/>
                </a:cubicBezTo>
                <a:cubicBezTo>
                  <a:pt x="2604" y="170"/>
                  <a:pt x="2618" y="156"/>
                  <a:pt x="2633" y="143"/>
                </a:cubicBezTo>
                <a:cubicBezTo>
                  <a:pt x="2640" y="137"/>
                  <a:pt x="2645" y="128"/>
                  <a:pt x="2651" y="121"/>
                </a:cubicBezTo>
                <a:cubicBezTo>
                  <a:pt x="2660" y="111"/>
                  <a:pt x="2668" y="99"/>
                  <a:pt x="2686" y="103"/>
                </a:cubicBezTo>
                <a:cubicBezTo>
                  <a:pt x="2699" y="107"/>
                  <a:pt x="2714" y="100"/>
                  <a:pt x="2726" y="110"/>
                </a:cubicBezTo>
                <a:cubicBezTo>
                  <a:pt x="2736" y="119"/>
                  <a:pt x="2747" y="127"/>
                  <a:pt x="2757" y="135"/>
                </a:cubicBezTo>
                <a:cubicBezTo>
                  <a:pt x="2772" y="146"/>
                  <a:pt x="2769" y="161"/>
                  <a:pt x="2764" y="175"/>
                </a:cubicBezTo>
                <a:cubicBezTo>
                  <a:pt x="2759" y="191"/>
                  <a:pt x="2753" y="207"/>
                  <a:pt x="2746" y="222"/>
                </a:cubicBezTo>
                <a:cubicBezTo>
                  <a:pt x="2738" y="242"/>
                  <a:pt x="2728" y="260"/>
                  <a:pt x="2719" y="280"/>
                </a:cubicBezTo>
                <a:cubicBezTo>
                  <a:pt x="2716" y="285"/>
                  <a:pt x="2714" y="292"/>
                  <a:pt x="2712" y="297"/>
                </a:cubicBezTo>
                <a:cubicBezTo>
                  <a:pt x="2702" y="326"/>
                  <a:pt x="2705" y="356"/>
                  <a:pt x="2703" y="385"/>
                </a:cubicBezTo>
                <a:cubicBezTo>
                  <a:pt x="2702" y="410"/>
                  <a:pt x="2695" y="433"/>
                  <a:pt x="2682" y="454"/>
                </a:cubicBezTo>
                <a:cubicBezTo>
                  <a:pt x="2671" y="474"/>
                  <a:pt x="2659" y="494"/>
                  <a:pt x="2645" y="512"/>
                </a:cubicBezTo>
                <a:cubicBezTo>
                  <a:pt x="2633" y="528"/>
                  <a:pt x="2616" y="540"/>
                  <a:pt x="2601" y="554"/>
                </a:cubicBezTo>
                <a:cubicBezTo>
                  <a:pt x="2579" y="575"/>
                  <a:pt x="2550" y="581"/>
                  <a:pt x="2524" y="593"/>
                </a:cubicBezTo>
                <a:cubicBezTo>
                  <a:pt x="2508" y="601"/>
                  <a:pt x="2490" y="604"/>
                  <a:pt x="2472" y="599"/>
                </a:cubicBezTo>
                <a:cubicBezTo>
                  <a:pt x="2470" y="598"/>
                  <a:pt x="2467" y="598"/>
                  <a:pt x="2464" y="598"/>
                </a:cubicBezTo>
                <a:cubicBezTo>
                  <a:pt x="2418" y="600"/>
                  <a:pt x="2385" y="579"/>
                  <a:pt x="2358" y="543"/>
                </a:cubicBezTo>
                <a:cubicBezTo>
                  <a:pt x="2346" y="525"/>
                  <a:pt x="2340" y="506"/>
                  <a:pt x="2342" y="484"/>
                </a:cubicBezTo>
                <a:cubicBezTo>
                  <a:pt x="2340" y="484"/>
                  <a:pt x="2339" y="484"/>
                  <a:pt x="2337" y="484"/>
                </a:cubicBezTo>
                <a:cubicBezTo>
                  <a:pt x="2346" y="444"/>
                  <a:pt x="2352" y="403"/>
                  <a:pt x="2364" y="364"/>
                </a:cubicBezTo>
                <a:close/>
                <a:moveTo>
                  <a:pt x="2400" y="520"/>
                </a:moveTo>
                <a:cubicBezTo>
                  <a:pt x="2409" y="530"/>
                  <a:pt x="2421" y="538"/>
                  <a:pt x="2434" y="544"/>
                </a:cubicBezTo>
                <a:cubicBezTo>
                  <a:pt x="2466" y="559"/>
                  <a:pt x="2497" y="554"/>
                  <a:pt x="2524" y="537"/>
                </a:cubicBezTo>
                <a:cubicBezTo>
                  <a:pt x="2543" y="525"/>
                  <a:pt x="2559" y="507"/>
                  <a:pt x="2576" y="490"/>
                </a:cubicBezTo>
                <a:cubicBezTo>
                  <a:pt x="2603" y="462"/>
                  <a:pt x="2628" y="433"/>
                  <a:pt x="2638" y="394"/>
                </a:cubicBezTo>
                <a:cubicBezTo>
                  <a:pt x="2647" y="363"/>
                  <a:pt x="2658" y="334"/>
                  <a:pt x="2648" y="302"/>
                </a:cubicBezTo>
                <a:cubicBezTo>
                  <a:pt x="2643" y="285"/>
                  <a:pt x="2633" y="274"/>
                  <a:pt x="2619" y="267"/>
                </a:cubicBezTo>
                <a:cubicBezTo>
                  <a:pt x="2606" y="261"/>
                  <a:pt x="2590" y="259"/>
                  <a:pt x="2575" y="256"/>
                </a:cubicBezTo>
                <a:cubicBezTo>
                  <a:pt x="2551" y="250"/>
                  <a:pt x="2527" y="253"/>
                  <a:pt x="2506" y="266"/>
                </a:cubicBezTo>
                <a:cubicBezTo>
                  <a:pt x="2495" y="273"/>
                  <a:pt x="2484" y="280"/>
                  <a:pt x="2475" y="289"/>
                </a:cubicBezTo>
                <a:cubicBezTo>
                  <a:pt x="2462" y="302"/>
                  <a:pt x="2450" y="316"/>
                  <a:pt x="2439" y="331"/>
                </a:cubicBezTo>
                <a:cubicBezTo>
                  <a:pt x="2429" y="346"/>
                  <a:pt x="2422" y="363"/>
                  <a:pt x="2412" y="378"/>
                </a:cubicBezTo>
                <a:cubicBezTo>
                  <a:pt x="2393" y="404"/>
                  <a:pt x="2393" y="435"/>
                  <a:pt x="2384" y="463"/>
                </a:cubicBezTo>
                <a:cubicBezTo>
                  <a:pt x="2388" y="480"/>
                  <a:pt x="2391" y="497"/>
                  <a:pt x="2395" y="513"/>
                </a:cubicBezTo>
                <a:cubicBezTo>
                  <a:pt x="2396" y="516"/>
                  <a:pt x="2398" y="518"/>
                  <a:pt x="2400" y="520"/>
                </a:cubicBezTo>
                <a:close/>
                <a:moveTo>
                  <a:pt x="2447" y="373"/>
                </a:moveTo>
                <a:cubicBezTo>
                  <a:pt x="2460" y="355"/>
                  <a:pt x="2470" y="335"/>
                  <a:pt x="2485" y="319"/>
                </a:cubicBezTo>
                <a:cubicBezTo>
                  <a:pt x="2504" y="298"/>
                  <a:pt x="2525" y="277"/>
                  <a:pt x="2558" y="280"/>
                </a:cubicBezTo>
                <a:cubicBezTo>
                  <a:pt x="2560" y="280"/>
                  <a:pt x="2564" y="279"/>
                  <a:pt x="2565" y="280"/>
                </a:cubicBezTo>
                <a:cubicBezTo>
                  <a:pt x="2572" y="295"/>
                  <a:pt x="2585" y="286"/>
                  <a:pt x="2595" y="289"/>
                </a:cubicBezTo>
                <a:cubicBezTo>
                  <a:pt x="2615" y="293"/>
                  <a:pt x="2625" y="307"/>
                  <a:pt x="2623" y="332"/>
                </a:cubicBezTo>
                <a:cubicBezTo>
                  <a:pt x="2619" y="380"/>
                  <a:pt x="2600" y="422"/>
                  <a:pt x="2566" y="457"/>
                </a:cubicBezTo>
                <a:cubicBezTo>
                  <a:pt x="2552" y="471"/>
                  <a:pt x="2539" y="486"/>
                  <a:pt x="2525" y="500"/>
                </a:cubicBezTo>
                <a:cubicBezTo>
                  <a:pt x="2511" y="514"/>
                  <a:pt x="2493" y="524"/>
                  <a:pt x="2474" y="524"/>
                </a:cubicBezTo>
                <a:cubicBezTo>
                  <a:pt x="2457" y="524"/>
                  <a:pt x="2436" y="521"/>
                  <a:pt x="2426" y="504"/>
                </a:cubicBezTo>
                <a:cubicBezTo>
                  <a:pt x="2418" y="493"/>
                  <a:pt x="2417" y="479"/>
                  <a:pt x="2415" y="472"/>
                </a:cubicBezTo>
                <a:cubicBezTo>
                  <a:pt x="2418" y="431"/>
                  <a:pt x="2427" y="401"/>
                  <a:pt x="2447" y="373"/>
                </a:cubicBezTo>
                <a:close/>
                <a:moveTo>
                  <a:pt x="3047" y="544"/>
                </a:moveTo>
                <a:cubicBezTo>
                  <a:pt x="3047" y="544"/>
                  <a:pt x="3047" y="544"/>
                  <a:pt x="3047" y="544"/>
                </a:cubicBezTo>
                <a:cubicBezTo>
                  <a:pt x="3047" y="544"/>
                  <a:pt x="3047" y="544"/>
                  <a:pt x="3047" y="544"/>
                </a:cubicBezTo>
                <a:cubicBezTo>
                  <a:pt x="3047" y="544"/>
                  <a:pt x="3047" y="544"/>
                  <a:pt x="3047" y="544"/>
                </a:cubicBezTo>
                <a:close/>
                <a:moveTo>
                  <a:pt x="2834" y="631"/>
                </a:moveTo>
                <a:cubicBezTo>
                  <a:pt x="2834" y="633"/>
                  <a:pt x="2835" y="636"/>
                  <a:pt x="2837" y="636"/>
                </a:cubicBezTo>
                <a:cubicBezTo>
                  <a:pt x="2839" y="637"/>
                  <a:pt x="2842" y="636"/>
                  <a:pt x="2843" y="635"/>
                </a:cubicBezTo>
                <a:cubicBezTo>
                  <a:pt x="2851" y="626"/>
                  <a:pt x="2858" y="617"/>
                  <a:pt x="2865" y="608"/>
                </a:cubicBezTo>
                <a:cubicBezTo>
                  <a:pt x="2867" y="606"/>
                  <a:pt x="2866" y="602"/>
                  <a:pt x="2864" y="599"/>
                </a:cubicBezTo>
                <a:cubicBezTo>
                  <a:pt x="2860" y="592"/>
                  <a:pt x="2853" y="591"/>
                  <a:pt x="2845" y="593"/>
                </a:cubicBezTo>
                <a:cubicBezTo>
                  <a:pt x="2836" y="596"/>
                  <a:pt x="2833" y="602"/>
                  <a:pt x="2834" y="610"/>
                </a:cubicBezTo>
                <a:cubicBezTo>
                  <a:pt x="2834" y="617"/>
                  <a:pt x="2834" y="624"/>
                  <a:pt x="2834" y="631"/>
                </a:cubicBezTo>
                <a:close/>
                <a:moveTo>
                  <a:pt x="3079" y="680"/>
                </a:moveTo>
                <a:cubicBezTo>
                  <a:pt x="3078" y="682"/>
                  <a:pt x="3078" y="687"/>
                  <a:pt x="3080" y="688"/>
                </a:cubicBezTo>
                <a:cubicBezTo>
                  <a:pt x="3082" y="690"/>
                  <a:pt x="3086" y="689"/>
                  <a:pt x="3090" y="688"/>
                </a:cubicBezTo>
                <a:cubicBezTo>
                  <a:pt x="3095" y="686"/>
                  <a:pt x="3100" y="683"/>
                  <a:pt x="3106" y="682"/>
                </a:cubicBezTo>
                <a:cubicBezTo>
                  <a:pt x="3120" y="681"/>
                  <a:pt x="3127" y="673"/>
                  <a:pt x="3133" y="663"/>
                </a:cubicBezTo>
                <a:cubicBezTo>
                  <a:pt x="3139" y="655"/>
                  <a:pt x="3134" y="647"/>
                  <a:pt x="3125" y="647"/>
                </a:cubicBezTo>
                <a:cubicBezTo>
                  <a:pt x="3109" y="647"/>
                  <a:pt x="3083" y="665"/>
                  <a:pt x="3079" y="680"/>
                </a:cubicBezTo>
                <a:close/>
                <a:moveTo>
                  <a:pt x="2876" y="667"/>
                </a:moveTo>
                <a:cubicBezTo>
                  <a:pt x="2879" y="665"/>
                  <a:pt x="2879" y="660"/>
                  <a:pt x="2879" y="657"/>
                </a:cubicBezTo>
                <a:cubicBezTo>
                  <a:pt x="2878" y="653"/>
                  <a:pt x="2875" y="650"/>
                  <a:pt x="2868" y="652"/>
                </a:cubicBezTo>
                <a:cubicBezTo>
                  <a:pt x="2856" y="655"/>
                  <a:pt x="2847" y="661"/>
                  <a:pt x="2838" y="670"/>
                </a:cubicBezTo>
                <a:cubicBezTo>
                  <a:pt x="2853" y="680"/>
                  <a:pt x="2865" y="675"/>
                  <a:pt x="2876" y="667"/>
                </a:cubicBezTo>
                <a:close/>
                <a:moveTo>
                  <a:pt x="3084" y="646"/>
                </a:moveTo>
                <a:cubicBezTo>
                  <a:pt x="3090" y="638"/>
                  <a:pt x="3095" y="629"/>
                  <a:pt x="3100" y="620"/>
                </a:cubicBezTo>
                <a:cubicBezTo>
                  <a:pt x="3100" y="620"/>
                  <a:pt x="3099" y="620"/>
                  <a:pt x="3098" y="619"/>
                </a:cubicBezTo>
                <a:cubicBezTo>
                  <a:pt x="3098" y="618"/>
                  <a:pt x="3099" y="617"/>
                  <a:pt x="3098" y="617"/>
                </a:cubicBezTo>
                <a:cubicBezTo>
                  <a:pt x="3095" y="612"/>
                  <a:pt x="3092" y="605"/>
                  <a:pt x="3087" y="604"/>
                </a:cubicBezTo>
                <a:cubicBezTo>
                  <a:pt x="3079" y="602"/>
                  <a:pt x="3075" y="608"/>
                  <a:pt x="3074" y="615"/>
                </a:cubicBezTo>
                <a:cubicBezTo>
                  <a:pt x="3072" y="623"/>
                  <a:pt x="3069" y="630"/>
                  <a:pt x="3068" y="638"/>
                </a:cubicBezTo>
                <a:cubicBezTo>
                  <a:pt x="3068" y="641"/>
                  <a:pt x="3071" y="645"/>
                  <a:pt x="3073" y="646"/>
                </a:cubicBezTo>
                <a:cubicBezTo>
                  <a:pt x="3076" y="647"/>
                  <a:pt x="3083" y="647"/>
                  <a:pt x="3084" y="646"/>
                </a:cubicBezTo>
                <a:close/>
                <a:moveTo>
                  <a:pt x="2868" y="697"/>
                </a:moveTo>
                <a:cubicBezTo>
                  <a:pt x="2860" y="699"/>
                  <a:pt x="2853" y="703"/>
                  <a:pt x="2846" y="705"/>
                </a:cubicBezTo>
                <a:cubicBezTo>
                  <a:pt x="2835" y="708"/>
                  <a:pt x="2838" y="716"/>
                  <a:pt x="2839" y="721"/>
                </a:cubicBezTo>
                <a:cubicBezTo>
                  <a:pt x="2840" y="724"/>
                  <a:pt x="2847" y="726"/>
                  <a:pt x="2851" y="728"/>
                </a:cubicBezTo>
                <a:cubicBezTo>
                  <a:pt x="2851" y="728"/>
                  <a:pt x="2852" y="727"/>
                  <a:pt x="2852" y="727"/>
                </a:cubicBezTo>
                <a:cubicBezTo>
                  <a:pt x="2855" y="726"/>
                  <a:pt x="2857" y="727"/>
                  <a:pt x="2860" y="726"/>
                </a:cubicBezTo>
                <a:cubicBezTo>
                  <a:pt x="2865" y="725"/>
                  <a:pt x="2871" y="724"/>
                  <a:pt x="2876" y="722"/>
                </a:cubicBezTo>
                <a:cubicBezTo>
                  <a:pt x="2884" y="719"/>
                  <a:pt x="2888" y="712"/>
                  <a:pt x="2886" y="706"/>
                </a:cubicBezTo>
                <a:cubicBezTo>
                  <a:pt x="2883" y="699"/>
                  <a:pt x="2876" y="695"/>
                  <a:pt x="2868" y="697"/>
                </a:cubicBezTo>
                <a:close/>
                <a:moveTo>
                  <a:pt x="3122" y="704"/>
                </a:moveTo>
                <a:cubicBezTo>
                  <a:pt x="3114" y="705"/>
                  <a:pt x="3105" y="705"/>
                  <a:pt x="3096" y="707"/>
                </a:cubicBezTo>
                <a:cubicBezTo>
                  <a:pt x="3093" y="708"/>
                  <a:pt x="3089" y="711"/>
                  <a:pt x="3087" y="714"/>
                </a:cubicBezTo>
                <a:cubicBezTo>
                  <a:pt x="3085" y="716"/>
                  <a:pt x="3086" y="719"/>
                  <a:pt x="3084" y="721"/>
                </a:cubicBezTo>
                <a:cubicBezTo>
                  <a:pt x="3081" y="726"/>
                  <a:pt x="3081" y="730"/>
                  <a:pt x="3088" y="731"/>
                </a:cubicBezTo>
                <a:cubicBezTo>
                  <a:pt x="3099" y="734"/>
                  <a:pt x="3110" y="736"/>
                  <a:pt x="3121" y="738"/>
                </a:cubicBezTo>
                <a:cubicBezTo>
                  <a:pt x="3121" y="738"/>
                  <a:pt x="3121" y="737"/>
                  <a:pt x="3121" y="737"/>
                </a:cubicBezTo>
                <a:cubicBezTo>
                  <a:pt x="3124" y="737"/>
                  <a:pt x="3128" y="738"/>
                  <a:pt x="3130" y="736"/>
                </a:cubicBezTo>
                <a:cubicBezTo>
                  <a:pt x="3136" y="734"/>
                  <a:pt x="3142" y="731"/>
                  <a:pt x="3146" y="726"/>
                </a:cubicBezTo>
                <a:cubicBezTo>
                  <a:pt x="3148" y="723"/>
                  <a:pt x="3145" y="717"/>
                  <a:pt x="3143" y="713"/>
                </a:cubicBezTo>
                <a:cubicBezTo>
                  <a:pt x="3139" y="706"/>
                  <a:pt x="3132" y="702"/>
                  <a:pt x="3122" y="704"/>
                </a:cubicBezTo>
                <a:close/>
                <a:moveTo>
                  <a:pt x="2839" y="776"/>
                </a:moveTo>
                <a:cubicBezTo>
                  <a:pt x="2841" y="777"/>
                  <a:pt x="2843" y="777"/>
                  <a:pt x="2847" y="779"/>
                </a:cubicBezTo>
                <a:cubicBezTo>
                  <a:pt x="2851" y="775"/>
                  <a:pt x="2858" y="773"/>
                  <a:pt x="2859" y="768"/>
                </a:cubicBezTo>
                <a:cubicBezTo>
                  <a:pt x="2862" y="761"/>
                  <a:pt x="2858" y="755"/>
                  <a:pt x="2850" y="751"/>
                </a:cubicBezTo>
                <a:cubicBezTo>
                  <a:pt x="2847" y="748"/>
                  <a:pt x="2844" y="746"/>
                  <a:pt x="2841" y="743"/>
                </a:cubicBezTo>
                <a:cubicBezTo>
                  <a:pt x="2838" y="741"/>
                  <a:pt x="2836" y="739"/>
                  <a:pt x="2833" y="739"/>
                </a:cubicBezTo>
                <a:cubicBezTo>
                  <a:pt x="2832" y="739"/>
                  <a:pt x="2829" y="742"/>
                  <a:pt x="2828" y="744"/>
                </a:cubicBezTo>
                <a:cubicBezTo>
                  <a:pt x="2824" y="752"/>
                  <a:pt x="2831" y="770"/>
                  <a:pt x="2839" y="776"/>
                </a:cubicBezTo>
                <a:close/>
                <a:moveTo>
                  <a:pt x="3260" y="773"/>
                </a:moveTo>
                <a:cubicBezTo>
                  <a:pt x="3270" y="744"/>
                  <a:pt x="3279" y="714"/>
                  <a:pt x="3273" y="683"/>
                </a:cubicBezTo>
                <a:cubicBezTo>
                  <a:pt x="3269" y="665"/>
                  <a:pt x="3266" y="646"/>
                  <a:pt x="3252" y="632"/>
                </a:cubicBezTo>
                <a:cubicBezTo>
                  <a:pt x="3240" y="618"/>
                  <a:pt x="3227" y="606"/>
                  <a:pt x="3214" y="594"/>
                </a:cubicBezTo>
                <a:cubicBezTo>
                  <a:pt x="3195" y="578"/>
                  <a:pt x="3171" y="569"/>
                  <a:pt x="3147" y="562"/>
                </a:cubicBezTo>
                <a:cubicBezTo>
                  <a:pt x="3128" y="557"/>
                  <a:pt x="3109" y="553"/>
                  <a:pt x="3090" y="549"/>
                </a:cubicBezTo>
                <a:cubicBezTo>
                  <a:pt x="3085" y="548"/>
                  <a:pt x="3079" y="548"/>
                  <a:pt x="3073" y="547"/>
                </a:cubicBezTo>
                <a:cubicBezTo>
                  <a:pt x="3065" y="546"/>
                  <a:pt x="3057" y="545"/>
                  <a:pt x="3047" y="544"/>
                </a:cubicBezTo>
                <a:cubicBezTo>
                  <a:pt x="3047" y="544"/>
                  <a:pt x="3047" y="544"/>
                  <a:pt x="3047" y="544"/>
                </a:cubicBezTo>
                <a:cubicBezTo>
                  <a:pt x="3047" y="545"/>
                  <a:pt x="3047" y="546"/>
                  <a:pt x="3047" y="547"/>
                </a:cubicBezTo>
                <a:cubicBezTo>
                  <a:pt x="3044" y="579"/>
                  <a:pt x="3056" y="611"/>
                  <a:pt x="3043" y="643"/>
                </a:cubicBezTo>
                <a:cubicBezTo>
                  <a:pt x="3038" y="655"/>
                  <a:pt x="3042" y="670"/>
                  <a:pt x="3042" y="683"/>
                </a:cubicBezTo>
                <a:cubicBezTo>
                  <a:pt x="3043" y="704"/>
                  <a:pt x="3046" y="725"/>
                  <a:pt x="3047" y="747"/>
                </a:cubicBezTo>
                <a:cubicBezTo>
                  <a:pt x="3047" y="763"/>
                  <a:pt x="3045" y="779"/>
                  <a:pt x="3044" y="795"/>
                </a:cubicBezTo>
                <a:cubicBezTo>
                  <a:pt x="3043" y="807"/>
                  <a:pt x="3043" y="819"/>
                  <a:pt x="3042" y="832"/>
                </a:cubicBezTo>
                <a:cubicBezTo>
                  <a:pt x="3039" y="857"/>
                  <a:pt x="3037" y="881"/>
                  <a:pt x="3034" y="908"/>
                </a:cubicBezTo>
                <a:cubicBezTo>
                  <a:pt x="3041" y="908"/>
                  <a:pt x="3048" y="910"/>
                  <a:pt x="3053" y="909"/>
                </a:cubicBezTo>
                <a:cubicBezTo>
                  <a:pt x="3069" y="906"/>
                  <a:pt x="3084" y="901"/>
                  <a:pt x="3100" y="897"/>
                </a:cubicBezTo>
                <a:cubicBezTo>
                  <a:pt x="3122" y="892"/>
                  <a:pt x="3141" y="880"/>
                  <a:pt x="3159" y="868"/>
                </a:cubicBezTo>
                <a:cubicBezTo>
                  <a:pt x="3176" y="857"/>
                  <a:pt x="3199" y="854"/>
                  <a:pt x="3212" y="837"/>
                </a:cubicBezTo>
                <a:cubicBezTo>
                  <a:pt x="3218" y="828"/>
                  <a:pt x="3227" y="820"/>
                  <a:pt x="3233" y="812"/>
                </a:cubicBezTo>
                <a:cubicBezTo>
                  <a:pt x="3243" y="799"/>
                  <a:pt x="3255" y="787"/>
                  <a:pt x="3260" y="773"/>
                </a:cubicBezTo>
                <a:close/>
                <a:moveTo>
                  <a:pt x="3215" y="740"/>
                </a:moveTo>
                <a:cubicBezTo>
                  <a:pt x="3214" y="751"/>
                  <a:pt x="3206" y="761"/>
                  <a:pt x="3202" y="772"/>
                </a:cubicBezTo>
                <a:cubicBezTo>
                  <a:pt x="3191" y="800"/>
                  <a:pt x="3168" y="821"/>
                  <a:pt x="3145" y="842"/>
                </a:cubicBezTo>
                <a:cubicBezTo>
                  <a:pt x="3132" y="854"/>
                  <a:pt x="3113" y="862"/>
                  <a:pt x="3098" y="873"/>
                </a:cubicBezTo>
                <a:cubicBezTo>
                  <a:pt x="3083" y="883"/>
                  <a:pt x="3066" y="889"/>
                  <a:pt x="3045" y="895"/>
                </a:cubicBezTo>
                <a:cubicBezTo>
                  <a:pt x="3049" y="875"/>
                  <a:pt x="3052" y="857"/>
                  <a:pt x="3055" y="838"/>
                </a:cubicBezTo>
                <a:cubicBezTo>
                  <a:pt x="3057" y="827"/>
                  <a:pt x="3058" y="816"/>
                  <a:pt x="3059" y="805"/>
                </a:cubicBezTo>
                <a:cubicBezTo>
                  <a:pt x="3061" y="781"/>
                  <a:pt x="3063" y="757"/>
                  <a:pt x="3064" y="733"/>
                </a:cubicBezTo>
                <a:cubicBezTo>
                  <a:pt x="3064" y="724"/>
                  <a:pt x="3063" y="714"/>
                  <a:pt x="3062" y="705"/>
                </a:cubicBezTo>
                <a:cubicBezTo>
                  <a:pt x="3060" y="683"/>
                  <a:pt x="3058" y="661"/>
                  <a:pt x="3057" y="639"/>
                </a:cubicBezTo>
                <a:cubicBezTo>
                  <a:pt x="3057" y="623"/>
                  <a:pt x="3060" y="607"/>
                  <a:pt x="3060" y="591"/>
                </a:cubicBezTo>
                <a:cubicBezTo>
                  <a:pt x="3061" y="581"/>
                  <a:pt x="3059" y="571"/>
                  <a:pt x="3058" y="560"/>
                </a:cubicBezTo>
                <a:cubicBezTo>
                  <a:pt x="3069" y="561"/>
                  <a:pt x="3080" y="560"/>
                  <a:pt x="3089" y="563"/>
                </a:cubicBezTo>
                <a:cubicBezTo>
                  <a:pt x="3110" y="570"/>
                  <a:pt x="3130" y="578"/>
                  <a:pt x="3150" y="586"/>
                </a:cubicBezTo>
                <a:cubicBezTo>
                  <a:pt x="3152" y="587"/>
                  <a:pt x="3154" y="590"/>
                  <a:pt x="3154" y="591"/>
                </a:cubicBezTo>
                <a:cubicBezTo>
                  <a:pt x="3150" y="606"/>
                  <a:pt x="3164" y="608"/>
                  <a:pt x="3174" y="613"/>
                </a:cubicBezTo>
                <a:cubicBezTo>
                  <a:pt x="3187" y="618"/>
                  <a:pt x="3192" y="628"/>
                  <a:pt x="3196" y="640"/>
                </a:cubicBezTo>
                <a:cubicBezTo>
                  <a:pt x="3198" y="646"/>
                  <a:pt x="3203" y="652"/>
                  <a:pt x="3206" y="658"/>
                </a:cubicBezTo>
                <a:cubicBezTo>
                  <a:pt x="3210" y="665"/>
                  <a:pt x="3215" y="671"/>
                  <a:pt x="3215" y="677"/>
                </a:cubicBezTo>
                <a:cubicBezTo>
                  <a:pt x="3216" y="698"/>
                  <a:pt x="3217" y="719"/>
                  <a:pt x="3215" y="740"/>
                </a:cubicBezTo>
                <a:close/>
                <a:moveTo>
                  <a:pt x="3094" y="753"/>
                </a:moveTo>
                <a:cubicBezTo>
                  <a:pt x="3091" y="750"/>
                  <a:pt x="3085" y="750"/>
                  <a:pt x="3081" y="748"/>
                </a:cubicBezTo>
                <a:cubicBezTo>
                  <a:pt x="3079" y="752"/>
                  <a:pt x="3076" y="757"/>
                  <a:pt x="3076" y="761"/>
                </a:cubicBezTo>
                <a:cubicBezTo>
                  <a:pt x="3076" y="769"/>
                  <a:pt x="3079" y="776"/>
                  <a:pt x="3081" y="784"/>
                </a:cubicBezTo>
                <a:cubicBezTo>
                  <a:pt x="3085" y="795"/>
                  <a:pt x="3091" y="800"/>
                  <a:pt x="3103" y="802"/>
                </a:cubicBezTo>
                <a:cubicBezTo>
                  <a:pt x="3108" y="800"/>
                  <a:pt x="3117" y="797"/>
                  <a:pt x="3117" y="795"/>
                </a:cubicBezTo>
                <a:cubicBezTo>
                  <a:pt x="3117" y="787"/>
                  <a:pt x="3116" y="777"/>
                  <a:pt x="3112" y="770"/>
                </a:cubicBezTo>
                <a:cubicBezTo>
                  <a:pt x="3108" y="763"/>
                  <a:pt x="3101" y="758"/>
                  <a:pt x="3094" y="753"/>
                </a:cubicBezTo>
                <a:close/>
              </a:path>
            </a:pathLst>
          </a:custGeom>
          <a:solidFill>
            <a:srgbClr val="18283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98" name="Group 97">
            <a:extLst>
              <a:ext uri="{FF2B5EF4-FFF2-40B4-BE49-F238E27FC236}">
                <a16:creationId xmlns:a16="http://schemas.microsoft.com/office/drawing/2014/main" id="{021BEB12-4144-4BA9-958F-728D82D4D233}"/>
              </a:ext>
            </a:extLst>
          </p:cNvPr>
          <p:cNvGrpSpPr/>
          <p:nvPr/>
        </p:nvGrpSpPr>
        <p:grpSpPr>
          <a:xfrm>
            <a:off x="3244905" y="4910181"/>
            <a:ext cx="1158764" cy="1184210"/>
            <a:chOff x="10958513" y="0"/>
            <a:chExt cx="3108326" cy="3176588"/>
          </a:xfrm>
        </p:grpSpPr>
        <p:sp>
          <p:nvSpPr>
            <p:cNvPr id="19" name="Freeform 17">
              <a:extLst>
                <a:ext uri="{FF2B5EF4-FFF2-40B4-BE49-F238E27FC236}">
                  <a16:creationId xmlns:a16="http://schemas.microsoft.com/office/drawing/2014/main" id="{C6D16BDA-9394-43AB-8080-E79DB79FC49B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55501" y="566738"/>
              <a:ext cx="90488" cy="136525"/>
            </a:xfrm>
            <a:custGeom>
              <a:avLst/>
              <a:gdLst>
                <a:gd name="T0" fmla="*/ 25 w 25"/>
                <a:gd name="T1" fmla="*/ 12 h 38"/>
                <a:gd name="T2" fmla="*/ 21 w 25"/>
                <a:gd name="T3" fmla="*/ 12 h 38"/>
                <a:gd name="T4" fmla="*/ 20 w 25"/>
                <a:gd name="T5" fmla="*/ 6 h 38"/>
                <a:gd name="T6" fmla="*/ 17 w 25"/>
                <a:gd name="T7" fmla="*/ 5 h 38"/>
                <a:gd name="T8" fmla="*/ 13 w 25"/>
                <a:gd name="T9" fmla="*/ 4 h 38"/>
                <a:gd name="T10" fmla="*/ 7 w 25"/>
                <a:gd name="T11" fmla="*/ 6 h 38"/>
                <a:gd name="T12" fmla="*/ 5 w 25"/>
                <a:gd name="T13" fmla="*/ 10 h 38"/>
                <a:gd name="T14" fmla="*/ 7 w 25"/>
                <a:gd name="T15" fmla="*/ 14 h 38"/>
                <a:gd name="T16" fmla="*/ 14 w 25"/>
                <a:gd name="T17" fmla="*/ 17 h 38"/>
                <a:gd name="T18" fmla="*/ 22 w 25"/>
                <a:gd name="T19" fmla="*/ 21 h 38"/>
                <a:gd name="T20" fmla="*/ 25 w 25"/>
                <a:gd name="T21" fmla="*/ 28 h 38"/>
                <a:gd name="T22" fmla="*/ 22 w 25"/>
                <a:gd name="T23" fmla="*/ 35 h 38"/>
                <a:gd name="T24" fmla="*/ 12 w 25"/>
                <a:gd name="T25" fmla="*/ 38 h 38"/>
                <a:gd name="T26" fmla="*/ 5 w 25"/>
                <a:gd name="T27" fmla="*/ 36 h 38"/>
                <a:gd name="T28" fmla="*/ 0 w 25"/>
                <a:gd name="T29" fmla="*/ 33 h 38"/>
                <a:gd name="T30" fmla="*/ 0 w 25"/>
                <a:gd name="T31" fmla="*/ 26 h 38"/>
                <a:gd name="T32" fmla="*/ 3 w 25"/>
                <a:gd name="T33" fmla="*/ 26 h 38"/>
                <a:gd name="T34" fmla="*/ 4 w 25"/>
                <a:gd name="T35" fmla="*/ 31 h 38"/>
                <a:gd name="T36" fmla="*/ 8 w 25"/>
                <a:gd name="T37" fmla="*/ 33 h 38"/>
                <a:gd name="T38" fmla="*/ 12 w 25"/>
                <a:gd name="T39" fmla="*/ 34 h 38"/>
                <a:gd name="T40" fmla="*/ 18 w 25"/>
                <a:gd name="T41" fmla="*/ 32 h 38"/>
                <a:gd name="T42" fmla="*/ 20 w 25"/>
                <a:gd name="T43" fmla="*/ 28 h 38"/>
                <a:gd name="T44" fmla="*/ 18 w 25"/>
                <a:gd name="T45" fmla="*/ 24 h 38"/>
                <a:gd name="T46" fmla="*/ 12 w 25"/>
                <a:gd name="T47" fmla="*/ 21 h 38"/>
                <a:gd name="T48" fmla="*/ 3 w 25"/>
                <a:gd name="T49" fmla="*/ 17 h 38"/>
                <a:gd name="T50" fmla="*/ 0 w 25"/>
                <a:gd name="T51" fmla="*/ 10 h 38"/>
                <a:gd name="T52" fmla="*/ 3 w 25"/>
                <a:gd name="T53" fmla="*/ 3 h 38"/>
                <a:gd name="T54" fmla="*/ 13 w 25"/>
                <a:gd name="T55" fmla="*/ 0 h 38"/>
                <a:gd name="T56" fmla="*/ 20 w 25"/>
                <a:gd name="T57" fmla="*/ 2 h 38"/>
                <a:gd name="T58" fmla="*/ 25 w 25"/>
                <a:gd name="T59" fmla="*/ 5 h 38"/>
                <a:gd name="T60" fmla="*/ 25 w 25"/>
                <a:gd name="T61" fmla="*/ 1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5" h="38">
                  <a:moveTo>
                    <a:pt x="25" y="12"/>
                  </a:moveTo>
                  <a:cubicBezTo>
                    <a:pt x="21" y="12"/>
                    <a:pt x="21" y="12"/>
                    <a:pt x="21" y="12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19" y="6"/>
                    <a:pt x="18" y="5"/>
                    <a:pt x="17" y="5"/>
                  </a:cubicBezTo>
                  <a:cubicBezTo>
                    <a:pt x="16" y="4"/>
                    <a:pt x="14" y="4"/>
                    <a:pt x="13" y="4"/>
                  </a:cubicBezTo>
                  <a:cubicBezTo>
                    <a:pt x="10" y="4"/>
                    <a:pt x="8" y="5"/>
                    <a:pt x="7" y="6"/>
                  </a:cubicBezTo>
                  <a:cubicBezTo>
                    <a:pt x="5" y="7"/>
                    <a:pt x="5" y="8"/>
                    <a:pt x="5" y="10"/>
                  </a:cubicBezTo>
                  <a:cubicBezTo>
                    <a:pt x="5" y="12"/>
                    <a:pt x="5" y="13"/>
                    <a:pt x="7" y="14"/>
                  </a:cubicBezTo>
                  <a:cubicBezTo>
                    <a:pt x="8" y="15"/>
                    <a:pt x="10" y="16"/>
                    <a:pt x="14" y="17"/>
                  </a:cubicBezTo>
                  <a:cubicBezTo>
                    <a:pt x="17" y="18"/>
                    <a:pt x="20" y="19"/>
                    <a:pt x="22" y="21"/>
                  </a:cubicBezTo>
                  <a:cubicBezTo>
                    <a:pt x="24" y="23"/>
                    <a:pt x="25" y="25"/>
                    <a:pt x="25" y="28"/>
                  </a:cubicBezTo>
                  <a:cubicBezTo>
                    <a:pt x="25" y="31"/>
                    <a:pt x="24" y="33"/>
                    <a:pt x="22" y="35"/>
                  </a:cubicBezTo>
                  <a:cubicBezTo>
                    <a:pt x="19" y="37"/>
                    <a:pt x="16" y="38"/>
                    <a:pt x="12" y="38"/>
                  </a:cubicBezTo>
                  <a:cubicBezTo>
                    <a:pt x="9" y="38"/>
                    <a:pt x="7" y="37"/>
                    <a:pt x="5" y="36"/>
                  </a:cubicBezTo>
                  <a:cubicBezTo>
                    <a:pt x="3" y="35"/>
                    <a:pt x="1" y="34"/>
                    <a:pt x="0" y="33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3" y="26"/>
                    <a:pt x="3" y="26"/>
                    <a:pt x="3" y="26"/>
                  </a:cubicBezTo>
                  <a:cubicBezTo>
                    <a:pt x="4" y="31"/>
                    <a:pt x="4" y="31"/>
                    <a:pt x="4" y="31"/>
                  </a:cubicBezTo>
                  <a:cubicBezTo>
                    <a:pt x="5" y="32"/>
                    <a:pt x="6" y="33"/>
                    <a:pt x="8" y="33"/>
                  </a:cubicBezTo>
                  <a:cubicBezTo>
                    <a:pt x="9" y="34"/>
                    <a:pt x="10" y="34"/>
                    <a:pt x="12" y="34"/>
                  </a:cubicBezTo>
                  <a:cubicBezTo>
                    <a:pt x="15" y="34"/>
                    <a:pt x="17" y="33"/>
                    <a:pt x="18" y="32"/>
                  </a:cubicBezTo>
                  <a:cubicBezTo>
                    <a:pt x="20" y="31"/>
                    <a:pt x="20" y="30"/>
                    <a:pt x="20" y="28"/>
                  </a:cubicBezTo>
                  <a:cubicBezTo>
                    <a:pt x="20" y="26"/>
                    <a:pt x="20" y="25"/>
                    <a:pt x="18" y="24"/>
                  </a:cubicBezTo>
                  <a:cubicBezTo>
                    <a:pt x="17" y="23"/>
                    <a:pt x="15" y="22"/>
                    <a:pt x="12" y="21"/>
                  </a:cubicBezTo>
                  <a:cubicBezTo>
                    <a:pt x="8" y="20"/>
                    <a:pt x="5" y="19"/>
                    <a:pt x="3" y="17"/>
                  </a:cubicBezTo>
                  <a:cubicBezTo>
                    <a:pt x="1" y="15"/>
                    <a:pt x="0" y="13"/>
                    <a:pt x="0" y="10"/>
                  </a:cubicBezTo>
                  <a:cubicBezTo>
                    <a:pt x="0" y="7"/>
                    <a:pt x="1" y="5"/>
                    <a:pt x="3" y="3"/>
                  </a:cubicBezTo>
                  <a:cubicBezTo>
                    <a:pt x="6" y="1"/>
                    <a:pt x="9" y="0"/>
                    <a:pt x="13" y="0"/>
                  </a:cubicBezTo>
                  <a:cubicBezTo>
                    <a:pt x="15" y="0"/>
                    <a:pt x="17" y="1"/>
                    <a:pt x="20" y="2"/>
                  </a:cubicBezTo>
                  <a:cubicBezTo>
                    <a:pt x="22" y="3"/>
                    <a:pt x="23" y="4"/>
                    <a:pt x="25" y="5"/>
                  </a:cubicBezTo>
                  <a:lnTo>
                    <a:pt x="25" y="1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8">
              <a:extLst>
                <a:ext uri="{FF2B5EF4-FFF2-40B4-BE49-F238E27FC236}">
                  <a16:creationId xmlns:a16="http://schemas.microsoft.com/office/drawing/2014/main" id="{8E37B690-FA9A-4C52-9EA4-6159B71E423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365038" y="558800"/>
              <a:ext cx="46038" cy="141288"/>
            </a:xfrm>
            <a:custGeom>
              <a:avLst/>
              <a:gdLst>
                <a:gd name="T0" fmla="*/ 0 w 29"/>
                <a:gd name="T1" fmla="*/ 82 h 89"/>
                <a:gd name="T2" fmla="*/ 9 w 29"/>
                <a:gd name="T3" fmla="*/ 79 h 89"/>
                <a:gd name="T4" fmla="*/ 9 w 29"/>
                <a:gd name="T5" fmla="*/ 36 h 89"/>
                <a:gd name="T6" fmla="*/ 0 w 29"/>
                <a:gd name="T7" fmla="*/ 34 h 89"/>
                <a:gd name="T8" fmla="*/ 0 w 29"/>
                <a:gd name="T9" fmla="*/ 27 h 89"/>
                <a:gd name="T10" fmla="*/ 20 w 29"/>
                <a:gd name="T11" fmla="*/ 27 h 89"/>
                <a:gd name="T12" fmla="*/ 20 w 29"/>
                <a:gd name="T13" fmla="*/ 79 h 89"/>
                <a:gd name="T14" fmla="*/ 29 w 29"/>
                <a:gd name="T15" fmla="*/ 82 h 89"/>
                <a:gd name="T16" fmla="*/ 29 w 29"/>
                <a:gd name="T17" fmla="*/ 89 h 89"/>
                <a:gd name="T18" fmla="*/ 0 w 29"/>
                <a:gd name="T19" fmla="*/ 89 h 89"/>
                <a:gd name="T20" fmla="*/ 0 w 29"/>
                <a:gd name="T21" fmla="*/ 82 h 89"/>
                <a:gd name="T22" fmla="*/ 20 w 29"/>
                <a:gd name="T23" fmla="*/ 11 h 89"/>
                <a:gd name="T24" fmla="*/ 9 w 29"/>
                <a:gd name="T25" fmla="*/ 11 h 89"/>
                <a:gd name="T26" fmla="*/ 9 w 29"/>
                <a:gd name="T27" fmla="*/ 0 h 89"/>
                <a:gd name="T28" fmla="*/ 20 w 29"/>
                <a:gd name="T29" fmla="*/ 0 h 89"/>
                <a:gd name="T30" fmla="*/ 20 w 29"/>
                <a:gd name="T31" fmla="*/ 11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9" h="89">
                  <a:moveTo>
                    <a:pt x="0" y="82"/>
                  </a:moveTo>
                  <a:lnTo>
                    <a:pt x="9" y="79"/>
                  </a:lnTo>
                  <a:lnTo>
                    <a:pt x="9" y="36"/>
                  </a:lnTo>
                  <a:lnTo>
                    <a:pt x="0" y="34"/>
                  </a:lnTo>
                  <a:lnTo>
                    <a:pt x="0" y="27"/>
                  </a:lnTo>
                  <a:lnTo>
                    <a:pt x="20" y="27"/>
                  </a:lnTo>
                  <a:lnTo>
                    <a:pt x="20" y="79"/>
                  </a:lnTo>
                  <a:lnTo>
                    <a:pt x="29" y="82"/>
                  </a:lnTo>
                  <a:lnTo>
                    <a:pt x="29" y="89"/>
                  </a:lnTo>
                  <a:lnTo>
                    <a:pt x="0" y="89"/>
                  </a:lnTo>
                  <a:lnTo>
                    <a:pt x="0" y="82"/>
                  </a:lnTo>
                  <a:close/>
                  <a:moveTo>
                    <a:pt x="20" y="11"/>
                  </a:moveTo>
                  <a:lnTo>
                    <a:pt x="9" y="11"/>
                  </a:lnTo>
                  <a:lnTo>
                    <a:pt x="9" y="0"/>
                  </a:lnTo>
                  <a:lnTo>
                    <a:pt x="20" y="0"/>
                  </a:lnTo>
                  <a:lnTo>
                    <a:pt x="20" y="1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9">
              <a:extLst>
                <a:ext uri="{FF2B5EF4-FFF2-40B4-BE49-F238E27FC236}">
                  <a16:creationId xmlns:a16="http://schemas.microsoft.com/office/drawing/2014/main" id="{B6B73E69-9406-4493-8FD3-FE4228DCE0AE}"/>
                </a:ext>
              </a:extLst>
            </p:cNvPr>
            <p:cNvSpPr>
              <a:spLocks/>
            </p:cNvSpPr>
            <p:nvPr/>
          </p:nvSpPr>
          <p:spPr bwMode="auto">
            <a:xfrm>
              <a:off x="12422188" y="601663"/>
              <a:ext cx="107950" cy="98425"/>
            </a:xfrm>
            <a:custGeom>
              <a:avLst/>
              <a:gdLst>
                <a:gd name="T0" fmla="*/ 0 w 30"/>
                <a:gd name="T1" fmla="*/ 24 h 27"/>
                <a:gd name="T2" fmla="*/ 4 w 30"/>
                <a:gd name="T3" fmla="*/ 23 h 27"/>
                <a:gd name="T4" fmla="*/ 4 w 30"/>
                <a:gd name="T5" fmla="*/ 4 h 27"/>
                <a:gd name="T6" fmla="*/ 0 w 30"/>
                <a:gd name="T7" fmla="*/ 3 h 27"/>
                <a:gd name="T8" fmla="*/ 0 w 30"/>
                <a:gd name="T9" fmla="*/ 0 h 27"/>
                <a:gd name="T10" fmla="*/ 8 w 30"/>
                <a:gd name="T11" fmla="*/ 0 h 27"/>
                <a:gd name="T12" fmla="*/ 9 w 30"/>
                <a:gd name="T13" fmla="*/ 4 h 27"/>
                <a:gd name="T14" fmla="*/ 12 w 30"/>
                <a:gd name="T15" fmla="*/ 1 h 27"/>
                <a:gd name="T16" fmla="*/ 17 w 30"/>
                <a:gd name="T17" fmla="*/ 0 h 27"/>
                <a:gd name="T18" fmla="*/ 23 w 30"/>
                <a:gd name="T19" fmla="*/ 2 h 27"/>
                <a:gd name="T20" fmla="*/ 26 w 30"/>
                <a:gd name="T21" fmla="*/ 10 h 27"/>
                <a:gd name="T22" fmla="*/ 26 w 30"/>
                <a:gd name="T23" fmla="*/ 23 h 27"/>
                <a:gd name="T24" fmla="*/ 30 w 30"/>
                <a:gd name="T25" fmla="*/ 24 h 27"/>
                <a:gd name="T26" fmla="*/ 30 w 30"/>
                <a:gd name="T27" fmla="*/ 27 h 27"/>
                <a:gd name="T28" fmla="*/ 17 w 30"/>
                <a:gd name="T29" fmla="*/ 27 h 27"/>
                <a:gd name="T30" fmla="*/ 17 w 30"/>
                <a:gd name="T31" fmla="*/ 24 h 27"/>
                <a:gd name="T32" fmla="*/ 21 w 30"/>
                <a:gd name="T33" fmla="*/ 23 h 27"/>
                <a:gd name="T34" fmla="*/ 21 w 30"/>
                <a:gd name="T35" fmla="*/ 10 h 27"/>
                <a:gd name="T36" fmla="*/ 19 w 30"/>
                <a:gd name="T37" fmla="*/ 5 h 27"/>
                <a:gd name="T38" fmla="*/ 15 w 30"/>
                <a:gd name="T39" fmla="*/ 4 h 27"/>
                <a:gd name="T40" fmla="*/ 11 w 30"/>
                <a:gd name="T41" fmla="*/ 5 h 27"/>
                <a:gd name="T42" fmla="*/ 9 w 30"/>
                <a:gd name="T43" fmla="*/ 7 h 27"/>
                <a:gd name="T44" fmla="*/ 9 w 30"/>
                <a:gd name="T45" fmla="*/ 23 h 27"/>
                <a:gd name="T46" fmla="*/ 13 w 30"/>
                <a:gd name="T47" fmla="*/ 24 h 27"/>
                <a:gd name="T48" fmla="*/ 13 w 30"/>
                <a:gd name="T49" fmla="*/ 27 h 27"/>
                <a:gd name="T50" fmla="*/ 0 w 30"/>
                <a:gd name="T51" fmla="*/ 27 h 27"/>
                <a:gd name="T52" fmla="*/ 0 w 30"/>
                <a:gd name="T53" fmla="*/ 24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0" h="27">
                  <a:moveTo>
                    <a:pt x="0" y="24"/>
                  </a:moveTo>
                  <a:cubicBezTo>
                    <a:pt x="4" y="23"/>
                    <a:pt x="4" y="23"/>
                    <a:pt x="4" y="23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3"/>
                    <a:pt x="11" y="2"/>
                    <a:pt x="12" y="1"/>
                  </a:cubicBezTo>
                  <a:cubicBezTo>
                    <a:pt x="13" y="0"/>
                    <a:pt x="15" y="0"/>
                    <a:pt x="17" y="0"/>
                  </a:cubicBezTo>
                  <a:cubicBezTo>
                    <a:pt x="19" y="0"/>
                    <a:pt x="22" y="1"/>
                    <a:pt x="23" y="2"/>
                  </a:cubicBezTo>
                  <a:cubicBezTo>
                    <a:pt x="25" y="4"/>
                    <a:pt x="26" y="7"/>
                    <a:pt x="26" y="10"/>
                  </a:cubicBezTo>
                  <a:cubicBezTo>
                    <a:pt x="26" y="23"/>
                    <a:pt x="26" y="23"/>
                    <a:pt x="26" y="23"/>
                  </a:cubicBezTo>
                  <a:cubicBezTo>
                    <a:pt x="30" y="24"/>
                    <a:pt x="30" y="24"/>
                    <a:pt x="30" y="24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7" y="24"/>
                    <a:pt x="17" y="24"/>
                    <a:pt x="17" y="24"/>
                  </a:cubicBezTo>
                  <a:cubicBezTo>
                    <a:pt x="21" y="23"/>
                    <a:pt x="21" y="23"/>
                    <a:pt x="21" y="23"/>
                  </a:cubicBezTo>
                  <a:cubicBezTo>
                    <a:pt x="21" y="10"/>
                    <a:pt x="21" y="10"/>
                    <a:pt x="21" y="10"/>
                  </a:cubicBezTo>
                  <a:cubicBezTo>
                    <a:pt x="21" y="8"/>
                    <a:pt x="20" y="6"/>
                    <a:pt x="19" y="5"/>
                  </a:cubicBezTo>
                  <a:cubicBezTo>
                    <a:pt x="18" y="4"/>
                    <a:pt x="17" y="4"/>
                    <a:pt x="15" y="4"/>
                  </a:cubicBezTo>
                  <a:cubicBezTo>
                    <a:pt x="14" y="4"/>
                    <a:pt x="12" y="4"/>
                    <a:pt x="11" y="5"/>
                  </a:cubicBezTo>
                  <a:cubicBezTo>
                    <a:pt x="10" y="5"/>
                    <a:pt x="9" y="6"/>
                    <a:pt x="9" y="7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0" y="27"/>
                    <a:pt x="0" y="27"/>
                    <a:pt x="0" y="27"/>
                  </a:cubicBez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20">
              <a:extLst>
                <a:ext uri="{FF2B5EF4-FFF2-40B4-BE49-F238E27FC236}">
                  <a16:creationId xmlns:a16="http://schemas.microsoft.com/office/drawing/2014/main" id="{2C19142E-6C29-4756-ABD7-A7A04A1E339E}"/>
                </a:ext>
              </a:extLst>
            </p:cNvPr>
            <p:cNvSpPr>
              <a:spLocks/>
            </p:cNvSpPr>
            <p:nvPr/>
          </p:nvSpPr>
          <p:spPr bwMode="auto">
            <a:xfrm>
              <a:off x="12541251" y="601663"/>
              <a:ext cx="84138" cy="101600"/>
            </a:xfrm>
            <a:custGeom>
              <a:avLst/>
              <a:gdLst>
                <a:gd name="T0" fmla="*/ 12 w 23"/>
                <a:gd name="T1" fmla="*/ 24 h 28"/>
                <a:gd name="T2" fmla="*/ 16 w 23"/>
                <a:gd name="T3" fmla="*/ 22 h 28"/>
                <a:gd name="T4" fmla="*/ 18 w 23"/>
                <a:gd name="T5" fmla="*/ 19 h 28"/>
                <a:gd name="T6" fmla="*/ 23 w 23"/>
                <a:gd name="T7" fmla="*/ 19 h 28"/>
                <a:gd name="T8" fmla="*/ 23 w 23"/>
                <a:gd name="T9" fmla="*/ 19 h 28"/>
                <a:gd name="T10" fmla="*/ 20 w 23"/>
                <a:gd name="T11" fmla="*/ 25 h 28"/>
                <a:gd name="T12" fmla="*/ 12 w 23"/>
                <a:gd name="T13" fmla="*/ 28 h 28"/>
                <a:gd name="T14" fmla="*/ 3 w 23"/>
                <a:gd name="T15" fmla="*/ 24 h 28"/>
                <a:gd name="T16" fmla="*/ 0 w 23"/>
                <a:gd name="T17" fmla="*/ 14 h 28"/>
                <a:gd name="T18" fmla="*/ 0 w 23"/>
                <a:gd name="T19" fmla="*/ 13 h 28"/>
                <a:gd name="T20" fmla="*/ 3 w 23"/>
                <a:gd name="T21" fmla="*/ 4 h 28"/>
                <a:gd name="T22" fmla="*/ 12 w 23"/>
                <a:gd name="T23" fmla="*/ 0 h 28"/>
                <a:gd name="T24" fmla="*/ 18 w 23"/>
                <a:gd name="T25" fmla="*/ 1 h 28"/>
                <a:gd name="T26" fmla="*/ 22 w 23"/>
                <a:gd name="T27" fmla="*/ 4 h 28"/>
                <a:gd name="T28" fmla="*/ 22 w 23"/>
                <a:gd name="T29" fmla="*/ 10 h 28"/>
                <a:gd name="T30" fmla="*/ 19 w 23"/>
                <a:gd name="T31" fmla="*/ 10 h 28"/>
                <a:gd name="T32" fmla="*/ 17 w 23"/>
                <a:gd name="T33" fmla="*/ 5 h 28"/>
                <a:gd name="T34" fmla="*/ 15 w 23"/>
                <a:gd name="T35" fmla="*/ 4 h 28"/>
                <a:gd name="T36" fmla="*/ 12 w 23"/>
                <a:gd name="T37" fmla="*/ 4 h 28"/>
                <a:gd name="T38" fmla="*/ 7 w 23"/>
                <a:gd name="T39" fmla="*/ 6 h 28"/>
                <a:gd name="T40" fmla="*/ 5 w 23"/>
                <a:gd name="T41" fmla="*/ 13 h 28"/>
                <a:gd name="T42" fmla="*/ 5 w 23"/>
                <a:gd name="T43" fmla="*/ 14 h 28"/>
                <a:gd name="T44" fmla="*/ 7 w 23"/>
                <a:gd name="T45" fmla="*/ 21 h 28"/>
                <a:gd name="T46" fmla="*/ 12 w 23"/>
                <a:gd name="T47" fmla="*/ 24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3" h="28">
                  <a:moveTo>
                    <a:pt x="12" y="24"/>
                  </a:moveTo>
                  <a:cubicBezTo>
                    <a:pt x="14" y="24"/>
                    <a:pt x="15" y="23"/>
                    <a:pt x="16" y="22"/>
                  </a:cubicBezTo>
                  <a:cubicBezTo>
                    <a:pt x="18" y="21"/>
                    <a:pt x="18" y="20"/>
                    <a:pt x="18" y="19"/>
                  </a:cubicBezTo>
                  <a:cubicBezTo>
                    <a:pt x="23" y="19"/>
                    <a:pt x="23" y="19"/>
                    <a:pt x="23" y="19"/>
                  </a:cubicBezTo>
                  <a:cubicBezTo>
                    <a:pt x="23" y="19"/>
                    <a:pt x="23" y="19"/>
                    <a:pt x="23" y="19"/>
                  </a:cubicBezTo>
                  <a:cubicBezTo>
                    <a:pt x="23" y="21"/>
                    <a:pt x="22" y="23"/>
                    <a:pt x="20" y="25"/>
                  </a:cubicBezTo>
                  <a:cubicBezTo>
                    <a:pt x="17" y="27"/>
                    <a:pt x="15" y="28"/>
                    <a:pt x="12" y="28"/>
                  </a:cubicBezTo>
                  <a:cubicBezTo>
                    <a:pt x="8" y="28"/>
                    <a:pt x="5" y="26"/>
                    <a:pt x="3" y="24"/>
                  </a:cubicBezTo>
                  <a:cubicBezTo>
                    <a:pt x="1" y="21"/>
                    <a:pt x="0" y="18"/>
                    <a:pt x="0" y="14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9"/>
                    <a:pt x="1" y="6"/>
                    <a:pt x="3" y="4"/>
                  </a:cubicBezTo>
                  <a:cubicBezTo>
                    <a:pt x="5" y="1"/>
                    <a:pt x="8" y="0"/>
                    <a:pt x="12" y="0"/>
                  </a:cubicBezTo>
                  <a:cubicBezTo>
                    <a:pt x="14" y="0"/>
                    <a:pt x="16" y="0"/>
                    <a:pt x="18" y="1"/>
                  </a:cubicBezTo>
                  <a:cubicBezTo>
                    <a:pt x="20" y="1"/>
                    <a:pt x="21" y="2"/>
                    <a:pt x="22" y="4"/>
                  </a:cubicBezTo>
                  <a:cubicBezTo>
                    <a:pt x="22" y="10"/>
                    <a:pt x="22" y="10"/>
                    <a:pt x="22" y="1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7" y="5"/>
                    <a:pt x="16" y="4"/>
                    <a:pt x="15" y="4"/>
                  </a:cubicBezTo>
                  <a:cubicBezTo>
                    <a:pt x="14" y="4"/>
                    <a:pt x="13" y="4"/>
                    <a:pt x="12" y="4"/>
                  </a:cubicBezTo>
                  <a:cubicBezTo>
                    <a:pt x="10" y="4"/>
                    <a:pt x="8" y="4"/>
                    <a:pt x="7" y="6"/>
                  </a:cubicBezTo>
                  <a:cubicBezTo>
                    <a:pt x="6" y="8"/>
                    <a:pt x="5" y="10"/>
                    <a:pt x="5" y="13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5" y="17"/>
                    <a:pt x="6" y="19"/>
                    <a:pt x="7" y="21"/>
                  </a:cubicBezTo>
                  <a:cubicBezTo>
                    <a:pt x="8" y="23"/>
                    <a:pt x="10" y="24"/>
                    <a:pt x="12" y="2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21">
              <a:extLst>
                <a:ext uri="{FF2B5EF4-FFF2-40B4-BE49-F238E27FC236}">
                  <a16:creationId xmlns:a16="http://schemas.microsoft.com/office/drawing/2014/main" id="{FDCFA4DA-FA6A-45A6-B5D9-D58FB7AF893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642851" y="601663"/>
              <a:ext cx="79375" cy="101600"/>
            </a:xfrm>
            <a:custGeom>
              <a:avLst/>
              <a:gdLst>
                <a:gd name="T0" fmla="*/ 12 w 22"/>
                <a:gd name="T1" fmla="*/ 28 h 28"/>
                <a:gd name="T2" fmla="*/ 3 w 22"/>
                <a:gd name="T3" fmla="*/ 24 h 28"/>
                <a:gd name="T4" fmla="*/ 0 w 22"/>
                <a:gd name="T5" fmla="*/ 14 h 28"/>
                <a:gd name="T6" fmla="*/ 0 w 22"/>
                <a:gd name="T7" fmla="*/ 13 h 28"/>
                <a:gd name="T8" fmla="*/ 3 w 22"/>
                <a:gd name="T9" fmla="*/ 3 h 28"/>
                <a:gd name="T10" fmla="*/ 11 w 22"/>
                <a:gd name="T11" fmla="*/ 0 h 28"/>
                <a:gd name="T12" fmla="*/ 19 w 22"/>
                <a:gd name="T13" fmla="*/ 3 h 28"/>
                <a:gd name="T14" fmla="*/ 22 w 22"/>
                <a:gd name="T15" fmla="*/ 12 h 28"/>
                <a:gd name="T16" fmla="*/ 22 w 22"/>
                <a:gd name="T17" fmla="*/ 15 h 28"/>
                <a:gd name="T18" fmla="*/ 5 w 22"/>
                <a:gd name="T19" fmla="*/ 15 h 28"/>
                <a:gd name="T20" fmla="*/ 5 w 22"/>
                <a:gd name="T21" fmla="*/ 15 h 28"/>
                <a:gd name="T22" fmla="*/ 6 w 22"/>
                <a:gd name="T23" fmla="*/ 21 h 28"/>
                <a:gd name="T24" fmla="*/ 12 w 22"/>
                <a:gd name="T25" fmla="*/ 24 h 28"/>
                <a:gd name="T26" fmla="*/ 16 w 22"/>
                <a:gd name="T27" fmla="*/ 23 h 28"/>
                <a:gd name="T28" fmla="*/ 19 w 22"/>
                <a:gd name="T29" fmla="*/ 21 h 28"/>
                <a:gd name="T30" fmla="*/ 21 w 22"/>
                <a:gd name="T31" fmla="*/ 24 h 28"/>
                <a:gd name="T32" fmla="*/ 17 w 22"/>
                <a:gd name="T33" fmla="*/ 27 h 28"/>
                <a:gd name="T34" fmla="*/ 12 w 22"/>
                <a:gd name="T35" fmla="*/ 28 h 28"/>
                <a:gd name="T36" fmla="*/ 11 w 22"/>
                <a:gd name="T37" fmla="*/ 4 h 28"/>
                <a:gd name="T38" fmla="*/ 7 w 22"/>
                <a:gd name="T39" fmla="*/ 6 h 28"/>
                <a:gd name="T40" fmla="*/ 5 w 22"/>
                <a:gd name="T41" fmla="*/ 11 h 28"/>
                <a:gd name="T42" fmla="*/ 5 w 22"/>
                <a:gd name="T43" fmla="*/ 11 h 28"/>
                <a:gd name="T44" fmla="*/ 17 w 22"/>
                <a:gd name="T45" fmla="*/ 11 h 28"/>
                <a:gd name="T46" fmla="*/ 17 w 22"/>
                <a:gd name="T47" fmla="*/ 10 h 28"/>
                <a:gd name="T48" fmla="*/ 16 w 22"/>
                <a:gd name="T49" fmla="*/ 5 h 28"/>
                <a:gd name="T50" fmla="*/ 11 w 22"/>
                <a:gd name="T51" fmla="*/ 4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2" h="28">
                  <a:moveTo>
                    <a:pt x="12" y="28"/>
                  </a:moveTo>
                  <a:cubicBezTo>
                    <a:pt x="8" y="28"/>
                    <a:pt x="5" y="26"/>
                    <a:pt x="3" y="24"/>
                  </a:cubicBezTo>
                  <a:cubicBezTo>
                    <a:pt x="1" y="21"/>
                    <a:pt x="0" y="18"/>
                    <a:pt x="0" y="14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9"/>
                    <a:pt x="1" y="6"/>
                    <a:pt x="3" y="3"/>
                  </a:cubicBezTo>
                  <a:cubicBezTo>
                    <a:pt x="5" y="1"/>
                    <a:pt x="8" y="0"/>
                    <a:pt x="11" y="0"/>
                  </a:cubicBezTo>
                  <a:cubicBezTo>
                    <a:pt x="15" y="0"/>
                    <a:pt x="17" y="1"/>
                    <a:pt x="19" y="3"/>
                  </a:cubicBezTo>
                  <a:cubicBezTo>
                    <a:pt x="21" y="5"/>
                    <a:pt x="22" y="8"/>
                    <a:pt x="22" y="12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5" y="17"/>
                    <a:pt x="5" y="20"/>
                    <a:pt x="6" y="21"/>
                  </a:cubicBezTo>
                  <a:cubicBezTo>
                    <a:pt x="8" y="23"/>
                    <a:pt x="9" y="24"/>
                    <a:pt x="12" y="24"/>
                  </a:cubicBezTo>
                  <a:cubicBezTo>
                    <a:pt x="13" y="24"/>
                    <a:pt x="15" y="24"/>
                    <a:pt x="16" y="23"/>
                  </a:cubicBezTo>
                  <a:cubicBezTo>
                    <a:pt x="17" y="23"/>
                    <a:pt x="18" y="22"/>
                    <a:pt x="19" y="21"/>
                  </a:cubicBezTo>
                  <a:cubicBezTo>
                    <a:pt x="21" y="24"/>
                    <a:pt x="21" y="24"/>
                    <a:pt x="21" y="24"/>
                  </a:cubicBezTo>
                  <a:cubicBezTo>
                    <a:pt x="20" y="25"/>
                    <a:pt x="19" y="26"/>
                    <a:pt x="17" y="27"/>
                  </a:cubicBezTo>
                  <a:cubicBezTo>
                    <a:pt x="16" y="27"/>
                    <a:pt x="14" y="28"/>
                    <a:pt x="12" y="28"/>
                  </a:cubicBezTo>
                  <a:close/>
                  <a:moveTo>
                    <a:pt x="11" y="4"/>
                  </a:moveTo>
                  <a:cubicBezTo>
                    <a:pt x="9" y="4"/>
                    <a:pt x="8" y="4"/>
                    <a:pt x="7" y="6"/>
                  </a:cubicBezTo>
                  <a:cubicBezTo>
                    <a:pt x="6" y="7"/>
                    <a:pt x="5" y="9"/>
                    <a:pt x="5" y="11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7" y="8"/>
                    <a:pt x="17" y="7"/>
                    <a:pt x="16" y="5"/>
                  </a:cubicBezTo>
                  <a:cubicBezTo>
                    <a:pt x="15" y="4"/>
                    <a:pt x="13" y="4"/>
                    <a:pt x="11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22">
              <a:extLst>
                <a:ext uri="{FF2B5EF4-FFF2-40B4-BE49-F238E27FC236}">
                  <a16:creationId xmlns:a16="http://schemas.microsoft.com/office/drawing/2014/main" id="{CF7B3FB8-F9B4-4350-8335-E07B8DC131BE}"/>
                </a:ext>
              </a:extLst>
            </p:cNvPr>
            <p:cNvSpPr>
              <a:spLocks/>
            </p:cNvSpPr>
            <p:nvPr/>
          </p:nvSpPr>
          <p:spPr bwMode="auto">
            <a:xfrm>
              <a:off x="12306301" y="782638"/>
              <a:ext cx="61913" cy="130175"/>
            </a:xfrm>
            <a:custGeom>
              <a:avLst/>
              <a:gdLst>
                <a:gd name="T0" fmla="*/ 3 w 39"/>
                <a:gd name="T1" fmla="*/ 75 h 82"/>
                <a:gd name="T2" fmla="*/ 14 w 39"/>
                <a:gd name="T3" fmla="*/ 72 h 82"/>
                <a:gd name="T4" fmla="*/ 14 w 39"/>
                <a:gd name="T5" fmla="*/ 11 h 82"/>
                <a:gd name="T6" fmla="*/ 0 w 39"/>
                <a:gd name="T7" fmla="*/ 11 h 82"/>
                <a:gd name="T8" fmla="*/ 0 w 39"/>
                <a:gd name="T9" fmla="*/ 4 h 82"/>
                <a:gd name="T10" fmla="*/ 25 w 39"/>
                <a:gd name="T11" fmla="*/ 0 h 82"/>
                <a:gd name="T12" fmla="*/ 25 w 39"/>
                <a:gd name="T13" fmla="*/ 72 h 82"/>
                <a:gd name="T14" fmla="*/ 39 w 39"/>
                <a:gd name="T15" fmla="*/ 75 h 82"/>
                <a:gd name="T16" fmla="*/ 39 w 39"/>
                <a:gd name="T17" fmla="*/ 82 h 82"/>
                <a:gd name="T18" fmla="*/ 3 w 39"/>
                <a:gd name="T19" fmla="*/ 82 h 82"/>
                <a:gd name="T20" fmla="*/ 3 w 39"/>
                <a:gd name="T21" fmla="*/ 75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9" h="82">
                  <a:moveTo>
                    <a:pt x="3" y="75"/>
                  </a:moveTo>
                  <a:lnTo>
                    <a:pt x="14" y="72"/>
                  </a:lnTo>
                  <a:lnTo>
                    <a:pt x="14" y="11"/>
                  </a:lnTo>
                  <a:lnTo>
                    <a:pt x="0" y="11"/>
                  </a:lnTo>
                  <a:lnTo>
                    <a:pt x="0" y="4"/>
                  </a:lnTo>
                  <a:lnTo>
                    <a:pt x="25" y="0"/>
                  </a:lnTo>
                  <a:lnTo>
                    <a:pt x="25" y="72"/>
                  </a:lnTo>
                  <a:lnTo>
                    <a:pt x="39" y="75"/>
                  </a:lnTo>
                  <a:lnTo>
                    <a:pt x="39" y="82"/>
                  </a:lnTo>
                  <a:lnTo>
                    <a:pt x="3" y="82"/>
                  </a:lnTo>
                  <a:lnTo>
                    <a:pt x="3" y="7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23">
              <a:extLst>
                <a:ext uri="{FF2B5EF4-FFF2-40B4-BE49-F238E27FC236}">
                  <a16:creationId xmlns:a16="http://schemas.microsoft.com/office/drawing/2014/main" id="{F952B8F8-8F7E-4B56-9BA6-002F222FB7B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382501" y="779463"/>
              <a:ext cx="82550" cy="133350"/>
            </a:xfrm>
            <a:custGeom>
              <a:avLst/>
              <a:gdLst>
                <a:gd name="T0" fmla="*/ 10 w 23"/>
                <a:gd name="T1" fmla="*/ 34 h 37"/>
                <a:gd name="T2" fmla="*/ 16 w 23"/>
                <a:gd name="T3" fmla="*/ 31 h 37"/>
                <a:gd name="T4" fmla="*/ 18 w 23"/>
                <a:gd name="T5" fmla="*/ 22 h 37"/>
                <a:gd name="T6" fmla="*/ 18 w 23"/>
                <a:gd name="T7" fmla="*/ 22 h 37"/>
                <a:gd name="T8" fmla="*/ 15 w 23"/>
                <a:gd name="T9" fmla="*/ 25 h 37"/>
                <a:gd name="T10" fmla="*/ 11 w 23"/>
                <a:gd name="T11" fmla="*/ 25 h 37"/>
                <a:gd name="T12" fmla="*/ 3 w 23"/>
                <a:gd name="T13" fmla="*/ 22 h 37"/>
                <a:gd name="T14" fmla="*/ 0 w 23"/>
                <a:gd name="T15" fmla="*/ 13 h 37"/>
                <a:gd name="T16" fmla="*/ 3 w 23"/>
                <a:gd name="T17" fmla="*/ 4 h 37"/>
                <a:gd name="T18" fmla="*/ 11 w 23"/>
                <a:gd name="T19" fmla="*/ 0 h 37"/>
                <a:gd name="T20" fmla="*/ 20 w 23"/>
                <a:gd name="T21" fmla="*/ 4 h 37"/>
                <a:gd name="T22" fmla="*/ 23 w 23"/>
                <a:gd name="T23" fmla="*/ 14 h 37"/>
                <a:gd name="T24" fmla="*/ 23 w 23"/>
                <a:gd name="T25" fmla="*/ 21 h 37"/>
                <a:gd name="T26" fmla="*/ 19 w 23"/>
                <a:gd name="T27" fmla="*/ 33 h 37"/>
                <a:gd name="T28" fmla="*/ 10 w 23"/>
                <a:gd name="T29" fmla="*/ 37 h 37"/>
                <a:gd name="T30" fmla="*/ 6 w 23"/>
                <a:gd name="T31" fmla="*/ 37 h 37"/>
                <a:gd name="T32" fmla="*/ 3 w 23"/>
                <a:gd name="T33" fmla="*/ 36 h 37"/>
                <a:gd name="T34" fmla="*/ 4 w 23"/>
                <a:gd name="T35" fmla="*/ 32 h 37"/>
                <a:gd name="T36" fmla="*/ 7 w 23"/>
                <a:gd name="T37" fmla="*/ 33 h 37"/>
                <a:gd name="T38" fmla="*/ 10 w 23"/>
                <a:gd name="T39" fmla="*/ 34 h 37"/>
                <a:gd name="T40" fmla="*/ 11 w 23"/>
                <a:gd name="T41" fmla="*/ 22 h 37"/>
                <a:gd name="T42" fmla="*/ 15 w 23"/>
                <a:gd name="T43" fmla="*/ 20 h 37"/>
                <a:gd name="T44" fmla="*/ 18 w 23"/>
                <a:gd name="T45" fmla="*/ 17 h 37"/>
                <a:gd name="T46" fmla="*/ 18 w 23"/>
                <a:gd name="T47" fmla="*/ 14 h 37"/>
                <a:gd name="T48" fmla="*/ 16 w 23"/>
                <a:gd name="T49" fmla="*/ 6 h 37"/>
                <a:gd name="T50" fmla="*/ 11 w 23"/>
                <a:gd name="T51" fmla="*/ 4 h 37"/>
                <a:gd name="T52" fmla="*/ 6 w 23"/>
                <a:gd name="T53" fmla="*/ 6 h 37"/>
                <a:gd name="T54" fmla="*/ 4 w 23"/>
                <a:gd name="T55" fmla="*/ 13 h 37"/>
                <a:gd name="T56" fmla="*/ 6 w 23"/>
                <a:gd name="T57" fmla="*/ 19 h 37"/>
                <a:gd name="T58" fmla="*/ 11 w 23"/>
                <a:gd name="T59" fmla="*/ 22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3" h="37">
                  <a:moveTo>
                    <a:pt x="10" y="34"/>
                  </a:moveTo>
                  <a:cubicBezTo>
                    <a:pt x="13" y="34"/>
                    <a:pt x="14" y="33"/>
                    <a:pt x="16" y="31"/>
                  </a:cubicBezTo>
                  <a:cubicBezTo>
                    <a:pt x="17" y="29"/>
                    <a:pt x="18" y="26"/>
                    <a:pt x="18" y="22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7" y="23"/>
                    <a:pt x="16" y="24"/>
                    <a:pt x="15" y="25"/>
                  </a:cubicBezTo>
                  <a:cubicBezTo>
                    <a:pt x="14" y="25"/>
                    <a:pt x="12" y="25"/>
                    <a:pt x="11" y="25"/>
                  </a:cubicBezTo>
                  <a:cubicBezTo>
                    <a:pt x="7" y="25"/>
                    <a:pt x="5" y="24"/>
                    <a:pt x="3" y="22"/>
                  </a:cubicBezTo>
                  <a:cubicBezTo>
                    <a:pt x="1" y="20"/>
                    <a:pt x="0" y="17"/>
                    <a:pt x="0" y="13"/>
                  </a:cubicBezTo>
                  <a:cubicBezTo>
                    <a:pt x="0" y="9"/>
                    <a:pt x="1" y="6"/>
                    <a:pt x="3" y="4"/>
                  </a:cubicBezTo>
                  <a:cubicBezTo>
                    <a:pt x="5" y="1"/>
                    <a:pt x="8" y="0"/>
                    <a:pt x="11" y="0"/>
                  </a:cubicBezTo>
                  <a:cubicBezTo>
                    <a:pt x="15" y="0"/>
                    <a:pt x="18" y="1"/>
                    <a:pt x="20" y="4"/>
                  </a:cubicBezTo>
                  <a:cubicBezTo>
                    <a:pt x="22" y="6"/>
                    <a:pt x="23" y="10"/>
                    <a:pt x="23" y="14"/>
                  </a:cubicBezTo>
                  <a:cubicBezTo>
                    <a:pt x="23" y="21"/>
                    <a:pt x="23" y="21"/>
                    <a:pt x="23" y="21"/>
                  </a:cubicBezTo>
                  <a:cubicBezTo>
                    <a:pt x="23" y="26"/>
                    <a:pt x="22" y="31"/>
                    <a:pt x="19" y="33"/>
                  </a:cubicBezTo>
                  <a:cubicBezTo>
                    <a:pt x="17" y="36"/>
                    <a:pt x="14" y="37"/>
                    <a:pt x="10" y="37"/>
                  </a:cubicBezTo>
                  <a:cubicBezTo>
                    <a:pt x="9" y="37"/>
                    <a:pt x="8" y="37"/>
                    <a:pt x="6" y="37"/>
                  </a:cubicBezTo>
                  <a:cubicBezTo>
                    <a:pt x="5" y="37"/>
                    <a:pt x="4" y="36"/>
                    <a:pt x="3" y="36"/>
                  </a:cubicBezTo>
                  <a:cubicBezTo>
                    <a:pt x="4" y="32"/>
                    <a:pt x="4" y="32"/>
                    <a:pt x="4" y="32"/>
                  </a:cubicBezTo>
                  <a:cubicBezTo>
                    <a:pt x="5" y="33"/>
                    <a:pt x="6" y="33"/>
                    <a:pt x="7" y="33"/>
                  </a:cubicBezTo>
                  <a:cubicBezTo>
                    <a:pt x="8" y="33"/>
                    <a:pt x="9" y="34"/>
                    <a:pt x="10" y="34"/>
                  </a:cubicBezTo>
                  <a:close/>
                  <a:moveTo>
                    <a:pt x="11" y="22"/>
                  </a:moveTo>
                  <a:cubicBezTo>
                    <a:pt x="13" y="22"/>
                    <a:pt x="14" y="21"/>
                    <a:pt x="15" y="20"/>
                  </a:cubicBezTo>
                  <a:cubicBezTo>
                    <a:pt x="17" y="20"/>
                    <a:pt x="18" y="19"/>
                    <a:pt x="18" y="17"/>
                  </a:cubicBezTo>
                  <a:cubicBezTo>
                    <a:pt x="18" y="14"/>
                    <a:pt x="18" y="14"/>
                    <a:pt x="18" y="14"/>
                  </a:cubicBezTo>
                  <a:cubicBezTo>
                    <a:pt x="18" y="10"/>
                    <a:pt x="17" y="8"/>
                    <a:pt x="16" y="6"/>
                  </a:cubicBezTo>
                  <a:cubicBezTo>
                    <a:pt x="15" y="5"/>
                    <a:pt x="13" y="4"/>
                    <a:pt x="11" y="4"/>
                  </a:cubicBezTo>
                  <a:cubicBezTo>
                    <a:pt x="9" y="4"/>
                    <a:pt x="8" y="5"/>
                    <a:pt x="6" y="6"/>
                  </a:cubicBezTo>
                  <a:cubicBezTo>
                    <a:pt x="5" y="8"/>
                    <a:pt x="4" y="10"/>
                    <a:pt x="4" y="13"/>
                  </a:cubicBezTo>
                  <a:cubicBezTo>
                    <a:pt x="4" y="16"/>
                    <a:pt x="5" y="18"/>
                    <a:pt x="6" y="19"/>
                  </a:cubicBezTo>
                  <a:cubicBezTo>
                    <a:pt x="7" y="21"/>
                    <a:pt x="9" y="22"/>
                    <a:pt x="11" y="2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24">
              <a:extLst>
                <a:ext uri="{FF2B5EF4-FFF2-40B4-BE49-F238E27FC236}">
                  <a16:creationId xmlns:a16="http://schemas.microsoft.com/office/drawing/2014/main" id="{56F5CA31-C24B-49EF-8AF4-4DAAC86D0738}"/>
                </a:ext>
              </a:extLst>
            </p:cNvPr>
            <p:cNvSpPr>
              <a:spLocks/>
            </p:cNvSpPr>
            <p:nvPr/>
          </p:nvSpPr>
          <p:spPr bwMode="auto">
            <a:xfrm>
              <a:off x="12484101" y="782638"/>
              <a:ext cx="90488" cy="130175"/>
            </a:xfrm>
            <a:custGeom>
              <a:avLst/>
              <a:gdLst>
                <a:gd name="T0" fmla="*/ 25 w 25"/>
                <a:gd name="T1" fmla="*/ 3 h 36"/>
                <a:gd name="T2" fmla="*/ 16 w 25"/>
                <a:gd name="T3" fmla="*/ 17 h 36"/>
                <a:gd name="T4" fmla="*/ 12 w 25"/>
                <a:gd name="T5" fmla="*/ 32 h 36"/>
                <a:gd name="T6" fmla="*/ 12 w 25"/>
                <a:gd name="T7" fmla="*/ 36 h 36"/>
                <a:gd name="T8" fmla="*/ 7 w 25"/>
                <a:gd name="T9" fmla="*/ 36 h 36"/>
                <a:gd name="T10" fmla="*/ 7 w 25"/>
                <a:gd name="T11" fmla="*/ 32 h 36"/>
                <a:gd name="T12" fmla="*/ 11 w 25"/>
                <a:gd name="T13" fmla="*/ 17 h 36"/>
                <a:gd name="T14" fmla="*/ 20 w 25"/>
                <a:gd name="T15" fmla="*/ 3 h 36"/>
                <a:gd name="T16" fmla="*/ 5 w 25"/>
                <a:gd name="T17" fmla="*/ 3 h 36"/>
                <a:gd name="T18" fmla="*/ 4 w 25"/>
                <a:gd name="T19" fmla="*/ 8 h 36"/>
                <a:gd name="T20" fmla="*/ 0 w 25"/>
                <a:gd name="T21" fmla="*/ 8 h 36"/>
                <a:gd name="T22" fmla="*/ 0 w 25"/>
                <a:gd name="T23" fmla="*/ 0 h 36"/>
                <a:gd name="T24" fmla="*/ 25 w 25"/>
                <a:gd name="T25" fmla="*/ 0 h 36"/>
                <a:gd name="T26" fmla="*/ 25 w 25"/>
                <a:gd name="T27" fmla="*/ 3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5" h="36">
                  <a:moveTo>
                    <a:pt x="25" y="3"/>
                  </a:moveTo>
                  <a:cubicBezTo>
                    <a:pt x="20" y="9"/>
                    <a:pt x="17" y="13"/>
                    <a:pt x="16" y="17"/>
                  </a:cubicBezTo>
                  <a:cubicBezTo>
                    <a:pt x="14" y="21"/>
                    <a:pt x="13" y="26"/>
                    <a:pt x="12" y="32"/>
                  </a:cubicBezTo>
                  <a:cubicBezTo>
                    <a:pt x="12" y="36"/>
                    <a:pt x="12" y="36"/>
                    <a:pt x="12" y="36"/>
                  </a:cubicBezTo>
                  <a:cubicBezTo>
                    <a:pt x="7" y="36"/>
                    <a:pt x="7" y="36"/>
                    <a:pt x="7" y="36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8" y="26"/>
                    <a:pt x="9" y="21"/>
                    <a:pt x="11" y="17"/>
                  </a:cubicBezTo>
                  <a:cubicBezTo>
                    <a:pt x="14" y="12"/>
                    <a:pt x="16" y="8"/>
                    <a:pt x="20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5" y="0"/>
                    <a:pt x="25" y="0"/>
                    <a:pt x="25" y="0"/>
                  </a:cubicBezTo>
                  <a:lnTo>
                    <a:pt x="25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5">
              <a:extLst>
                <a:ext uri="{FF2B5EF4-FFF2-40B4-BE49-F238E27FC236}">
                  <a16:creationId xmlns:a16="http://schemas.microsoft.com/office/drawing/2014/main" id="{D4F86122-E716-4B27-97A5-EF2546084CCC}"/>
                </a:ext>
              </a:extLst>
            </p:cNvPr>
            <p:cNvSpPr>
              <a:spLocks/>
            </p:cNvSpPr>
            <p:nvPr/>
          </p:nvSpPr>
          <p:spPr bwMode="auto">
            <a:xfrm>
              <a:off x="12585701" y="779463"/>
              <a:ext cx="82550" cy="133350"/>
            </a:xfrm>
            <a:custGeom>
              <a:avLst/>
              <a:gdLst>
                <a:gd name="T0" fmla="*/ 7 w 23"/>
                <a:gd name="T1" fmla="*/ 16 h 37"/>
                <a:gd name="T2" fmla="*/ 12 w 23"/>
                <a:gd name="T3" fmla="*/ 16 h 37"/>
                <a:gd name="T4" fmla="*/ 16 w 23"/>
                <a:gd name="T5" fmla="*/ 15 h 37"/>
                <a:gd name="T6" fmla="*/ 17 w 23"/>
                <a:gd name="T7" fmla="*/ 10 h 37"/>
                <a:gd name="T8" fmla="*/ 16 w 23"/>
                <a:gd name="T9" fmla="*/ 6 h 37"/>
                <a:gd name="T10" fmla="*/ 11 w 23"/>
                <a:gd name="T11" fmla="*/ 4 h 37"/>
                <a:gd name="T12" fmla="*/ 7 w 23"/>
                <a:gd name="T13" fmla="*/ 6 h 37"/>
                <a:gd name="T14" fmla="*/ 5 w 23"/>
                <a:gd name="T15" fmla="*/ 10 h 37"/>
                <a:gd name="T16" fmla="*/ 0 w 23"/>
                <a:gd name="T17" fmla="*/ 10 h 37"/>
                <a:gd name="T18" fmla="*/ 0 w 23"/>
                <a:gd name="T19" fmla="*/ 10 h 37"/>
                <a:gd name="T20" fmla="*/ 3 w 23"/>
                <a:gd name="T21" fmla="*/ 3 h 37"/>
                <a:gd name="T22" fmla="*/ 11 w 23"/>
                <a:gd name="T23" fmla="*/ 0 h 37"/>
                <a:gd name="T24" fmla="*/ 19 w 23"/>
                <a:gd name="T25" fmla="*/ 3 h 37"/>
                <a:gd name="T26" fmla="*/ 22 w 23"/>
                <a:gd name="T27" fmla="*/ 10 h 37"/>
                <a:gd name="T28" fmla="*/ 21 w 23"/>
                <a:gd name="T29" fmla="*/ 15 h 37"/>
                <a:gd name="T30" fmla="*/ 17 w 23"/>
                <a:gd name="T31" fmla="*/ 18 h 37"/>
                <a:gd name="T32" fmla="*/ 22 w 23"/>
                <a:gd name="T33" fmla="*/ 22 h 37"/>
                <a:gd name="T34" fmla="*/ 23 w 23"/>
                <a:gd name="T35" fmla="*/ 27 h 37"/>
                <a:gd name="T36" fmla="*/ 20 w 23"/>
                <a:gd name="T37" fmla="*/ 35 h 37"/>
                <a:gd name="T38" fmla="*/ 11 w 23"/>
                <a:gd name="T39" fmla="*/ 37 h 37"/>
                <a:gd name="T40" fmla="*/ 3 w 23"/>
                <a:gd name="T41" fmla="*/ 35 h 37"/>
                <a:gd name="T42" fmla="*/ 0 w 23"/>
                <a:gd name="T43" fmla="*/ 27 h 37"/>
                <a:gd name="T44" fmla="*/ 0 w 23"/>
                <a:gd name="T45" fmla="*/ 27 h 37"/>
                <a:gd name="T46" fmla="*/ 5 w 23"/>
                <a:gd name="T47" fmla="*/ 27 h 37"/>
                <a:gd name="T48" fmla="*/ 7 w 23"/>
                <a:gd name="T49" fmla="*/ 32 h 37"/>
                <a:gd name="T50" fmla="*/ 11 w 23"/>
                <a:gd name="T51" fmla="*/ 34 h 37"/>
                <a:gd name="T52" fmla="*/ 16 w 23"/>
                <a:gd name="T53" fmla="*/ 32 h 37"/>
                <a:gd name="T54" fmla="*/ 18 w 23"/>
                <a:gd name="T55" fmla="*/ 27 h 37"/>
                <a:gd name="T56" fmla="*/ 16 w 23"/>
                <a:gd name="T57" fmla="*/ 22 h 37"/>
                <a:gd name="T58" fmla="*/ 12 w 23"/>
                <a:gd name="T59" fmla="*/ 20 h 37"/>
                <a:gd name="T60" fmla="*/ 7 w 23"/>
                <a:gd name="T61" fmla="*/ 20 h 37"/>
                <a:gd name="T62" fmla="*/ 7 w 23"/>
                <a:gd name="T63" fmla="*/ 1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3" h="37">
                  <a:moveTo>
                    <a:pt x="7" y="16"/>
                  </a:moveTo>
                  <a:cubicBezTo>
                    <a:pt x="12" y="16"/>
                    <a:pt x="12" y="16"/>
                    <a:pt x="12" y="16"/>
                  </a:cubicBezTo>
                  <a:cubicBezTo>
                    <a:pt x="14" y="16"/>
                    <a:pt x="15" y="16"/>
                    <a:pt x="16" y="15"/>
                  </a:cubicBezTo>
                  <a:cubicBezTo>
                    <a:pt x="17" y="14"/>
                    <a:pt x="17" y="12"/>
                    <a:pt x="17" y="10"/>
                  </a:cubicBezTo>
                  <a:cubicBezTo>
                    <a:pt x="17" y="8"/>
                    <a:pt x="17" y="7"/>
                    <a:pt x="16" y="6"/>
                  </a:cubicBezTo>
                  <a:cubicBezTo>
                    <a:pt x="15" y="4"/>
                    <a:pt x="13" y="4"/>
                    <a:pt x="11" y="4"/>
                  </a:cubicBezTo>
                  <a:cubicBezTo>
                    <a:pt x="9" y="4"/>
                    <a:pt x="8" y="5"/>
                    <a:pt x="7" y="6"/>
                  </a:cubicBezTo>
                  <a:cubicBezTo>
                    <a:pt x="6" y="7"/>
                    <a:pt x="5" y="8"/>
                    <a:pt x="5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7"/>
                    <a:pt x="1" y="5"/>
                    <a:pt x="3" y="3"/>
                  </a:cubicBezTo>
                  <a:cubicBezTo>
                    <a:pt x="5" y="1"/>
                    <a:pt x="8" y="0"/>
                    <a:pt x="11" y="0"/>
                  </a:cubicBezTo>
                  <a:cubicBezTo>
                    <a:pt x="15" y="0"/>
                    <a:pt x="17" y="1"/>
                    <a:pt x="19" y="3"/>
                  </a:cubicBezTo>
                  <a:cubicBezTo>
                    <a:pt x="21" y="5"/>
                    <a:pt x="22" y="7"/>
                    <a:pt x="22" y="10"/>
                  </a:cubicBezTo>
                  <a:cubicBezTo>
                    <a:pt x="22" y="12"/>
                    <a:pt x="22" y="13"/>
                    <a:pt x="21" y="15"/>
                  </a:cubicBezTo>
                  <a:cubicBezTo>
                    <a:pt x="20" y="16"/>
                    <a:pt x="19" y="17"/>
                    <a:pt x="17" y="18"/>
                  </a:cubicBezTo>
                  <a:cubicBezTo>
                    <a:pt x="19" y="19"/>
                    <a:pt x="21" y="20"/>
                    <a:pt x="22" y="22"/>
                  </a:cubicBezTo>
                  <a:cubicBezTo>
                    <a:pt x="22" y="23"/>
                    <a:pt x="23" y="25"/>
                    <a:pt x="23" y="27"/>
                  </a:cubicBezTo>
                  <a:cubicBezTo>
                    <a:pt x="23" y="30"/>
                    <a:pt x="22" y="33"/>
                    <a:pt x="20" y="35"/>
                  </a:cubicBezTo>
                  <a:cubicBezTo>
                    <a:pt x="18" y="36"/>
                    <a:pt x="15" y="37"/>
                    <a:pt x="11" y="37"/>
                  </a:cubicBezTo>
                  <a:cubicBezTo>
                    <a:pt x="8" y="37"/>
                    <a:pt x="5" y="36"/>
                    <a:pt x="3" y="35"/>
                  </a:cubicBezTo>
                  <a:cubicBezTo>
                    <a:pt x="1" y="33"/>
                    <a:pt x="0" y="30"/>
                    <a:pt x="0" y="27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5" y="27"/>
                    <a:pt x="5" y="27"/>
                    <a:pt x="5" y="27"/>
                  </a:cubicBezTo>
                  <a:cubicBezTo>
                    <a:pt x="5" y="29"/>
                    <a:pt x="5" y="31"/>
                    <a:pt x="7" y="32"/>
                  </a:cubicBezTo>
                  <a:cubicBezTo>
                    <a:pt x="8" y="33"/>
                    <a:pt x="9" y="34"/>
                    <a:pt x="11" y="34"/>
                  </a:cubicBezTo>
                  <a:cubicBezTo>
                    <a:pt x="13" y="34"/>
                    <a:pt x="15" y="33"/>
                    <a:pt x="16" y="32"/>
                  </a:cubicBezTo>
                  <a:cubicBezTo>
                    <a:pt x="17" y="31"/>
                    <a:pt x="18" y="29"/>
                    <a:pt x="18" y="27"/>
                  </a:cubicBezTo>
                  <a:cubicBezTo>
                    <a:pt x="18" y="25"/>
                    <a:pt x="18" y="23"/>
                    <a:pt x="16" y="22"/>
                  </a:cubicBezTo>
                  <a:cubicBezTo>
                    <a:pt x="15" y="21"/>
                    <a:pt x="14" y="20"/>
                    <a:pt x="12" y="20"/>
                  </a:cubicBezTo>
                  <a:cubicBezTo>
                    <a:pt x="7" y="20"/>
                    <a:pt x="7" y="20"/>
                    <a:pt x="7" y="20"/>
                  </a:cubicBezTo>
                  <a:lnTo>
                    <a:pt x="7" y="1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>
              <a:extLst>
                <a:ext uri="{FF2B5EF4-FFF2-40B4-BE49-F238E27FC236}">
                  <a16:creationId xmlns:a16="http://schemas.microsoft.com/office/drawing/2014/main" id="{3CFBF13C-752E-4A9F-9140-9DABC927CA6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855451" y="2274888"/>
              <a:ext cx="115888" cy="133350"/>
            </a:xfrm>
            <a:custGeom>
              <a:avLst/>
              <a:gdLst>
                <a:gd name="T0" fmla="*/ 32 w 32"/>
                <a:gd name="T1" fmla="*/ 18 h 37"/>
                <a:gd name="T2" fmla="*/ 28 w 32"/>
                <a:gd name="T3" fmla="*/ 32 h 37"/>
                <a:gd name="T4" fmla="*/ 16 w 32"/>
                <a:gd name="T5" fmla="*/ 37 h 37"/>
                <a:gd name="T6" fmla="*/ 5 w 32"/>
                <a:gd name="T7" fmla="*/ 32 h 37"/>
                <a:gd name="T8" fmla="*/ 0 w 32"/>
                <a:gd name="T9" fmla="*/ 18 h 37"/>
                <a:gd name="T10" fmla="*/ 0 w 32"/>
                <a:gd name="T11" fmla="*/ 18 h 37"/>
                <a:gd name="T12" fmla="*/ 5 w 32"/>
                <a:gd name="T13" fmla="*/ 5 h 37"/>
                <a:gd name="T14" fmla="*/ 16 w 32"/>
                <a:gd name="T15" fmla="*/ 0 h 37"/>
                <a:gd name="T16" fmla="*/ 28 w 32"/>
                <a:gd name="T17" fmla="*/ 5 h 37"/>
                <a:gd name="T18" fmla="*/ 32 w 32"/>
                <a:gd name="T19" fmla="*/ 18 h 37"/>
                <a:gd name="T20" fmla="*/ 27 w 32"/>
                <a:gd name="T21" fmla="*/ 18 h 37"/>
                <a:gd name="T22" fmla="*/ 24 w 32"/>
                <a:gd name="T23" fmla="*/ 8 h 37"/>
                <a:gd name="T24" fmla="*/ 16 w 32"/>
                <a:gd name="T25" fmla="*/ 4 h 37"/>
                <a:gd name="T26" fmla="*/ 8 w 32"/>
                <a:gd name="T27" fmla="*/ 8 h 37"/>
                <a:gd name="T28" fmla="*/ 5 w 32"/>
                <a:gd name="T29" fmla="*/ 18 h 37"/>
                <a:gd name="T30" fmla="*/ 5 w 32"/>
                <a:gd name="T31" fmla="*/ 18 h 37"/>
                <a:gd name="T32" fmla="*/ 8 w 32"/>
                <a:gd name="T33" fmla="*/ 29 h 37"/>
                <a:gd name="T34" fmla="*/ 16 w 32"/>
                <a:gd name="T35" fmla="*/ 33 h 37"/>
                <a:gd name="T36" fmla="*/ 24 w 32"/>
                <a:gd name="T37" fmla="*/ 29 h 37"/>
                <a:gd name="T38" fmla="*/ 27 w 32"/>
                <a:gd name="T39" fmla="*/ 18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2" h="37">
                  <a:moveTo>
                    <a:pt x="32" y="18"/>
                  </a:moveTo>
                  <a:cubicBezTo>
                    <a:pt x="32" y="24"/>
                    <a:pt x="31" y="28"/>
                    <a:pt x="28" y="32"/>
                  </a:cubicBezTo>
                  <a:cubicBezTo>
                    <a:pt x="25" y="35"/>
                    <a:pt x="21" y="37"/>
                    <a:pt x="16" y="37"/>
                  </a:cubicBezTo>
                  <a:cubicBezTo>
                    <a:pt x="11" y="37"/>
                    <a:pt x="8" y="35"/>
                    <a:pt x="5" y="32"/>
                  </a:cubicBezTo>
                  <a:cubicBezTo>
                    <a:pt x="2" y="28"/>
                    <a:pt x="0" y="24"/>
                    <a:pt x="0" y="18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13"/>
                    <a:pt x="2" y="8"/>
                    <a:pt x="5" y="5"/>
                  </a:cubicBezTo>
                  <a:cubicBezTo>
                    <a:pt x="8" y="1"/>
                    <a:pt x="11" y="0"/>
                    <a:pt x="16" y="0"/>
                  </a:cubicBezTo>
                  <a:cubicBezTo>
                    <a:pt x="21" y="0"/>
                    <a:pt x="25" y="1"/>
                    <a:pt x="28" y="5"/>
                  </a:cubicBezTo>
                  <a:cubicBezTo>
                    <a:pt x="31" y="8"/>
                    <a:pt x="32" y="13"/>
                    <a:pt x="32" y="18"/>
                  </a:cubicBezTo>
                  <a:close/>
                  <a:moveTo>
                    <a:pt x="27" y="18"/>
                  </a:moveTo>
                  <a:cubicBezTo>
                    <a:pt x="27" y="14"/>
                    <a:pt x="26" y="10"/>
                    <a:pt x="24" y="8"/>
                  </a:cubicBezTo>
                  <a:cubicBezTo>
                    <a:pt x="22" y="5"/>
                    <a:pt x="20" y="4"/>
                    <a:pt x="16" y="4"/>
                  </a:cubicBezTo>
                  <a:cubicBezTo>
                    <a:pt x="13" y="4"/>
                    <a:pt x="10" y="5"/>
                    <a:pt x="8" y="8"/>
                  </a:cubicBezTo>
                  <a:cubicBezTo>
                    <a:pt x="6" y="10"/>
                    <a:pt x="5" y="14"/>
                    <a:pt x="5" y="18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23"/>
                    <a:pt x="6" y="26"/>
                    <a:pt x="8" y="29"/>
                  </a:cubicBezTo>
                  <a:cubicBezTo>
                    <a:pt x="10" y="31"/>
                    <a:pt x="13" y="33"/>
                    <a:pt x="16" y="33"/>
                  </a:cubicBezTo>
                  <a:cubicBezTo>
                    <a:pt x="20" y="33"/>
                    <a:pt x="22" y="31"/>
                    <a:pt x="24" y="29"/>
                  </a:cubicBezTo>
                  <a:cubicBezTo>
                    <a:pt x="26" y="26"/>
                    <a:pt x="27" y="23"/>
                    <a:pt x="27" y="1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27">
              <a:extLst>
                <a:ext uri="{FF2B5EF4-FFF2-40B4-BE49-F238E27FC236}">
                  <a16:creationId xmlns:a16="http://schemas.microsoft.com/office/drawing/2014/main" id="{5001AACA-D8FB-438C-A38C-8BC5D27F3119}"/>
                </a:ext>
              </a:extLst>
            </p:cNvPr>
            <p:cNvSpPr>
              <a:spLocks/>
            </p:cNvSpPr>
            <p:nvPr/>
          </p:nvSpPr>
          <p:spPr bwMode="auto">
            <a:xfrm>
              <a:off x="11985626" y="2306638"/>
              <a:ext cx="65088" cy="98425"/>
            </a:xfrm>
            <a:custGeom>
              <a:avLst/>
              <a:gdLst>
                <a:gd name="T0" fmla="*/ 0 w 18"/>
                <a:gd name="T1" fmla="*/ 4 h 27"/>
                <a:gd name="T2" fmla="*/ 0 w 18"/>
                <a:gd name="T3" fmla="*/ 0 h 27"/>
                <a:gd name="T4" fmla="*/ 9 w 18"/>
                <a:gd name="T5" fmla="*/ 0 h 27"/>
                <a:gd name="T6" fmla="*/ 9 w 18"/>
                <a:gd name="T7" fmla="*/ 4 h 27"/>
                <a:gd name="T8" fmla="*/ 12 w 18"/>
                <a:gd name="T9" fmla="*/ 1 h 27"/>
                <a:gd name="T10" fmla="*/ 16 w 18"/>
                <a:gd name="T11" fmla="*/ 0 h 27"/>
                <a:gd name="T12" fmla="*/ 17 w 18"/>
                <a:gd name="T13" fmla="*/ 0 h 27"/>
                <a:gd name="T14" fmla="*/ 18 w 18"/>
                <a:gd name="T15" fmla="*/ 0 h 27"/>
                <a:gd name="T16" fmla="*/ 17 w 18"/>
                <a:gd name="T17" fmla="*/ 5 h 27"/>
                <a:gd name="T18" fmla="*/ 15 w 18"/>
                <a:gd name="T19" fmla="*/ 5 h 27"/>
                <a:gd name="T20" fmla="*/ 11 w 18"/>
                <a:gd name="T21" fmla="*/ 5 h 27"/>
                <a:gd name="T22" fmla="*/ 9 w 18"/>
                <a:gd name="T23" fmla="*/ 8 h 27"/>
                <a:gd name="T24" fmla="*/ 9 w 18"/>
                <a:gd name="T25" fmla="*/ 23 h 27"/>
                <a:gd name="T26" fmla="*/ 13 w 18"/>
                <a:gd name="T27" fmla="*/ 24 h 27"/>
                <a:gd name="T28" fmla="*/ 13 w 18"/>
                <a:gd name="T29" fmla="*/ 27 h 27"/>
                <a:gd name="T30" fmla="*/ 0 w 18"/>
                <a:gd name="T31" fmla="*/ 27 h 27"/>
                <a:gd name="T32" fmla="*/ 0 w 18"/>
                <a:gd name="T33" fmla="*/ 24 h 27"/>
                <a:gd name="T34" fmla="*/ 5 w 18"/>
                <a:gd name="T35" fmla="*/ 23 h 27"/>
                <a:gd name="T36" fmla="*/ 5 w 18"/>
                <a:gd name="T37" fmla="*/ 4 h 27"/>
                <a:gd name="T38" fmla="*/ 0 w 18"/>
                <a:gd name="T39" fmla="*/ 4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8" h="27">
                  <a:moveTo>
                    <a:pt x="0" y="4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10" y="3"/>
                    <a:pt x="11" y="2"/>
                    <a:pt x="12" y="1"/>
                  </a:cubicBezTo>
                  <a:cubicBezTo>
                    <a:pt x="13" y="0"/>
                    <a:pt x="15" y="0"/>
                    <a:pt x="16" y="0"/>
                  </a:cubicBezTo>
                  <a:cubicBezTo>
                    <a:pt x="16" y="0"/>
                    <a:pt x="17" y="0"/>
                    <a:pt x="17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3" y="5"/>
                    <a:pt x="12" y="5"/>
                    <a:pt x="11" y="5"/>
                  </a:cubicBezTo>
                  <a:cubicBezTo>
                    <a:pt x="11" y="6"/>
                    <a:pt x="10" y="7"/>
                    <a:pt x="9" y="8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5" y="23"/>
                    <a:pt x="5" y="23"/>
                    <a:pt x="5" y="23"/>
                  </a:cubicBezTo>
                  <a:cubicBezTo>
                    <a:pt x="5" y="4"/>
                    <a:pt x="5" y="4"/>
                    <a:pt x="5" y="4"/>
                  </a:cubicBezTo>
                  <a:lnTo>
                    <a:pt x="0" y="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28">
              <a:extLst>
                <a:ext uri="{FF2B5EF4-FFF2-40B4-BE49-F238E27FC236}">
                  <a16:creationId xmlns:a16="http://schemas.microsoft.com/office/drawing/2014/main" id="{3E21F60A-E08D-4156-ABD3-41220380A9B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065001" y="2263775"/>
              <a:ext cx="46038" cy="141288"/>
            </a:xfrm>
            <a:custGeom>
              <a:avLst/>
              <a:gdLst>
                <a:gd name="T0" fmla="*/ 0 w 29"/>
                <a:gd name="T1" fmla="*/ 82 h 89"/>
                <a:gd name="T2" fmla="*/ 9 w 29"/>
                <a:gd name="T3" fmla="*/ 80 h 89"/>
                <a:gd name="T4" fmla="*/ 9 w 29"/>
                <a:gd name="T5" fmla="*/ 37 h 89"/>
                <a:gd name="T6" fmla="*/ 0 w 29"/>
                <a:gd name="T7" fmla="*/ 37 h 89"/>
                <a:gd name="T8" fmla="*/ 0 w 29"/>
                <a:gd name="T9" fmla="*/ 27 h 89"/>
                <a:gd name="T10" fmla="*/ 18 w 29"/>
                <a:gd name="T11" fmla="*/ 27 h 89"/>
                <a:gd name="T12" fmla="*/ 18 w 29"/>
                <a:gd name="T13" fmla="*/ 80 h 89"/>
                <a:gd name="T14" fmla="*/ 29 w 29"/>
                <a:gd name="T15" fmla="*/ 82 h 89"/>
                <a:gd name="T16" fmla="*/ 29 w 29"/>
                <a:gd name="T17" fmla="*/ 89 h 89"/>
                <a:gd name="T18" fmla="*/ 0 w 29"/>
                <a:gd name="T19" fmla="*/ 89 h 89"/>
                <a:gd name="T20" fmla="*/ 0 w 29"/>
                <a:gd name="T21" fmla="*/ 82 h 89"/>
                <a:gd name="T22" fmla="*/ 18 w 29"/>
                <a:gd name="T23" fmla="*/ 12 h 89"/>
                <a:gd name="T24" fmla="*/ 9 w 29"/>
                <a:gd name="T25" fmla="*/ 12 h 89"/>
                <a:gd name="T26" fmla="*/ 9 w 29"/>
                <a:gd name="T27" fmla="*/ 0 h 89"/>
                <a:gd name="T28" fmla="*/ 18 w 29"/>
                <a:gd name="T29" fmla="*/ 0 h 89"/>
                <a:gd name="T30" fmla="*/ 18 w 29"/>
                <a:gd name="T31" fmla="*/ 12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9" h="89">
                  <a:moveTo>
                    <a:pt x="0" y="82"/>
                  </a:moveTo>
                  <a:lnTo>
                    <a:pt x="9" y="80"/>
                  </a:lnTo>
                  <a:lnTo>
                    <a:pt x="9" y="37"/>
                  </a:lnTo>
                  <a:lnTo>
                    <a:pt x="0" y="37"/>
                  </a:lnTo>
                  <a:lnTo>
                    <a:pt x="0" y="27"/>
                  </a:lnTo>
                  <a:lnTo>
                    <a:pt x="18" y="27"/>
                  </a:lnTo>
                  <a:lnTo>
                    <a:pt x="18" y="80"/>
                  </a:lnTo>
                  <a:lnTo>
                    <a:pt x="29" y="82"/>
                  </a:lnTo>
                  <a:lnTo>
                    <a:pt x="29" y="89"/>
                  </a:lnTo>
                  <a:lnTo>
                    <a:pt x="0" y="89"/>
                  </a:lnTo>
                  <a:lnTo>
                    <a:pt x="0" y="82"/>
                  </a:lnTo>
                  <a:close/>
                  <a:moveTo>
                    <a:pt x="18" y="12"/>
                  </a:moveTo>
                  <a:lnTo>
                    <a:pt x="9" y="12"/>
                  </a:lnTo>
                  <a:lnTo>
                    <a:pt x="9" y="0"/>
                  </a:lnTo>
                  <a:lnTo>
                    <a:pt x="18" y="0"/>
                  </a:lnTo>
                  <a:lnTo>
                    <a:pt x="18" y="1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29">
              <a:extLst>
                <a:ext uri="{FF2B5EF4-FFF2-40B4-BE49-F238E27FC236}">
                  <a16:creationId xmlns:a16="http://schemas.microsoft.com/office/drawing/2014/main" id="{1CEA2877-D710-4033-A382-41F68F5F9F6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122151" y="2306638"/>
              <a:ext cx="84138" cy="138113"/>
            </a:xfrm>
            <a:custGeom>
              <a:avLst/>
              <a:gdLst>
                <a:gd name="T0" fmla="*/ 0 w 23"/>
                <a:gd name="T1" fmla="*/ 14 h 38"/>
                <a:gd name="T2" fmla="*/ 3 w 23"/>
                <a:gd name="T3" fmla="*/ 4 h 38"/>
                <a:gd name="T4" fmla="*/ 11 w 23"/>
                <a:gd name="T5" fmla="*/ 0 h 38"/>
                <a:gd name="T6" fmla="*/ 15 w 23"/>
                <a:gd name="T7" fmla="*/ 1 h 38"/>
                <a:gd name="T8" fmla="*/ 19 w 23"/>
                <a:gd name="T9" fmla="*/ 4 h 38"/>
                <a:gd name="T10" fmla="*/ 19 w 23"/>
                <a:gd name="T11" fmla="*/ 0 h 38"/>
                <a:gd name="T12" fmla="*/ 23 w 23"/>
                <a:gd name="T13" fmla="*/ 0 h 38"/>
                <a:gd name="T14" fmla="*/ 23 w 23"/>
                <a:gd name="T15" fmla="*/ 27 h 38"/>
                <a:gd name="T16" fmla="*/ 20 w 23"/>
                <a:gd name="T17" fmla="*/ 35 h 38"/>
                <a:gd name="T18" fmla="*/ 12 w 23"/>
                <a:gd name="T19" fmla="*/ 38 h 38"/>
                <a:gd name="T20" fmla="*/ 8 w 23"/>
                <a:gd name="T21" fmla="*/ 38 h 38"/>
                <a:gd name="T22" fmla="*/ 4 w 23"/>
                <a:gd name="T23" fmla="*/ 36 h 38"/>
                <a:gd name="T24" fmla="*/ 5 w 23"/>
                <a:gd name="T25" fmla="*/ 32 h 38"/>
                <a:gd name="T26" fmla="*/ 8 w 23"/>
                <a:gd name="T27" fmla="*/ 34 h 38"/>
                <a:gd name="T28" fmla="*/ 12 w 23"/>
                <a:gd name="T29" fmla="*/ 34 h 38"/>
                <a:gd name="T30" fmla="*/ 17 w 23"/>
                <a:gd name="T31" fmla="*/ 32 h 38"/>
                <a:gd name="T32" fmla="*/ 18 w 23"/>
                <a:gd name="T33" fmla="*/ 27 h 38"/>
                <a:gd name="T34" fmla="*/ 18 w 23"/>
                <a:gd name="T35" fmla="*/ 24 h 38"/>
                <a:gd name="T36" fmla="*/ 15 w 23"/>
                <a:gd name="T37" fmla="*/ 27 h 38"/>
                <a:gd name="T38" fmla="*/ 11 w 23"/>
                <a:gd name="T39" fmla="*/ 28 h 38"/>
                <a:gd name="T40" fmla="*/ 3 w 23"/>
                <a:gd name="T41" fmla="*/ 24 h 38"/>
                <a:gd name="T42" fmla="*/ 0 w 23"/>
                <a:gd name="T43" fmla="*/ 15 h 38"/>
                <a:gd name="T44" fmla="*/ 0 w 23"/>
                <a:gd name="T45" fmla="*/ 14 h 38"/>
                <a:gd name="T46" fmla="*/ 5 w 23"/>
                <a:gd name="T47" fmla="*/ 15 h 38"/>
                <a:gd name="T48" fmla="*/ 7 w 23"/>
                <a:gd name="T49" fmla="*/ 21 h 38"/>
                <a:gd name="T50" fmla="*/ 12 w 23"/>
                <a:gd name="T51" fmla="*/ 24 h 38"/>
                <a:gd name="T52" fmla="*/ 16 w 23"/>
                <a:gd name="T53" fmla="*/ 23 h 38"/>
                <a:gd name="T54" fmla="*/ 18 w 23"/>
                <a:gd name="T55" fmla="*/ 20 h 38"/>
                <a:gd name="T56" fmla="*/ 18 w 23"/>
                <a:gd name="T57" fmla="*/ 8 h 38"/>
                <a:gd name="T58" fmla="*/ 16 w 23"/>
                <a:gd name="T59" fmla="*/ 5 h 38"/>
                <a:gd name="T60" fmla="*/ 12 w 23"/>
                <a:gd name="T61" fmla="*/ 4 h 38"/>
                <a:gd name="T62" fmla="*/ 7 w 23"/>
                <a:gd name="T63" fmla="*/ 7 h 38"/>
                <a:gd name="T64" fmla="*/ 5 w 23"/>
                <a:gd name="T65" fmla="*/ 14 h 38"/>
                <a:gd name="T66" fmla="*/ 5 w 23"/>
                <a:gd name="T67" fmla="*/ 15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3" h="38">
                  <a:moveTo>
                    <a:pt x="0" y="14"/>
                  </a:moveTo>
                  <a:cubicBezTo>
                    <a:pt x="0" y="10"/>
                    <a:pt x="1" y="7"/>
                    <a:pt x="3" y="4"/>
                  </a:cubicBezTo>
                  <a:cubicBezTo>
                    <a:pt x="5" y="1"/>
                    <a:pt x="8" y="0"/>
                    <a:pt x="11" y="0"/>
                  </a:cubicBezTo>
                  <a:cubicBezTo>
                    <a:pt x="13" y="0"/>
                    <a:pt x="14" y="0"/>
                    <a:pt x="15" y="1"/>
                  </a:cubicBezTo>
                  <a:cubicBezTo>
                    <a:pt x="17" y="2"/>
                    <a:pt x="18" y="3"/>
                    <a:pt x="19" y="4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27"/>
                    <a:pt x="23" y="27"/>
                    <a:pt x="23" y="27"/>
                  </a:cubicBezTo>
                  <a:cubicBezTo>
                    <a:pt x="23" y="30"/>
                    <a:pt x="22" y="33"/>
                    <a:pt x="20" y="35"/>
                  </a:cubicBezTo>
                  <a:cubicBezTo>
                    <a:pt x="18" y="37"/>
                    <a:pt x="16" y="38"/>
                    <a:pt x="12" y="38"/>
                  </a:cubicBezTo>
                  <a:cubicBezTo>
                    <a:pt x="11" y="38"/>
                    <a:pt x="9" y="38"/>
                    <a:pt x="8" y="38"/>
                  </a:cubicBezTo>
                  <a:cubicBezTo>
                    <a:pt x="6" y="37"/>
                    <a:pt x="5" y="37"/>
                    <a:pt x="4" y="36"/>
                  </a:cubicBezTo>
                  <a:cubicBezTo>
                    <a:pt x="5" y="32"/>
                    <a:pt x="5" y="32"/>
                    <a:pt x="5" y="32"/>
                  </a:cubicBezTo>
                  <a:cubicBezTo>
                    <a:pt x="6" y="33"/>
                    <a:pt x="7" y="33"/>
                    <a:pt x="8" y="34"/>
                  </a:cubicBezTo>
                  <a:cubicBezTo>
                    <a:pt x="10" y="34"/>
                    <a:pt x="11" y="34"/>
                    <a:pt x="12" y="34"/>
                  </a:cubicBezTo>
                  <a:cubicBezTo>
                    <a:pt x="14" y="34"/>
                    <a:pt x="16" y="33"/>
                    <a:pt x="17" y="32"/>
                  </a:cubicBezTo>
                  <a:cubicBezTo>
                    <a:pt x="18" y="31"/>
                    <a:pt x="18" y="29"/>
                    <a:pt x="18" y="27"/>
                  </a:cubicBezTo>
                  <a:cubicBezTo>
                    <a:pt x="18" y="24"/>
                    <a:pt x="18" y="24"/>
                    <a:pt x="18" y="24"/>
                  </a:cubicBezTo>
                  <a:cubicBezTo>
                    <a:pt x="17" y="26"/>
                    <a:pt x="16" y="26"/>
                    <a:pt x="15" y="27"/>
                  </a:cubicBezTo>
                  <a:cubicBezTo>
                    <a:pt x="14" y="28"/>
                    <a:pt x="12" y="28"/>
                    <a:pt x="11" y="28"/>
                  </a:cubicBezTo>
                  <a:cubicBezTo>
                    <a:pt x="8" y="28"/>
                    <a:pt x="5" y="27"/>
                    <a:pt x="3" y="24"/>
                  </a:cubicBezTo>
                  <a:cubicBezTo>
                    <a:pt x="1" y="22"/>
                    <a:pt x="0" y="19"/>
                    <a:pt x="0" y="15"/>
                  </a:cubicBezTo>
                  <a:lnTo>
                    <a:pt x="0" y="14"/>
                  </a:lnTo>
                  <a:close/>
                  <a:moveTo>
                    <a:pt x="5" y="15"/>
                  </a:moveTo>
                  <a:cubicBezTo>
                    <a:pt x="5" y="18"/>
                    <a:pt x="6" y="20"/>
                    <a:pt x="7" y="21"/>
                  </a:cubicBezTo>
                  <a:cubicBezTo>
                    <a:pt x="8" y="23"/>
                    <a:pt x="10" y="24"/>
                    <a:pt x="12" y="24"/>
                  </a:cubicBezTo>
                  <a:cubicBezTo>
                    <a:pt x="14" y="24"/>
                    <a:pt x="15" y="23"/>
                    <a:pt x="16" y="23"/>
                  </a:cubicBezTo>
                  <a:cubicBezTo>
                    <a:pt x="17" y="22"/>
                    <a:pt x="18" y="21"/>
                    <a:pt x="18" y="20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6"/>
                    <a:pt x="17" y="6"/>
                    <a:pt x="16" y="5"/>
                  </a:cubicBezTo>
                  <a:cubicBezTo>
                    <a:pt x="15" y="4"/>
                    <a:pt x="14" y="4"/>
                    <a:pt x="12" y="4"/>
                  </a:cubicBezTo>
                  <a:cubicBezTo>
                    <a:pt x="10" y="4"/>
                    <a:pt x="8" y="5"/>
                    <a:pt x="7" y="7"/>
                  </a:cubicBezTo>
                  <a:cubicBezTo>
                    <a:pt x="6" y="9"/>
                    <a:pt x="5" y="11"/>
                    <a:pt x="5" y="14"/>
                  </a:cubicBezTo>
                  <a:lnTo>
                    <a:pt x="5" y="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30">
              <a:extLst>
                <a:ext uri="{FF2B5EF4-FFF2-40B4-BE49-F238E27FC236}">
                  <a16:creationId xmlns:a16="http://schemas.microsoft.com/office/drawing/2014/main" id="{912EA899-C118-44F0-8892-B0363337862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226926" y="2263775"/>
              <a:ext cx="47625" cy="141288"/>
            </a:xfrm>
            <a:custGeom>
              <a:avLst/>
              <a:gdLst>
                <a:gd name="T0" fmla="*/ 0 w 30"/>
                <a:gd name="T1" fmla="*/ 82 h 89"/>
                <a:gd name="T2" fmla="*/ 9 w 30"/>
                <a:gd name="T3" fmla="*/ 80 h 89"/>
                <a:gd name="T4" fmla="*/ 9 w 30"/>
                <a:gd name="T5" fmla="*/ 37 h 89"/>
                <a:gd name="T6" fmla="*/ 0 w 30"/>
                <a:gd name="T7" fmla="*/ 37 h 89"/>
                <a:gd name="T8" fmla="*/ 0 w 30"/>
                <a:gd name="T9" fmla="*/ 27 h 89"/>
                <a:gd name="T10" fmla="*/ 21 w 30"/>
                <a:gd name="T11" fmla="*/ 27 h 89"/>
                <a:gd name="T12" fmla="*/ 21 w 30"/>
                <a:gd name="T13" fmla="*/ 80 h 89"/>
                <a:gd name="T14" fmla="*/ 30 w 30"/>
                <a:gd name="T15" fmla="*/ 82 h 89"/>
                <a:gd name="T16" fmla="*/ 30 w 30"/>
                <a:gd name="T17" fmla="*/ 89 h 89"/>
                <a:gd name="T18" fmla="*/ 0 w 30"/>
                <a:gd name="T19" fmla="*/ 89 h 89"/>
                <a:gd name="T20" fmla="*/ 0 w 30"/>
                <a:gd name="T21" fmla="*/ 82 h 89"/>
                <a:gd name="T22" fmla="*/ 21 w 30"/>
                <a:gd name="T23" fmla="*/ 12 h 89"/>
                <a:gd name="T24" fmla="*/ 9 w 30"/>
                <a:gd name="T25" fmla="*/ 12 h 89"/>
                <a:gd name="T26" fmla="*/ 9 w 30"/>
                <a:gd name="T27" fmla="*/ 0 h 89"/>
                <a:gd name="T28" fmla="*/ 21 w 30"/>
                <a:gd name="T29" fmla="*/ 0 h 89"/>
                <a:gd name="T30" fmla="*/ 21 w 30"/>
                <a:gd name="T31" fmla="*/ 12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0" h="89">
                  <a:moveTo>
                    <a:pt x="0" y="82"/>
                  </a:moveTo>
                  <a:lnTo>
                    <a:pt x="9" y="80"/>
                  </a:lnTo>
                  <a:lnTo>
                    <a:pt x="9" y="37"/>
                  </a:lnTo>
                  <a:lnTo>
                    <a:pt x="0" y="37"/>
                  </a:lnTo>
                  <a:lnTo>
                    <a:pt x="0" y="27"/>
                  </a:lnTo>
                  <a:lnTo>
                    <a:pt x="21" y="27"/>
                  </a:lnTo>
                  <a:lnTo>
                    <a:pt x="21" y="80"/>
                  </a:lnTo>
                  <a:lnTo>
                    <a:pt x="30" y="82"/>
                  </a:lnTo>
                  <a:lnTo>
                    <a:pt x="30" y="89"/>
                  </a:lnTo>
                  <a:lnTo>
                    <a:pt x="0" y="89"/>
                  </a:lnTo>
                  <a:lnTo>
                    <a:pt x="0" y="82"/>
                  </a:lnTo>
                  <a:close/>
                  <a:moveTo>
                    <a:pt x="21" y="12"/>
                  </a:moveTo>
                  <a:lnTo>
                    <a:pt x="9" y="12"/>
                  </a:lnTo>
                  <a:lnTo>
                    <a:pt x="9" y="0"/>
                  </a:lnTo>
                  <a:lnTo>
                    <a:pt x="21" y="0"/>
                  </a:lnTo>
                  <a:lnTo>
                    <a:pt x="21" y="1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31">
              <a:extLst>
                <a:ext uri="{FF2B5EF4-FFF2-40B4-BE49-F238E27FC236}">
                  <a16:creationId xmlns:a16="http://schemas.microsoft.com/office/drawing/2014/main" id="{210B584D-AEA6-44BE-B969-1C54E7804573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85663" y="2306638"/>
              <a:ext cx="107950" cy="98425"/>
            </a:xfrm>
            <a:custGeom>
              <a:avLst/>
              <a:gdLst>
                <a:gd name="T0" fmla="*/ 0 w 30"/>
                <a:gd name="T1" fmla="*/ 24 h 27"/>
                <a:gd name="T2" fmla="*/ 4 w 30"/>
                <a:gd name="T3" fmla="*/ 23 h 27"/>
                <a:gd name="T4" fmla="*/ 4 w 30"/>
                <a:gd name="T5" fmla="*/ 4 h 27"/>
                <a:gd name="T6" fmla="*/ 0 w 30"/>
                <a:gd name="T7" fmla="*/ 4 h 27"/>
                <a:gd name="T8" fmla="*/ 0 w 30"/>
                <a:gd name="T9" fmla="*/ 0 h 27"/>
                <a:gd name="T10" fmla="*/ 9 w 30"/>
                <a:gd name="T11" fmla="*/ 0 h 27"/>
                <a:gd name="T12" fmla="*/ 9 w 30"/>
                <a:gd name="T13" fmla="*/ 4 h 27"/>
                <a:gd name="T14" fmla="*/ 12 w 30"/>
                <a:gd name="T15" fmla="*/ 1 h 27"/>
                <a:gd name="T16" fmla="*/ 17 w 30"/>
                <a:gd name="T17" fmla="*/ 0 h 27"/>
                <a:gd name="T18" fmla="*/ 24 w 30"/>
                <a:gd name="T19" fmla="*/ 2 h 27"/>
                <a:gd name="T20" fmla="*/ 26 w 30"/>
                <a:gd name="T21" fmla="*/ 10 h 27"/>
                <a:gd name="T22" fmla="*/ 26 w 30"/>
                <a:gd name="T23" fmla="*/ 23 h 27"/>
                <a:gd name="T24" fmla="*/ 30 w 30"/>
                <a:gd name="T25" fmla="*/ 24 h 27"/>
                <a:gd name="T26" fmla="*/ 30 w 30"/>
                <a:gd name="T27" fmla="*/ 27 h 27"/>
                <a:gd name="T28" fmla="*/ 17 w 30"/>
                <a:gd name="T29" fmla="*/ 27 h 27"/>
                <a:gd name="T30" fmla="*/ 17 w 30"/>
                <a:gd name="T31" fmla="*/ 24 h 27"/>
                <a:gd name="T32" fmla="*/ 21 w 30"/>
                <a:gd name="T33" fmla="*/ 23 h 27"/>
                <a:gd name="T34" fmla="*/ 21 w 30"/>
                <a:gd name="T35" fmla="*/ 10 h 27"/>
                <a:gd name="T36" fmla="*/ 20 w 30"/>
                <a:gd name="T37" fmla="*/ 5 h 27"/>
                <a:gd name="T38" fmla="*/ 15 w 30"/>
                <a:gd name="T39" fmla="*/ 4 h 27"/>
                <a:gd name="T40" fmla="*/ 12 w 30"/>
                <a:gd name="T41" fmla="*/ 5 h 27"/>
                <a:gd name="T42" fmla="*/ 9 w 30"/>
                <a:gd name="T43" fmla="*/ 8 h 27"/>
                <a:gd name="T44" fmla="*/ 9 w 30"/>
                <a:gd name="T45" fmla="*/ 23 h 27"/>
                <a:gd name="T46" fmla="*/ 13 w 30"/>
                <a:gd name="T47" fmla="*/ 24 h 27"/>
                <a:gd name="T48" fmla="*/ 13 w 30"/>
                <a:gd name="T49" fmla="*/ 27 h 27"/>
                <a:gd name="T50" fmla="*/ 0 w 30"/>
                <a:gd name="T51" fmla="*/ 27 h 27"/>
                <a:gd name="T52" fmla="*/ 0 w 30"/>
                <a:gd name="T53" fmla="*/ 24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0" h="27">
                  <a:moveTo>
                    <a:pt x="0" y="24"/>
                  </a:moveTo>
                  <a:cubicBezTo>
                    <a:pt x="4" y="23"/>
                    <a:pt x="4" y="23"/>
                    <a:pt x="4" y="23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10" y="3"/>
                    <a:pt x="11" y="2"/>
                    <a:pt x="12" y="1"/>
                  </a:cubicBezTo>
                  <a:cubicBezTo>
                    <a:pt x="14" y="0"/>
                    <a:pt x="15" y="0"/>
                    <a:pt x="17" y="0"/>
                  </a:cubicBezTo>
                  <a:cubicBezTo>
                    <a:pt x="20" y="0"/>
                    <a:pt x="22" y="1"/>
                    <a:pt x="24" y="2"/>
                  </a:cubicBezTo>
                  <a:cubicBezTo>
                    <a:pt x="25" y="4"/>
                    <a:pt x="26" y="7"/>
                    <a:pt x="26" y="10"/>
                  </a:cubicBezTo>
                  <a:cubicBezTo>
                    <a:pt x="26" y="23"/>
                    <a:pt x="26" y="23"/>
                    <a:pt x="26" y="23"/>
                  </a:cubicBezTo>
                  <a:cubicBezTo>
                    <a:pt x="30" y="24"/>
                    <a:pt x="30" y="24"/>
                    <a:pt x="30" y="24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7" y="24"/>
                    <a:pt x="17" y="24"/>
                    <a:pt x="17" y="24"/>
                  </a:cubicBezTo>
                  <a:cubicBezTo>
                    <a:pt x="21" y="23"/>
                    <a:pt x="21" y="23"/>
                    <a:pt x="21" y="23"/>
                  </a:cubicBezTo>
                  <a:cubicBezTo>
                    <a:pt x="21" y="10"/>
                    <a:pt x="21" y="10"/>
                    <a:pt x="21" y="10"/>
                  </a:cubicBezTo>
                  <a:cubicBezTo>
                    <a:pt x="21" y="8"/>
                    <a:pt x="21" y="6"/>
                    <a:pt x="20" y="5"/>
                  </a:cubicBezTo>
                  <a:cubicBezTo>
                    <a:pt x="19" y="4"/>
                    <a:pt x="17" y="4"/>
                    <a:pt x="15" y="4"/>
                  </a:cubicBezTo>
                  <a:cubicBezTo>
                    <a:pt x="14" y="4"/>
                    <a:pt x="13" y="4"/>
                    <a:pt x="12" y="5"/>
                  </a:cubicBezTo>
                  <a:cubicBezTo>
                    <a:pt x="11" y="6"/>
                    <a:pt x="10" y="6"/>
                    <a:pt x="9" y="8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0" y="27"/>
                    <a:pt x="0" y="27"/>
                    <a:pt x="0" y="27"/>
                  </a:cubicBez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32">
              <a:extLst>
                <a:ext uri="{FF2B5EF4-FFF2-40B4-BE49-F238E27FC236}">
                  <a16:creationId xmlns:a16="http://schemas.microsoft.com/office/drawing/2014/main" id="{45B3B6CA-D386-4AA5-BCE4-48DA47AA4DD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407901" y="2306638"/>
              <a:ext cx="87313" cy="101600"/>
            </a:xfrm>
            <a:custGeom>
              <a:avLst/>
              <a:gdLst>
                <a:gd name="T0" fmla="*/ 17 w 24"/>
                <a:gd name="T1" fmla="*/ 27 h 28"/>
                <a:gd name="T2" fmla="*/ 17 w 24"/>
                <a:gd name="T3" fmla="*/ 25 h 28"/>
                <a:gd name="T4" fmla="*/ 17 w 24"/>
                <a:gd name="T5" fmla="*/ 24 h 28"/>
                <a:gd name="T6" fmla="*/ 13 w 24"/>
                <a:gd name="T7" fmla="*/ 27 h 28"/>
                <a:gd name="T8" fmla="*/ 9 w 24"/>
                <a:gd name="T9" fmla="*/ 28 h 28"/>
                <a:gd name="T10" fmla="*/ 2 w 24"/>
                <a:gd name="T11" fmla="*/ 26 h 28"/>
                <a:gd name="T12" fmla="*/ 0 w 24"/>
                <a:gd name="T13" fmla="*/ 20 h 28"/>
                <a:gd name="T14" fmla="*/ 3 w 24"/>
                <a:gd name="T15" fmla="*/ 14 h 28"/>
                <a:gd name="T16" fmla="*/ 12 w 24"/>
                <a:gd name="T17" fmla="*/ 12 h 28"/>
                <a:gd name="T18" fmla="*/ 17 w 24"/>
                <a:gd name="T19" fmla="*/ 12 h 28"/>
                <a:gd name="T20" fmla="*/ 17 w 24"/>
                <a:gd name="T21" fmla="*/ 9 h 28"/>
                <a:gd name="T22" fmla="*/ 15 w 24"/>
                <a:gd name="T23" fmla="*/ 5 h 28"/>
                <a:gd name="T24" fmla="*/ 11 w 24"/>
                <a:gd name="T25" fmla="*/ 4 h 28"/>
                <a:gd name="T26" fmla="*/ 8 w 24"/>
                <a:gd name="T27" fmla="*/ 4 h 28"/>
                <a:gd name="T28" fmla="*/ 5 w 24"/>
                <a:gd name="T29" fmla="*/ 6 h 28"/>
                <a:gd name="T30" fmla="*/ 5 w 24"/>
                <a:gd name="T31" fmla="*/ 8 h 28"/>
                <a:gd name="T32" fmla="*/ 1 w 24"/>
                <a:gd name="T33" fmla="*/ 8 h 28"/>
                <a:gd name="T34" fmla="*/ 1 w 24"/>
                <a:gd name="T35" fmla="*/ 3 h 28"/>
                <a:gd name="T36" fmla="*/ 6 w 24"/>
                <a:gd name="T37" fmla="*/ 1 h 28"/>
                <a:gd name="T38" fmla="*/ 11 w 24"/>
                <a:gd name="T39" fmla="*/ 0 h 28"/>
                <a:gd name="T40" fmla="*/ 19 w 24"/>
                <a:gd name="T41" fmla="*/ 2 h 28"/>
                <a:gd name="T42" fmla="*/ 21 w 24"/>
                <a:gd name="T43" fmla="*/ 9 h 28"/>
                <a:gd name="T44" fmla="*/ 21 w 24"/>
                <a:gd name="T45" fmla="*/ 22 h 28"/>
                <a:gd name="T46" fmla="*/ 21 w 24"/>
                <a:gd name="T47" fmla="*/ 23 h 28"/>
                <a:gd name="T48" fmla="*/ 22 w 24"/>
                <a:gd name="T49" fmla="*/ 24 h 28"/>
                <a:gd name="T50" fmla="*/ 24 w 24"/>
                <a:gd name="T51" fmla="*/ 24 h 28"/>
                <a:gd name="T52" fmla="*/ 24 w 24"/>
                <a:gd name="T53" fmla="*/ 27 h 28"/>
                <a:gd name="T54" fmla="*/ 17 w 24"/>
                <a:gd name="T55" fmla="*/ 27 h 28"/>
                <a:gd name="T56" fmla="*/ 9 w 24"/>
                <a:gd name="T57" fmla="*/ 24 h 28"/>
                <a:gd name="T58" fmla="*/ 14 w 24"/>
                <a:gd name="T59" fmla="*/ 23 h 28"/>
                <a:gd name="T60" fmla="*/ 17 w 24"/>
                <a:gd name="T61" fmla="*/ 20 h 28"/>
                <a:gd name="T62" fmla="*/ 17 w 24"/>
                <a:gd name="T63" fmla="*/ 15 h 28"/>
                <a:gd name="T64" fmla="*/ 11 w 24"/>
                <a:gd name="T65" fmla="*/ 15 h 28"/>
                <a:gd name="T66" fmla="*/ 7 w 24"/>
                <a:gd name="T67" fmla="*/ 17 h 28"/>
                <a:gd name="T68" fmla="*/ 5 w 24"/>
                <a:gd name="T69" fmla="*/ 20 h 28"/>
                <a:gd name="T70" fmla="*/ 6 w 24"/>
                <a:gd name="T71" fmla="*/ 23 h 28"/>
                <a:gd name="T72" fmla="*/ 9 w 24"/>
                <a:gd name="T73" fmla="*/ 24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4" h="28">
                  <a:moveTo>
                    <a:pt x="17" y="27"/>
                  </a:moveTo>
                  <a:cubicBezTo>
                    <a:pt x="17" y="27"/>
                    <a:pt x="17" y="26"/>
                    <a:pt x="17" y="25"/>
                  </a:cubicBezTo>
                  <a:cubicBezTo>
                    <a:pt x="17" y="25"/>
                    <a:pt x="17" y="24"/>
                    <a:pt x="17" y="24"/>
                  </a:cubicBezTo>
                  <a:cubicBezTo>
                    <a:pt x="16" y="25"/>
                    <a:pt x="14" y="26"/>
                    <a:pt x="13" y="27"/>
                  </a:cubicBezTo>
                  <a:cubicBezTo>
                    <a:pt x="12" y="27"/>
                    <a:pt x="10" y="28"/>
                    <a:pt x="9" y="28"/>
                  </a:cubicBezTo>
                  <a:cubicBezTo>
                    <a:pt x="6" y="28"/>
                    <a:pt x="4" y="27"/>
                    <a:pt x="2" y="26"/>
                  </a:cubicBezTo>
                  <a:cubicBezTo>
                    <a:pt x="1" y="24"/>
                    <a:pt x="0" y="22"/>
                    <a:pt x="0" y="20"/>
                  </a:cubicBezTo>
                  <a:cubicBezTo>
                    <a:pt x="0" y="17"/>
                    <a:pt x="1" y="15"/>
                    <a:pt x="3" y="14"/>
                  </a:cubicBezTo>
                  <a:cubicBezTo>
                    <a:pt x="5" y="13"/>
                    <a:pt x="8" y="12"/>
                    <a:pt x="12" y="12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7" y="7"/>
                    <a:pt x="16" y="6"/>
                    <a:pt x="15" y="5"/>
                  </a:cubicBezTo>
                  <a:cubicBezTo>
                    <a:pt x="14" y="4"/>
                    <a:pt x="13" y="4"/>
                    <a:pt x="11" y="4"/>
                  </a:cubicBezTo>
                  <a:cubicBezTo>
                    <a:pt x="10" y="4"/>
                    <a:pt x="9" y="4"/>
                    <a:pt x="8" y="4"/>
                  </a:cubicBezTo>
                  <a:cubicBezTo>
                    <a:pt x="7" y="5"/>
                    <a:pt x="6" y="5"/>
                    <a:pt x="5" y="6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2"/>
                    <a:pt x="4" y="1"/>
                    <a:pt x="6" y="1"/>
                  </a:cubicBezTo>
                  <a:cubicBezTo>
                    <a:pt x="7" y="0"/>
                    <a:pt x="9" y="0"/>
                    <a:pt x="11" y="0"/>
                  </a:cubicBezTo>
                  <a:cubicBezTo>
                    <a:pt x="14" y="0"/>
                    <a:pt x="17" y="1"/>
                    <a:pt x="19" y="2"/>
                  </a:cubicBezTo>
                  <a:cubicBezTo>
                    <a:pt x="21" y="4"/>
                    <a:pt x="21" y="6"/>
                    <a:pt x="21" y="9"/>
                  </a:cubicBezTo>
                  <a:cubicBezTo>
                    <a:pt x="21" y="22"/>
                    <a:pt x="21" y="22"/>
                    <a:pt x="21" y="22"/>
                  </a:cubicBezTo>
                  <a:cubicBezTo>
                    <a:pt x="21" y="22"/>
                    <a:pt x="21" y="23"/>
                    <a:pt x="21" y="23"/>
                  </a:cubicBezTo>
                  <a:cubicBezTo>
                    <a:pt x="21" y="23"/>
                    <a:pt x="22" y="24"/>
                    <a:pt x="22" y="24"/>
                  </a:cubicBezTo>
                  <a:cubicBezTo>
                    <a:pt x="24" y="24"/>
                    <a:pt x="24" y="24"/>
                    <a:pt x="24" y="24"/>
                  </a:cubicBezTo>
                  <a:cubicBezTo>
                    <a:pt x="24" y="27"/>
                    <a:pt x="24" y="27"/>
                    <a:pt x="24" y="27"/>
                  </a:cubicBezTo>
                  <a:lnTo>
                    <a:pt x="17" y="27"/>
                  </a:lnTo>
                  <a:close/>
                  <a:moveTo>
                    <a:pt x="9" y="24"/>
                  </a:moveTo>
                  <a:cubicBezTo>
                    <a:pt x="11" y="24"/>
                    <a:pt x="12" y="23"/>
                    <a:pt x="14" y="23"/>
                  </a:cubicBezTo>
                  <a:cubicBezTo>
                    <a:pt x="15" y="22"/>
                    <a:pt x="16" y="21"/>
                    <a:pt x="17" y="20"/>
                  </a:cubicBezTo>
                  <a:cubicBezTo>
                    <a:pt x="17" y="15"/>
                    <a:pt x="17" y="15"/>
                    <a:pt x="17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9" y="15"/>
                    <a:pt x="8" y="16"/>
                    <a:pt x="7" y="17"/>
                  </a:cubicBezTo>
                  <a:cubicBezTo>
                    <a:pt x="5" y="18"/>
                    <a:pt x="5" y="19"/>
                    <a:pt x="5" y="20"/>
                  </a:cubicBezTo>
                  <a:cubicBezTo>
                    <a:pt x="5" y="21"/>
                    <a:pt x="5" y="22"/>
                    <a:pt x="6" y="23"/>
                  </a:cubicBezTo>
                  <a:cubicBezTo>
                    <a:pt x="7" y="23"/>
                    <a:pt x="8" y="24"/>
                    <a:pt x="9" y="2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33">
              <a:extLst>
                <a:ext uri="{FF2B5EF4-FFF2-40B4-BE49-F238E27FC236}">
                  <a16:creationId xmlns:a16="http://schemas.microsoft.com/office/drawing/2014/main" id="{732A82CA-D946-4E48-945C-31DE79B0404C}"/>
                </a:ext>
              </a:extLst>
            </p:cNvPr>
            <p:cNvSpPr>
              <a:spLocks/>
            </p:cNvSpPr>
            <p:nvPr/>
          </p:nvSpPr>
          <p:spPr bwMode="auto">
            <a:xfrm>
              <a:off x="12506326" y="2263775"/>
              <a:ext cx="46038" cy="141288"/>
            </a:xfrm>
            <a:custGeom>
              <a:avLst/>
              <a:gdLst>
                <a:gd name="T0" fmla="*/ 0 w 29"/>
                <a:gd name="T1" fmla="*/ 9 h 89"/>
                <a:gd name="T2" fmla="*/ 0 w 29"/>
                <a:gd name="T3" fmla="*/ 0 h 89"/>
                <a:gd name="T4" fmla="*/ 20 w 29"/>
                <a:gd name="T5" fmla="*/ 0 h 89"/>
                <a:gd name="T6" fmla="*/ 20 w 29"/>
                <a:gd name="T7" fmla="*/ 80 h 89"/>
                <a:gd name="T8" fmla="*/ 29 w 29"/>
                <a:gd name="T9" fmla="*/ 82 h 89"/>
                <a:gd name="T10" fmla="*/ 29 w 29"/>
                <a:gd name="T11" fmla="*/ 89 h 89"/>
                <a:gd name="T12" fmla="*/ 0 w 29"/>
                <a:gd name="T13" fmla="*/ 89 h 89"/>
                <a:gd name="T14" fmla="*/ 0 w 29"/>
                <a:gd name="T15" fmla="*/ 82 h 89"/>
                <a:gd name="T16" fmla="*/ 9 w 29"/>
                <a:gd name="T17" fmla="*/ 80 h 89"/>
                <a:gd name="T18" fmla="*/ 9 w 29"/>
                <a:gd name="T19" fmla="*/ 9 h 89"/>
                <a:gd name="T20" fmla="*/ 0 w 29"/>
                <a:gd name="T21" fmla="*/ 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9" h="89">
                  <a:moveTo>
                    <a:pt x="0" y="9"/>
                  </a:moveTo>
                  <a:lnTo>
                    <a:pt x="0" y="0"/>
                  </a:lnTo>
                  <a:lnTo>
                    <a:pt x="20" y="0"/>
                  </a:lnTo>
                  <a:lnTo>
                    <a:pt x="20" y="80"/>
                  </a:lnTo>
                  <a:lnTo>
                    <a:pt x="29" y="82"/>
                  </a:lnTo>
                  <a:lnTo>
                    <a:pt x="29" y="89"/>
                  </a:lnTo>
                  <a:lnTo>
                    <a:pt x="0" y="89"/>
                  </a:lnTo>
                  <a:lnTo>
                    <a:pt x="0" y="82"/>
                  </a:lnTo>
                  <a:lnTo>
                    <a:pt x="9" y="80"/>
                  </a:lnTo>
                  <a:lnTo>
                    <a:pt x="9" y="9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34">
              <a:extLst>
                <a:ext uri="{FF2B5EF4-FFF2-40B4-BE49-F238E27FC236}">
                  <a16:creationId xmlns:a16="http://schemas.microsoft.com/office/drawing/2014/main" id="{B310A010-B567-4242-8FFF-0BF50D9638C8}"/>
                </a:ext>
              </a:extLst>
            </p:cNvPr>
            <p:cNvSpPr>
              <a:spLocks/>
            </p:cNvSpPr>
            <p:nvPr/>
          </p:nvSpPr>
          <p:spPr bwMode="auto">
            <a:xfrm>
              <a:off x="12611101" y="2274888"/>
              <a:ext cx="100013" cy="130175"/>
            </a:xfrm>
            <a:custGeom>
              <a:avLst/>
              <a:gdLst>
                <a:gd name="T0" fmla="*/ 0 w 63"/>
                <a:gd name="T1" fmla="*/ 75 h 82"/>
                <a:gd name="T2" fmla="*/ 9 w 63"/>
                <a:gd name="T3" fmla="*/ 73 h 82"/>
                <a:gd name="T4" fmla="*/ 9 w 63"/>
                <a:gd name="T5" fmla="*/ 9 h 82"/>
                <a:gd name="T6" fmla="*/ 0 w 63"/>
                <a:gd name="T7" fmla="*/ 7 h 82"/>
                <a:gd name="T8" fmla="*/ 0 w 63"/>
                <a:gd name="T9" fmla="*/ 0 h 82"/>
                <a:gd name="T10" fmla="*/ 63 w 63"/>
                <a:gd name="T11" fmla="*/ 0 h 82"/>
                <a:gd name="T12" fmla="*/ 63 w 63"/>
                <a:gd name="T13" fmla="*/ 20 h 82"/>
                <a:gd name="T14" fmla="*/ 54 w 63"/>
                <a:gd name="T15" fmla="*/ 20 h 82"/>
                <a:gd name="T16" fmla="*/ 52 w 63"/>
                <a:gd name="T17" fmla="*/ 9 h 82"/>
                <a:gd name="T18" fmla="*/ 20 w 63"/>
                <a:gd name="T19" fmla="*/ 9 h 82"/>
                <a:gd name="T20" fmla="*/ 20 w 63"/>
                <a:gd name="T21" fmla="*/ 36 h 82"/>
                <a:gd name="T22" fmla="*/ 52 w 63"/>
                <a:gd name="T23" fmla="*/ 36 h 82"/>
                <a:gd name="T24" fmla="*/ 52 w 63"/>
                <a:gd name="T25" fmla="*/ 45 h 82"/>
                <a:gd name="T26" fmla="*/ 20 w 63"/>
                <a:gd name="T27" fmla="*/ 45 h 82"/>
                <a:gd name="T28" fmla="*/ 20 w 63"/>
                <a:gd name="T29" fmla="*/ 73 h 82"/>
                <a:gd name="T30" fmla="*/ 29 w 63"/>
                <a:gd name="T31" fmla="*/ 75 h 82"/>
                <a:gd name="T32" fmla="*/ 29 w 63"/>
                <a:gd name="T33" fmla="*/ 82 h 82"/>
                <a:gd name="T34" fmla="*/ 0 w 63"/>
                <a:gd name="T35" fmla="*/ 82 h 82"/>
                <a:gd name="T36" fmla="*/ 0 w 63"/>
                <a:gd name="T37" fmla="*/ 75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3" h="82">
                  <a:moveTo>
                    <a:pt x="0" y="75"/>
                  </a:moveTo>
                  <a:lnTo>
                    <a:pt x="9" y="73"/>
                  </a:lnTo>
                  <a:lnTo>
                    <a:pt x="9" y="9"/>
                  </a:lnTo>
                  <a:lnTo>
                    <a:pt x="0" y="7"/>
                  </a:lnTo>
                  <a:lnTo>
                    <a:pt x="0" y="0"/>
                  </a:lnTo>
                  <a:lnTo>
                    <a:pt x="63" y="0"/>
                  </a:lnTo>
                  <a:lnTo>
                    <a:pt x="63" y="20"/>
                  </a:lnTo>
                  <a:lnTo>
                    <a:pt x="54" y="20"/>
                  </a:lnTo>
                  <a:lnTo>
                    <a:pt x="52" y="9"/>
                  </a:lnTo>
                  <a:lnTo>
                    <a:pt x="20" y="9"/>
                  </a:lnTo>
                  <a:lnTo>
                    <a:pt x="20" y="36"/>
                  </a:lnTo>
                  <a:lnTo>
                    <a:pt x="52" y="36"/>
                  </a:lnTo>
                  <a:lnTo>
                    <a:pt x="52" y="45"/>
                  </a:lnTo>
                  <a:lnTo>
                    <a:pt x="20" y="45"/>
                  </a:lnTo>
                  <a:lnTo>
                    <a:pt x="20" y="73"/>
                  </a:lnTo>
                  <a:lnTo>
                    <a:pt x="29" y="75"/>
                  </a:lnTo>
                  <a:lnTo>
                    <a:pt x="29" y="82"/>
                  </a:lnTo>
                  <a:lnTo>
                    <a:pt x="0" y="82"/>
                  </a:lnTo>
                  <a:lnTo>
                    <a:pt x="0" y="7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35">
              <a:extLst>
                <a:ext uri="{FF2B5EF4-FFF2-40B4-BE49-F238E27FC236}">
                  <a16:creationId xmlns:a16="http://schemas.microsoft.com/office/drawing/2014/main" id="{798C2F66-0D8F-440E-A1C4-FF299B278FA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722226" y="2306638"/>
              <a:ext cx="90488" cy="101600"/>
            </a:xfrm>
            <a:custGeom>
              <a:avLst/>
              <a:gdLst>
                <a:gd name="T0" fmla="*/ 0 w 25"/>
                <a:gd name="T1" fmla="*/ 14 h 28"/>
                <a:gd name="T2" fmla="*/ 4 w 25"/>
                <a:gd name="T3" fmla="*/ 4 h 28"/>
                <a:gd name="T4" fmla="*/ 12 w 25"/>
                <a:gd name="T5" fmla="*/ 0 h 28"/>
                <a:gd name="T6" fmla="*/ 21 w 25"/>
                <a:gd name="T7" fmla="*/ 4 h 28"/>
                <a:gd name="T8" fmla="*/ 25 w 25"/>
                <a:gd name="T9" fmla="*/ 14 h 28"/>
                <a:gd name="T10" fmla="*/ 25 w 25"/>
                <a:gd name="T11" fmla="*/ 14 h 28"/>
                <a:gd name="T12" fmla="*/ 21 w 25"/>
                <a:gd name="T13" fmla="*/ 24 h 28"/>
                <a:gd name="T14" fmla="*/ 13 w 25"/>
                <a:gd name="T15" fmla="*/ 28 h 28"/>
                <a:gd name="T16" fmla="*/ 4 w 25"/>
                <a:gd name="T17" fmla="*/ 24 h 28"/>
                <a:gd name="T18" fmla="*/ 0 w 25"/>
                <a:gd name="T19" fmla="*/ 14 h 28"/>
                <a:gd name="T20" fmla="*/ 5 w 25"/>
                <a:gd name="T21" fmla="*/ 14 h 28"/>
                <a:gd name="T22" fmla="*/ 7 w 25"/>
                <a:gd name="T23" fmla="*/ 21 h 28"/>
                <a:gd name="T24" fmla="*/ 13 w 25"/>
                <a:gd name="T25" fmla="*/ 24 h 28"/>
                <a:gd name="T26" fmla="*/ 18 w 25"/>
                <a:gd name="T27" fmla="*/ 21 h 28"/>
                <a:gd name="T28" fmla="*/ 20 w 25"/>
                <a:gd name="T29" fmla="*/ 14 h 28"/>
                <a:gd name="T30" fmla="*/ 20 w 25"/>
                <a:gd name="T31" fmla="*/ 14 h 28"/>
                <a:gd name="T32" fmla="*/ 18 w 25"/>
                <a:gd name="T33" fmla="*/ 7 h 28"/>
                <a:gd name="T34" fmla="*/ 12 w 25"/>
                <a:gd name="T35" fmla="*/ 4 h 28"/>
                <a:gd name="T36" fmla="*/ 7 w 25"/>
                <a:gd name="T37" fmla="*/ 7 h 28"/>
                <a:gd name="T38" fmla="*/ 5 w 25"/>
                <a:gd name="T39" fmla="*/ 14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" h="28">
                  <a:moveTo>
                    <a:pt x="0" y="14"/>
                  </a:moveTo>
                  <a:cubicBezTo>
                    <a:pt x="0" y="10"/>
                    <a:pt x="2" y="6"/>
                    <a:pt x="4" y="4"/>
                  </a:cubicBezTo>
                  <a:cubicBezTo>
                    <a:pt x="6" y="1"/>
                    <a:pt x="9" y="0"/>
                    <a:pt x="12" y="0"/>
                  </a:cubicBezTo>
                  <a:cubicBezTo>
                    <a:pt x="16" y="0"/>
                    <a:pt x="19" y="1"/>
                    <a:pt x="21" y="4"/>
                  </a:cubicBezTo>
                  <a:cubicBezTo>
                    <a:pt x="23" y="6"/>
                    <a:pt x="25" y="10"/>
                    <a:pt x="25" y="14"/>
                  </a:cubicBezTo>
                  <a:cubicBezTo>
                    <a:pt x="25" y="14"/>
                    <a:pt x="25" y="14"/>
                    <a:pt x="25" y="14"/>
                  </a:cubicBezTo>
                  <a:cubicBezTo>
                    <a:pt x="25" y="18"/>
                    <a:pt x="23" y="21"/>
                    <a:pt x="21" y="24"/>
                  </a:cubicBezTo>
                  <a:cubicBezTo>
                    <a:pt x="19" y="27"/>
                    <a:pt x="16" y="28"/>
                    <a:pt x="13" y="28"/>
                  </a:cubicBezTo>
                  <a:cubicBezTo>
                    <a:pt x="9" y="28"/>
                    <a:pt x="6" y="27"/>
                    <a:pt x="4" y="24"/>
                  </a:cubicBezTo>
                  <a:cubicBezTo>
                    <a:pt x="2" y="21"/>
                    <a:pt x="0" y="18"/>
                    <a:pt x="0" y="14"/>
                  </a:cubicBezTo>
                  <a:close/>
                  <a:moveTo>
                    <a:pt x="5" y="14"/>
                  </a:moveTo>
                  <a:cubicBezTo>
                    <a:pt x="5" y="17"/>
                    <a:pt x="6" y="19"/>
                    <a:pt x="7" y="21"/>
                  </a:cubicBezTo>
                  <a:cubicBezTo>
                    <a:pt x="8" y="23"/>
                    <a:pt x="10" y="24"/>
                    <a:pt x="13" y="24"/>
                  </a:cubicBezTo>
                  <a:cubicBezTo>
                    <a:pt x="15" y="24"/>
                    <a:pt x="17" y="23"/>
                    <a:pt x="18" y="21"/>
                  </a:cubicBezTo>
                  <a:cubicBezTo>
                    <a:pt x="19" y="19"/>
                    <a:pt x="20" y="17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20" y="11"/>
                    <a:pt x="19" y="8"/>
                    <a:pt x="18" y="7"/>
                  </a:cubicBezTo>
                  <a:cubicBezTo>
                    <a:pt x="17" y="5"/>
                    <a:pt x="15" y="4"/>
                    <a:pt x="12" y="4"/>
                  </a:cubicBezTo>
                  <a:cubicBezTo>
                    <a:pt x="10" y="4"/>
                    <a:pt x="8" y="5"/>
                    <a:pt x="7" y="7"/>
                  </a:cubicBezTo>
                  <a:cubicBezTo>
                    <a:pt x="6" y="8"/>
                    <a:pt x="5" y="11"/>
                    <a:pt x="5" y="1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36">
              <a:extLst>
                <a:ext uri="{FF2B5EF4-FFF2-40B4-BE49-F238E27FC236}">
                  <a16:creationId xmlns:a16="http://schemas.microsoft.com/office/drawing/2014/main" id="{B1DAFF30-F1EC-486B-8420-D91D52743C5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827001" y="2306638"/>
              <a:ext cx="87313" cy="101600"/>
            </a:xfrm>
            <a:custGeom>
              <a:avLst/>
              <a:gdLst>
                <a:gd name="T0" fmla="*/ 0 w 24"/>
                <a:gd name="T1" fmla="*/ 14 h 28"/>
                <a:gd name="T2" fmla="*/ 3 w 24"/>
                <a:gd name="T3" fmla="*/ 4 h 28"/>
                <a:gd name="T4" fmla="*/ 12 w 24"/>
                <a:gd name="T5" fmla="*/ 0 h 28"/>
                <a:gd name="T6" fmla="*/ 21 w 24"/>
                <a:gd name="T7" fmla="*/ 4 h 28"/>
                <a:gd name="T8" fmla="*/ 24 w 24"/>
                <a:gd name="T9" fmla="*/ 14 h 28"/>
                <a:gd name="T10" fmla="*/ 24 w 24"/>
                <a:gd name="T11" fmla="*/ 14 h 28"/>
                <a:gd name="T12" fmla="*/ 21 w 24"/>
                <a:gd name="T13" fmla="*/ 24 h 28"/>
                <a:gd name="T14" fmla="*/ 12 w 24"/>
                <a:gd name="T15" fmla="*/ 28 h 28"/>
                <a:gd name="T16" fmla="*/ 3 w 24"/>
                <a:gd name="T17" fmla="*/ 24 h 28"/>
                <a:gd name="T18" fmla="*/ 0 w 24"/>
                <a:gd name="T19" fmla="*/ 14 h 28"/>
                <a:gd name="T20" fmla="*/ 5 w 24"/>
                <a:gd name="T21" fmla="*/ 14 h 28"/>
                <a:gd name="T22" fmla="*/ 7 w 24"/>
                <a:gd name="T23" fmla="*/ 21 h 28"/>
                <a:gd name="T24" fmla="*/ 12 w 24"/>
                <a:gd name="T25" fmla="*/ 24 h 28"/>
                <a:gd name="T26" fmla="*/ 17 w 24"/>
                <a:gd name="T27" fmla="*/ 21 h 28"/>
                <a:gd name="T28" fmla="*/ 19 w 24"/>
                <a:gd name="T29" fmla="*/ 14 h 28"/>
                <a:gd name="T30" fmla="*/ 19 w 24"/>
                <a:gd name="T31" fmla="*/ 14 h 28"/>
                <a:gd name="T32" fmla="*/ 17 w 24"/>
                <a:gd name="T33" fmla="*/ 7 h 28"/>
                <a:gd name="T34" fmla="*/ 12 w 24"/>
                <a:gd name="T35" fmla="*/ 4 h 28"/>
                <a:gd name="T36" fmla="*/ 7 w 24"/>
                <a:gd name="T37" fmla="*/ 7 h 28"/>
                <a:gd name="T38" fmla="*/ 5 w 24"/>
                <a:gd name="T39" fmla="*/ 14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" h="28">
                  <a:moveTo>
                    <a:pt x="0" y="14"/>
                  </a:moveTo>
                  <a:cubicBezTo>
                    <a:pt x="0" y="10"/>
                    <a:pt x="1" y="6"/>
                    <a:pt x="3" y="4"/>
                  </a:cubicBezTo>
                  <a:cubicBezTo>
                    <a:pt x="5" y="1"/>
                    <a:pt x="8" y="0"/>
                    <a:pt x="12" y="0"/>
                  </a:cubicBezTo>
                  <a:cubicBezTo>
                    <a:pt x="16" y="0"/>
                    <a:pt x="19" y="1"/>
                    <a:pt x="21" y="4"/>
                  </a:cubicBezTo>
                  <a:cubicBezTo>
                    <a:pt x="23" y="6"/>
                    <a:pt x="24" y="10"/>
                    <a:pt x="24" y="14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8"/>
                    <a:pt x="23" y="21"/>
                    <a:pt x="21" y="24"/>
                  </a:cubicBezTo>
                  <a:cubicBezTo>
                    <a:pt x="19" y="27"/>
                    <a:pt x="16" y="28"/>
                    <a:pt x="12" y="28"/>
                  </a:cubicBezTo>
                  <a:cubicBezTo>
                    <a:pt x="8" y="28"/>
                    <a:pt x="5" y="27"/>
                    <a:pt x="3" y="24"/>
                  </a:cubicBezTo>
                  <a:cubicBezTo>
                    <a:pt x="1" y="21"/>
                    <a:pt x="0" y="18"/>
                    <a:pt x="0" y="14"/>
                  </a:cubicBezTo>
                  <a:close/>
                  <a:moveTo>
                    <a:pt x="5" y="14"/>
                  </a:moveTo>
                  <a:cubicBezTo>
                    <a:pt x="5" y="17"/>
                    <a:pt x="6" y="19"/>
                    <a:pt x="7" y="21"/>
                  </a:cubicBezTo>
                  <a:cubicBezTo>
                    <a:pt x="8" y="23"/>
                    <a:pt x="10" y="24"/>
                    <a:pt x="12" y="24"/>
                  </a:cubicBezTo>
                  <a:cubicBezTo>
                    <a:pt x="14" y="24"/>
                    <a:pt x="16" y="23"/>
                    <a:pt x="17" y="21"/>
                  </a:cubicBezTo>
                  <a:cubicBezTo>
                    <a:pt x="19" y="19"/>
                    <a:pt x="19" y="17"/>
                    <a:pt x="19" y="14"/>
                  </a:cubicBezTo>
                  <a:cubicBezTo>
                    <a:pt x="19" y="14"/>
                    <a:pt x="19" y="14"/>
                    <a:pt x="19" y="14"/>
                  </a:cubicBezTo>
                  <a:cubicBezTo>
                    <a:pt x="19" y="11"/>
                    <a:pt x="19" y="8"/>
                    <a:pt x="17" y="7"/>
                  </a:cubicBezTo>
                  <a:cubicBezTo>
                    <a:pt x="16" y="5"/>
                    <a:pt x="14" y="4"/>
                    <a:pt x="12" y="4"/>
                  </a:cubicBezTo>
                  <a:cubicBezTo>
                    <a:pt x="10" y="4"/>
                    <a:pt x="8" y="5"/>
                    <a:pt x="7" y="7"/>
                  </a:cubicBezTo>
                  <a:cubicBezTo>
                    <a:pt x="6" y="8"/>
                    <a:pt x="5" y="11"/>
                    <a:pt x="5" y="1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37">
              <a:extLst>
                <a:ext uri="{FF2B5EF4-FFF2-40B4-BE49-F238E27FC236}">
                  <a16:creationId xmlns:a16="http://schemas.microsoft.com/office/drawing/2014/main" id="{40E5D8BF-E3AF-4161-B6A6-55CC2C67046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931776" y="2263775"/>
              <a:ext cx="93663" cy="144463"/>
            </a:xfrm>
            <a:custGeom>
              <a:avLst/>
              <a:gdLst>
                <a:gd name="T0" fmla="*/ 18 w 26"/>
                <a:gd name="T1" fmla="*/ 36 h 40"/>
                <a:gd name="T2" fmla="*/ 14 w 26"/>
                <a:gd name="T3" fmla="*/ 39 h 40"/>
                <a:gd name="T4" fmla="*/ 10 w 26"/>
                <a:gd name="T5" fmla="*/ 40 h 40"/>
                <a:gd name="T6" fmla="*/ 2 w 26"/>
                <a:gd name="T7" fmla="*/ 36 h 40"/>
                <a:gd name="T8" fmla="*/ 0 w 26"/>
                <a:gd name="T9" fmla="*/ 27 h 40"/>
                <a:gd name="T10" fmla="*/ 0 w 26"/>
                <a:gd name="T11" fmla="*/ 26 h 40"/>
                <a:gd name="T12" fmla="*/ 2 w 26"/>
                <a:gd name="T13" fmla="*/ 16 h 40"/>
                <a:gd name="T14" fmla="*/ 10 w 26"/>
                <a:gd name="T15" fmla="*/ 12 h 40"/>
                <a:gd name="T16" fmla="*/ 14 w 26"/>
                <a:gd name="T17" fmla="*/ 13 h 40"/>
                <a:gd name="T18" fmla="*/ 17 w 26"/>
                <a:gd name="T19" fmla="*/ 15 h 40"/>
                <a:gd name="T20" fmla="*/ 17 w 26"/>
                <a:gd name="T21" fmla="*/ 4 h 40"/>
                <a:gd name="T22" fmla="*/ 13 w 26"/>
                <a:gd name="T23" fmla="*/ 4 h 40"/>
                <a:gd name="T24" fmla="*/ 13 w 26"/>
                <a:gd name="T25" fmla="*/ 0 h 40"/>
                <a:gd name="T26" fmla="*/ 17 w 26"/>
                <a:gd name="T27" fmla="*/ 0 h 40"/>
                <a:gd name="T28" fmla="*/ 22 w 26"/>
                <a:gd name="T29" fmla="*/ 0 h 40"/>
                <a:gd name="T30" fmla="*/ 22 w 26"/>
                <a:gd name="T31" fmla="*/ 35 h 40"/>
                <a:gd name="T32" fmla="*/ 26 w 26"/>
                <a:gd name="T33" fmla="*/ 36 h 40"/>
                <a:gd name="T34" fmla="*/ 26 w 26"/>
                <a:gd name="T35" fmla="*/ 39 h 40"/>
                <a:gd name="T36" fmla="*/ 18 w 26"/>
                <a:gd name="T37" fmla="*/ 39 h 40"/>
                <a:gd name="T38" fmla="*/ 18 w 26"/>
                <a:gd name="T39" fmla="*/ 36 h 40"/>
                <a:gd name="T40" fmla="*/ 4 w 26"/>
                <a:gd name="T41" fmla="*/ 27 h 40"/>
                <a:gd name="T42" fmla="*/ 6 w 26"/>
                <a:gd name="T43" fmla="*/ 33 h 40"/>
                <a:gd name="T44" fmla="*/ 11 w 26"/>
                <a:gd name="T45" fmla="*/ 36 h 40"/>
                <a:gd name="T46" fmla="*/ 15 w 26"/>
                <a:gd name="T47" fmla="*/ 35 h 40"/>
                <a:gd name="T48" fmla="*/ 17 w 26"/>
                <a:gd name="T49" fmla="*/ 32 h 40"/>
                <a:gd name="T50" fmla="*/ 17 w 26"/>
                <a:gd name="T51" fmla="*/ 20 h 40"/>
                <a:gd name="T52" fmla="*/ 15 w 26"/>
                <a:gd name="T53" fmla="*/ 17 h 40"/>
                <a:gd name="T54" fmla="*/ 11 w 26"/>
                <a:gd name="T55" fmla="*/ 16 h 40"/>
                <a:gd name="T56" fmla="*/ 6 w 26"/>
                <a:gd name="T57" fmla="*/ 19 h 40"/>
                <a:gd name="T58" fmla="*/ 4 w 26"/>
                <a:gd name="T59" fmla="*/ 26 h 40"/>
                <a:gd name="T60" fmla="*/ 4 w 26"/>
                <a:gd name="T61" fmla="*/ 27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6" h="40">
                  <a:moveTo>
                    <a:pt x="18" y="36"/>
                  </a:moveTo>
                  <a:cubicBezTo>
                    <a:pt x="17" y="37"/>
                    <a:pt x="16" y="38"/>
                    <a:pt x="14" y="39"/>
                  </a:cubicBezTo>
                  <a:cubicBezTo>
                    <a:pt x="13" y="39"/>
                    <a:pt x="12" y="40"/>
                    <a:pt x="10" y="40"/>
                  </a:cubicBezTo>
                  <a:cubicBezTo>
                    <a:pt x="7" y="40"/>
                    <a:pt x="4" y="39"/>
                    <a:pt x="2" y="36"/>
                  </a:cubicBezTo>
                  <a:cubicBezTo>
                    <a:pt x="1" y="34"/>
                    <a:pt x="0" y="31"/>
                    <a:pt x="0" y="27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22"/>
                    <a:pt x="1" y="19"/>
                    <a:pt x="2" y="16"/>
                  </a:cubicBezTo>
                  <a:cubicBezTo>
                    <a:pt x="4" y="13"/>
                    <a:pt x="7" y="12"/>
                    <a:pt x="10" y="12"/>
                  </a:cubicBezTo>
                  <a:cubicBezTo>
                    <a:pt x="12" y="12"/>
                    <a:pt x="13" y="12"/>
                    <a:pt x="14" y="13"/>
                  </a:cubicBezTo>
                  <a:cubicBezTo>
                    <a:pt x="16" y="13"/>
                    <a:pt x="17" y="14"/>
                    <a:pt x="17" y="15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2" y="35"/>
                    <a:pt x="22" y="35"/>
                    <a:pt x="22" y="35"/>
                  </a:cubicBezTo>
                  <a:cubicBezTo>
                    <a:pt x="26" y="36"/>
                    <a:pt x="26" y="36"/>
                    <a:pt x="26" y="36"/>
                  </a:cubicBezTo>
                  <a:cubicBezTo>
                    <a:pt x="26" y="39"/>
                    <a:pt x="26" y="39"/>
                    <a:pt x="26" y="39"/>
                  </a:cubicBezTo>
                  <a:cubicBezTo>
                    <a:pt x="18" y="39"/>
                    <a:pt x="18" y="39"/>
                    <a:pt x="18" y="39"/>
                  </a:cubicBezTo>
                  <a:lnTo>
                    <a:pt x="18" y="36"/>
                  </a:lnTo>
                  <a:close/>
                  <a:moveTo>
                    <a:pt x="4" y="27"/>
                  </a:moveTo>
                  <a:cubicBezTo>
                    <a:pt x="4" y="30"/>
                    <a:pt x="5" y="32"/>
                    <a:pt x="6" y="33"/>
                  </a:cubicBezTo>
                  <a:cubicBezTo>
                    <a:pt x="7" y="35"/>
                    <a:pt x="9" y="36"/>
                    <a:pt x="11" y="36"/>
                  </a:cubicBezTo>
                  <a:cubicBezTo>
                    <a:pt x="13" y="36"/>
                    <a:pt x="14" y="35"/>
                    <a:pt x="15" y="35"/>
                  </a:cubicBezTo>
                  <a:cubicBezTo>
                    <a:pt x="16" y="34"/>
                    <a:pt x="17" y="33"/>
                    <a:pt x="17" y="32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18"/>
                    <a:pt x="16" y="18"/>
                    <a:pt x="15" y="17"/>
                  </a:cubicBezTo>
                  <a:cubicBezTo>
                    <a:pt x="14" y="16"/>
                    <a:pt x="13" y="16"/>
                    <a:pt x="11" y="16"/>
                  </a:cubicBezTo>
                  <a:cubicBezTo>
                    <a:pt x="9" y="16"/>
                    <a:pt x="7" y="17"/>
                    <a:pt x="6" y="19"/>
                  </a:cubicBezTo>
                  <a:cubicBezTo>
                    <a:pt x="5" y="21"/>
                    <a:pt x="4" y="23"/>
                    <a:pt x="4" y="26"/>
                  </a:cubicBezTo>
                  <a:lnTo>
                    <a:pt x="4" y="2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38">
              <a:extLst>
                <a:ext uri="{FF2B5EF4-FFF2-40B4-BE49-F238E27FC236}">
                  <a16:creationId xmlns:a16="http://schemas.microsoft.com/office/drawing/2014/main" id="{228EA3F2-190B-41EA-9891-4E8AEF7D839D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44488" y="2306638"/>
              <a:ext cx="71438" cy="101600"/>
            </a:xfrm>
            <a:custGeom>
              <a:avLst/>
              <a:gdLst>
                <a:gd name="T0" fmla="*/ 20 w 20"/>
                <a:gd name="T1" fmla="*/ 9 h 28"/>
                <a:gd name="T2" fmla="*/ 16 w 20"/>
                <a:gd name="T3" fmla="*/ 9 h 28"/>
                <a:gd name="T4" fmla="*/ 15 w 20"/>
                <a:gd name="T5" fmla="*/ 6 h 28"/>
                <a:gd name="T6" fmla="*/ 13 w 20"/>
                <a:gd name="T7" fmla="*/ 4 h 28"/>
                <a:gd name="T8" fmla="*/ 10 w 20"/>
                <a:gd name="T9" fmla="*/ 4 h 28"/>
                <a:gd name="T10" fmla="*/ 6 w 20"/>
                <a:gd name="T11" fmla="*/ 5 h 28"/>
                <a:gd name="T12" fmla="*/ 5 w 20"/>
                <a:gd name="T13" fmla="*/ 8 h 28"/>
                <a:gd name="T14" fmla="*/ 6 w 20"/>
                <a:gd name="T15" fmla="*/ 10 h 28"/>
                <a:gd name="T16" fmla="*/ 10 w 20"/>
                <a:gd name="T17" fmla="*/ 12 h 28"/>
                <a:gd name="T18" fmla="*/ 18 w 20"/>
                <a:gd name="T19" fmla="*/ 15 h 28"/>
                <a:gd name="T20" fmla="*/ 20 w 20"/>
                <a:gd name="T21" fmla="*/ 20 h 28"/>
                <a:gd name="T22" fmla="*/ 18 w 20"/>
                <a:gd name="T23" fmla="*/ 26 h 28"/>
                <a:gd name="T24" fmla="*/ 10 w 20"/>
                <a:gd name="T25" fmla="*/ 28 h 28"/>
                <a:gd name="T26" fmla="*/ 5 w 20"/>
                <a:gd name="T27" fmla="*/ 27 h 28"/>
                <a:gd name="T28" fmla="*/ 0 w 20"/>
                <a:gd name="T29" fmla="*/ 25 h 28"/>
                <a:gd name="T30" fmla="*/ 0 w 20"/>
                <a:gd name="T31" fmla="*/ 19 h 28"/>
                <a:gd name="T32" fmla="*/ 4 w 20"/>
                <a:gd name="T33" fmla="*/ 19 h 28"/>
                <a:gd name="T34" fmla="*/ 5 w 20"/>
                <a:gd name="T35" fmla="*/ 23 h 28"/>
                <a:gd name="T36" fmla="*/ 7 w 20"/>
                <a:gd name="T37" fmla="*/ 24 h 28"/>
                <a:gd name="T38" fmla="*/ 10 w 20"/>
                <a:gd name="T39" fmla="*/ 24 h 28"/>
                <a:gd name="T40" fmla="*/ 14 w 20"/>
                <a:gd name="T41" fmla="*/ 23 h 28"/>
                <a:gd name="T42" fmla="*/ 16 w 20"/>
                <a:gd name="T43" fmla="*/ 20 h 28"/>
                <a:gd name="T44" fmla="*/ 14 w 20"/>
                <a:gd name="T45" fmla="*/ 17 h 28"/>
                <a:gd name="T46" fmla="*/ 10 w 20"/>
                <a:gd name="T47" fmla="*/ 16 h 28"/>
                <a:gd name="T48" fmla="*/ 2 w 20"/>
                <a:gd name="T49" fmla="*/ 13 h 28"/>
                <a:gd name="T50" fmla="*/ 0 w 20"/>
                <a:gd name="T51" fmla="*/ 8 h 28"/>
                <a:gd name="T52" fmla="*/ 3 w 20"/>
                <a:gd name="T53" fmla="*/ 2 h 28"/>
                <a:gd name="T54" fmla="*/ 10 w 20"/>
                <a:gd name="T55" fmla="*/ 0 h 28"/>
                <a:gd name="T56" fmla="*/ 15 w 20"/>
                <a:gd name="T57" fmla="*/ 1 h 28"/>
                <a:gd name="T58" fmla="*/ 19 w 20"/>
                <a:gd name="T59" fmla="*/ 3 h 28"/>
                <a:gd name="T60" fmla="*/ 20 w 20"/>
                <a:gd name="T61" fmla="*/ 9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0" h="28">
                  <a:moveTo>
                    <a:pt x="20" y="9"/>
                  </a:moveTo>
                  <a:cubicBezTo>
                    <a:pt x="16" y="9"/>
                    <a:pt x="16" y="9"/>
                    <a:pt x="16" y="9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5"/>
                    <a:pt x="14" y="5"/>
                    <a:pt x="13" y="4"/>
                  </a:cubicBezTo>
                  <a:cubicBezTo>
                    <a:pt x="12" y="4"/>
                    <a:pt x="11" y="4"/>
                    <a:pt x="10" y="4"/>
                  </a:cubicBezTo>
                  <a:cubicBezTo>
                    <a:pt x="8" y="4"/>
                    <a:pt x="7" y="4"/>
                    <a:pt x="6" y="5"/>
                  </a:cubicBezTo>
                  <a:cubicBezTo>
                    <a:pt x="5" y="6"/>
                    <a:pt x="5" y="7"/>
                    <a:pt x="5" y="8"/>
                  </a:cubicBezTo>
                  <a:cubicBezTo>
                    <a:pt x="5" y="9"/>
                    <a:pt x="5" y="10"/>
                    <a:pt x="6" y="10"/>
                  </a:cubicBezTo>
                  <a:cubicBezTo>
                    <a:pt x="7" y="11"/>
                    <a:pt x="8" y="11"/>
                    <a:pt x="10" y="12"/>
                  </a:cubicBezTo>
                  <a:cubicBezTo>
                    <a:pt x="14" y="13"/>
                    <a:pt x="16" y="14"/>
                    <a:pt x="18" y="15"/>
                  </a:cubicBezTo>
                  <a:cubicBezTo>
                    <a:pt x="20" y="16"/>
                    <a:pt x="20" y="18"/>
                    <a:pt x="20" y="20"/>
                  </a:cubicBezTo>
                  <a:cubicBezTo>
                    <a:pt x="20" y="22"/>
                    <a:pt x="20" y="24"/>
                    <a:pt x="18" y="26"/>
                  </a:cubicBezTo>
                  <a:cubicBezTo>
                    <a:pt x="16" y="27"/>
                    <a:pt x="13" y="28"/>
                    <a:pt x="10" y="28"/>
                  </a:cubicBezTo>
                  <a:cubicBezTo>
                    <a:pt x="8" y="28"/>
                    <a:pt x="6" y="28"/>
                    <a:pt x="5" y="27"/>
                  </a:cubicBezTo>
                  <a:cubicBezTo>
                    <a:pt x="3" y="27"/>
                    <a:pt x="1" y="26"/>
                    <a:pt x="0" y="25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5" y="23"/>
                    <a:pt x="5" y="23"/>
                    <a:pt x="5" y="23"/>
                  </a:cubicBezTo>
                  <a:cubicBezTo>
                    <a:pt x="5" y="23"/>
                    <a:pt x="6" y="23"/>
                    <a:pt x="7" y="24"/>
                  </a:cubicBezTo>
                  <a:cubicBezTo>
                    <a:pt x="8" y="24"/>
                    <a:pt x="9" y="24"/>
                    <a:pt x="10" y="24"/>
                  </a:cubicBezTo>
                  <a:cubicBezTo>
                    <a:pt x="12" y="24"/>
                    <a:pt x="13" y="24"/>
                    <a:pt x="14" y="23"/>
                  </a:cubicBezTo>
                  <a:cubicBezTo>
                    <a:pt x="15" y="22"/>
                    <a:pt x="16" y="21"/>
                    <a:pt x="16" y="20"/>
                  </a:cubicBezTo>
                  <a:cubicBezTo>
                    <a:pt x="16" y="19"/>
                    <a:pt x="15" y="18"/>
                    <a:pt x="14" y="17"/>
                  </a:cubicBezTo>
                  <a:cubicBezTo>
                    <a:pt x="14" y="17"/>
                    <a:pt x="12" y="16"/>
                    <a:pt x="10" y="16"/>
                  </a:cubicBezTo>
                  <a:cubicBezTo>
                    <a:pt x="6" y="15"/>
                    <a:pt x="4" y="14"/>
                    <a:pt x="2" y="13"/>
                  </a:cubicBezTo>
                  <a:cubicBezTo>
                    <a:pt x="1" y="12"/>
                    <a:pt x="0" y="10"/>
                    <a:pt x="0" y="8"/>
                  </a:cubicBezTo>
                  <a:cubicBezTo>
                    <a:pt x="0" y="6"/>
                    <a:pt x="1" y="4"/>
                    <a:pt x="3" y="2"/>
                  </a:cubicBezTo>
                  <a:cubicBezTo>
                    <a:pt x="4" y="1"/>
                    <a:pt x="7" y="0"/>
                    <a:pt x="10" y="0"/>
                  </a:cubicBezTo>
                  <a:cubicBezTo>
                    <a:pt x="12" y="0"/>
                    <a:pt x="14" y="0"/>
                    <a:pt x="15" y="1"/>
                  </a:cubicBezTo>
                  <a:cubicBezTo>
                    <a:pt x="17" y="1"/>
                    <a:pt x="18" y="2"/>
                    <a:pt x="19" y="3"/>
                  </a:cubicBezTo>
                  <a:lnTo>
                    <a:pt x="20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39">
              <a:extLst>
                <a:ext uri="{FF2B5EF4-FFF2-40B4-BE49-F238E27FC236}">
                  <a16:creationId xmlns:a16="http://schemas.microsoft.com/office/drawing/2014/main" id="{E61BE713-5839-4D14-A7CD-41E5641251F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014201" y="2487613"/>
              <a:ext cx="111125" cy="130175"/>
            </a:xfrm>
            <a:custGeom>
              <a:avLst/>
              <a:gdLst>
                <a:gd name="T0" fmla="*/ 16 w 31"/>
                <a:gd name="T1" fmla="*/ 0 h 36"/>
                <a:gd name="T2" fmla="*/ 25 w 31"/>
                <a:gd name="T3" fmla="*/ 2 h 36"/>
                <a:gd name="T4" fmla="*/ 28 w 31"/>
                <a:gd name="T5" fmla="*/ 10 h 36"/>
                <a:gd name="T6" fmla="*/ 27 w 31"/>
                <a:gd name="T7" fmla="*/ 15 h 36"/>
                <a:gd name="T8" fmla="*/ 22 w 31"/>
                <a:gd name="T9" fmla="*/ 18 h 36"/>
                <a:gd name="T10" fmla="*/ 27 w 31"/>
                <a:gd name="T11" fmla="*/ 21 h 36"/>
                <a:gd name="T12" fmla="*/ 28 w 31"/>
                <a:gd name="T13" fmla="*/ 26 h 36"/>
                <a:gd name="T14" fmla="*/ 28 w 31"/>
                <a:gd name="T15" fmla="*/ 29 h 36"/>
                <a:gd name="T16" fmla="*/ 28 w 31"/>
                <a:gd name="T17" fmla="*/ 32 h 36"/>
                <a:gd name="T18" fmla="*/ 30 w 31"/>
                <a:gd name="T19" fmla="*/ 33 h 36"/>
                <a:gd name="T20" fmla="*/ 31 w 31"/>
                <a:gd name="T21" fmla="*/ 33 h 36"/>
                <a:gd name="T22" fmla="*/ 31 w 31"/>
                <a:gd name="T23" fmla="*/ 36 h 36"/>
                <a:gd name="T24" fmla="*/ 28 w 31"/>
                <a:gd name="T25" fmla="*/ 36 h 36"/>
                <a:gd name="T26" fmla="*/ 24 w 31"/>
                <a:gd name="T27" fmla="*/ 34 h 36"/>
                <a:gd name="T28" fmla="*/ 23 w 31"/>
                <a:gd name="T29" fmla="*/ 29 h 36"/>
                <a:gd name="T30" fmla="*/ 23 w 31"/>
                <a:gd name="T31" fmla="*/ 26 h 36"/>
                <a:gd name="T32" fmla="*/ 21 w 31"/>
                <a:gd name="T33" fmla="*/ 22 h 36"/>
                <a:gd name="T34" fmla="*/ 17 w 31"/>
                <a:gd name="T35" fmla="*/ 20 h 36"/>
                <a:gd name="T36" fmla="*/ 9 w 31"/>
                <a:gd name="T37" fmla="*/ 20 h 36"/>
                <a:gd name="T38" fmla="*/ 9 w 31"/>
                <a:gd name="T39" fmla="*/ 32 h 36"/>
                <a:gd name="T40" fmla="*/ 13 w 31"/>
                <a:gd name="T41" fmla="*/ 33 h 36"/>
                <a:gd name="T42" fmla="*/ 13 w 31"/>
                <a:gd name="T43" fmla="*/ 36 h 36"/>
                <a:gd name="T44" fmla="*/ 0 w 31"/>
                <a:gd name="T45" fmla="*/ 36 h 36"/>
                <a:gd name="T46" fmla="*/ 0 w 31"/>
                <a:gd name="T47" fmla="*/ 33 h 36"/>
                <a:gd name="T48" fmla="*/ 4 w 31"/>
                <a:gd name="T49" fmla="*/ 32 h 36"/>
                <a:gd name="T50" fmla="*/ 4 w 31"/>
                <a:gd name="T51" fmla="*/ 4 h 36"/>
                <a:gd name="T52" fmla="*/ 0 w 31"/>
                <a:gd name="T53" fmla="*/ 3 h 36"/>
                <a:gd name="T54" fmla="*/ 0 w 31"/>
                <a:gd name="T55" fmla="*/ 0 h 36"/>
                <a:gd name="T56" fmla="*/ 4 w 31"/>
                <a:gd name="T57" fmla="*/ 0 h 36"/>
                <a:gd name="T58" fmla="*/ 16 w 31"/>
                <a:gd name="T59" fmla="*/ 0 h 36"/>
                <a:gd name="T60" fmla="*/ 9 w 31"/>
                <a:gd name="T61" fmla="*/ 16 h 36"/>
                <a:gd name="T62" fmla="*/ 15 w 31"/>
                <a:gd name="T63" fmla="*/ 16 h 36"/>
                <a:gd name="T64" fmla="*/ 21 w 31"/>
                <a:gd name="T65" fmla="*/ 14 h 36"/>
                <a:gd name="T66" fmla="*/ 23 w 31"/>
                <a:gd name="T67" fmla="*/ 10 h 36"/>
                <a:gd name="T68" fmla="*/ 21 w 31"/>
                <a:gd name="T69" fmla="*/ 5 h 36"/>
                <a:gd name="T70" fmla="*/ 16 w 31"/>
                <a:gd name="T71" fmla="*/ 4 h 36"/>
                <a:gd name="T72" fmla="*/ 9 w 31"/>
                <a:gd name="T73" fmla="*/ 4 h 36"/>
                <a:gd name="T74" fmla="*/ 9 w 31"/>
                <a:gd name="T75" fmla="*/ 1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1" h="36">
                  <a:moveTo>
                    <a:pt x="16" y="0"/>
                  </a:moveTo>
                  <a:cubicBezTo>
                    <a:pt x="20" y="0"/>
                    <a:pt x="23" y="1"/>
                    <a:pt x="25" y="2"/>
                  </a:cubicBezTo>
                  <a:cubicBezTo>
                    <a:pt x="27" y="4"/>
                    <a:pt x="28" y="7"/>
                    <a:pt x="28" y="10"/>
                  </a:cubicBezTo>
                  <a:cubicBezTo>
                    <a:pt x="28" y="12"/>
                    <a:pt x="28" y="13"/>
                    <a:pt x="27" y="15"/>
                  </a:cubicBezTo>
                  <a:cubicBezTo>
                    <a:pt x="26" y="16"/>
                    <a:pt x="24" y="17"/>
                    <a:pt x="22" y="18"/>
                  </a:cubicBezTo>
                  <a:cubicBezTo>
                    <a:pt x="24" y="18"/>
                    <a:pt x="26" y="20"/>
                    <a:pt x="27" y="21"/>
                  </a:cubicBezTo>
                  <a:cubicBezTo>
                    <a:pt x="27" y="22"/>
                    <a:pt x="28" y="24"/>
                    <a:pt x="28" y="26"/>
                  </a:cubicBezTo>
                  <a:cubicBezTo>
                    <a:pt x="28" y="29"/>
                    <a:pt x="28" y="29"/>
                    <a:pt x="28" y="29"/>
                  </a:cubicBezTo>
                  <a:cubicBezTo>
                    <a:pt x="28" y="30"/>
                    <a:pt x="28" y="31"/>
                    <a:pt x="28" y="32"/>
                  </a:cubicBezTo>
                  <a:cubicBezTo>
                    <a:pt x="29" y="32"/>
                    <a:pt x="29" y="33"/>
                    <a:pt x="30" y="33"/>
                  </a:cubicBezTo>
                  <a:cubicBezTo>
                    <a:pt x="31" y="33"/>
                    <a:pt x="31" y="33"/>
                    <a:pt x="31" y="33"/>
                  </a:cubicBezTo>
                  <a:cubicBezTo>
                    <a:pt x="31" y="36"/>
                    <a:pt x="31" y="36"/>
                    <a:pt x="31" y="36"/>
                  </a:cubicBezTo>
                  <a:cubicBezTo>
                    <a:pt x="28" y="36"/>
                    <a:pt x="28" y="36"/>
                    <a:pt x="28" y="36"/>
                  </a:cubicBezTo>
                  <a:cubicBezTo>
                    <a:pt x="26" y="36"/>
                    <a:pt x="25" y="35"/>
                    <a:pt x="24" y="34"/>
                  </a:cubicBezTo>
                  <a:cubicBezTo>
                    <a:pt x="23" y="33"/>
                    <a:pt x="23" y="31"/>
                    <a:pt x="23" y="29"/>
                  </a:cubicBezTo>
                  <a:cubicBezTo>
                    <a:pt x="23" y="26"/>
                    <a:pt x="23" y="26"/>
                    <a:pt x="23" y="26"/>
                  </a:cubicBezTo>
                  <a:cubicBezTo>
                    <a:pt x="23" y="24"/>
                    <a:pt x="22" y="23"/>
                    <a:pt x="21" y="22"/>
                  </a:cubicBezTo>
                  <a:cubicBezTo>
                    <a:pt x="20" y="20"/>
                    <a:pt x="19" y="20"/>
                    <a:pt x="17" y="2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32"/>
                    <a:pt x="9" y="32"/>
                    <a:pt x="9" y="32"/>
                  </a:cubicBezTo>
                  <a:cubicBezTo>
                    <a:pt x="13" y="33"/>
                    <a:pt x="13" y="33"/>
                    <a:pt x="13" y="33"/>
                  </a:cubicBezTo>
                  <a:cubicBezTo>
                    <a:pt x="13" y="36"/>
                    <a:pt x="13" y="36"/>
                    <a:pt x="13" y="36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4" y="32"/>
                    <a:pt x="4" y="32"/>
                    <a:pt x="4" y="32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4" y="0"/>
                    <a:pt x="4" y="0"/>
                  </a:cubicBezTo>
                  <a:lnTo>
                    <a:pt x="16" y="0"/>
                  </a:lnTo>
                  <a:close/>
                  <a:moveTo>
                    <a:pt x="9" y="16"/>
                  </a:moveTo>
                  <a:cubicBezTo>
                    <a:pt x="15" y="16"/>
                    <a:pt x="15" y="16"/>
                    <a:pt x="15" y="16"/>
                  </a:cubicBezTo>
                  <a:cubicBezTo>
                    <a:pt x="18" y="16"/>
                    <a:pt x="20" y="16"/>
                    <a:pt x="21" y="14"/>
                  </a:cubicBezTo>
                  <a:cubicBezTo>
                    <a:pt x="22" y="13"/>
                    <a:pt x="23" y="12"/>
                    <a:pt x="23" y="10"/>
                  </a:cubicBezTo>
                  <a:cubicBezTo>
                    <a:pt x="23" y="8"/>
                    <a:pt x="23" y="6"/>
                    <a:pt x="21" y="5"/>
                  </a:cubicBezTo>
                  <a:cubicBezTo>
                    <a:pt x="20" y="4"/>
                    <a:pt x="18" y="4"/>
                    <a:pt x="16" y="4"/>
                  </a:cubicBezTo>
                  <a:cubicBezTo>
                    <a:pt x="9" y="4"/>
                    <a:pt x="9" y="4"/>
                    <a:pt x="9" y="4"/>
                  </a:cubicBezTo>
                  <a:lnTo>
                    <a:pt x="9" y="1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40">
              <a:extLst>
                <a:ext uri="{FF2B5EF4-FFF2-40B4-BE49-F238E27FC236}">
                  <a16:creationId xmlns:a16="http://schemas.microsoft.com/office/drawing/2014/main" id="{D33FB511-ED94-4DBD-B68D-1CCCF2F8CD6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141201" y="2519363"/>
              <a:ext cx="79375" cy="101600"/>
            </a:xfrm>
            <a:custGeom>
              <a:avLst/>
              <a:gdLst>
                <a:gd name="T0" fmla="*/ 12 w 22"/>
                <a:gd name="T1" fmla="*/ 28 h 28"/>
                <a:gd name="T2" fmla="*/ 3 w 22"/>
                <a:gd name="T3" fmla="*/ 24 h 28"/>
                <a:gd name="T4" fmla="*/ 0 w 22"/>
                <a:gd name="T5" fmla="*/ 14 h 28"/>
                <a:gd name="T6" fmla="*/ 0 w 22"/>
                <a:gd name="T7" fmla="*/ 13 h 28"/>
                <a:gd name="T8" fmla="*/ 3 w 22"/>
                <a:gd name="T9" fmla="*/ 3 h 28"/>
                <a:gd name="T10" fmla="*/ 11 w 22"/>
                <a:gd name="T11" fmla="*/ 0 h 28"/>
                <a:gd name="T12" fmla="*/ 20 w 22"/>
                <a:gd name="T13" fmla="*/ 3 h 28"/>
                <a:gd name="T14" fmla="*/ 22 w 22"/>
                <a:gd name="T15" fmla="*/ 12 h 28"/>
                <a:gd name="T16" fmla="*/ 22 w 22"/>
                <a:gd name="T17" fmla="*/ 15 h 28"/>
                <a:gd name="T18" fmla="*/ 5 w 22"/>
                <a:gd name="T19" fmla="*/ 15 h 28"/>
                <a:gd name="T20" fmla="*/ 5 w 22"/>
                <a:gd name="T21" fmla="*/ 15 h 28"/>
                <a:gd name="T22" fmla="*/ 7 w 22"/>
                <a:gd name="T23" fmla="*/ 21 h 28"/>
                <a:gd name="T24" fmla="*/ 12 w 22"/>
                <a:gd name="T25" fmla="*/ 24 h 28"/>
                <a:gd name="T26" fmla="*/ 16 w 22"/>
                <a:gd name="T27" fmla="*/ 23 h 28"/>
                <a:gd name="T28" fmla="*/ 20 w 22"/>
                <a:gd name="T29" fmla="*/ 21 h 28"/>
                <a:gd name="T30" fmla="*/ 22 w 22"/>
                <a:gd name="T31" fmla="*/ 24 h 28"/>
                <a:gd name="T32" fmla="*/ 18 w 22"/>
                <a:gd name="T33" fmla="*/ 27 h 28"/>
                <a:gd name="T34" fmla="*/ 12 w 22"/>
                <a:gd name="T35" fmla="*/ 28 h 28"/>
                <a:gd name="T36" fmla="*/ 11 w 22"/>
                <a:gd name="T37" fmla="*/ 3 h 28"/>
                <a:gd name="T38" fmla="*/ 7 w 22"/>
                <a:gd name="T39" fmla="*/ 6 h 28"/>
                <a:gd name="T40" fmla="*/ 5 w 22"/>
                <a:gd name="T41" fmla="*/ 11 h 28"/>
                <a:gd name="T42" fmla="*/ 5 w 22"/>
                <a:gd name="T43" fmla="*/ 11 h 28"/>
                <a:gd name="T44" fmla="*/ 17 w 22"/>
                <a:gd name="T45" fmla="*/ 11 h 28"/>
                <a:gd name="T46" fmla="*/ 17 w 22"/>
                <a:gd name="T47" fmla="*/ 10 h 28"/>
                <a:gd name="T48" fmla="*/ 16 w 22"/>
                <a:gd name="T49" fmla="*/ 5 h 28"/>
                <a:gd name="T50" fmla="*/ 11 w 22"/>
                <a:gd name="T51" fmla="*/ 3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2" h="28">
                  <a:moveTo>
                    <a:pt x="12" y="28"/>
                  </a:moveTo>
                  <a:cubicBezTo>
                    <a:pt x="8" y="28"/>
                    <a:pt x="5" y="26"/>
                    <a:pt x="3" y="24"/>
                  </a:cubicBezTo>
                  <a:cubicBezTo>
                    <a:pt x="1" y="21"/>
                    <a:pt x="0" y="18"/>
                    <a:pt x="0" y="14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9"/>
                    <a:pt x="1" y="6"/>
                    <a:pt x="3" y="3"/>
                  </a:cubicBezTo>
                  <a:cubicBezTo>
                    <a:pt x="6" y="1"/>
                    <a:pt x="8" y="0"/>
                    <a:pt x="11" y="0"/>
                  </a:cubicBezTo>
                  <a:cubicBezTo>
                    <a:pt x="15" y="0"/>
                    <a:pt x="18" y="1"/>
                    <a:pt x="20" y="3"/>
                  </a:cubicBezTo>
                  <a:cubicBezTo>
                    <a:pt x="21" y="5"/>
                    <a:pt x="22" y="8"/>
                    <a:pt x="22" y="12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5" y="17"/>
                    <a:pt x="6" y="20"/>
                    <a:pt x="7" y="21"/>
                  </a:cubicBezTo>
                  <a:cubicBezTo>
                    <a:pt x="8" y="23"/>
                    <a:pt x="10" y="24"/>
                    <a:pt x="12" y="24"/>
                  </a:cubicBezTo>
                  <a:cubicBezTo>
                    <a:pt x="14" y="24"/>
                    <a:pt x="15" y="23"/>
                    <a:pt x="16" y="23"/>
                  </a:cubicBezTo>
                  <a:cubicBezTo>
                    <a:pt x="18" y="23"/>
                    <a:pt x="19" y="22"/>
                    <a:pt x="20" y="21"/>
                  </a:cubicBezTo>
                  <a:cubicBezTo>
                    <a:pt x="22" y="24"/>
                    <a:pt x="22" y="24"/>
                    <a:pt x="22" y="24"/>
                  </a:cubicBezTo>
                  <a:cubicBezTo>
                    <a:pt x="21" y="25"/>
                    <a:pt x="19" y="26"/>
                    <a:pt x="18" y="27"/>
                  </a:cubicBezTo>
                  <a:cubicBezTo>
                    <a:pt x="16" y="27"/>
                    <a:pt x="14" y="28"/>
                    <a:pt x="12" y="28"/>
                  </a:cubicBezTo>
                  <a:close/>
                  <a:moveTo>
                    <a:pt x="11" y="3"/>
                  </a:moveTo>
                  <a:cubicBezTo>
                    <a:pt x="10" y="3"/>
                    <a:pt x="8" y="4"/>
                    <a:pt x="7" y="6"/>
                  </a:cubicBezTo>
                  <a:cubicBezTo>
                    <a:pt x="6" y="7"/>
                    <a:pt x="5" y="9"/>
                    <a:pt x="5" y="11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7" y="8"/>
                    <a:pt x="17" y="7"/>
                    <a:pt x="16" y="5"/>
                  </a:cubicBezTo>
                  <a:cubicBezTo>
                    <a:pt x="15" y="4"/>
                    <a:pt x="13" y="3"/>
                    <a:pt x="11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41">
              <a:extLst>
                <a:ext uri="{FF2B5EF4-FFF2-40B4-BE49-F238E27FC236}">
                  <a16:creationId xmlns:a16="http://schemas.microsoft.com/office/drawing/2014/main" id="{8DE87795-C90F-47A3-8B6F-30FF1D80E37F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41213" y="2519363"/>
              <a:ext cx="76200" cy="101600"/>
            </a:xfrm>
            <a:custGeom>
              <a:avLst/>
              <a:gdLst>
                <a:gd name="T0" fmla="*/ 20 w 21"/>
                <a:gd name="T1" fmla="*/ 9 h 28"/>
                <a:gd name="T2" fmla="*/ 16 w 21"/>
                <a:gd name="T3" fmla="*/ 9 h 28"/>
                <a:gd name="T4" fmla="*/ 15 w 21"/>
                <a:gd name="T5" fmla="*/ 5 h 28"/>
                <a:gd name="T6" fmla="*/ 13 w 21"/>
                <a:gd name="T7" fmla="*/ 4 h 28"/>
                <a:gd name="T8" fmla="*/ 10 w 21"/>
                <a:gd name="T9" fmla="*/ 3 h 28"/>
                <a:gd name="T10" fmla="*/ 6 w 21"/>
                <a:gd name="T11" fmla="*/ 5 h 28"/>
                <a:gd name="T12" fmla="*/ 5 w 21"/>
                <a:gd name="T13" fmla="*/ 7 h 28"/>
                <a:gd name="T14" fmla="*/ 6 w 21"/>
                <a:gd name="T15" fmla="*/ 10 h 28"/>
                <a:gd name="T16" fmla="*/ 10 w 21"/>
                <a:gd name="T17" fmla="*/ 12 h 28"/>
                <a:gd name="T18" fmla="*/ 18 w 21"/>
                <a:gd name="T19" fmla="*/ 15 h 28"/>
                <a:gd name="T20" fmla="*/ 21 w 21"/>
                <a:gd name="T21" fmla="*/ 20 h 28"/>
                <a:gd name="T22" fmla="*/ 18 w 21"/>
                <a:gd name="T23" fmla="*/ 25 h 28"/>
                <a:gd name="T24" fmla="*/ 10 w 21"/>
                <a:gd name="T25" fmla="*/ 28 h 28"/>
                <a:gd name="T26" fmla="*/ 5 w 21"/>
                <a:gd name="T27" fmla="*/ 27 h 28"/>
                <a:gd name="T28" fmla="*/ 0 w 21"/>
                <a:gd name="T29" fmla="*/ 25 h 28"/>
                <a:gd name="T30" fmla="*/ 0 w 21"/>
                <a:gd name="T31" fmla="*/ 19 h 28"/>
                <a:gd name="T32" fmla="*/ 4 w 21"/>
                <a:gd name="T33" fmla="*/ 19 h 28"/>
                <a:gd name="T34" fmla="*/ 5 w 21"/>
                <a:gd name="T35" fmla="*/ 22 h 28"/>
                <a:gd name="T36" fmla="*/ 7 w 21"/>
                <a:gd name="T37" fmla="*/ 23 h 28"/>
                <a:gd name="T38" fmla="*/ 10 w 21"/>
                <a:gd name="T39" fmla="*/ 24 h 28"/>
                <a:gd name="T40" fmla="*/ 14 w 21"/>
                <a:gd name="T41" fmla="*/ 23 h 28"/>
                <a:gd name="T42" fmla="*/ 16 w 21"/>
                <a:gd name="T43" fmla="*/ 20 h 28"/>
                <a:gd name="T44" fmla="*/ 14 w 21"/>
                <a:gd name="T45" fmla="*/ 17 h 28"/>
                <a:gd name="T46" fmla="*/ 10 w 21"/>
                <a:gd name="T47" fmla="*/ 15 h 28"/>
                <a:gd name="T48" fmla="*/ 2 w 21"/>
                <a:gd name="T49" fmla="*/ 13 h 28"/>
                <a:gd name="T50" fmla="*/ 0 w 21"/>
                <a:gd name="T51" fmla="*/ 8 h 28"/>
                <a:gd name="T52" fmla="*/ 3 w 21"/>
                <a:gd name="T53" fmla="*/ 2 h 28"/>
                <a:gd name="T54" fmla="*/ 10 w 21"/>
                <a:gd name="T55" fmla="*/ 0 h 28"/>
                <a:gd name="T56" fmla="*/ 15 w 21"/>
                <a:gd name="T57" fmla="*/ 0 h 28"/>
                <a:gd name="T58" fmla="*/ 20 w 21"/>
                <a:gd name="T59" fmla="*/ 3 h 28"/>
                <a:gd name="T60" fmla="*/ 20 w 21"/>
                <a:gd name="T61" fmla="*/ 9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1" h="28">
                  <a:moveTo>
                    <a:pt x="20" y="9"/>
                  </a:moveTo>
                  <a:cubicBezTo>
                    <a:pt x="16" y="9"/>
                    <a:pt x="16" y="9"/>
                    <a:pt x="16" y="9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5" y="5"/>
                    <a:pt x="14" y="4"/>
                    <a:pt x="13" y="4"/>
                  </a:cubicBezTo>
                  <a:cubicBezTo>
                    <a:pt x="12" y="4"/>
                    <a:pt x="11" y="3"/>
                    <a:pt x="10" y="3"/>
                  </a:cubicBezTo>
                  <a:cubicBezTo>
                    <a:pt x="8" y="3"/>
                    <a:pt x="7" y="4"/>
                    <a:pt x="6" y="5"/>
                  </a:cubicBezTo>
                  <a:cubicBezTo>
                    <a:pt x="5" y="5"/>
                    <a:pt x="5" y="6"/>
                    <a:pt x="5" y="7"/>
                  </a:cubicBezTo>
                  <a:cubicBezTo>
                    <a:pt x="5" y="8"/>
                    <a:pt x="5" y="9"/>
                    <a:pt x="6" y="10"/>
                  </a:cubicBezTo>
                  <a:cubicBezTo>
                    <a:pt x="7" y="11"/>
                    <a:pt x="8" y="11"/>
                    <a:pt x="10" y="12"/>
                  </a:cubicBezTo>
                  <a:cubicBezTo>
                    <a:pt x="14" y="12"/>
                    <a:pt x="16" y="13"/>
                    <a:pt x="18" y="15"/>
                  </a:cubicBezTo>
                  <a:cubicBezTo>
                    <a:pt x="20" y="16"/>
                    <a:pt x="21" y="17"/>
                    <a:pt x="21" y="20"/>
                  </a:cubicBezTo>
                  <a:cubicBezTo>
                    <a:pt x="21" y="22"/>
                    <a:pt x="20" y="24"/>
                    <a:pt x="18" y="25"/>
                  </a:cubicBezTo>
                  <a:cubicBezTo>
                    <a:pt x="16" y="27"/>
                    <a:pt x="13" y="28"/>
                    <a:pt x="10" y="28"/>
                  </a:cubicBezTo>
                  <a:cubicBezTo>
                    <a:pt x="8" y="28"/>
                    <a:pt x="6" y="27"/>
                    <a:pt x="5" y="27"/>
                  </a:cubicBezTo>
                  <a:cubicBezTo>
                    <a:pt x="3" y="26"/>
                    <a:pt x="2" y="26"/>
                    <a:pt x="0" y="25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5" y="23"/>
                    <a:pt x="6" y="23"/>
                    <a:pt x="7" y="23"/>
                  </a:cubicBezTo>
                  <a:cubicBezTo>
                    <a:pt x="8" y="24"/>
                    <a:pt x="9" y="24"/>
                    <a:pt x="10" y="24"/>
                  </a:cubicBezTo>
                  <a:cubicBezTo>
                    <a:pt x="12" y="24"/>
                    <a:pt x="13" y="23"/>
                    <a:pt x="14" y="23"/>
                  </a:cubicBezTo>
                  <a:cubicBezTo>
                    <a:pt x="15" y="22"/>
                    <a:pt x="16" y="21"/>
                    <a:pt x="16" y="20"/>
                  </a:cubicBezTo>
                  <a:cubicBezTo>
                    <a:pt x="16" y="19"/>
                    <a:pt x="15" y="18"/>
                    <a:pt x="14" y="17"/>
                  </a:cubicBezTo>
                  <a:cubicBezTo>
                    <a:pt x="14" y="17"/>
                    <a:pt x="12" y="16"/>
                    <a:pt x="10" y="15"/>
                  </a:cubicBezTo>
                  <a:cubicBezTo>
                    <a:pt x="7" y="15"/>
                    <a:pt x="4" y="14"/>
                    <a:pt x="2" y="13"/>
                  </a:cubicBezTo>
                  <a:cubicBezTo>
                    <a:pt x="1" y="11"/>
                    <a:pt x="0" y="10"/>
                    <a:pt x="0" y="8"/>
                  </a:cubicBezTo>
                  <a:cubicBezTo>
                    <a:pt x="0" y="5"/>
                    <a:pt x="1" y="3"/>
                    <a:pt x="3" y="2"/>
                  </a:cubicBezTo>
                  <a:cubicBezTo>
                    <a:pt x="5" y="0"/>
                    <a:pt x="7" y="0"/>
                    <a:pt x="10" y="0"/>
                  </a:cubicBezTo>
                  <a:cubicBezTo>
                    <a:pt x="12" y="0"/>
                    <a:pt x="14" y="0"/>
                    <a:pt x="15" y="0"/>
                  </a:cubicBezTo>
                  <a:cubicBezTo>
                    <a:pt x="17" y="1"/>
                    <a:pt x="18" y="2"/>
                    <a:pt x="20" y="3"/>
                  </a:cubicBezTo>
                  <a:lnTo>
                    <a:pt x="20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42">
              <a:extLst>
                <a:ext uri="{FF2B5EF4-FFF2-40B4-BE49-F238E27FC236}">
                  <a16:creationId xmlns:a16="http://schemas.microsoft.com/office/drawing/2014/main" id="{4A2950E5-42F3-49F3-B4BE-9A0B1FEAF93A}"/>
                </a:ext>
              </a:extLst>
            </p:cNvPr>
            <p:cNvSpPr>
              <a:spLocks/>
            </p:cNvSpPr>
            <p:nvPr/>
          </p:nvSpPr>
          <p:spPr bwMode="auto">
            <a:xfrm>
              <a:off x="12331701" y="2498725"/>
              <a:ext cx="53975" cy="122238"/>
            </a:xfrm>
            <a:custGeom>
              <a:avLst/>
              <a:gdLst>
                <a:gd name="T0" fmla="*/ 9 w 15"/>
                <a:gd name="T1" fmla="*/ 0 h 34"/>
                <a:gd name="T2" fmla="*/ 9 w 15"/>
                <a:gd name="T3" fmla="*/ 6 h 34"/>
                <a:gd name="T4" fmla="*/ 14 w 15"/>
                <a:gd name="T5" fmla="*/ 6 h 34"/>
                <a:gd name="T6" fmla="*/ 14 w 15"/>
                <a:gd name="T7" fmla="*/ 10 h 34"/>
                <a:gd name="T8" fmla="*/ 9 w 15"/>
                <a:gd name="T9" fmla="*/ 10 h 34"/>
                <a:gd name="T10" fmla="*/ 9 w 15"/>
                <a:gd name="T11" fmla="*/ 26 h 34"/>
                <a:gd name="T12" fmla="*/ 9 w 15"/>
                <a:gd name="T13" fmla="*/ 29 h 34"/>
                <a:gd name="T14" fmla="*/ 12 w 15"/>
                <a:gd name="T15" fmla="*/ 30 h 34"/>
                <a:gd name="T16" fmla="*/ 13 w 15"/>
                <a:gd name="T17" fmla="*/ 29 h 34"/>
                <a:gd name="T18" fmla="*/ 14 w 15"/>
                <a:gd name="T19" fmla="*/ 29 h 34"/>
                <a:gd name="T20" fmla="*/ 15 w 15"/>
                <a:gd name="T21" fmla="*/ 33 h 34"/>
                <a:gd name="T22" fmla="*/ 13 w 15"/>
                <a:gd name="T23" fmla="*/ 33 h 34"/>
                <a:gd name="T24" fmla="*/ 10 w 15"/>
                <a:gd name="T25" fmla="*/ 34 h 34"/>
                <a:gd name="T26" fmla="*/ 6 w 15"/>
                <a:gd name="T27" fmla="*/ 32 h 34"/>
                <a:gd name="T28" fmla="*/ 4 w 15"/>
                <a:gd name="T29" fmla="*/ 26 h 34"/>
                <a:gd name="T30" fmla="*/ 4 w 15"/>
                <a:gd name="T31" fmla="*/ 10 h 34"/>
                <a:gd name="T32" fmla="*/ 0 w 15"/>
                <a:gd name="T33" fmla="*/ 10 h 34"/>
                <a:gd name="T34" fmla="*/ 0 w 15"/>
                <a:gd name="T35" fmla="*/ 6 h 34"/>
                <a:gd name="T36" fmla="*/ 4 w 15"/>
                <a:gd name="T37" fmla="*/ 6 h 34"/>
                <a:gd name="T38" fmla="*/ 4 w 15"/>
                <a:gd name="T39" fmla="*/ 0 h 34"/>
                <a:gd name="T40" fmla="*/ 9 w 15"/>
                <a:gd name="T41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5" h="34">
                  <a:moveTo>
                    <a:pt x="9" y="0"/>
                  </a:moveTo>
                  <a:cubicBezTo>
                    <a:pt x="9" y="6"/>
                    <a:pt x="9" y="6"/>
                    <a:pt x="9" y="6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7"/>
                    <a:pt x="9" y="28"/>
                    <a:pt x="9" y="29"/>
                  </a:cubicBezTo>
                  <a:cubicBezTo>
                    <a:pt x="10" y="29"/>
                    <a:pt x="11" y="30"/>
                    <a:pt x="12" y="30"/>
                  </a:cubicBezTo>
                  <a:cubicBezTo>
                    <a:pt x="12" y="30"/>
                    <a:pt x="12" y="29"/>
                    <a:pt x="13" y="29"/>
                  </a:cubicBezTo>
                  <a:cubicBezTo>
                    <a:pt x="14" y="29"/>
                    <a:pt x="14" y="29"/>
                    <a:pt x="14" y="29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5" y="33"/>
                    <a:pt x="14" y="33"/>
                    <a:pt x="13" y="33"/>
                  </a:cubicBezTo>
                  <a:cubicBezTo>
                    <a:pt x="12" y="33"/>
                    <a:pt x="11" y="34"/>
                    <a:pt x="10" y="34"/>
                  </a:cubicBezTo>
                  <a:cubicBezTo>
                    <a:pt x="8" y="34"/>
                    <a:pt x="7" y="33"/>
                    <a:pt x="6" y="32"/>
                  </a:cubicBezTo>
                  <a:cubicBezTo>
                    <a:pt x="4" y="31"/>
                    <a:pt x="4" y="29"/>
                    <a:pt x="4" y="26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0"/>
                    <a:pt x="4" y="0"/>
                    <a:pt x="4" y="0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43">
              <a:extLst>
                <a:ext uri="{FF2B5EF4-FFF2-40B4-BE49-F238E27FC236}">
                  <a16:creationId xmlns:a16="http://schemas.microsoft.com/office/drawing/2014/main" id="{A7E52446-ED7F-4FE7-97D9-C16AF51959F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401551" y="2519363"/>
              <a:ext cx="85725" cy="101600"/>
            </a:xfrm>
            <a:custGeom>
              <a:avLst/>
              <a:gdLst>
                <a:gd name="T0" fmla="*/ 17 w 24"/>
                <a:gd name="T1" fmla="*/ 27 h 28"/>
                <a:gd name="T2" fmla="*/ 17 w 24"/>
                <a:gd name="T3" fmla="*/ 25 h 28"/>
                <a:gd name="T4" fmla="*/ 17 w 24"/>
                <a:gd name="T5" fmla="*/ 23 h 28"/>
                <a:gd name="T6" fmla="*/ 13 w 24"/>
                <a:gd name="T7" fmla="*/ 26 h 28"/>
                <a:gd name="T8" fmla="*/ 9 w 24"/>
                <a:gd name="T9" fmla="*/ 28 h 28"/>
                <a:gd name="T10" fmla="*/ 2 w 24"/>
                <a:gd name="T11" fmla="*/ 26 h 28"/>
                <a:gd name="T12" fmla="*/ 0 w 24"/>
                <a:gd name="T13" fmla="*/ 20 h 28"/>
                <a:gd name="T14" fmla="*/ 3 w 24"/>
                <a:gd name="T15" fmla="*/ 14 h 28"/>
                <a:gd name="T16" fmla="*/ 12 w 24"/>
                <a:gd name="T17" fmla="*/ 12 h 28"/>
                <a:gd name="T18" fmla="*/ 17 w 24"/>
                <a:gd name="T19" fmla="*/ 12 h 28"/>
                <a:gd name="T20" fmla="*/ 17 w 24"/>
                <a:gd name="T21" fmla="*/ 9 h 28"/>
                <a:gd name="T22" fmla="*/ 15 w 24"/>
                <a:gd name="T23" fmla="*/ 5 h 28"/>
                <a:gd name="T24" fmla="*/ 11 w 24"/>
                <a:gd name="T25" fmla="*/ 3 h 28"/>
                <a:gd name="T26" fmla="*/ 8 w 24"/>
                <a:gd name="T27" fmla="*/ 4 h 28"/>
                <a:gd name="T28" fmla="*/ 6 w 24"/>
                <a:gd name="T29" fmla="*/ 5 h 28"/>
                <a:gd name="T30" fmla="*/ 5 w 24"/>
                <a:gd name="T31" fmla="*/ 8 h 28"/>
                <a:gd name="T32" fmla="*/ 1 w 24"/>
                <a:gd name="T33" fmla="*/ 8 h 28"/>
                <a:gd name="T34" fmla="*/ 1 w 24"/>
                <a:gd name="T35" fmla="*/ 3 h 28"/>
                <a:gd name="T36" fmla="*/ 6 w 24"/>
                <a:gd name="T37" fmla="*/ 1 h 28"/>
                <a:gd name="T38" fmla="*/ 11 w 24"/>
                <a:gd name="T39" fmla="*/ 0 h 28"/>
                <a:gd name="T40" fmla="*/ 19 w 24"/>
                <a:gd name="T41" fmla="*/ 2 h 28"/>
                <a:gd name="T42" fmla="*/ 22 w 24"/>
                <a:gd name="T43" fmla="*/ 9 h 28"/>
                <a:gd name="T44" fmla="*/ 22 w 24"/>
                <a:gd name="T45" fmla="*/ 22 h 28"/>
                <a:gd name="T46" fmla="*/ 22 w 24"/>
                <a:gd name="T47" fmla="*/ 23 h 28"/>
                <a:gd name="T48" fmla="*/ 22 w 24"/>
                <a:gd name="T49" fmla="*/ 24 h 28"/>
                <a:gd name="T50" fmla="*/ 24 w 24"/>
                <a:gd name="T51" fmla="*/ 24 h 28"/>
                <a:gd name="T52" fmla="*/ 24 w 24"/>
                <a:gd name="T53" fmla="*/ 27 h 28"/>
                <a:gd name="T54" fmla="*/ 17 w 24"/>
                <a:gd name="T55" fmla="*/ 27 h 28"/>
                <a:gd name="T56" fmla="*/ 9 w 24"/>
                <a:gd name="T57" fmla="*/ 23 h 28"/>
                <a:gd name="T58" fmla="*/ 14 w 24"/>
                <a:gd name="T59" fmla="*/ 22 h 28"/>
                <a:gd name="T60" fmla="*/ 17 w 24"/>
                <a:gd name="T61" fmla="*/ 19 h 28"/>
                <a:gd name="T62" fmla="*/ 17 w 24"/>
                <a:gd name="T63" fmla="*/ 15 h 28"/>
                <a:gd name="T64" fmla="*/ 12 w 24"/>
                <a:gd name="T65" fmla="*/ 15 h 28"/>
                <a:gd name="T66" fmla="*/ 7 w 24"/>
                <a:gd name="T67" fmla="*/ 16 h 28"/>
                <a:gd name="T68" fmla="*/ 5 w 24"/>
                <a:gd name="T69" fmla="*/ 20 h 28"/>
                <a:gd name="T70" fmla="*/ 6 w 24"/>
                <a:gd name="T71" fmla="*/ 23 h 28"/>
                <a:gd name="T72" fmla="*/ 9 w 24"/>
                <a:gd name="T73" fmla="*/ 23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4" h="28">
                  <a:moveTo>
                    <a:pt x="17" y="27"/>
                  </a:moveTo>
                  <a:cubicBezTo>
                    <a:pt x="17" y="26"/>
                    <a:pt x="17" y="26"/>
                    <a:pt x="17" y="25"/>
                  </a:cubicBezTo>
                  <a:cubicBezTo>
                    <a:pt x="17" y="24"/>
                    <a:pt x="17" y="24"/>
                    <a:pt x="17" y="23"/>
                  </a:cubicBezTo>
                  <a:cubicBezTo>
                    <a:pt x="16" y="25"/>
                    <a:pt x="15" y="26"/>
                    <a:pt x="13" y="26"/>
                  </a:cubicBezTo>
                  <a:cubicBezTo>
                    <a:pt x="12" y="27"/>
                    <a:pt x="10" y="28"/>
                    <a:pt x="9" y="28"/>
                  </a:cubicBezTo>
                  <a:cubicBezTo>
                    <a:pt x="6" y="28"/>
                    <a:pt x="4" y="27"/>
                    <a:pt x="2" y="26"/>
                  </a:cubicBezTo>
                  <a:cubicBezTo>
                    <a:pt x="1" y="24"/>
                    <a:pt x="0" y="22"/>
                    <a:pt x="0" y="20"/>
                  </a:cubicBezTo>
                  <a:cubicBezTo>
                    <a:pt x="0" y="17"/>
                    <a:pt x="1" y="15"/>
                    <a:pt x="3" y="14"/>
                  </a:cubicBezTo>
                  <a:cubicBezTo>
                    <a:pt x="5" y="12"/>
                    <a:pt x="8" y="12"/>
                    <a:pt x="12" y="12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7" y="7"/>
                    <a:pt x="16" y="6"/>
                    <a:pt x="15" y="5"/>
                  </a:cubicBezTo>
                  <a:cubicBezTo>
                    <a:pt x="14" y="4"/>
                    <a:pt x="13" y="3"/>
                    <a:pt x="11" y="3"/>
                  </a:cubicBezTo>
                  <a:cubicBezTo>
                    <a:pt x="10" y="3"/>
                    <a:pt x="9" y="4"/>
                    <a:pt x="8" y="4"/>
                  </a:cubicBezTo>
                  <a:cubicBezTo>
                    <a:pt x="7" y="4"/>
                    <a:pt x="6" y="5"/>
                    <a:pt x="6" y="5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3" y="2"/>
                    <a:pt x="4" y="1"/>
                    <a:pt x="6" y="1"/>
                  </a:cubicBezTo>
                  <a:cubicBezTo>
                    <a:pt x="8" y="0"/>
                    <a:pt x="9" y="0"/>
                    <a:pt x="11" y="0"/>
                  </a:cubicBezTo>
                  <a:cubicBezTo>
                    <a:pt x="14" y="0"/>
                    <a:pt x="17" y="0"/>
                    <a:pt x="19" y="2"/>
                  </a:cubicBezTo>
                  <a:cubicBezTo>
                    <a:pt x="21" y="4"/>
                    <a:pt x="22" y="6"/>
                    <a:pt x="22" y="9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22" y="22"/>
                    <a:pt x="22" y="22"/>
                    <a:pt x="22" y="23"/>
                  </a:cubicBezTo>
                  <a:cubicBezTo>
                    <a:pt x="22" y="23"/>
                    <a:pt x="22" y="23"/>
                    <a:pt x="22" y="24"/>
                  </a:cubicBezTo>
                  <a:cubicBezTo>
                    <a:pt x="24" y="24"/>
                    <a:pt x="24" y="24"/>
                    <a:pt x="24" y="24"/>
                  </a:cubicBezTo>
                  <a:cubicBezTo>
                    <a:pt x="24" y="27"/>
                    <a:pt x="24" y="27"/>
                    <a:pt x="24" y="27"/>
                  </a:cubicBezTo>
                  <a:lnTo>
                    <a:pt x="17" y="27"/>
                  </a:lnTo>
                  <a:close/>
                  <a:moveTo>
                    <a:pt x="9" y="23"/>
                  </a:moveTo>
                  <a:cubicBezTo>
                    <a:pt x="11" y="23"/>
                    <a:pt x="13" y="23"/>
                    <a:pt x="14" y="22"/>
                  </a:cubicBezTo>
                  <a:cubicBezTo>
                    <a:pt x="15" y="22"/>
                    <a:pt x="16" y="21"/>
                    <a:pt x="17" y="19"/>
                  </a:cubicBezTo>
                  <a:cubicBezTo>
                    <a:pt x="17" y="15"/>
                    <a:pt x="17" y="15"/>
                    <a:pt x="17" y="15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0" y="15"/>
                    <a:pt x="8" y="16"/>
                    <a:pt x="7" y="16"/>
                  </a:cubicBezTo>
                  <a:cubicBezTo>
                    <a:pt x="6" y="17"/>
                    <a:pt x="5" y="19"/>
                    <a:pt x="5" y="20"/>
                  </a:cubicBezTo>
                  <a:cubicBezTo>
                    <a:pt x="5" y="21"/>
                    <a:pt x="5" y="22"/>
                    <a:pt x="6" y="23"/>
                  </a:cubicBezTo>
                  <a:cubicBezTo>
                    <a:pt x="7" y="23"/>
                    <a:pt x="8" y="23"/>
                    <a:pt x="9" y="2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44">
              <a:extLst>
                <a:ext uri="{FF2B5EF4-FFF2-40B4-BE49-F238E27FC236}">
                  <a16:creationId xmlns:a16="http://schemas.microsoft.com/office/drawing/2014/main" id="{431160E6-053D-465E-BC63-168EC7F23ED9}"/>
                </a:ext>
              </a:extLst>
            </p:cNvPr>
            <p:cNvSpPr>
              <a:spLocks/>
            </p:cNvSpPr>
            <p:nvPr/>
          </p:nvSpPr>
          <p:spPr bwMode="auto">
            <a:xfrm>
              <a:off x="12498388" y="2519363"/>
              <a:ext cx="101600" cy="101600"/>
            </a:xfrm>
            <a:custGeom>
              <a:avLst/>
              <a:gdLst>
                <a:gd name="T0" fmla="*/ 20 w 28"/>
                <a:gd name="T1" fmla="*/ 23 h 28"/>
                <a:gd name="T2" fmla="*/ 17 w 28"/>
                <a:gd name="T3" fmla="*/ 26 h 28"/>
                <a:gd name="T4" fmla="*/ 12 w 28"/>
                <a:gd name="T5" fmla="*/ 28 h 28"/>
                <a:gd name="T6" fmla="*/ 5 w 28"/>
                <a:gd name="T7" fmla="*/ 25 h 28"/>
                <a:gd name="T8" fmla="*/ 3 w 28"/>
                <a:gd name="T9" fmla="*/ 16 h 28"/>
                <a:gd name="T10" fmla="*/ 3 w 28"/>
                <a:gd name="T11" fmla="*/ 4 h 28"/>
                <a:gd name="T12" fmla="*/ 0 w 28"/>
                <a:gd name="T13" fmla="*/ 3 h 28"/>
                <a:gd name="T14" fmla="*/ 0 w 28"/>
                <a:gd name="T15" fmla="*/ 0 h 28"/>
                <a:gd name="T16" fmla="*/ 3 w 28"/>
                <a:gd name="T17" fmla="*/ 0 h 28"/>
                <a:gd name="T18" fmla="*/ 8 w 28"/>
                <a:gd name="T19" fmla="*/ 0 h 28"/>
                <a:gd name="T20" fmla="*/ 8 w 28"/>
                <a:gd name="T21" fmla="*/ 16 h 28"/>
                <a:gd name="T22" fmla="*/ 9 w 28"/>
                <a:gd name="T23" fmla="*/ 22 h 28"/>
                <a:gd name="T24" fmla="*/ 13 w 28"/>
                <a:gd name="T25" fmla="*/ 24 h 28"/>
                <a:gd name="T26" fmla="*/ 17 w 28"/>
                <a:gd name="T27" fmla="*/ 23 h 28"/>
                <a:gd name="T28" fmla="*/ 20 w 28"/>
                <a:gd name="T29" fmla="*/ 20 h 28"/>
                <a:gd name="T30" fmla="*/ 20 w 28"/>
                <a:gd name="T31" fmla="*/ 4 h 28"/>
                <a:gd name="T32" fmla="*/ 16 w 28"/>
                <a:gd name="T33" fmla="*/ 3 h 28"/>
                <a:gd name="T34" fmla="*/ 16 w 28"/>
                <a:gd name="T35" fmla="*/ 0 h 28"/>
                <a:gd name="T36" fmla="*/ 20 w 28"/>
                <a:gd name="T37" fmla="*/ 0 h 28"/>
                <a:gd name="T38" fmla="*/ 25 w 28"/>
                <a:gd name="T39" fmla="*/ 0 h 28"/>
                <a:gd name="T40" fmla="*/ 25 w 28"/>
                <a:gd name="T41" fmla="*/ 23 h 28"/>
                <a:gd name="T42" fmla="*/ 28 w 28"/>
                <a:gd name="T43" fmla="*/ 24 h 28"/>
                <a:gd name="T44" fmla="*/ 28 w 28"/>
                <a:gd name="T45" fmla="*/ 27 h 28"/>
                <a:gd name="T46" fmla="*/ 20 w 28"/>
                <a:gd name="T47" fmla="*/ 27 h 28"/>
                <a:gd name="T48" fmla="*/ 20 w 28"/>
                <a:gd name="T49" fmla="*/ 23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8" h="28">
                  <a:moveTo>
                    <a:pt x="20" y="23"/>
                  </a:moveTo>
                  <a:cubicBezTo>
                    <a:pt x="19" y="25"/>
                    <a:pt x="18" y="26"/>
                    <a:pt x="17" y="26"/>
                  </a:cubicBezTo>
                  <a:cubicBezTo>
                    <a:pt x="15" y="27"/>
                    <a:pt x="14" y="28"/>
                    <a:pt x="12" y="28"/>
                  </a:cubicBezTo>
                  <a:cubicBezTo>
                    <a:pt x="9" y="28"/>
                    <a:pt x="7" y="27"/>
                    <a:pt x="5" y="25"/>
                  </a:cubicBezTo>
                  <a:cubicBezTo>
                    <a:pt x="4" y="23"/>
                    <a:pt x="3" y="20"/>
                    <a:pt x="3" y="16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9"/>
                    <a:pt x="8" y="21"/>
                    <a:pt x="9" y="22"/>
                  </a:cubicBezTo>
                  <a:cubicBezTo>
                    <a:pt x="10" y="23"/>
                    <a:pt x="11" y="24"/>
                    <a:pt x="13" y="24"/>
                  </a:cubicBezTo>
                  <a:cubicBezTo>
                    <a:pt x="15" y="24"/>
                    <a:pt x="16" y="23"/>
                    <a:pt x="17" y="23"/>
                  </a:cubicBezTo>
                  <a:cubicBezTo>
                    <a:pt x="18" y="22"/>
                    <a:pt x="19" y="21"/>
                    <a:pt x="20" y="20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5" y="23"/>
                    <a:pt x="25" y="23"/>
                    <a:pt x="25" y="23"/>
                  </a:cubicBezTo>
                  <a:cubicBezTo>
                    <a:pt x="28" y="24"/>
                    <a:pt x="28" y="24"/>
                    <a:pt x="28" y="24"/>
                  </a:cubicBezTo>
                  <a:cubicBezTo>
                    <a:pt x="28" y="27"/>
                    <a:pt x="28" y="27"/>
                    <a:pt x="28" y="27"/>
                  </a:cubicBezTo>
                  <a:cubicBezTo>
                    <a:pt x="20" y="27"/>
                    <a:pt x="20" y="27"/>
                    <a:pt x="20" y="27"/>
                  </a:cubicBezTo>
                  <a:lnTo>
                    <a:pt x="20" y="2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45">
              <a:extLst>
                <a:ext uri="{FF2B5EF4-FFF2-40B4-BE49-F238E27FC236}">
                  <a16:creationId xmlns:a16="http://schemas.microsoft.com/office/drawing/2014/main" id="{8864914B-786A-4A4C-87DB-2752203C2D28}"/>
                </a:ext>
              </a:extLst>
            </p:cNvPr>
            <p:cNvSpPr>
              <a:spLocks/>
            </p:cNvSpPr>
            <p:nvPr/>
          </p:nvSpPr>
          <p:spPr bwMode="auto">
            <a:xfrm>
              <a:off x="12614276" y="2519363"/>
              <a:ext cx="61913" cy="98425"/>
            </a:xfrm>
            <a:custGeom>
              <a:avLst/>
              <a:gdLst>
                <a:gd name="T0" fmla="*/ 0 w 17"/>
                <a:gd name="T1" fmla="*/ 3 h 27"/>
                <a:gd name="T2" fmla="*/ 0 w 17"/>
                <a:gd name="T3" fmla="*/ 0 h 27"/>
                <a:gd name="T4" fmla="*/ 8 w 17"/>
                <a:gd name="T5" fmla="*/ 0 h 27"/>
                <a:gd name="T6" fmla="*/ 9 w 17"/>
                <a:gd name="T7" fmla="*/ 4 h 27"/>
                <a:gd name="T8" fmla="*/ 11 w 17"/>
                <a:gd name="T9" fmla="*/ 1 h 27"/>
                <a:gd name="T10" fmla="*/ 15 w 17"/>
                <a:gd name="T11" fmla="*/ 0 h 27"/>
                <a:gd name="T12" fmla="*/ 16 w 17"/>
                <a:gd name="T13" fmla="*/ 0 h 27"/>
                <a:gd name="T14" fmla="*/ 17 w 17"/>
                <a:gd name="T15" fmla="*/ 0 h 27"/>
                <a:gd name="T16" fmla="*/ 17 w 17"/>
                <a:gd name="T17" fmla="*/ 4 h 27"/>
                <a:gd name="T18" fmla="*/ 14 w 17"/>
                <a:gd name="T19" fmla="*/ 4 h 27"/>
                <a:gd name="T20" fmla="*/ 11 w 17"/>
                <a:gd name="T21" fmla="*/ 5 h 27"/>
                <a:gd name="T22" fmla="*/ 9 w 17"/>
                <a:gd name="T23" fmla="*/ 8 h 27"/>
                <a:gd name="T24" fmla="*/ 9 w 17"/>
                <a:gd name="T25" fmla="*/ 23 h 27"/>
                <a:gd name="T26" fmla="*/ 13 w 17"/>
                <a:gd name="T27" fmla="*/ 24 h 27"/>
                <a:gd name="T28" fmla="*/ 13 w 17"/>
                <a:gd name="T29" fmla="*/ 27 h 27"/>
                <a:gd name="T30" fmla="*/ 0 w 17"/>
                <a:gd name="T31" fmla="*/ 27 h 27"/>
                <a:gd name="T32" fmla="*/ 0 w 17"/>
                <a:gd name="T33" fmla="*/ 24 h 27"/>
                <a:gd name="T34" fmla="*/ 4 w 17"/>
                <a:gd name="T35" fmla="*/ 23 h 27"/>
                <a:gd name="T36" fmla="*/ 4 w 17"/>
                <a:gd name="T37" fmla="*/ 4 h 27"/>
                <a:gd name="T38" fmla="*/ 0 w 17"/>
                <a:gd name="T39" fmla="*/ 3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7" h="27">
                  <a:moveTo>
                    <a:pt x="0" y="3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3"/>
                    <a:pt x="10" y="2"/>
                    <a:pt x="11" y="1"/>
                  </a:cubicBezTo>
                  <a:cubicBezTo>
                    <a:pt x="13" y="0"/>
                    <a:pt x="14" y="0"/>
                    <a:pt x="15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3" y="4"/>
                    <a:pt x="12" y="5"/>
                    <a:pt x="11" y="5"/>
                  </a:cubicBezTo>
                  <a:cubicBezTo>
                    <a:pt x="10" y="6"/>
                    <a:pt x="9" y="7"/>
                    <a:pt x="9" y="8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4"/>
                    <a:pt x="4" y="4"/>
                    <a:pt x="4" y="4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46">
              <a:extLst>
                <a:ext uri="{FF2B5EF4-FFF2-40B4-BE49-F238E27FC236}">
                  <a16:creationId xmlns:a16="http://schemas.microsoft.com/office/drawing/2014/main" id="{2597C8E3-A3D1-4C9B-ABC7-11AB33E1F06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690476" y="2519363"/>
              <a:ext cx="85725" cy="101600"/>
            </a:xfrm>
            <a:custGeom>
              <a:avLst/>
              <a:gdLst>
                <a:gd name="T0" fmla="*/ 17 w 24"/>
                <a:gd name="T1" fmla="*/ 27 h 28"/>
                <a:gd name="T2" fmla="*/ 17 w 24"/>
                <a:gd name="T3" fmla="*/ 25 h 28"/>
                <a:gd name="T4" fmla="*/ 17 w 24"/>
                <a:gd name="T5" fmla="*/ 23 h 28"/>
                <a:gd name="T6" fmla="*/ 13 w 24"/>
                <a:gd name="T7" fmla="*/ 26 h 28"/>
                <a:gd name="T8" fmla="*/ 9 w 24"/>
                <a:gd name="T9" fmla="*/ 28 h 28"/>
                <a:gd name="T10" fmla="*/ 2 w 24"/>
                <a:gd name="T11" fmla="*/ 26 h 28"/>
                <a:gd name="T12" fmla="*/ 0 w 24"/>
                <a:gd name="T13" fmla="*/ 20 h 28"/>
                <a:gd name="T14" fmla="*/ 3 w 24"/>
                <a:gd name="T15" fmla="*/ 14 h 28"/>
                <a:gd name="T16" fmla="*/ 12 w 24"/>
                <a:gd name="T17" fmla="*/ 12 h 28"/>
                <a:gd name="T18" fmla="*/ 17 w 24"/>
                <a:gd name="T19" fmla="*/ 12 h 28"/>
                <a:gd name="T20" fmla="*/ 17 w 24"/>
                <a:gd name="T21" fmla="*/ 9 h 28"/>
                <a:gd name="T22" fmla="*/ 15 w 24"/>
                <a:gd name="T23" fmla="*/ 5 h 28"/>
                <a:gd name="T24" fmla="*/ 11 w 24"/>
                <a:gd name="T25" fmla="*/ 3 h 28"/>
                <a:gd name="T26" fmla="*/ 8 w 24"/>
                <a:gd name="T27" fmla="*/ 4 h 28"/>
                <a:gd name="T28" fmla="*/ 6 w 24"/>
                <a:gd name="T29" fmla="*/ 5 h 28"/>
                <a:gd name="T30" fmla="*/ 5 w 24"/>
                <a:gd name="T31" fmla="*/ 8 h 28"/>
                <a:gd name="T32" fmla="*/ 1 w 24"/>
                <a:gd name="T33" fmla="*/ 8 h 28"/>
                <a:gd name="T34" fmla="*/ 1 w 24"/>
                <a:gd name="T35" fmla="*/ 3 h 28"/>
                <a:gd name="T36" fmla="*/ 6 w 24"/>
                <a:gd name="T37" fmla="*/ 1 h 28"/>
                <a:gd name="T38" fmla="*/ 11 w 24"/>
                <a:gd name="T39" fmla="*/ 0 h 28"/>
                <a:gd name="T40" fmla="*/ 19 w 24"/>
                <a:gd name="T41" fmla="*/ 2 h 28"/>
                <a:gd name="T42" fmla="*/ 22 w 24"/>
                <a:gd name="T43" fmla="*/ 9 h 28"/>
                <a:gd name="T44" fmla="*/ 22 w 24"/>
                <a:gd name="T45" fmla="*/ 22 h 28"/>
                <a:gd name="T46" fmla="*/ 22 w 24"/>
                <a:gd name="T47" fmla="*/ 23 h 28"/>
                <a:gd name="T48" fmla="*/ 22 w 24"/>
                <a:gd name="T49" fmla="*/ 24 h 28"/>
                <a:gd name="T50" fmla="*/ 24 w 24"/>
                <a:gd name="T51" fmla="*/ 24 h 28"/>
                <a:gd name="T52" fmla="*/ 24 w 24"/>
                <a:gd name="T53" fmla="*/ 27 h 28"/>
                <a:gd name="T54" fmla="*/ 17 w 24"/>
                <a:gd name="T55" fmla="*/ 27 h 28"/>
                <a:gd name="T56" fmla="*/ 9 w 24"/>
                <a:gd name="T57" fmla="*/ 23 h 28"/>
                <a:gd name="T58" fmla="*/ 14 w 24"/>
                <a:gd name="T59" fmla="*/ 22 h 28"/>
                <a:gd name="T60" fmla="*/ 17 w 24"/>
                <a:gd name="T61" fmla="*/ 19 h 28"/>
                <a:gd name="T62" fmla="*/ 17 w 24"/>
                <a:gd name="T63" fmla="*/ 15 h 28"/>
                <a:gd name="T64" fmla="*/ 12 w 24"/>
                <a:gd name="T65" fmla="*/ 15 h 28"/>
                <a:gd name="T66" fmla="*/ 7 w 24"/>
                <a:gd name="T67" fmla="*/ 16 h 28"/>
                <a:gd name="T68" fmla="*/ 5 w 24"/>
                <a:gd name="T69" fmla="*/ 20 h 28"/>
                <a:gd name="T70" fmla="*/ 6 w 24"/>
                <a:gd name="T71" fmla="*/ 23 h 28"/>
                <a:gd name="T72" fmla="*/ 9 w 24"/>
                <a:gd name="T73" fmla="*/ 23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4" h="28">
                  <a:moveTo>
                    <a:pt x="17" y="27"/>
                  </a:moveTo>
                  <a:cubicBezTo>
                    <a:pt x="17" y="26"/>
                    <a:pt x="17" y="26"/>
                    <a:pt x="17" y="25"/>
                  </a:cubicBezTo>
                  <a:cubicBezTo>
                    <a:pt x="17" y="24"/>
                    <a:pt x="17" y="24"/>
                    <a:pt x="17" y="23"/>
                  </a:cubicBezTo>
                  <a:cubicBezTo>
                    <a:pt x="16" y="25"/>
                    <a:pt x="15" y="26"/>
                    <a:pt x="13" y="26"/>
                  </a:cubicBezTo>
                  <a:cubicBezTo>
                    <a:pt x="12" y="27"/>
                    <a:pt x="10" y="28"/>
                    <a:pt x="9" y="28"/>
                  </a:cubicBezTo>
                  <a:cubicBezTo>
                    <a:pt x="6" y="28"/>
                    <a:pt x="4" y="27"/>
                    <a:pt x="2" y="26"/>
                  </a:cubicBezTo>
                  <a:cubicBezTo>
                    <a:pt x="1" y="24"/>
                    <a:pt x="0" y="22"/>
                    <a:pt x="0" y="20"/>
                  </a:cubicBezTo>
                  <a:cubicBezTo>
                    <a:pt x="0" y="17"/>
                    <a:pt x="1" y="15"/>
                    <a:pt x="3" y="14"/>
                  </a:cubicBezTo>
                  <a:cubicBezTo>
                    <a:pt x="5" y="12"/>
                    <a:pt x="8" y="12"/>
                    <a:pt x="12" y="12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7" y="7"/>
                    <a:pt x="16" y="6"/>
                    <a:pt x="15" y="5"/>
                  </a:cubicBezTo>
                  <a:cubicBezTo>
                    <a:pt x="14" y="4"/>
                    <a:pt x="13" y="3"/>
                    <a:pt x="11" y="3"/>
                  </a:cubicBezTo>
                  <a:cubicBezTo>
                    <a:pt x="10" y="3"/>
                    <a:pt x="9" y="4"/>
                    <a:pt x="8" y="4"/>
                  </a:cubicBezTo>
                  <a:cubicBezTo>
                    <a:pt x="7" y="4"/>
                    <a:pt x="6" y="5"/>
                    <a:pt x="6" y="5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3" y="2"/>
                    <a:pt x="4" y="1"/>
                    <a:pt x="6" y="1"/>
                  </a:cubicBezTo>
                  <a:cubicBezTo>
                    <a:pt x="8" y="0"/>
                    <a:pt x="9" y="0"/>
                    <a:pt x="11" y="0"/>
                  </a:cubicBezTo>
                  <a:cubicBezTo>
                    <a:pt x="15" y="0"/>
                    <a:pt x="17" y="0"/>
                    <a:pt x="19" y="2"/>
                  </a:cubicBezTo>
                  <a:cubicBezTo>
                    <a:pt x="21" y="4"/>
                    <a:pt x="22" y="6"/>
                    <a:pt x="22" y="9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22" y="22"/>
                    <a:pt x="22" y="22"/>
                    <a:pt x="22" y="23"/>
                  </a:cubicBezTo>
                  <a:cubicBezTo>
                    <a:pt x="22" y="23"/>
                    <a:pt x="22" y="23"/>
                    <a:pt x="22" y="24"/>
                  </a:cubicBezTo>
                  <a:cubicBezTo>
                    <a:pt x="24" y="24"/>
                    <a:pt x="24" y="24"/>
                    <a:pt x="24" y="24"/>
                  </a:cubicBezTo>
                  <a:cubicBezTo>
                    <a:pt x="24" y="27"/>
                    <a:pt x="24" y="27"/>
                    <a:pt x="24" y="27"/>
                  </a:cubicBezTo>
                  <a:lnTo>
                    <a:pt x="17" y="27"/>
                  </a:lnTo>
                  <a:close/>
                  <a:moveTo>
                    <a:pt x="9" y="23"/>
                  </a:moveTo>
                  <a:cubicBezTo>
                    <a:pt x="11" y="23"/>
                    <a:pt x="13" y="23"/>
                    <a:pt x="14" y="22"/>
                  </a:cubicBezTo>
                  <a:cubicBezTo>
                    <a:pt x="15" y="22"/>
                    <a:pt x="16" y="21"/>
                    <a:pt x="17" y="19"/>
                  </a:cubicBezTo>
                  <a:cubicBezTo>
                    <a:pt x="17" y="15"/>
                    <a:pt x="17" y="15"/>
                    <a:pt x="17" y="15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0" y="15"/>
                    <a:pt x="8" y="16"/>
                    <a:pt x="7" y="16"/>
                  </a:cubicBezTo>
                  <a:cubicBezTo>
                    <a:pt x="6" y="17"/>
                    <a:pt x="5" y="19"/>
                    <a:pt x="5" y="20"/>
                  </a:cubicBezTo>
                  <a:cubicBezTo>
                    <a:pt x="5" y="21"/>
                    <a:pt x="5" y="22"/>
                    <a:pt x="6" y="23"/>
                  </a:cubicBezTo>
                  <a:cubicBezTo>
                    <a:pt x="7" y="23"/>
                    <a:pt x="8" y="23"/>
                    <a:pt x="9" y="2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47">
              <a:extLst>
                <a:ext uri="{FF2B5EF4-FFF2-40B4-BE49-F238E27FC236}">
                  <a16:creationId xmlns:a16="http://schemas.microsoft.com/office/drawing/2014/main" id="{598689B9-0B25-4114-9E11-B492DA2762F6}"/>
                </a:ext>
              </a:extLst>
            </p:cNvPr>
            <p:cNvSpPr>
              <a:spLocks/>
            </p:cNvSpPr>
            <p:nvPr/>
          </p:nvSpPr>
          <p:spPr bwMode="auto">
            <a:xfrm>
              <a:off x="12787313" y="2519363"/>
              <a:ext cx="107950" cy="98425"/>
            </a:xfrm>
            <a:custGeom>
              <a:avLst/>
              <a:gdLst>
                <a:gd name="T0" fmla="*/ 0 w 30"/>
                <a:gd name="T1" fmla="*/ 24 h 27"/>
                <a:gd name="T2" fmla="*/ 4 w 30"/>
                <a:gd name="T3" fmla="*/ 23 h 27"/>
                <a:gd name="T4" fmla="*/ 4 w 30"/>
                <a:gd name="T5" fmla="*/ 4 h 27"/>
                <a:gd name="T6" fmla="*/ 0 w 30"/>
                <a:gd name="T7" fmla="*/ 3 h 27"/>
                <a:gd name="T8" fmla="*/ 0 w 30"/>
                <a:gd name="T9" fmla="*/ 0 h 27"/>
                <a:gd name="T10" fmla="*/ 9 w 30"/>
                <a:gd name="T11" fmla="*/ 0 h 27"/>
                <a:gd name="T12" fmla="*/ 9 w 30"/>
                <a:gd name="T13" fmla="*/ 4 h 27"/>
                <a:gd name="T14" fmla="*/ 12 w 30"/>
                <a:gd name="T15" fmla="*/ 1 h 27"/>
                <a:gd name="T16" fmla="*/ 17 w 30"/>
                <a:gd name="T17" fmla="*/ 0 h 27"/>
                <a:gd name="T18" fmla="*/ 24 w 30"/>
                <a:gd name="T19" fmla="*/ 2 h 27"/>
                <a:gd name="T20" fmla="*/ 26 w 30"/>
                <a:gd name="T21" fmla="*/ 10 h 27"/>
                <a:gd name="T22" fmla="*/ 26 w 30"/>
                <a:gd name="T23" fmla="*/ 23 h 27"/>
                <a:gd name="T24" fmla="*/ 30 w 30"/>
                <a:gd name="T25" fmla="*/ 24 h 27"/>
                <a:gd name="T26" fmla="*/ 30 w 30"/>
                <a:gd name="T27" fmla="*/ 27 h 27"/>
                <a:gd name="T28" fmla="*/ 17 w 30"/>
                <a:gd name="T29" fmla="*/ 27 h 27"/>
                <a:gd name="T30" fmla="*/ 17 w 30"/>
                <a:gd name="T31" fmla="*/ 24 h 27"/>
                <a:gd name="T32" fmla="*/ 21 w 30"/>
                <a:gd name="T33" fmla="*/ 23 h 27"/>
                <a:gd name="T34" fmla="*/ 21 w 30"/>
                <a:gd name="T35" fmla="*/ 10 h 27"/>
                <a:gd name="T36" fmla="*/ 20 w 30"/>
                <a:gd name="T37" fmla="*/ 5 h 27"/>
                <a:gd name="T38" fmla="*/ 15 w 30"/>
                <a:gd name="T39" fmla="*/ 4 h 27"/>
                <a:gd name="T40" fmla="*/ 12 w 30"/>
                <a:gd name="T41" fmla="*/ 5 h 27"/>
                <a:gd name="T42" fmla="*/ 9 w 30"/>
                <a:gd name="T43" fmla="*/ 7 h 27"/>
                <a:gd name="T44" fmla="*/ 9 w 30"/>
                <a:gd name="T45" fmla="*/ 23 h 27"/>
                <a:gd name="T46" fmla="*/ 13 w 30"/>
                <a:gd name="T47" fmla="*/ 24 h 27"/>
                <a:gd name="T48" fmla="*/ 13 w 30"/>
                <a:gd name="T49" fmla="*/ 27 h 27"/>
                <a:gd name="T50" fmla="*/ 0 w 30"/>
                <a:gd name="T51" fmla="*/ 27 h 27"/>
                <a:gd name="T52" fmla="*/ 0 w 30"/>
                <a:gd name="T53" fmla="*/ 24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0" h="27">
                  <a:moveTo>
                    <a:pt x="0" y="24"/>
                  </a:moveTo>
                  <a:cubicBezTo>
                    <a:pt x="4" y="23"/>
                    <a:pt x="4" y="23"/>
                    <a:pt x="4" y="23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10" y="3"/>
                    <a:pt x="11" y="2"/>
                    <a:pt x="12" y="1"/>
                  </a:cubicBezTo>
                  <a:cubicBezTo>
                    <a:pt x="14" y="0"/>
                    <a:pt x="15" y="0"/>
                    <a:pt x="17" y="0"/>
                  </a:cubicBezTo>
                  <a:cubicBezTo>
                    <a:pt x="20" y="0"/>
                    <a:pt x="22" y="0"/>
                    <a:pt x="24" y="2"/>
                  </a:cubicBezTo>
                  <a:cubicBezTo>
                    <a:pt x="25" y="4"/>
                    <a:pt x="26" y="7"/>
                    <a:pt x="26" y="10"/>
                  </a:cubicBezTo>
                  <a:cubicBezTo>
                    <a:pt x="26" y="23"/>
                    <a:pt x="26" y="23"/>
                    <a:pt x="26" y="23"/>
                  </a:cubicBezTo>
                  <a:cubicBezTo>
                    <a:pt x="30" y="24"/>
                    <a:pt x="30" y="24"/>
                    <a:pt x="30" y="24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7" y="24"/>
                    <a:pt x="17" y="24"/>
                    <a:pt x="17" y="24"/>
                  </a:cubicBezTo>
                  <a:cubicBezTo>
                    <a:pt x="21" y="23"/>
                    <a:pt x="21" y="23"/>
                    <a:pt x="21" y="23"/>
                  </a:cubicBezTo>
                  <a:cubicBezTo>
                    <a:pt x="21" y="10"/>
                    <a:pt x="21" y="10"/>
                    <a:pt x="21" y="10"/>
                  </a:cubicBezTo>
                  <a:cubicBezTo>
                    <a:pt x="21" y="8"/>
                    <a:pt x="21" y="6"/>
                    <a:pt x="20" y="5"/>
                  </a:cubicBezTo>
                  <a:cubicBezTo>
                    <a:pt x="19" y="4"/>
                    <a:pt x="17" y="4"/>
                    <a:pt x="15" y="4"/>
                  </a:cubicBezTo>
                  <a:cubicBezTo>
                    <a:pt x="14" y="4"/>
                    <a:pt x="13" y="4"/>
                    <a:pt x="12" y="5"/>
                  </a:cubicBezTo>
                  <a:cubicBezTo>
                    <a:pt x="11" y="5"/>
                    <a:pt x="10" y="6"/>
                    <a:pt x="9" y="7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0" y="27"/>
                    <a:pt x="0" y="27"/>
                    <a:pt x="0" y="27"/>
                  </a:cubicBez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48">
              <a:extLst>
                <a:ext uri="{FF2B5EF4-FFF2-40B4-BE49-F238E27FC236}">
                  <a16:creationId xmlns:a16="http://schemas.microsoft.com/office/drawing/2014/main" id="{E8AF4D21-13A3-4253-86F1-1DB7F6B6D94B}"/>
                </a:ext>
              </a:extLst>
            </p:cNvPr>
            <p:cNvSpPr>
              <a:spLocks/>
            </p:cNvSpPr>
            <p:nvPr/>
          </p:nvSpPr>
          <p:spPr bwMode="auto">
            <a:xfrm>
              <a:off x="12906376" y="2498725"/>
              <a:ext cx="58738" cy="122238"/>
            </a:xfrm>
            <a:custGeom>
              <a:avLst/>
              <a:gdLst>
                <a:gd name="T0" fmla="*/ 9 w 16"/>
                <a:gd name="T1" fmla="*/ 0 h 34"/>
                <a:gd name="T2" fmla="*/ 9 w 16"/>
                <a:gd name="T3" fmla="*/ 6 h 34"/>
                <a:gd name="T4" fmla="*/ 14 w 16"/>
                <a:gd name="T5" fmla="*/ 6 h 34"/>
                <a:gd name="T6" fmla="*/ 14 w 16"/>
                <a:gd name="T7" fmla="*/ 10 h 34"/>
                <a:gd name="T8" fmla="*/ 9 w 16"/>
                <a:gd name="T9" fmla="*/ 10 h 34"/>
                <a:gd name="T10" fmla="*/ 9 w 16"/>
                <a:gd name="T11" fmla="*/ 26 h 34"/>
                <a:gd name="T12" fmla="*/ 10 w 16"/>
                <a:gd name="T13" fmla="*/ 29 h 34"/>
                <a:gd name="T14" fmla="*/ 12 w 16"/>
                <a:gd name="T15" fmla="*/ 30 h 34"/>
                <a:gd name="T16" fmla="*/ 13 w 16"/>
                <a:gd name="T17" fmla="*/ 29 h 34"/>
                <a:gd name="T18" fmla="*/ 15 w 16"/>
                <a:gd name="T19" fmla="*/ 29 h 34"/>
                <a:gd name="T20" fmla="*/ 16 w 16"/>
                <a:gd name="T21" fmla="*/ 33 h 34"/>
                <a:gd name="T22" fmla="*/ 13 w 16"/>
                <a:gd name="T23" fmla="*/ 33 h 34"/>
                <a:gd name="T24" fmla="*/ 11 w 16"/>
                <a:gd name="T25" fmla="*/ 34 h 34"/>
                <a:gd name="T26" fmla="*/ 6 w 16"/>
                <a:gd name="T27" fmla="*/ 32 h 34"/>
                <a:gd name="T28" fmla="*/ 4 w 16"/>
                <a:gd name="T29" fmla="*/ 26 h 34"/>
                <a:gd name="T30" fmla="*/ 4 w 16"/>
                <a:gd name="T31" fmla="*/ 10 h 34"/>
                <a:gd name="T32" fmla="*/ 0 w 16"/>
                <a:gd name="T33" fmla="*/ 10 h 34"/>
                <a:gd name="T34" fmla="*/ 0 w 16"/>
                <a:gd name="T35" fmla="*/ 6 h 34"/>
                <a:gd name="T36" fmla="*/ 4 w 16"/>
                <a:gd name="T37" fmla="*/ 6 h 34"/>
                <a:gd name="T38" fmla="*/ 4 w 16"/>
                <a:gd name="T39" fmla="*/ 0 h 34"/>
                <a:gd name="T40" fmla="*/ 9 w 16"/>
                <a:gd name="T41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6" h="34">
                  <a:moveTo>
                    <a:pt x="9" y="0"/>
                  </a:moveTo>
                  <a:cubicBezTo>
                    <a:pt x="9" y="6"/>
                    <a:pt x="9" y="6"/>
                    <a:pt x="9" y="6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7"/>
                    <a:pt x="9" y="28"/>
                    <a:pt x="10" y="29"/>
                  </a:cubicBezTo>
                  <a:cubicBezTo>
                    <a:pt x="10" y="29"/>
                    <a:pt x="11" y="30"/>
                    <a:pt x="12" y="30"/>
                  </a:cubicBezTo>
                  <a:cubicBezTo>
                    <a:pt x="12" y="30"/>
                    <a:pt x="13" y="29"/>
                    <a:pt x="13" y="29"/>
                  </a:cubicBezTo>
                  <a:cubicBezTo>
                    <a:pt x="14" y="29"/>
                    <a:pt x="14" y="29"/>
                    <a:pt x="15" y="29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5" y="33"/>
                    <a:pt x="14" y="33"/>
                    <a:pt x="13" y="33"/>
                  </a:cubicBezTo>
                  <a:cubicBezTo>
                    <a:pt x="13" y="33"/>
                    <a:pt x="12" y="34"/>
                    <a:pt x="11" y="34"/>
                  </a:cubicBezTo>
                  <a:cubicBezTo>
                    <a:pt x="9" y="34"/>
                    <a:pt x="7" y="33"/>
                    <a:pt x="6" y="32"/>
                  </a:cubicBezTo>
                  <a:cubicBezTo>
                    <a:pt x="5" y="31"/>
                    <a:pt x="4" y="29"/>
                    <a:pt x="4" y="26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0"/>
                    <a:pt x="4" y="0"/>
                    <a:pt x="4" y="0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49">
              <a:extLst>
                <a:ext uri="{FF2B5EF4-FFF2-40B4-BE49-F238E27FC236}">
                  <a16:creationId xmlns:a16="http://schemas.microsoft.com/office/drawing/2014/main" id="{A9EFD9D8-894E-4356-BDEB-63F685FB150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3781088" y="966788"/>
              <a:ext cx="163513" cy="128588"/>
            </a:xfrm>
            <a:custGeom>
              <a:avLst/>
              <a:gdLst>
                <a:gd name="T0" fmla="*/ 9 w 103"/>
                <a:gd name="T1" fmla="*/ 0 h 81"/>
                <a:gd name="T2" fmla="*/ 14 w 103"/>
                <a:gd name="T3" fmla="*/ 4 h 81"/>
                <a:gd name="T4" fmla="*/ 94 w 103"/>
                <a:gd name="T5" fmla="*/ 0 h 81"/>
                <a:gd name="T6" fmla="*/ 103 w 103"/>
                <a:gd name="T7" fmla="*/ 16 h 81"/>
                <a:gd name="T8" fmla="*/ 41 w 103"/>
                <a:gd name="T9" fmla="*/ 70 h 81"/>
                <a:gd name="T10" fmla="*/ 43 w 103"/>
                <a:gd name="T11" fmla="*/ 77 h 81"/>
                <a:gd name="T12" fmla="*/ 34 w 103"/>
                <a:gd name="T13" fmla="*/ 81 h 81"/>
                <a:gd name="T14" fmla="*/ 21 w 103"/>
                <a:gd name="T15" fmla="*/ 54 h 81"/>
                <a:gd name="T16" fmla="*/ 32 w 103"/>
                <a:gd name="T17" fmla="*/ 50 h 81"/>
                <a:gd name="T18" fmla="*/ 34 w 103"/>
                <a:gd name="T19" fmla="*/ 54 h 81"/>
                <a:gd name="T20" fmla="*/ 43 w 103"/>
                <a:gd name="T21" fmla="*/ 47 h 81"/>
                <a:gd name="T22" fmla="*/ 32 w 103"/>
                <a:gd name="T23" fmla="*/ 20 h 81"/>
                <a:gd name="T24" fmla="*/ 21 w 103"/>
                <a:gd name="T25" fmla="*/ 22 h 81"/>
                <a:gd name="T26" fmla="*/ 21 w 103"/>
                <a:gd name="T27" fmla="*/ 27 h 81"/>
                <a:gd name="T28" fmla="*/ 12 w 103"/>
                <a:gd name="T29" fmla="*/ 31 h 81"/>
                <a:gd name="T30" fmla="*/ 0 w 103"/>
                <a:gd name="T31" fmla="*/ 4 h 81"/>
                <a:gd name="T32" fmla="*/ 9 w 103"/>
                <a:gd name="T33" fmla="*/ 0 h 81"/>
                <a:gd name="T34" fmla="*/ 46 w 103"/>
                <a:gd name="T35" fmla="*/ 18 h 81"/>
                <a:gd name="T36" fmla="*/ 55 w 103"/>
                <a:gd name="T37" fmla="*/ 38 h 81"/>
                <a:gd name="T38" fmla="*/ 80 w 103"/>
                <a:gd name="T39" fmla="*/ 16 h 81"/>
                <a:gd name="T40" fmla="*/ 80 w 103"/>
                <a:gd name="T41" fmla="*/ 16 h 81"/>
                <a:gd name="T42" fmla="*/ 46 w 103"/>
                <a:gd name="T43" fmla="*/ 18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03" h="81">
                  <a:moveTo>
                    <a:pt x="9" y="0"/>
                  </a:moveTo>
                  <a:lnTo>
                    <a:pt x="14" y="4"/>
                  </a:lnTo>
                  <a:lnTo>
                    <a:pt x="94" y="0"/>
                  </a:lnTo>
                  <a:lnTo>
                    <a:pt x="103" y="16"/>
                  </a:lnTo>
                  <a:lnTo>
                    <a:pt x="41" y="70"/>
                  </a:lnTo>
                  <a:lnTo>
                    <a:pt x="43" y="77"/>
                  </a:lnTo>
                  <a:lnTo>
                    <a:pt x="34" y="81"/>
                  </a:lnTo>
                  <a:lnTo>
                    <a:pt x="21" y="54"/>
                  </a:lnTo>
                  <a:lnTo>
                    <a:pt x="32" y="50"/>
                  </a:lnTo>
                  <a:lnTo>
                    <a:pt x="34" y="54"/>
                  </a:lnTo>
                  <a:lnTo>
                    <a:pt x="43" y="47"/>
                  </a:lnTo>
                  <a:lnTo>
                    <a:pt x="32" y="20"/>
                  </a:lnTo>
                  <a:lnTo>
                    <a:pt x="21" y="22"/>
                  </a:lnTo>
                  <a:lnTo>
                    <a:pt x="21" y="27"/>
                  </a:lnTo>
                  <a:lnTo>
                    <a:pt x="12" y="31"/>
                  </a:lnTo>
                  <a:lnTo>
                    <a:pt x="0" y="4"/>
                  </a:lnTo>
                  <a:lnTo>
                    <a:pt x="9" y="0"/>
                  </a:lnTo>
                  <a:close/>
                  <a:moveTo>
                    <a:pt x="46" y="18"/>
                  </a:moveTo>
                  <a:lnTo>
                    <a:pt x="55" y="38"/>
                  </a:lnTo>
                  <a:lnTo>
                    <a:pt x="80" y="16"/>
                  </a:lnTo>
                  <a:lnTo>
                    <a:pt x="80" y="16"/>
                  </a:lnTo>
                  <a:lnTo>
                    <a:pt x="46" y="1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50">
              <a:extLst>
                <a:ext uri="{FF2B5EF4-FFF2-40B4-BE49-F238E27FC236}">
                  <a16:creationId xmlns:a16="http://schemas.microsoft.com/office/drawing/2014/main" id="{D28DA2BE-3D14-4049-9196-E4F69CD6D6D1}"/>
                </a:ext>
              </a:extLst>
            </p:cNvPr>
            <p:cNvSpPr>
              <a:spLocks/>
            </p:cNvSpPr>
            <p:nvPr/>
          </p:nvSpPr>
          <p:spPr bwMode="auto">
            <a:xfrm>
              <a:off x="13839826" y="1069975"/>
              <a:ext cx="155575" cy="144463"/>
            </a:xfrm>
            <a:custGeom>
              <a:avLst/>
              <a:gdLst>
                <a:gd name="T0" fmla="*/ 0 w 98"/>
                <a:gd name="T1" fmla="*/ 28 h 91"/>
                <a:gd name="T2" fmla="*/ 11 w 98"/>
                <a:gd name="T3" fmla="*/ 25 h 91"/>
                <a:gd name="T4" fmla="*/ 16 w 98"/>
                <a:gd name="T5" fmla="*/ 35 h 91"/>
                <a:gd name="T6" fmla="*/ 77 w 98"/>
                <a:gd name="T7" fmla="*/ 14 h 91"/>
                <a:gd name="T8" fmla="*/ 75 w 98"/>
                <a:gd name="T9" fmla="*/ 5 h 91"/>
                <a:gd name="T10" fmla="*/ 86 w 98"/>
                <a:gd name="T11" fmla="*/ 0 h 91"/>
                <a:gd name="T12" fmla="*/ 88 w 98"/>
                <a:gd name="T13" fmla="*/ 10 h 91"/>
                <a:gd name="T14" fmla="*/ 93 w 98"/>
                <a:gd name="T15" fmla="*/ 28 h 91"/>
                <a:gd name="T16" fmla="*/ 98 w 98"/>
                <a:gd name="T17" fmla="*/ 37 h 91"/>
                <a:gd name="T18" fmla="*/ 86 w 98"/>
                <a:gd name="T19" fmla="*/ 39 h 91"/>
                <a:gd name="T20" fmla="*/ 82 w 98"/>
                <a:gd name="T21" fmla="*/ 30 h 91"/>
                <a:gd name="T22" fmla="*/ 22 w 98"/>
                <a:gd name="T23" fmla="*/ 50 h 91"/>
                <a:gd name="T24" fmla="*/ 29 w 98"/>
                <a:gd name="T25" fmla="*/ 73 h 91"/>
                <a:gd name="T26" fmla="*/ 41 w 98"/>
                <a:gd name="T27" fmla="*/ 71 h 91"/>
                <a:gd name="T28" fmla="*/ 45 w 98"/>
                <a:gd name="T29" fmla="*/ 85 h 91"/>
                <a:gd name="T30" fmla="*/ 20 w 98"/>
                <a:gd name="T31" fmla="*/ 91 h 91"/>
                <a:gd name="T32" fmla="*/ 0 w 98"/>
                <a:gd name="T33" fmla="*/ 28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8" h="91">
                  <a:moveTo>
                    <a:pt x="0" y="28"/>
                  </a:moveTo>
                  <a:lnTo>
                    <a:pt x="11" y="25"/>
                  </a:lnTo>
                  <a:lnTo>
                    <a:pt x="16" y="35"/>
                  </a:lnTo>
                  <a:lnTo>
                    <a:pt x="77" y="14"/>
                  </a:lnTo>
                  <a:lnTo>
                    <a:pt x="75" y="5"/>
                  </a:lnTo>
                  <a:lnTo>
                    <a:pt x="86" y="0"/>
                  </a:lnTo>
                  <a:lnTo>
                    <a:pt x="88" y="10"/>
                  </a:lnTo>
                  <a:lnTo>
                    <a:pt x="93" y="28"/>
                  </a:lnTo>
                  <a:lnTo>
                    <a:pt x="98" y="37"/>
                  </a:lnTo>
                  <a:lnTo>
                    <a:pt x="86" y="39"/>
                  </a:lnTo>
                  <a:lnTo>
                    <a:pt x="82" y="30"/>
                  </a:lnTo>
                  <a:lnTo>
                    <a:pt x="22" y="50"/>
                  </a:lnTo>
                  <a:lnTo>
                    <a:pt x="29" y="73"/>
                  </a:lnTo>
                  <a:lnTo>
                    <a:pt x="41" y="71"/>
                  </a:lnTo>
                  <a:lnTo>
                    <a:pt x="45" y="85"/>
                  </a:lnTo>
                  <a:lnTo>
                    <a:pt x="20" y="91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51">
              <a:extLst>
                <a:ext uri="{FF2B5EF4-FFF2-40B4-BE49-F238E27FC236}">
                  <a16:creationId xmlns:a16="http://schemas.microsoft.com/office/drawing/2014/main" id="{CF00DE40-A1BC-4C1F-BD8C-72EFF75BF593}"/>
                </a:ext>
              </a:extLst>
            </p:cNvPr>
            <p:cNvSpPr>
              <a:spLocks/>
            </p:cNvSpPr>
            <p:nvPr/>
          </p:nvSpPr>
          <p:spPr bwMode="auto">
            <a:xfrm>
              <a:off x="13879513" y="1204913"/>
              <a:ext cx="150813" cy="136525"/>
            </a:xfrm>
            <a:custGeom>
              <a:avLst/>
              <a:gdLst>
                <a:gd name="T0" fmla="*/ 0 w 95"/>
                <a:gd name="T1" fmla="*/ 20 h 86"/>
                <a:gd name="T2" fmla="*/ 11 w 95"/>
                <a:gd name="T3" fmla="*/ 18 h 86"/>
                <a:gd name="T4" fmla="*/ 13 w 95"/>
                <a:gd name="T5" fmla="*/ 27 h 86"/>
                <a:gd name="T6" fmla="*/ 77 w 95"/>
                <a:gd name="T7" fmla="*/ 13 h 86"/>
                <a:gd name="T8" fmla="*/ 75 w 95"/>
                <a:gd name="T9" fmla="*/ 2 h 86"/>
                <a:gd name="T10" fmla="*/ 86 w 95"/>
                <a:gd name="T11" fmla="*/ 0 h 86"/>
                <a:gd name="T12" fmla="*/ 88 w 95"/>
                <a:gd name="T13" fmla="*/ 9 h 86"/>
                <a:gd name="T14" fmla="*/ 93 w 95"/>
                <a:gd name="T15" fmla="*/ 27 h 86"/>
                <a:gd name="T16" fmla="*/ 95 w 95"/>
                <a:gd name="T17" fmla="*/ 36 h 86"/>
                <a:gd name="T18" fmla="*/ 84 w 95"/>
                <a:gd name="T19" fmla="*/ 38 h 86"/>
                <a:gd name="T20" fmla="*/ 79 w 95"/>
                <a:gd name="T21" fmla="*/ 29 h 86"/>
                <a:gd name="T22" fmla="*/ 18 w 95"/>
                <a:gd name="T23" fmla="*/ 43 h 86"/>
                <a:gd name="T24" fmla="*/ 25 w 95"/>
                <a:gd name="T25" fmla="*/ 68 h 86"/>
                <a:gd name="T26" fmla="*/ 36 w 95"/>
                <a:gd name="T27" fmla="*/ 65 h 86"/>
                <a:gd name="T28" fmla="*/ 38 w 95"/>
                <a:gd name="T29" fmla="*/ 79 h 86"/>
                <a:gd name="T30" fmla="*/ 13 w 95"/>
                <a:gd name="T31" fmla="*/ 86 h 86"/>
                <a:gd name="T32" fmla="*/ 0 w 95"/>
                <a:gd name="T33" fmla="*/ 2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5" h="86">
                  <a:moveTo>
                    <a:pt x="0" y="20"/>
                  </a:moveTo>
                  <a:lnTo>
                    <a:pt x="11" y="18"/>
                  </a:lnTo>
                  <a:lnTo>
                    <a:pt x="13" y="27"/>
                  </a:lnTo>
                  <a:lnTo>
                    <a:pt x="77" y="13"/>
                  </a:lnTo>
                  <a:lnTo>
                    <a:pt x="75" y="2"/>
                  </a:lnTo>
                  <a:lnTo>
                    <a:pt x="86" y="0"/>
                  </a:lnTo>
                  <a:lnTo>
                    <a:pt x="88" y="9"/>
                  </a:lnTo>
                  <a:lnTo>
                    <a:pt x="93" y="27"/>
                  </a:lnTo>
                  <a:lnTo>
                    <a:pt x="95" y="36"/>
                  </a:lnTo>
                  <a:lnTo>
                    <a:pt x="84" y="38"/>
                  </a:lnTo>
                  <a:lnTo>
                    <a:pt x="79" y="29"/>
                  </a:lnTo>
                  <a:lnTo>
                    <a:pt x="18" y="43"/>
                  </a:lnTo>
                  <a:lnTo>
                    <a:pt x="25" y="68"/>
                  </a:lnTo>
                  <a:lnTo>
                    <a:pt x="36" y="65"/>
                  </a:lnTo>
                  <a:lnTo>
                    <a:pt x="38" y="79"/>
                  </a:lnTo>
                  <a:lnTo>
                    <a:pt x="13" y="86"/>
                  </a:lnTo>
                  <a:lnTo>
                    <a:pt x="0" y="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52">
              <a:extLst>
                <a:ext uri="{FF2B5EF4-FFF2-40B4-BE49-F238E27FC236}">
                  <a16:creationId xmlns:a16="http://schemas.microsoft.com/office/drawing/2014/main" id="{2B8C97F2-5BB8-4636-8552-225A22B45CA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3914438" y="1412875"/>
              <a:ext cx="149225" cy="130175"/>
            </a:xfrm>
            <a:custGeom>
              <a:avLst/>
              <a:gdLst>
                <a:gd name="T0" fmla="*/ 40 w 41"/>
                <a:gd name="T1" fmla="*/ 17 h 36"/>
                <a:gd name="T2" fmla="*/ 37 w 41"/>
                <a:gd name="T3" fmla="*/ 30 h 36"/>
                <a:gd name="T4" fmla="*/ 25 w 41"/>
                <a:gd name="T5" fmla="*/ 35 h 36"/>
                <a:gd name="T6" fmla="*/ 19 w 41"/>
                <a:gd name="T7" fmla="*/ 36 h 36"/>
                <a:gd name="T8" fmla="*/ 7 w 41"/>
                <a:gd name="T9" fmla="*/ 32 h 36"/>
                <a:gd name="T10" fmla="*/ 1 w 41"/>
                <a:gd name="T11" fmla="*/ 20 h 36"/>
                <a:gd name="T12" fmla="*/ 0 w 41"/>
                <a:gd name="T13" fmla="*/ 3 h 36"/>
                <a:gd name="T14" fmla="*/ 5 w 41"/>
                <a:gd name="T15" fmla="*/ 3 h 36"/>
                <a:gd name="T16" fmla="*/ 6 w 41"/>
                <a:gd name="T17" fmla="*/ 7 h 36"/>
                <a:gd name="T18" fmla="*/ 34 w 41"/>
                <a:gd name="T19" fmla="*/ 4 h 36"/>
                <a:gd name="T20" fmla="*/ 34 w 41"/>
                <a:gd name="T21" fmla="*/ 0 h 36"/>
                <a:gd name="T22" fmla="*/ 39 w 41"/>
                <a:gd name="T23" fmla="*/ 0 h 36"/>
                <a:gd name="T24" fmla="*/ 39 w 41"/>
                <a:gd name="T25" fmla="*/ 4 h 36"/>
                <a:gd name="T26" fmla="*/ 40 w 41"/>
                <a:gd name="T27" fmla="*/ 17 h 36"/>
                <a:gd name="T28" fmla="*/ 34 w 41"/>
                <a:gd name="T29" fmla="*/ 12 h 36"/>
                <a:gd name="T30" fmla="*/ 7 w 41"/>
                <a:gd name="T31" fmla="*/ 14 h 36"/>
                <a:gd name="T32" fmla="*/ 7 w 41"/>
                <a:gd name="T33" fmla="*/ 20 h 36"/>
                <a:gd name="T34" fmla="*/ 11 w 41"/>
                <a:gd name="T35" fmla="*/ 26 h 36"/>
                <a:gd name="T36" fmla="*/ 18 w 41"/>
                <a:gd name="T37" fmla="*/ 28 h 36"/>
                <a:gd name="T38" fmla="*/ 25 w 41"/>
                <a:gd name="T39" fmla="*/ 27 h 36"/>
                <a:gd name="T40" fmla="*/ 32 w 41"/>
                <a:gd name="T41" fmla="*/ 24 h 36"/>
                <a:gd name="T42" fmla="*/ 34 w 41"/>
                <a:gd name="T43" fmla="*/ 17 h 36"/>
                <a:gd name="T44" fmla="*/ 34 w 41"/>
                <a:gd name="T45" fmla="*/ 12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1" h="36">
                  <a:moveTo>
                    <a:pt x="40" y="17"/>
                  </a:moveTo>
                  <a:cubicBezTo>
                    <a:pt x="41" y="22"/>
                    <a:pt x="39" y="26"/>
                    <a:pt x="37" y="30"/>
                  </a:cubicBezTo>
                  <a:cubicBezTo>
                    <a:pt x="34" y="33"/>
                    <a:pt x="30" y="35"/>
                    <a:pt x="25" y="35"/>
                  </a:cubicBezTo>
                  <a:cubicBezTo>
                    <a:pt x="19" y="36"/>
                    <a:pt x="19" y="36"/>
                    <a:pt x="19" y="36"/>
                  </a:cubicBezTo>
                  <a:cubicBezTo>
                    <a:pt x="14" y="36"/>
                    <a:pt x="10" y="35"/>
                    <a:pt x="7" y="32"/>
                  </a:cubicBezTo>
                  <a:cubicBezTo>
                    <a:pt x="4" y="29"/>
                    <a:pt x="2" y="25"/>
                    <a:pt x="1" y="2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9" y="4"/>
                    <a:pt x="39" y="4"/>
                    <a:pt x="39" y="4"/>
                  </a:cubicBezTo>
                  <a:lnTo>
                    <a:pt x="40" y="17"/>
                  </a:lnTo>
                  <a:close/>
                  <a:moveTo>
                    <a:pt x="34" y="12"/>
                  </a:moveTo>
                  <a:cubicBezTo>
                    <a:pt x="7" y="14"/>
                    <a:pt x="7" y="14"/>
                    <a:pt x="7" y="14"/>
                  </a:cubicBezTo>
                  <a:cubicBezTo>
                    <a:pt x="7" y="20"/>
                    <a:pt x="7" y="20"/>
                    <a:pt x="7" y="20"/>
                  </a:cubicBezTo>
                  <a:cubicBezTo>
                    <a:pt x="8" y="22"/>
                    <a:pt x="9" y="24"/>
                    <a:pt x="11" y="26"/>
                  </a:cubicBezTo>
                  <a:cubicBezTo>
                    <a:pt x="13" y="27"/>
                    <a:pt x="15" y="28"/>
                    <a:pt x="18" y="28"/>
                  </a:cubicBezTo>
                  <a:cubicBezTo>
                    <a:pt x="25" y="27"/>
                    <a:pt x="25" y="27"/>
                    <a:pt x="25" y="27"/>
                  </a:cubicBezTo>
                  <a:cubicBezTo>
                    <a:pt x="28" y="27"/>
                    <a:pt x="30" y="26"/>
                    <a:pt x="32" y="24"/>
                  </a:cubicBezTo>
                  <a:cubicBezTo>
                    <a:pt x="34" y="23"/>
                    <a:pt x="34" y="20"/>
                    <a:pt x="34" y="17"/>
                  </a:cubicBezTo>
                  <a:lnTo>
                    <a:pt x="34" y="1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53">
              <a:extLst>
                <a:ext uri="{FF2B5EF4-FFF2-40B4-BE49-F238E27FC236}">
                  <a16:creationId xmlns:a16="http://schemas.microsoft.com/office/drawing/2014/main" id="{A8D2565F-ADC4-437B-A1D3-C92DD8F7B89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3922376" y="1568450"/>
              <a:ext cx="144463" cy="130175"/>
            </a:xfrm>
            <a:custGeom>
              <a:avLst/>
              <a:gdLst>
                <a:gd name="T0" fmla="*/ 39 w 40"/>
                <a:gd name="T1" fmla="*/ 19 h 36"/>
                <a:gd name="T2" fmla="*/ 36 w 40"/>
                <a:gd name="T3" fmla="*/ 29 h 36"/>
                <a:gd name="T4" fmla="*/ 28 w 40"/>
                <a:gd name="T5" fmla="*/ 33 h 36"/>
                <a:gd name="T6" fmla="*/ 23 w 40"/>
                <a:gd name="T7" fmla="*/ 31 h 36"/>
                <a:gd name="T8" fmla="*/ 19 w 40"/>
                <a:gd name="T9" fmla="*/ 26 h 36"/>
                <a:gd name="T10" fmla="*/ 16 w 40"/>
                <a:gd name="T11" fmla="*/ 31 h 36"/>
                <a:gd name="T12" fmla="*/ 10 w 40"/>
                <a:gd name="T13" fmla="*/ 33 h 36"/>
                <a:gd name="T14" fmla="*/ 8 w 40"/>
                <a:gd name="T15" fmla="*/ 33 h 36"/>
                <a:gd name="T16" fmla="*/ 6 w 40"/>
                <a:gd name="T17" fmla="*/ 33 h 36"/>
                <a:gd name="T18" fmla="*/ 5 w 40"/>
                <a:gd name="T19" fmla="*/ 35 h 36"/>
                <a:gd name="T20" fmla="*/ 5 w 40"/>
                <a:gd name="T21" fmla="*/ 36 h 36"/>
                <a:gd name="T22" fmla="*/ 0 w 40"/>
                <a:gd name="T23" fmla="*/ 36 h 36"/>
                <a:gd name="T24" fmla="*/ 0 w 40"/>
                <a:gd name="T25" fmla="*/ 32 h 36"/>
                <a:gd name="T26" fmla="*/ 2 w 40"/>
                <a:gd name="T27" fmla="*/ 26 h 36"/>
                <a:gd name="T28" fmla="*/ 8 w 40"/>
                <a:gd name="T29" fmla="*/ 25 h 36"/>
                <a:gd name="T30" fmla="*/ 10 w 40"/>
                <a:gd name="T31" fmla="*/ 25 h 36"/>
                <a:gd name="T32" fmla="*/ 14 w 40"/>
                <a:gd name="T33" fmla="*/ 23 h 36"/>
                <a:gd name="T34" fmla="*/ 16 w 40"/>
                <a:gd name="T35" fmla="*/ 19 h 36"/>
                <a:gd name="T36" fmla="*/ 16 w 40"/>
                <a:gd name="T37" fmla="*/ 13 h 36"/>
                <a:gd name="T38" fmla="*/ 6 w 40"/>
                <a:gd name="T39" fmla="*/ 13 h 36"/>
                <a:gd name="T40" fmla="*/ 5 w 40"/>
                <a:gd name="T41" fmla="*/ 17 h 36"/>
                <a:gd name="T42" fmla="*/ 1 w 40"/>
                <a:gd name="T43" fmla="*/ 17 h 36"/>
                <a:gd name="T44" fmla="*/ 1 w 40"/>
                <a:gd name="T45" fmla="*/ 0 h 36"/>
                <a:gd name="T46" fmla="*/ 6 w 40"/>
                <a:gd name="T47" fmla="*/ 1 h 36"/>
                <a:gd name="T48" fmla="*/ 6 w 40"/>
                <a:gd name="T49" fmla="*/ 5 h 36"/>
                <a:gd name="T50" fmla="*/ 34 w 40"/>
                <a:gd name="T51" fmla="*/ 5 h 36"/>
                <a:gd name="T52" fmla="*/ 35 w 40"/>
                <a:gd name="T53" fmla="*/ 1 h 36"/>
                <a:gd name="T54" fmla="*/ 40 w 40"/>
                <a:gd name="T55" fmla="*/ 1 h 36"/>
                <a:gd name="T56" fmla="*/ 40 w 40"/>
                <a:gd name="T57" fmla="*/ 6 h 36"/>
                <a:gd name="T58" fmla="*/ 39 w 40"/>
                <a:gd name="T59" fmla="*/ 19 h 36"/>
                <a:gd name="T60" fmla="*/ 22 w 40"/>
                <a:gd name="T61" fmla="*/ 13 h 36"/>
                <a:gd name="T62" fmla="*/ 22 w 40"/>
                <a:gd name="T63" fmla="*/ 18 h 36"/>
                <a:gd name="T64" fmla="*/ 24 w 40"/>
                <a:gd name="T65" fmla="*/ 23 h 36"/>
                <a:gd name="T66" fmla="*/ 28 w 40"/>
                <a:gd name="T67" fmla="*/ 25 h 36"/>
                <a:gd name="T68" fmla="*/ 32 w 40"/>
                <a:gd name="T69" fmla="*/ 24 h 36"/>
                <a:gd name="T70" fmla="*/ 33 w 40"/>
                <a:gd name="T71" fmla="*/ 19 h 36"/>
                <a:gd name="T72" fmla="*/ 34 w 40"/>
                <a:gd name="T73" fmla="*/ 13 h 36"/>
                <a:gd name="T74" fmla="*/ 22 w 40"/>
                <a:gd name="T75" fmla="*/ 13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0" h="36">
                  <a:moveTo>
                    <a:pt x="39" y="19"/>
                  </a:moveTo>
                  <a:cubicBezTo>
                    <a:pt x="39" y="23"/>
                    <a:pt x="38" y="27"/>
                    <a:pt x="36" y="29"/>
                  </a:cubicBezTo>
                  <a:cubicBezTo>
                    <a:pt x="34" y="32"/>
                    <a:pt x="31" y="33"/>
                    <a:pt x="28" y="33"/>
                  </a:cubicBezTo>
                  <a:cubicBezTo>
                    <a:pt x="26" y="33"/>
                    <a:pt x="24" y="32"/>
                    <a:pt x="23" y="31"/>
                  </a:cubicBezTo>
                  <a:cubicBezTo>
                    <a:pt x="21" y="30"/>
                    <a:pt x="20" y="28"/>
                    <a:pt x="19" y="26"/>
                  </a:cubicBezTo>
                  <a:cubicBezTo>
                    <a:pt x="18" y="29"/>
                    <a:pt x="17" y="30"/>
                    <a:pt x="16" y="31"/>
                  </a:cubicBezTo>
                  <a:cubicBezTo>
                    <a:pt x="14" y="32"/>
                    <a:pt x="12" y="33"/>
                    <a:pt x="10" y="33"/>
                  </a:cubicBezTo>
                  <a:cubicBezTo>
                    <a:pt x="8" y="33"/>
                    <a:pt x="8" y="33"/>
                    <a:pt x="8" y="33"/>
                  </a:cubicBezTo>
                  <a:cubicBezTo>
                    <a:pt x="7" y="33"/>
                    <a:pt x="6" y="33"/>
                    <a:pt x="6" y="33"/>
                  </a:cubicBezTo>
                  <a:cubicBezTo>
                    <a:pt x="5" y="33"/>
                    <a:pt x="5" y="34"/>
                    <a:pt x="5" y="35"/>
                  </a:cubicBezTo>
                  <a:cubicBezTo>
                    <a:pt x="5" y="36"/>
                    <a:pt x="5" y="36"/>
                    <a:pt x="5" y="36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29"/>
                    <a:pt x="1" y="27"/>
                    <a:pt x="2" y="26"/>
                  </a:cubicBezTo>
                  <a:cubicBezTo>
                    <a:pt x="4" y="25"/>
                    <a:pt x="6" y="25"/>
                    <a:pt x="8" y="25"/>
                  </a:cubicBezTo>
                  <a:cubicBezTo>
                    <a:pt x="10" y="25"/>
                    <a:pt x="10" y="25"/>
                    <a:pt x="10" y="25"/>
                  </a:cubicBezTo>
                  <a:cubicBezTo>
                    <a:pt x="12" y="25"/>
                    <a:pt x="13" y="24"/>
                    <a:pt x="14" y="23"/>
                  </a:cubicBezTo>
                  <a:cubicBezTo>
                    <a:pt x="16" y="22"/>
                    <a:pt x="16" y="21"/>
                    <a:pt x="16" y="19"/>
                  </a:cubicBezTo>
                  <a:cubicBezTo>
                    <a:pt x="16" y="13"/>
                    <a:pt x="16" y="13"/>
                    <a:pt x="1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5" y="1"/>
                    <a:pt x="35" y="1"/>
                    <a:pt x="35" y="1"/>
                  </a:cubicBezTo>
                  <a:cubicBezTo>
                    <a:pt x="40" y="1"/>
                    <a:pt x="40" y="1"/>
                    <a:pt x="40" y="1"/>
                  </a:cubicBezTo>
                  <a:cubicBezTo>
                    <a:pt x="40" y="6"/>
                    <a:pt x="40" y="6"/>
                    <a:pt x="40" y="6"/>
                  </a:cubicBezTo>
                  <a:lnTo>
                    <a:pt x="39" y="19"/>
                  </a:lnTo>
                  <a:close/>
                  <a:moveTo>
                    <a:pt x="22" y="13"/>
                  </a:moveTo>
                  <a:cubicBezTo>
                    <a:pt x="22" y="18"/>
                    <a:pt x="22" y="18"/>
                    <a:pt x="22" y="18"/>
                  </a:cubicBezTo>
                  <a:cubicBezTo>
                    <a:pt x="22" y="21"/>
                    <a:pt x="23" y="22"/>
                    <a:pt x="24" y="23"/>
                  </a:cubicBezTo>
                  <a:cubicBezTo>
                    <a:pt x="24" y="24"/>
                    <a:pt x="26" y="25"/>
                    <a:pt x="28" y="25"/>
                  </a:cubicBezTo>
                  <a:cubicBezTo>
                    <a:pt x="29" y="25"/>
                    <a:pt x="31" y="25"/>
                    <a:pt x="32" y="24"/>
                  </a:cubicBezTo>
                  <a:cubicBezTo>
                    <a:pt x="33" y="22"/>
                    <a:pt x="33" y="21"/>
                    <a:pt x="33" y="19"/>
                  </a:cubicBezTo>
                  <a:cubicBezTo>
                    <a:pt x="34" y="13"/>
                    <a:pt x="34" y="13"/>
                    <a:pt x="34" y="13"/>
                  </a:cubicBezTo>
                  <a:lnTo>
                    <a:pt x="22" y="1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54">
              <a:extLst>
                <a:ext uri="{FF2B5EF4-FFF2-40B4-BE49-F238E27FC236}">
                  <a16:creationId xmlns:a16="http://schemas.microsoft.com/office/drawing/2014/main" id="{2A3D5779-F9F6-4BAF-AE37-2683489A0767}"/>
                </a:ext>
              </a:extLst>
            </p:cNvPr>
            <p:cNvSpPr>
              <a:spLocks/>
            </p:cNvSpPr>
            <p:nvPr/>
          </p:nvSpPr>
          <p:spPr bwMode="auto">
            <a:xfrm>
              <a:off x="13914438" y="1719263"/>
              <a:ext cx="144463" cy="73025"/>
            </a:xfrm>
            <a:custGeom>
              <a:avLst/>
              <a:gdLst>
                <a:gd name="T0" fmla="*/ 80 w 91"/>
                <a:gd name="T1" fmla="*/ 7 h 46"/>
                <a:gd name="T2" fmla="*/ 91 w 91"/>
                <a:gd name="T3" fmla="*/ 9 h 46"/>
                <a:gd name="T4" fmla="*/ 87 w 91"/>
                <a:gd name="T5" fmla="*/ 46 h 46"/>
                <a:gd name="T6" fmla="*/ 78 w 91"/>
                <a:gd name="T7" fmla="*/ 43 h 46"/>
                <a:gd name="T8" fmla="*/ 76 w 91"/>
                <a:gd name="T9" fmla="*/ 34 h 46"/>
                <a:gd name="T10" fmla="*/ 12 w 91"/>
                <a:gd name="T11" fmla="*/ 28 h 46"/>
                <a:gd name="T12" fmla="*/ 10 w 91"/>
                <a:gd name="T13" fmla="*/ 37 h 46"/>
                <a:gd name="T14" fmla="*/ 0 w 91"/>
                <a:gd name="T15" fmla="*/ 37 h 46"/>
                <a:gd name="T16" fmla="*/ 3 w 91"/>
                <a:gd name="T17" fmla="*/ 0 h 46"/>
                <a:gd name="T18" fmla="*/ 14 w 91"/>
                <a:gd name="T19" fmla="*/ 0 h 46"/>
                <a:gd name="T20" fmla="*/ 14 w 91"/>
                <a:gd name="T21" fmla="*/ 9 h 46"/>
                <a:gd name="T22" fmla="*/ 78 w 91"/>
                <a:gd name="T23" fmla="*/ 16 h 46"/>
                <a:gd name="T24" fmla="*/ 80 w 91"/>
                <a:gd name="T25" fmla="*/ 7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1" h="46">
                  <a:moveTo>
                    <a:pt x="80" y="7"/>
                  </a:moveTo>
                  <a:lnTo>
                    <a:pt x="91" y="9"/>
                  </a:lnTo>
                  <a:lnTo>
                    <a:pt x="87" y="46"/>
                  </a:lnTo>
                  <a:lnTo>
                    <a:pt x="78" y="43"/>
                  </a:lnTo>
                  <a:lnTo>
                    <a:pt x="76" y="34"/>
                  </a:lnTo>
                  <a:lnTo>
                    <a:pt x="12" y="28"/>
                  </a:lnTo>
                  <a:lnTo>
                    <a:pt x="10" y="37"/>
                  </a:lnTo>
                  <a:lnTo>
                    <a:pt x="0" y="37"/>
                  </a:lnTo>
                  <a:lnTo>
                    <a:pt x="3" y="0"/>
                  </a:lnTo>
                  <a:lnTo>
                    <a:pt x="14" y="0"/>
                  </a:lnTo>
                  <a:lnTo>
                    <a:pt x="14" y="9"/>
                  </a:lnTo>
                  <a:lnTo>
                    <a:pt x="78" y="16"/>
                  </a:lnTo>
                  <a:lnTo>
                    <a:pt x="80" y="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55">
              <a:extLst>
                <a:ext uri="{FF2B5EF4-FFF2-40B4-BE49-F238E27FC236}">
                  <a16:creationId xmlns:a16="http://schemas.microsoft.com/office/drawing/2014/main" id="{D699096C-3052-4CBE-9868-6F1EAFEAFEF5}"/>
                </a:ext>
              </a:extLst>
            </p:cNvPr>
            <p:cNvSpPr>
              <a:spLocks/>
            </p:cNvSpPr>
            <p:nvPr/>
          </p:nvSpPr>
          <p:spPr bwMode="auto">
            <a:xfrm>
              <a:off x="13885863" y="1798638"/>
              <a:ext cx="163513" cy="166688"/>
            </a:xfrm>
            <a:custGeom>
              <a:avLst/>
              <a:gdLst>
                <a:gd name="T0" fmla="*/ 87 w 103"/>
                <a:gd name="T1" fmla="*/ 105 h 105"/>
                <a:gd name="T2" fmla="*/ 75 w 103"/>
                <a:gd name="T3" fmla="*/ 102 h 105"/>
                <a:gd name="T4" fmla="*/ 75 w 103"/>
                <a:gd name="T5" fmla="*/ 93 h 105"/>
                <a:gd name="T6" fmla="*/ 0 w 103"/>
                <a:gd name="T7" fmla="*/ 80 h 105"/>
                <a:gd name="T8" fmla="*/ 5 w 103"/>
                <a:gd name="T9" fmla="*/ 62 h 105"/>
                <a:gd name="T10" fmla="*/ 71 w 103"/>
                <a:gd name="T11" fmla="*/ 39 h 105"/>
                <a:gd name="T12" fmla="*/ 71 w 103"/>
                <a:gd name="T13" fmla="*/ 39 h 105"/>
                <a:gd name="T14" fmla="*/ 23 w 103"/>
                <a:gd name="T15" fmla="*/ 30 h 105"/>
                <a:gd name="T16" fmla="*/ 21 w 103"/>
                <a:gd name="T17" fmla="*/ 39 h 105"/>
                <a:gd name="T18" fmla="*/ 9 w 103"/>
                <a:gd name="T19" fmla="*/ 37 h 105"/>
                <a:gd name="T20" fmla="*/ 16 w 103"/>
                <a:gd name="T21" fmla="*/ 0 h 105"/>
                <a:gd name="T22" fmla="*/ 28 w 103"/>
                <a:gd name="T23" fmla="*/ 3 h 105"/>
                <a:gd name="T24" fmla="*/ 28 w 103"/>
                <a:gd name="T25" fmla="*/ 12 h 105"/>
                <a:gd name="T26" fmla="*/ 89 w 103"/>
                <a:gd name="T27" fmla="*/ 23 h 105"/>
                <a:gd name="T28" fmla="*/ 94 w 103"/>
                <a:gd name="T29" fmla="*/ 14 h 105"/>
                <a:gd name="T30" fmla="*/ 103 w 103"/>
                <a:gd name="T31" fmla="*/ 16 h 105"/>
                <a:gd name="T32" fmla="*/ 103 w 103"/>
                <a:gd name="T33" fmla="*/ 25 h 105"/>
                <a:gd name="T34" fmla="*/ 98 w 103"/>
                <a:gd name="T35" fmla="*/ 43 h 105"/>
                <a:gd name="T36" fmla="*/ 32 w 103"/>
                <a:gd name="T37" fmla="*/ 66 h 105"/>
                <a:gd name="T38" fmla="*/ 32 w 103"/>
                <a:gd name="T39" fmla="*/ 68 h 105"/>
                <a:gd name="T40" fmla="*/ 80 w 103"/>
                <a:gd name="T41" fmla="*/ 77 h 105"/>
                <a:gd name="T42" fmla="*/ 82 w 103"/>
                <a:gd name="T43" fmla="*/ 68 h 105"/>
                <a:gd name="T44" fmla="*/ 94 w 103"/>
                <a:gd name="T45" fmla="*/ 71 h 105"/>
                <a:gd name="T46" fmla="*/ 89 w 103"/>
                <a:gd name="T47" fmla="*/ 96 h 105"/>
                <a:gd name="T48" fmla="*/ 87 w 103"/>
                <a:gd name="T49" fmla="*/ 10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03" h="105">
                  <a:moveTo>
                    <a:pt x="87" y="105"/>
                  </a:moveTo>
                  <a:lnTo>
                    <a:pt x="75" y="102"/>
                  </a:lnTo>
                  <a:lnTo>
                    <a:pt x="75" y="93"/>
                  </a:lnTo>
                  <a:lnTo>
                    <a:pt x="0" y="80"/>
                  </a:lnTo>
                  <a:lnTo>
                    <a:pt x="5" y="62"/>
                  </a:lnTo>
                  <a:lnTo>
                    <a:pt x="71" y="39"/>
                  </a:lnTo>
                  <a:lnTo>
                    <a:pt x="71" y="39"/>
                  </a:lnTo>
                  <a:lnTo>
                    <a:pt x="23" y="30"/>
                  </a:lnTo>
                  <a:lnTo>
                    <a:pt x="21" y="39"/>
                  </a:lnTo>
                  <a:lnTo>
                    <a:pt x="9" y="37"/>
                  </a:lnTo>
                  <a:lnTo>
                    <a:pt x="16" y="0"/>
                  </a:lnTo>
                  <a:lnTo>
                    <a:pt x="28" y="3"/>
                  </a:lnTo>
                  <a:lnTo>
                    <a:pt x="28" y="12"/>
                  </a:lnTo>
                  <a:lnTo>
                    <a:pt x="89" y="23"/>
                  </a:lnTo>
                  <a:lnTo>
                    <a:pt x="94" y="14"/>
                  </a:lnTo>
                  <a:lnTo>
                    <a:pt x="103" y="16"/>
                  </a:lnTo>
                  <a:lnTo>
                    <a:pt x="103" y="25"/>
                  </a:lnTo>
                  <a:lnTo>
                    <a:pt x="98" y="43"/>
                  </a:lnTo>
                  <a:lnTo>
                    <a:pt x="32" y="66"/>
                  </a:lnTo>
                  <a:lnTo>
                    <a:pt x="32" y="68"/>
                  </a:lnTo>
                  <a:lnTo>
                    <a:pt x="80" y="77"/>
                  </a:lnTo>
                  <a:lnTo>
                    <a:pt x="82" y="68"/>
                  </a:lnTo>
                  <a:lnTo>
                    <a:pt x="94" y="71"/>
                  </a:lnTo>
                  <a:lnTo>
                    <a:pt x="89" y="96"/>
                  </a:lnTo>
                  <a:lnTo>
                    <a:pt x="87" y="10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56">
              <a:extLst>
                <a:ext uri="{FF2B5EF4-FFF2-40B4-BE49-F238E27FC236}">
                  <a16:creationId xmlns:a16="http://schemas.microsoft.com/office/drawing/2014/main" id="{1F3EC81E-8A20-4E03-888C-C8695F96F115}"/>
                </a:ext>
              </a:extLst>
            </p:cNvPr>
            <p:cNvSpPr>
              <a:spLocks/>
            </p:cNvSpPr>
            <p:nvPr/>
          </p:nvSpPr>
          <p:spPr bwMode="auto">
            <a:xfrm>
              <a:off x="13839826" y="1957388"/>
              <a:ext cx="173038" cy="166688"/>
            </a:xfrm>
            <a:custGeom>
              <a:avLst/>
              <a:gdLst>
                <a:gd name="T0" fmla="*/ 36 w 109"/>
                <a:gd name="T1" fmla="*/ 2 h 105"/>
                <a:gd name="T2" fmla="*/ 34 w 109"/>
                <a:gd name="T3" fmla="*/ 14 h 105"/>
                <a:gd name="T4" fmla="*/ 95 w 109"/>
                <a:gd name="T5" fmla="*/ 32 h 105"/>
                <a:gd name="T6" fmla="*/ 100 w 109"/>
                <a:gd name="T7" fmla="*/ 23 h 105"/>
                <a:gd name="T8" fmla="*/ 109 w 109"/>
                <a:gd name="T9" fmla="*/ 27 h 105"/>
                <a:gd name="T10" fmla="*/ 98 w 109"/>
                <a:gd name="T11" fmla="*/ 61 h 105"/>
                <a:gd name="T12" fmla="*/ 88 w 109"/>
                <a:gd name="T13" fmla="*/ 57 h 105"/>
                <a:gd name="T14" fmla="*/ 88 w 109"/>
                <a:gd name="T15" fmla="*/ 48 h 105"/>
                <a:gd name="T16" fmla="*/ 66 w 109"/>
                <a:gd name="T17" fmla="*/ 41 h 105"/>
                <a:gd name="T18" fmla="*/ 63 w 109"/>
                <a:gd name="T19" fmla="*/ 50 h 105"/>
                <a:gd name="T20" fmla="*/ 84 w 109"/>
                <a:gd name="T21" fmla="*/ 73 h 105"/>
                <a:gd name="T22" fmla="*/ 86 w 109"/>
                <a:gd name="T23" fmla="*/ 68 h 105"/>
                <a:gd name="T24" fmla="*/ 95 w 109"/>
                <a:gd name="T25" fmla="*/ 71 h 105"/>
                <a:gd name="T26" fmla="*/ 84 w 109"/>
                <a:gd name="T27" fmla="*/ 105 h 105"/>
                <a:gd name="T28" fmla="*/ 75 w 109"/>
                <a:gd name="T29" fmla="*/ 102 h 105"/>
                <a:gd name="T30" fmla="*/ 77 w 109"/>
                <a:gd name="T31" fmla="*/ 91 h 105"/>
                <a:gd name="T32" fmla="*/ 54 w 109"/>
                <a:gd name="T33" fmla="*/ 61 h 105"/>
                <a:gd name="T34" fmla="*/ 13 w 109"/>
                <a:gd name="T35" fmla="*/ 75 h 105"/>
                <a:gd name="T36" fmla="*/ 9 w 109"/>
                <a:gd name="T37" fmla="*/ 84 h 105"/>
                <a:gd name="T38" fmla="*/ 0 w 109"/>
                <a:gd name="T39" fmla="*/ 80 h 105"/>
                <a:gd name="T40" fmla="*/ 11 w 109"/>
                <a:gd name="T41" fmla="*/ 46 h 105"/>
                <a:gd name="T42" fmla="*/ 20 w 109"/>
                <a:gd name="T43" fmla="*/ 50 h 105"/>
                <a:gd name="T44" fmla="*/ 20 w 109"/>
                <a:gd name="T45" fmla="*/ 55 h 105"/>
                <a:gd name="T46" fmla="*/ 50 w 109"/>
                <a:gd name="T47" fmla="*/ 46 h 105"/>
                <a:gd name="T48" fmla="*/ 52 w 109"/>
                <a:gd name="T49" fmla="*/ 37 h 105"/>
                <a:gd name="T50" fmla="*/ 29 w 109"/>
                <a:gd name="T51" fmla="*/ 30 h 105"/>
                <a:gd name="T52" fmla="*/ 25 w 109"/>
                <a:gd name="T53" fmla="*/ 39 h 105"/>
                <a:gd name="T54" fmla="*/ 13 w 109"/>
                <a:gd name="T55" fmla="*/ 34 h 105"/>
                <a:gd name="T56" fmla="*/ 25 w 109"/>
                <a:gd name="T57" fmla="*/ 0 h 105"/>
                <a:gd name="T58" fmla="*/ 36 w 109"/>
                <a:gd name="T59" fmla="*/ 2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09" h="105">
                  <a:moveTo>
                    <a:pt x="36" y="2"/>
                  </a:moveTo>
                  <a:lnTo>
                    <a:pt x="34" y="14"/>
                  </a:lnTo>
                  <a:lnTo>
                    <a:pt x="95" y="32"/>
                  </a:lnTo>
                  <a:lnTo>
                    <a:pt x="100" y="23"/>
                  </a:lnTo>
                  <a:lnTo>
                    <a:pt x="109" y="27"/>
                  </a:lnTo>
                  <a:lnTo>
                    <a:pt x="98" y="61"/>
                  </a:lnTo>
                  <a:lnTo>
                    <a:pt x="88" y="57"/>
                  </a:lnTo>
                  <a:lnTo>
                    <a:pt x="88" y="48"/>
                  </a:lnTo>
                  <a:lnTo>
                    <a:pt x="66" y="41"/>
                  </a:lnTo>
                  <a:lnTo>
                    <a:pt x="63" y="50"/>
                  </a:lnTo>
                  <a:lnTo>
                    <a:pt x="84" y="73"/>
                  </a:lnTo>
                  <a:lnTo>
                    <a:pt x="86" y="68"/>
                  </a:lnTo>
                  <a:lnTo>
                    <a:pt x="95" y="71"/>
                  </a:lnTo>
                  <a:lnTo>
                    <a:pt x="84" y="105"/>
                  </a:lnTo>
                  <a:lnTo>
                    <a:pt x="75" y="102"/>
                  </a:lnTo>
                  <a:lnTo>
                    <a:pt x="77" y="91"/>
                  </a:lnTo>
                  <a:lnTo>
                    <a:pt x="54" y="61"/>
                  </a:lnTo>
                  <a:lnTo>
                    <a:pt x="13" y="75"/>
                  </a:lnTo>
                  <a:lnTo>
                    <a:pt x="9" y="84"/>
                  </a:lnTo>
                  <a:lnTo>
                    <a:pt x="0" y="80"/>
                  </a:lnTo>
                  <a:lnTo>
                    <a:pt x="11" y="46"/>
                  </a:lnTo>
                  <a:lnTo>
                    <a:pt x="20" y="50"/>
                  </a:lnTo>
                  <a:lnTo>
                    <a:pt x="20" y="55"/>
                  </a:lnTo>
                  <a:lnTo>
                    <a:pt x="50" y="46"/>
                  </a:lnTo>
                  <a:lnTo>
                    <a:pt x="52" y="37"/>
                  </a:lnTo>
                  <a:lnTo>
                    <a:pt x="29" y="30"/>
                  </a:lnTo>
                  <a:lnTo>
                    <a:pt x="25" y="39"/>
                  </a:lnTo>
                  <a:lnTo>
                    <a:pt x="13" y="34"/>
                  </a:lnTo>
                  <a:lnTo>
                    <a:pt x="25" y="0"/>
                  </a:lnTo>
                  <a:lnTo>
                    <a:pt x="36" y="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57">
              <a:extLst>
                <a:ext uri="{FF2B5EF4-FFF2-40B4-BE49-F238E27FC236}">
                  <a16:creationId xmlns:a16="http://schemas.microsoft.com/office/drawing/2014/main" id="{CD1999E1-AE94-4507-BB4F-A2AEFE27AF4D}"/>
                </a:ext>
              </a:extLst>
            </p:cNvPr>
            <p:cNvSpPr>
              <a:spLocks/>
            </p:cNvSpPr>
            <p:nvPr/>
          </p:nvSpPr>
          <p:spPr bwMode="auto">
            <a:xfrm>
              <a:off x="13800138" y="2112963"/>
              <a:ext cx="147638" cy="136525"/>
            </a:xfrm>
            <a:custGeom>
              <a:avLst/>
              <a:gdLst>
                <a:gd name="T0" fmla="*/ 22 w 41"/>
                <a:gd name="T1" fmla="*/ 35 h 38"/>
                <a:gd name="T2" fmla="*/ 24 w 41"/>
                <a:gd name="T3" fmla="*/ 29 h 38"/>
                <a:gd name="T4" fmla="*/ 29 w 41"/>
                <a:gd name="T5" fmla="*/ 30 h 38"/>
                <a:gd name="T6" fmla="*/ 31 w 41"/>
                <a:gd name="T7" fmla="*/ 28 h 38"/>
                <a:gd name="T8" fmla="*/ 34 w 41"/>
                <a:gd name="T9" fmla="*/ 25 h 38"/>
                <a:gd name="T10" fmla="*/ 34 w 41"/>
                <a:gd name="T11" fmla="*/ 19 h 38"/>
                <a:gd name="T12" fmla="*/ 32 w 41"/>
                <a:gd name="T13" fmla="*/ 16 h 38"/>
                <a:gd name="T14" fmla="*/ 28 w 41"/>
                <a:gd name="T15" fmla="*/ 17 h 38"/>
                <a:gd name="T16" fmla="*/ 23 w 41"/>
                <a:gd name="T17" fmla="*/ 22 h 38"/>
                <a:gd name="T18" fmla="*/ 15 w 41"/>
                <a:gd name="T19" fmla="*/ 29 h 38"/>
                <a:gd name="T20" fmla="*/ 6 w 41"/>
                <a:gd name="T21" fmla="*/ 29 h 38"/>
                <a:gd name="T22" fmla="*/ 1 w 41"/>
                <a:gd name="T23" fmla="*/ 22 h 38"/>
                <a:gd name="T24" fmla="*/ 2 w 41"/>
                <a:gd name="T25" fmla="*/ 11 h 38"/>
                <a:gd name="T26" fmla="*/ 7 w 41"/>
                <a:gd name="T27" fmla="*/ 4 h 38"/>
                <a:gd name="T28" fmla="*/ 13 w 41"/>
                <a:gd name="T29" fmla="*/ 0 h 38"/>
                <a:gd name="T30" fmla="*/ 21 w 41"/>
                <a:gd name="T31" fmla="*/ 3 h 38"/>
                <a:gd name="T32" fmla="*/ 18 w 41"/>
                <a:gd name="T33" fmla="*/ 9 h 38"/>
                <a:gd name="T34" fmla="*/ 13 w 41"/>
                <a:gd name="T35" fmla="*/ 7 h 38"/>
                <a:gd name="T36" fmla="*/ 10 w 41"/>
                <a:gd name="T37" fmla="*/ 10 h 38"/>
                <a:gd name="T38" fmla="*/ 8 w 41"/>
                <a:gd name="T39" fmla="*/ 14 h 38"/>
                <a:gd name="T40" fmla="*/ 7 w 41"/>
                <a:gd name="T41" fmla="*/ 19 h 38"/>
                <a:gd name="T42" fmla="*/ 10 w 41"/>
                <a:gd name="T43" fmla="*/ 22 h 38"/>
                <a:gd name="T44" fmla="*/ 13 w 41"/>
                <a:gd name="T45" fmla="*/ 21 h 38"/>
                <a:gd name="T46" fmla="*/ 18 w 41"/>
                <a:gd name="T47" fmla="*/ 17 h 38"/>
                <a:gd name="T48" fmla="*/ 27 w 41"/>
                <a:gd name="T49" fmla="*/ 10 h 38"/>
                <a:gd name="T50" fmla="*/ 35 w 41"/>
                <a:gd name="T51" fmla="*/ 9 h 38"/>
                <a:gd name="T52" fmla="*/ 40 w 41"/>
                <a:gd name="T53" fmla="*/ 16 h 38"/>
                <a:gd name="T54" fmla="*/ 39 w 41"/>
                <a:gd name="T55" fmla="*/ 27 h 38"/>
                <a:gd name="T56" fmla="*/ 35 w 41"/>
                <a:gd name="T57" fmla="*/ 34 h 38"/>
                <a:gd name="T58" fmla="*/ 29 w 41"/>
                <a:gd name="T59" fmla="*/ 38 h 38"/>
                <a:gd name="T60" fmla="*/ 22 w 41"/>
                <a:gd name="T61" fmla="*/ 35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1" h="38">
                  <a:moveTo>
                    <a:pt x="22" y="35"/>
                  </a:moveTo>
                  <a:cubicBezTo>
                    <a:pt x="24" y="29"/>
                    <a:pt x="24" y="29"/>
                    <a:pt x="24" y="29"/>
                  </a:cubicBezTo>
                  <a:cubicBezTo>
                    <a:pt x="29" y="30"/>
                    <a:pt x="29" y="30"/>
                    <a:pt x="29" y="30"/>
                  </a:cubicBezTo>
                  <a:cubicBezTo>
                    <a:pt x="30" y="30"/>
                    <a:pt x="31" y="29"/>
                    <a:pt x="31" y="28"/>
                  </a:cubicBezTo>
                  <a:cubicBezTo>
                    <a:pt x="32" y="27"/>
                    <a:pt x="33" y="26"/>
                    <a:pt x="34" y="25"/>
                  </a:cubicBezTo>
                  <a:cubicBezTo>
                    <a:pt x="34" y="23"/>
                    <a:pt x="35" y="21"/>
                    <a:pt x="34" y="19"/>
                  </a:cubicBezTo>
                  <a:cubicBezTo>
                    <a:pt x="34" y="18"/>
                    <a:pt x="33" y="17"/>
                    <a:pt x="32" y="16"/>
                  </a:cubicBezTo>
                  <a:cubicBezTo>
                    <a:pt x="31" y="16"/>
                    <a:pt x="29" y="16"/>
                    <a:pt x="28" y="17"/>
                  </a:cubicBezTo>
                  <a:cubicBezTo>
                    <a:pt x="27" y="18"/>
                    <a:pt x="25" y="19"/>
                    <a:pt x="23" y="22"/>
                  </a:cubicBezTo>
                  <a:cubicBezTo>
                    <a:pt x="20" y="25"/>
                    <a:pt x="18" y="27"/>
                    <a:pt x="15" y="29"/>
                  </a:cubicBezTo>
                  <a:cubicBezTo>
                    <a:pt x="12" y="30"/>
                    <a:pt x="9" y="30"/>
                    <a:pt x="6" y="29"/>
                  </a:cubicBezTo>
                  <a:cubicBezTo>
                    <a:pt x="3" y="27"/>
                    <a:pt x="1" y="25"/>
                    <a:pt x="1" y="22"/>
                  </a:cubicBezTo>
                  <a:cubicBezTo>
                    <a:pt x="0" y="19"/>
                    <a:pt x="1" y="15"/>
                    <a:pt x="2" y="11"/>
                  </a:cubicBezTo>
                  <a:cubicBezTo>
                    <a:pt x="3" y="8"/>
                    <a:pt x="5" y="6"/>
                    <a:pt x="7" y="4"/>
                  </a:cubicBezTo>
                  <a:cubicBezTo>
                    <a:pt x="9" y="2"/>
                    <a:pt x="11" y="1"/>
                    <a:pt x="13" y="0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2" y="8"/>
                    <a:pt x="11" y="9"/>
                    <a:pt x="10" y="10"/>
                  </a:cubicBezTo>
                  <a:cubicBezTo>
                    <a:pt x="9" y="11"/>
                    <a:pt x="8" y="12"/>
                    <a:pt x="8" y="14"/>
                  </a:cubicBezTo>
                  <a:cubicBezTo>
                    <a:pt x="7" y="16"/>
                    <a:pt x="7" y="17"/>
                    <a:pt x="7" y="19"/>
                  </a:cubicBezTo>
                  <a:cubicBezTo>
                    <a:pt x="7" y="20"/>
                    <a:pt x="8" y="21"/>
                    <a:pt x="10" y="22"/>
                  </a:cubicBezTo>
                  <a:cubicBezTo>
                    <a:pt x="11" y="22"/>
                    <a:pt x="12" y="22"/>
                    <a:pt x="13" y="21"/>
                  </a:cubicBezTo>
                  <a:cubicBezTo>
                    <a:pt x="15" y="21"/>
                    <a:pt x="16" y="19"/>
                    <a:pt x="18" y="17"/>
                  </a:cubicBezTo>
                  <a:cubicBezTo>
                    <a:pt x="21" y="14"/>
                    <a:pt x="24" y="11"/>
                    <a:pt x="27" y="10"/>
                  </a:cubicBezTo>
                  <a:cubicBezTo>
                    <a:pt x="29" y="8"/>
                    <a:pt x="32" y="8"/>
                    <a:pt x="35" y="9"/>
                  </a:cubicBezTo>
                  <a:cubicBezTo>
                    <a:pt x="38" y="11"/>
                    <a:pt x="40" y="13"/>
                    <a:pt x="40" y="16"/>
                  </a:cubicBezTo>
                  <a:cubicBezTo>
                    <a:pt x="41" y="19"/>
                    <a:pt x="41" y="23"/>
                    <a:pt x="39" y="27"/>
                  </a:cubicBezTo>
                  <a:cubicBezTo>
                    <a:pt x="38" y="29"/>
                    <a:pt x="37" y="32"/>
                    <a:pt x="35" y="34"/>
                  </a:cubicBezTo>
                  <a:cubicBezTo>
                    <a:pt x="33" y="35"/>
                    <a:pt x="31" y="37"/>
                    <a:pt x="29" y="38"/>
                  </a:cubicBezTo>
                  <a:lnTo>
                    <a:pt x="22" y="3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58">
              <a:extLst>
                <a:ext uri="{FF2B5EF4-FFF2-40B4-BE49-F238E27FC236}">
                  <a16:creationId xmlns:a16="http://schemas.microsoft.com/office/drawing/2014/main" id="{752586B4-83C0-49C5-8D0E-EEA495692D2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082338" y="2098675"/>
              <a:ext cx="161925" cy="133350"/>
            </a:xfrm>
            <a:custGeom>
              <a:avLst/>
              <a:gdLst>
                <a:gd name="T0" fmla="*/ 93 w 102"/>
                <a:gd name="T1" fmla="*/ 81 h 84"/>
                <a:gd name="T2" fmla="*/ 88 w 102"/>
                <a:gd name="T3" fmla="*/ 77 h 84"/>
                <a:gd name="T4" fmla="*/ 9 w 102"/>
                <a:gd name="T5" fmla="*/ 84 h 84"/>
                <a:gd name="T6" fmla="*/ 0 w 102"/>
                <a:gd name="T7" fmla="*/ 66 h 84"/>
                <a:gd name="T8" fmla="*/ 61 w 102"/>
                <a:gd name="T9" fmla="*/ 11 h 84"/>
                <a:gd name="T10" fmla="*/ 59 w 102"/>
                <a:gd name="T11" fmla="*/ 4 h 84"/>
                <a:gd name="T12" fmla="*/ 68 w 102"/>
                <a:gd name="T13" fmla="*/ 0 h 84"/>
                <a:gd name="T14" fmla="*/ 82 w 102"/>
                <a:gd name="T15" fmla="*/ 29 h 84"/>
                <a:gd name="T16" fmla="*/ 70 w 102"/>
                <a:gd name="T17" fmla="*/ 32 h 84"/>
                <a:gd name="T18" fmla="*/ 68 w 102"/>
                <a:gd name="T19" fmla="*/ 27 h 84"/>
                <a:gd name="T20" fmla="*/ 59 w 102"/>
                <a:gd name="T21" fmla="*/ 36 h 84"/>
                <a:gd name="T22" fmla="*/ 70 w 102"/>
                <a:gd name="T23" fmla="*/ 61 h 84"/>
                <a:gd name="T24" fmla="*/ 82 w 102"/>
                <a:gd name="T25" fmla="*/ 61 h 84"/>
                <a:gd name="T26" fmla="*/ 82 w 102"/>
                <a:gd name="T27" fmla="*/ 54 h 84"/>
                <a:gd name="T28" fmla="*/ 91 w 102"/>
                <a:gd name="T29" fmla="*/ 50 h 84"/>
                <a:gd name="T30" fmla="*/ 102 w 102"/>
                <a:gd name="T31" fmla="*/ 77 h 84"/>
                <a:gd name="T32" fmla="*/ 93 w 102"/>
                <a:gd name="T33" fmla="*/ 81 h 84"/>
                <a:gd name="T34" fmla="*/ 56 w 102"/>
                <a:gd name="T35" fmla="*/ 63 h 84"/>
                <a:gd name="T36" fmla="*/ 47 w 102"/>
                <a:gd name="T37" fmla="*/ 45 h 84"/>
                <a:gd name="T38" fmla="*/ 22 w 102"/>
                <a:gd name="T39" fmla="*/ 66 h 84"/>
                <a:gd name="T40" fmla="*/ 22 w 102"/>
                <a:gd name="T41" fmla="*/ 68 h 84"/>
                <a:gd name="T42" fmla="*/ 56 w 102"/>
                <a:gd name="T43" fmla="*/ 63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02" h="84">
                  <a:moveTo>
                    <a:pt x="93" y="81"/>
                  </a:moveTo>
                  <a:lnTo>
                    <a:pt x="88" y="77"/>
                  </a:lnTo>
                  <a:lnTo>
                    <a:pt x="9" y="84"/>
                  </a:lnTo>
                  <a:lnTo>
                    <a:pt x="0" y="66"/>
                  </a:lnTo>
                  <a:lnTo>
                    <a:pt x="61" y="11"/>
                  </a:lnTo>
                  <a:lnTo>
                    <a:pt x="59" y="4"/>
                  </a:lnTo>
                  <a:lnTo>
                    <a:pt x="68" y="0"/>
                  </a:lnTo>
                  <a:lnTo>
                    <a:pt x="82" y="29"/>
                  </a:lnTo>
                  <a:lnTo>
                    <a:pt x="70" y="32"/>
                  </a:lnTo>
                  <a:lnTo>
                    <a:pt x="68" y="27"/>
                  </a:lnTo>
                  <a:lnTo>
                    <a:pt x="59" y="36"/>
                  </a:lnTo>
                  <a:lnTo>
                    <a:pt x="70" y="61"/>
                  </a:lnTo>
                  <a:lnTo>
                    <a:pt x="82" y="61"/>
                  </a:lnTo>
                  <a:lnTo>
                    <a:pt x="82" y="54"/>
                  </a:lnTo>
                  <a:lnTo>
                    <a:pt x="91" y="50"/>
                  </a:lnTo>
                  <a:lnTo>
                    <a:pt x="102" y="77"/>
                  </a:lnTo>
                  <a:lnTo>
                    <a:pt x="93" y="81"/>
                  </a:lnTo>
                  <a:close/>
                  <a:moveTo>
                    <a:pt x="56" y="63"/>
                  </a:moveTo>
                  <a:lnTo>
                    <a:pt x="47" y="45"/>
                  </a:lnTo>
                  <a:lnTo>
                    <a:pt x="22" y="66"/>
                  </a:lnTo>
                  <a:lnTo>
                    <a:pt x="22" y="68"/>
                  </a:lnTo>
                  <a:lnTo>
                    <a:pt x="56" y="6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59">
              <a:extLst>
                <a:ext uri="{FF2B5EF4-FFF2-40B4-BE49-F238E27FC236}">
                  <a16:creationId xmlns:a16="http://schemas.microsoft.com/office/drawing/2014/main" id="{B93F0708-90AE-4F51-A882-4A6A8CBCA98C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26776" y="1960563"/>
              <a:ext cx="152400" cy="144463"/>
            </a:xfrm>
            <a:custGeom>
              <a:avLst/>
              <a:gdLst>
                <a:gd name="T0" fmla="*/ 96 w 96"/>
                <a:gd name="T1" fmla="*/ 64 h 91"/>
                <a:gd name="T2" fmla="*/ 85 w 96"/>
                <a:gd name="T3" fmla="*/ 69 h 91"/>
                <a:gd name="T4" fmla="*/ 80 w 96"/>
                <a:gd name="T5" fmla="*/ 59 h 91"/>
                <a:gd name="T6" fmla="*/ 21 w 96"/>
                <a:gd name="T7" fmla="*/ 78 h 91"/>
                <a:gd name="T8" fmla="*/ 21 w 96"/>
                <a:gd name="T9" fmla="*/ 87 h 91"/>
                <a:gd name="T10" fmla="*/ 12 w 96"/>
                <a:gd name="T11" fmla="*/ 91 h 91"/>
                <a:gd name="T12" fmla="*/ 7 w 96"/>
                <a:gd name="T13" fmla="*/ 82 h 91"/>
                <a:gd name="T14" fmla="*/ 3 w 96"/>
                <a:gd name="T15" fmla="*/ 64 h 91"/>
                <a:gd name="T16" fmla="*/ 0 w 96"/>
                <a:gd name="T17" fmla="*/ 55 h 91"/>
                <a:gd name="T18" fmla="*/ 10 w 96"/>
                <a:gd name="T19" fmla="*/ 53 h 91"/>
                <a:gd name="T20" fmla="*/ 14 w 96"/>
                <a:gd name="T21" fmla="*/ 62 h 91"/>
                <a:gd name="T22" fmla="*/ 73 w 96"/>
                <a:gd name="T23" fmla="*/ 44 h 91"/>
                <a:gd name="T24" fmla="*/ 66 w 96"/>
                <a:gd name="T25" fmla="*/ 19 h 91"/>
                <a:gd name="T26" fmla="*/ 55 w 96"/>
                <a:gd name="T27" fmla="*/ 21 h 91"/>
                <a:gd name="T28" fmla="*/ 53 w 96"/>
                <a:gd name="T29" fmla="*/ 10 h 91"/>
                <a:gd name="T30" fmla="*/ 76 w 96"/>
                <a:gd name="T31" fmla="*/ 0 h 91"/>
                <a:gd name="T32" fmla="*/ 96 w 96"/>
                <a:gd name="T33" fmla="*/ 64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6" h="91">
                  <a:moveTo>
                    <a:pt x="96" y="64"/>
                  </a:moveTo>
                  <a:lnTo>
                    <a:pt x="85" y="69"/>
                  </a:lnTo>
                  <a:lnTo>
                    <a:pt x="80" y="59"/>
                  </a:lnTo>
                  <a:lnTo>
                    <a:pt x="21" y="78"/>
                  </a:lnTo>
                  <a:lnTo>
                    <a:pt x="21" y="87"/>
                  </a:lnTo>
                  <a:lnTo>
                    <a:pt x="12" y="91"/>
                  </a:lnTo>
                  <a:lnTo>
                    <a:pt x="7" y="82"/>
                  </a:lnTo>
                  <a:lnTo>
                    <a:pt x="3" y="64"/>
                  </a:lnTo>
                  <a:lnTo>
                    <a:pt x="0" y="55"/>
                  </a:lnTo>
                  <a:lnTo>
                    <a:pt x="10" y="53"/>
                  </a:lnTo>
                  <a:lnTo>
                    <a:pt x="14" y="62"/>
                  </a:lnTo>
                  <a:lnTo>
                    <a:pt x="73" y="44"/>
                  </a:lnTo>
                  <a:lnTo>
                    <a:pt x="66" y="19"/>
                  </a:lnTo>
                  <a:lnTo>
                    <a:pt x="55" y="21"/>
                  </a:lnTo>
                  <a:lnTo>
                    <a:pt x="53" y="10"/>
                  </a:lnTo>
                  <a:lnTo>
                    <a:pt x="76" y="0"/>
                  </a:lnTo>
                  <a:lnTo>
                    <a:pt x="96" y="6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60">
              <a:extLst>
                <a:ext uri="{FF2B5EF4-FFF2-40B4-BE49-F238E27FC236}">
                  <a16:creationId xmlns:a16="http://schemas.microsoft.com/office/drawing/2014/main" id="{E4DF6756-0062-4A72-AF06-9F5EBB1BA88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87088" y="1820863"/>
              <a:ext cx="149225" cy="130175"/>
            </a:xfrm>
            <a:custGeom>
              <a:avLst/>
              <a:gdLst>
                <a:gd name="T0" fmla="*/ 94 w 94"/>
                <a:gd name="T1" fmla="*/ 63 h 82"/>
                <a:gd name="T2" fmla="*/ 85 w 94"/>
                <a:gd name="T3" fmla="*/ 66 h 82"/>
                <a:gd name="T4" fmla="*/ 80 w 94"/>
                <a:gd name="T5" fmla="*/ 57 h 82"/>
                <a:gd name="T6" fmla="*/ 19 w 94"/>
                <a:gd name="T7" fmla="*/ 70 h 82"/>
                <a:gd name="T8" fmla="*/ 19 w 94"/>
                <a:gd name="T9" fmla="*/ 79 h 82"/>
                <a:gd name="T10" fmla="*/ 7 w 94"/>
                <a:gd name="T11" fmla="*/ 82 h 82"/>
                <a:gd name="T12" fmla="*/ 5 w 94"/>
                <a:gd name="T13" fmla="*/ 73 h 82"/>
                <a:gd name="T14" fmla="*/ 3 w 94"/>
                <a:gd name="T15" fmla="*/ 54 h 82"/>
                <a:gd name="T16" fmla="*/ 0 w 94"/>
                <a:gd name="T17" fmla="*/ 45 h 82"/>
                <a:gd name="T18" fmla="*/ 12 w 94"/>
                <a:gd name="T19" fmla="*/ 43 h 82"/>
                <a:gd name="T20" fmla="*/ 14 w 94"/>
                <a:gd name="T21" fmla="*/ 52 h 82"/>
                <a:gd name="T22" fmla="*/ 75 w 94"/>
                <a:gd name="T23" fmla="*/ 41 h 82"/>
                <a:gd name="T24" fmla="*/ 71 w 94"/>
                <a:gd name="T25" fmla="*/ 16 h 82"/>
                <a:gd name="T26" fmla="*/ 60 w 94"/>
                <a:gd name="T27" fmla="*/ 18 h 82"/>
                <a:gd name="T28" fmla="*/ 57 w 94"/>
                <a:gd name="T29" fmla="*/ 4 h 82"/>
                <a:gd name="T30" fmla="*/ 82 w 94"/>
                <a:gd name="T31" fmla="*/ 0 h 82"/>
                <a:gd name="T32" fmla="*/ 94 w 94"/>
                <a:gd name="T33" fmla="*/ 63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4" h="82">
                  <a:moveTo>
                    <a:pt x="94" y="63"/>
                  </a:moveTo>
                  <a:lnTo>
                    <a:pt x="85" y="66"/>
                  </a:lnTo>
                  <a:lnTo>
                    <a:pt x="80" y="57"/>
                  </a:lnTo>
                  <a:lnTo>
                    <a:pt x="19" y="70"/>
                  </a:lnTo>
                  <a:lnTo>
                    <a:pt x="19" y="79"/>
                  </a:lnTo>
                  <a:lnTo>
                    <a:pt x="7" y="82"/>
                  </a:lnTo>
                  <a:lnTo>
                    <a:pt x="5" y="73"/>
                  </a:lnTo>
                  <a:lnTo>
                    <a:pt x="3" y="54"/>
                  </a:lnTo>
                  <a:lnTo>
                    <a:pt x="0" y="45"/>
                  </a:lnTo>
                  <a:lnTo>
                    <a:pt x="12" y="43"/>
                  </a:lnTo>
                  <a:lnTo>
                    <a:pt x="14" y="52"/>
                  </a:lnTo>
                  <a:lnTo>
                    <a:pt x="75" y="41"/>
                  </a:lnTo>
                  <a:lnTo>
                    <a:pt x="71" y="16"/>
                  </a:lnTo>
                  <a:lnTo>
                    <a:pt x="60" y="18"/>
                  </a:lnTo>
                  <a:lnTo>
                    <a:pt x="57" y="4"/>
                  </a:lnTo>
                  <a:lnTo>
                    <a:pt x="82" y="0"/>
                  </a:lnTo>
                  <a:lnTo>
                    <a:pt x="94" y="6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61">
              <a:extLst>
                <a:ext uri="{FF2B5EF4-FFF2-40B4-BE49-F238E27FC236}">
                  <a16:creationId xmlns:a16="http://schemas.microsoft.com/office/drawing/2014/main" id="{A1EFB2A3-8AD7-4D76-BBD6-4EF1B70FBF1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58513" y="1590675"/>
              <a:ext cx="144463" cy="111125"/>
            </a:xfrm>
            <a:custGeom>
              <a:avLst/>
              <a:gdLst>
                <a:gd name="T0" fmla="*/ 80 w 91"/>
                <a:gd name="T1" fmla="*/ 68 h 70"/>
                <a:gd name="T2" fmla="*/ 78 w 91"/>
                <a:gd name="T3" fmla="*/ 59 h 70"/>
                <a:gd name="T4" fmla="*/ 14 w 91"/>
                <a:gd name="T5" fmla="*/ 61 h 70"/>
                <a:gd name="T6" fmla="*/ 12 w 91"/>
                <a:gd name="T7" fmla="*/ 70 h 70"/>
                <a:gd name="T8" fmla="*/ 2 w 91"/>
                <a:gd name="T9" fmla="*/ 70 h 70"/>
                <a:gd name="T10" fmla="*/ 0 w 91"/>
                <a:gd name="T11" fmla="*/ 0 h 70"/>
                <a:gd name="T12" fmla="*/ 23 w 91"/>
                <a:gd name="T13" fmla="*/ 0 h 70"/>
                <a:gd name="T14" fmla="*/ 25 w 91"/>
                <a:gd name="T15" fmla="*/ 13 h 70"/>
                <a:gd name="T16" fmla="*/ 14 w 91"/>
                <a:gd name="T17" fmla="*/ 13 h 70"/>
                <a:gd name="T18" fmla="*/ 14 w 91"/>
                <a:gd name="T19" fmla="*/ 43 h 70"/>
                <a:gd name="T20" fmla="*/ 39 w 91"/>
                <a:gd name="T21" fmla="*/ 43 h 70"/>
                <a:gd name="T22" fmla="*/ 39 w 91"/>
                <a:gd name="T23" fmla="*/ 11 h 70"/>
                <a:gd name="T24" fmla="*/ 53 w 91"/>
                <a:gd name="T25" fmla="*/ 11 h 70"/>
                <a:gd name="T26" fmla="*/ 53 w 91"/>
                <a:gd name="T27" fmla="*/ 40 h 70"/>
                <a:gd name="T28" fmla="*/ 78 w 91"/>
                <a:gd name="T29" fmla="*/ 40 h 70"/>
                <a:gd name="T30" fmla="*/ 80 w 91"/>
                <a:gd name="T31" fmla="*/ 31 h 70"/>
                <a:gd name="T32" fmla="*/ 89 w 91"/>
                <a:gd name="T33" fmla="*/ 31 h 70"/>
                <a:gd name="T34" fmla="*/ 91 w 91"/>
                <a:gd name="T35" fmla="*/ 68 h 70"/>
                <a:gd name="T36" fmla="*/ 80 w 91"/>
                <a:gd name="T37" fmla="*/ 68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91" h="70">
                  <a:moveTo>
                    <a:pt x="80" y="68"/>
                  </a:moveTo>
                  <a:lnTo>
                    <a:pt x="78" y="59"/>
                  </a:lnTo>
                  <a:lnTo>
                    <a:pt x="14" y="61"/>
                  </a:lnTo>
                  <a:lnTo>
                    <a:pt x="12" y="70"/>
                  </a:lnTo>
                  <a:lnTo>
                    <a:pt x="2" y="70"/>
                  </a:lnTo>
                  <a:lnTo>
                    <a:pt x="0" y="0"/>
                  </a:lnTo>
                  <a:lnTo>
                    <a:pt x="23" y="0"/>
                  </a:lnTo>
                  <a:lnTo>
                    <a:pt x="25" y="13"/>
                  </a:lnTo>
                  <a:lnTo>
                    <a:pt x="14" y="13"/>
                  </a:lnTo>
                  <a:lnTo>
                    <a:pt x="14" y="43"/>
                  </a:lnTo>
                  <a:lnTo>
                    <a:pt x="39" y="43"/>
                  </a:lnTo>
                  <a:lnTo>
                    <a:pt x="39" y="11"/>
                  </a:lnTo>
                  <a:lnTo>
                    <a:pt x="53" y="11"/>
                  </a:lnTo>
                  <a:lnTo>
                    <a:pt x="53" y="40"/>
                  </a:lnTo>
                  <a:lnTo>
                    <a:pt x="78" y="40"/>
                  </a:lnTo>
                  <a:lnTo>
                    <a:pt x="80" y="31"/>
                  </a:lnTo>
                  <a:lnTo>
                    <a:pt x="89" y="31"/>
                  </a:lnTo>
                  <a:lnTo>
                    <a:pt x="91" y="68"/>
                  </a:lnTo>
                  <a:lnTo>
                    <a:pt x="80" y="6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62">
              <a:extLst>
                <a:ext uri="{FF2B5EF4-FFF2-40B4-BE49-F238E27FC236}">
                  <a16:creationId xmlns:a16="http://schemas.microsoft.com/office/drawing/2014/main" id="{07A800B1-ABF2-477F-9BF7-C468EE7AF33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958513" y="1412875"/>
              <a:ext cx="147638" cy="133350"/>
            </a:xfrm>
            <a:custGeom>
              <a:avLst/>
              <a:gdLst>
                <a:gd name="T0" fmla="*/ 22 w 41"/>
                <a:gd name="T1" fmla="*/ 1 h 37"/>
                <a:gd name="T2" fmla="*/ 36 w 41"/>
                <a:gd name="T3" fmla="*/ 7 h 37"/>
                <a:gd name="T4" fmla="*/ 41 w 41"/>
                <a:gd name="T5" fmla="*/ 20 h 37"/>
                <a:gd name="T6" fmla="*/ 34 w 41"/>
                <a:gd name="T7" fmla="*/ 32 h 37"/>
                <a:gd name="T8" fmla="*/ 20 w 41"/>
                <a:gd name="T9" fmla="*/ 36 h 37"/>
                <a:gd name="T10" fmla="*/ 19 w 41"/>
                <a:gd name="T11" fmla="*/ 36 h 37"/>
                <a:gd name="T12" fmla="*/ 5 w 41"/>
                <a:gd name="T13" fmla="*/ 30 h 37"/>
                <a:gd name="T14" fmla="*/ 1 w 41"/>
                <a:gd name="T15" fmla="*/ 17 h 37"/>
                <a:gd name="T16" fmla="*/ 7 w 41"/>
                <a:gd name="T17" fmla="*/ 5 h 37"/>
                <a:gd name="T18" fmla="*/ 22 w 41"/>
                <a:gd name="T19" fmla="*/ 1 h 37"/>
                <a:gd name="T20" fmla="*/ 21 w 41"/>
                <a:gd name="T21" fmla="*/ 9 h 37"/>
                <a:gd name="T22" fmla="*/ 11 w 41"/>
                <a:gd name="T23" fmla="*/ 10 h 37"/>
                <a:gd name="T24" fmla="*/ 7 w 41"/>
                <a:gd name="T25" fmla="*/ 17 h 37"/>
                <a:gd name="T26" fmla="*/ 10 w 41"/>
                <a:gd name="T27" fmla="*/ 25 h 37"/>
                <a:gd name="T28" fmla="*/ 20 w 41"/>
                <a:gd name="T29" fmla="*/ 28 h 37"/>
                <a:gd name="T30" fmla="*/ 20 w 41"/>
                <a:gd name="T31" fmla="*/ 28 h 37"/>
                <a:gd name="T32" fmla="*/ 30 w 41"/>
                <a:gd name="T33" fmla="*/ 27 h 37"/>
                <a:gd name="T34" fmla="*/ 35 w 41"/>
                <a:gd name="T35" fmla="*/ 20 h 37"/>
                <a:gd name="T36" fmla="*/ 32 w 41"/>
                <a:gd name="T37" fmla="*/ 12 h 37"/>
                <a:gd name="T38" fmla="*/ 22 w 41"/>
                <a:gd name="T39" fmla="*/ 9 h 37"/>
                <a:gd name="T40" fmla="*/ 21 w 41"/>
                <a:gd name="T41" fmla="*/ 9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1" h="37">
                  <a:moveTo>
                    <a:pt x="22" y="1"/>
                  </a:moveTo>
                  <a:cubicBezTo>
                    <a:pt x="28" y="1"/>
                    <a:pt x="33" y="3"/>
                    <a:pt x="36" y="7"/>
                  </a:cubicBezTo>
                  <a:cubicBezTo>
                    <a:pt x="40" y="10"/>
                    <a:pt x="41" y="15"/>
                    <a:pt x="41" y="20"/>
                  </a:cubicBezTo>
                  <a:cubicBezTo>
                    <a:pt x="40" y="25"/>
                    <a:pt x="38" y="29"/>
                    <a:pt x="34" y="32"/>
                  </a:cubicBezTo>
                  <a:cubicBezTo>
                    <a:pt x="30" y="35"/>
                    <a:pt x="25" y="37"/>
                    <a:pt x="20" y="36"/>
                  </a:cubicBezTo>
                  <a:cubicBezTo>
                    <a:pt x="19" y="36"/>
                    <a:pt x="19" y="36"/>
                    <a:pt x="19" y="36"/>
                  </a:cubicBezTo>
                  <a:cubicBezTo>
                    <a:pt x="13" y="36"/>
                    <a:pt x="9" y="34"/>
                    <a:pt x="5" y="30"/>
                  </a:cubicBezTo>
                  <a:cubicBezTo>
                    <a:pt x="2" y="27"/>
                    <a:pt x="0" y="22"/>
                    <a:pt x="1" y="17"/>
                  </a:cubicBezTo>
                  <a:cubicBezTo>
                    <a:pt x="1" y="12"/>
                    <a:pt x="3" y="8"/>
                    <a:pt x="7" y="5"/>
                  </a:cubicBezTo>
                  <a:cubicBezTo>
                    <a:pt x="11" y="2"/>
                    <a:pt x="16" y="0"/>
                    <a:pt x="22" y="1"/>
                  </a:cubicBezTo>
                  <a:close/>
                  <a:moveTo>
                    <a:pt x="21" y="9"/>
                  </a:moveTo>
                  <a:cubicBezTo>
                    <a:pt x="17" y="8"/>
                    <a:pt x="14" y="9"/>
                    <a:pt x="11" y="10"/>
                  </a:cubicBezTo>
                  <a:cubicBezTo>
                    <a:pt x="9" y="12"/>
                    <a:pt x="7" y="14"/>
                    <a:pt x="7" y="17"/>
                  </a:cubicBezTo>
                  <a:cubicBezTo>
                    <a:pt x="7" y="21"/>
                    <a:pt x="8" y="23"/>
                    <a:pt x="10" y="25"/>
                  </a:cubicBezTo>
                  <a:cubicBezTo>
                    <a:pt x="12" y="27"/>
                    <a:pt x="16" y="28"/>
                    <a:pt x="20" y="28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24" y="29"/>
                    <a:pt x="28" y="28"/>
                    <a:pt x="30" y="27"/>
                  </a:cubicBezTo>
                  <a:cubicBezTo>
                    <a:pt x="33" y="25"/>
                    <a:pt x="34" y="23"/>
                    <a:pt x="35" y="20"/>
                  </a:cubicBezTo>
                  <a:cubicBezTo>
                    <a:pt x="35" y="16"/>
                    <a:pt x="34" y="14"/>
                    <a:pt x="32" y="12"/>
                  </a:cubicBezTo>
                  <a:cubicBezTo>
                    <a:pt x="29" y="10"/>
                    <a:pt x="26" y="9"/>
                    <a:pt x="22" y="9"/>
                  </a:cubicBezTo>
                  <a:lnTo>
                    <a:pt x="21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63">
              <a:extLst>
                <a:ext uri="{FF2B5EF4-FFF2-40B4-BE49-F238E27FC236}">
                  <a16:creationId xmlns:a16="http://schemas.microsoft.com/office/drawing/2014/main" id="{AFADFD2F-9C68-4080-B569-F14D301A99C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983913" y="1236663"/>
              <a:ext cx="147638" cy="133350"/>
            </a:xfrm>
            <a:custGeom>
              <a:avLst/>
              <a:gdLst>
                <a:gd name="T0" fmla="*/ 24 w 41"/>
                <a:gd name="T1" fmla="*/ 2 h 37"/>
                <a:gd name="T2" fmla="*/ 37 w 41"/>
                <a:gd name="T3" fmla="*/ 9 h 37"/>
                <a:gd name="T4" fmla="*/ 40 w 41"/>
                <a:gd name="T5" fmla="*/ 23 h 37"/>
                <a:gd name="T6" fmla="*/ 32 w 41"/>
                <a:gd name="T7" fmla="*/ 34 h 37"/>
                <a:gd name="T8" fmla="*/ 17 w 41"/>
                <a:gd name="T9" fmla="*/ 36 h 37"/>
                <a:gd name="T10" fmla="*/ 17 w 41"/>
                <a:gd name="T11" fmla="*/ 36 h 37"/>
                <a:gd name="T12" fmla="*/ 4 w 41"/>
                <a:gd name="T13" fmla="*/ 29 h 37"/>
                <a:gd name="T14" fmla="*/ 1 w 41"/>
                <a:gd name="T15" fmla="*/ 15 h 37"/>
                <a:gd name="T16" fmla="*/ 9 w 41"/>
                <a:gd name="T17" fmla="*/ 4 h 37"/>
                <a:gd name="T18" fmla="*/ 24 w 41"/>
                <a:gd name="T19" fmla="*/ 1 h 37"/>
                <a:gd name="T20" fmla="*/ 24 w 41"/>
                <a:gd name="T21" fmla="*/ 2 h 37"/>
                <a:gd name="T22" fmla="*/ 22 w 41"/>
                <a:gd name="T23" fmla="*/ 9 h 37"/>
                <a:gd name="T24" fmla="*/ 12 w 41"/>
                <a:gd name="T25" fmla="*/ 10 h 37"/>
                <a:gd name="T26" fmla="*/ 7 w 41"/>
                <a:gd name="T27" fmla="*/ 16 h 37"/>
                <a:gd name="T28" fmla="*/ 9 w 41"/>
                <a:gd name="T29" fmla="*/ 24 h 37"/>
                <a:gd name="T30" fmla="*/ 18 w 41"/>
                <a:gd name="T31" fmla="*/ 28 h 37"/>
                <a:gd name="T32" fmla="*/ 19 w 41"/>
                <a:gd name="T33" fmla="*/ 29 h 37"/>
                <a:gd name="T34" fmla="*/ 29 w 41"/>
                <a:gd name="T35" fmla="*/ 28 h 37"/>
                <a:gd name="T36" fmla="*/ 34 w 41"/>
                <a:gd name="T37" fmla="*/ 22 h 37"/>
                <a:gd name="T38" fmla="*/ 32 w 41"/>
                <a:gd name="T39" fmla="*/ 14 h 37"/>
                <a:gd name="T40" fmla="*/ 23 w 41"/>
                <a:gd name="T41" fmla="*/ 9 h 37"/>
                <a:gd name="T42" fmla="*/ 22 w 41"/>
                <a:gd name="T43" fmla="*/ 9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1" h="37">
                  <a:moveTo>
                    <a:pt x="24" y="2"/>
                  </a:moveTo>
                  <a:cubicBezTo>
                    <a:pt x="30" y="3"/>
                    <a:pt x="34" y="5"/>
                    <a:pt x="37" y="9"/>
                  </a:cubicBezTo>
                  <a:cubicBezTo>
                    <a:pt x="40" y="13"/>
                    <a:pt x="41" y="18"/>
                    <a:pt x="40" y="23"/>
                  </a:cubicBezTo>
                  <a:cubicBezTo>
                    <a:pt x="39" y="28"/>
                    <a:pt x="36" y="32"/>
                    <a:pt x="32" y="34"/>
                  </a:cubicBezTo>
                  <a:cubicBezTo>
                    <a:pt x="28" y="37"/>
                    <a:pt x="23" y="37"/>
                    <a:pt x="17" y="36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11" y="35"/>
                    <a:pt x="7" y="33"/>
                    <a:pt x="4" y="29"/>
                  </a:cubicBezTo>
                  <a:cubicBezTo>
                    <a:pt x="1" y="25"/>
                    <a:pt x="0" y="20"/>
                    <a:pt x="1" y="15"/>
                  </a:cubicBezTo>
                  <a:cubicBezTo>
                    <a:pt x="2" y="10"/>
                    <a:pt x="5" y="6"/>
                    <a:pt x="9" y="4"/>
                  </a:cubicBezTo>
                  <a:cubicBezTo>
                    <a:pt x="13" y="1"/>
                    <a:pt x="18" y="0"/>
                    <a:pt x="24" y="1"/>
                  </a:cubicBezTo>
                  <a:lnTo>
                    <a:pt x="24" y="2"/>
                  </a:lnTo>
                  <a:close/>
                  <a:moveTo>
                    <a:pt x="22" y="9"/>
                  </a:moveTo>
                  <a:cubicBezTo>
                    <a:pt x="18" y="8"/>
                    <a:pt x="15" y="9"/>
                    <a:pt x="12" y="10"/>
                  </a:cubicBezTo>
                  <a:cubicBezTo>
                    <a:pt x="9" y="11"/>
                    <a:pt x="7" y="13"/>
                    <a:pt x="7" y="16"/>
                  </a:cubicBezTo>
                  <a:cubicBezTo>
                    <a:pt x="6" y="19"/>
                    <a:pt x="7" y="22"/>
                    <a:pt x="9" y="24"/>
                  </a:cubicBezTo>
                  <a:cubicBezTo>
                    <a:pt x="11" y="26"/>
                    <a:pt x="14" y="28"/>
                    <a:pt x="18" y="28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23" y="29"/>
                    <a:pt x="26" y="29"/>
                    <a:pt x="29" y="28"/>
                  </a:cubicBezTo>
                  <a:cubicBezTo>
                    <a:pt x="32" y="27"/>
                    <a:pt x="34" y="25"/>
                    <a:pt x="34" y="22"/>
                  </a:cubicBezTo>
                  <a:cubicBezTo>
                    <a:pt x="35" y="18"/>
                    <a:pt x="34" y="16"/>
                    <a:pt x="32" y="14"/>
                  </a:cubicBezTo>
                  <a:cubicBezTo>
                    <a:pt x="30" y="12"/>
                    <a:pt x="27" y="10"/>
                    <a:pt x="23" y="9"/>
                  </a:cubicBezTo>
                  <a:lnTo>
                    <a:pt x="22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64">
              <a:extLst>
                <a:ext uri="{FF2B5EF4-FFF2-40B4-BE49-F238E27FC236}">
                  <a16:creationId xmlns:a16="http://schemas.microsoft.com/office/drawing/2014/main" id="{92D8CAE3-0B96-4D7A-9497-D88693897A3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017251" y="1069975"/>
              <a:ext cx="158750" cy="149225"/>
            </a:xfrm>
            <a:custGeom>
              <a:avLst/>
              <a:gdLst>
                <a:gd name="T0" fmla="*/ 5 w 44"/>
                <a:gd name="T1" fmla="*/ 12 h 41"/>
                <a:gd name="T2" fmla="*/ 13 w 44"/>
                <a:gd name="T3" fmla="*/ 2 h 41"/>
                <a:gd name="T4" fmla="*/ 26 w 44"/>
                <a:gd name="T5" fmla="*/ 1 h 41"/>
                <a:gd name="T6" fmla="*/ 32 w 44"/>
                <a:gd name="T7" fmla="*/ 3 h 41"/>
                <a:gd name="T8" fmla="*/ 42 w 44"/>
                <a:gd name="T9" fmla="*/ 11 h 41"/>
                <a:gd name="T10" fmla="*/ 42 w 44"/>
                <a:gd name="T11" fmla="*/ 24 h 41"/>
                <a:gd name="T12" fmla="*/ 37 w 44"/>
                <a:gd name="T13" fmla="*/ 41 h 41"/>
                <a:gd name="T14" fmla="*/ 33 w 44"/>
                <a:gd name="T15" fmla="*/ 39 h 41"/>
                <a:gd name="T16" fmla="*/ 33 w 44"/>
                <a:gd name="T17" fmla="*/ 35 h 41"/>
                <a:gd name="T18" fmla="*/ 6 w 44"/>
                <a:gd name="T19" fmla="*/ 26 h 41"/>
                <a:gd name="T20" fmla="*/ 4 w 44"/>
                <a:gd name="T21" fmla="*/ 30 h 41"/>
                <a:gd name="T22" fmla="*/ 0 w 44"/>
                <a:gd name="T23" fmla="*/ 28 h 41"/>
                <a:gd name="T24" fmla="*/ 1 w 44"/>
                <a:gd name="T25" fmla="*/ 24 h 41"/>
                <a:gd name="T26" fmla="*/ 5 w 44"/>
                <a:gd name="T27" fmla="*/ 12 h 41"/>
                <a:gd name="T28" fmla="*/ 9 w 44"/>
                <a:gd name="T29" fmla="*/ 19 h 41"/>
                <a:gd name="T30" fmla="*/ 35 w 44"/>
                <a:gd name="T31" fmla="*/ 27 h 41"/>
                <a:gd name="T32" fmla="*/ 37 w 44"/>
                <a:gd name="T33" fmla="*/ 22 h 41"/>
                <a:gd name="T34" fmla="*/ 36 w 44"/>
                <a:gd name="T35" fmla="*/ 15 h 41"/>
                <a:gd name="T36" fmla="*/ 30 w 44"/>
                <a:gd name="T37" fmla="*/ 11 h 41"/>
                <a:gd name="T38" fmla="*/ 23 w 44"/>
                <a:gd name="T39" fmla="*/ 9 h 41"/>
                <a:gd name="T40" fmla="*/ 16 w 44"/>
                <a:gd name="T41" fmla="*/ 9 h 41"/>
                <a:gd name="T42" fmla="*/ 11 w 44"/>
                <a:gd name="T43" fmla="*/ 14 h 41"/>
                <a:gd name="T44" fmla="*/ 9 w 44"/>
                <a:gd name="T45" fmla="*/ 19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4" h="41">
                  <a:moveTo>
                    <a:pt x="5" y="12"/>
                  </a:moveTo>
                  <a:cubicBezTo>
                    <a:pt x="7" y="7"/>
                    <a:pt x="10" y="4"/>
                    <a:pt x="13" y="2"/>
                  </a:cubicBezTo>
                  <a:cubicBezTo>
                    <a:pt x="17" y="0"/>
                    <a:pt x="21" y="0"/>
                    <a:pt x="26" y="1"/>
                  </a:cubicBezTo>
                  <a:cubicBezTo>
                    <a:pt x="32" y="3"/>
                    <a:pt x="32" y="3"/>
                    <a:pt x="32" y="3"/>
                  </a:cubicBezTo>
                  <a:cubicBezTo>
                    <a:pt x="37" y="5"/>
                    <a:pt x="40" y="7"/>
                    <a:pt x="42" y="11"/>
                  </a:cubicBezTo>
                  <a:cubicBezTo>
                    <a:pt x="44" y="15"/>
                    <a:pt x="44" y="19"/>
                    <a:pt x="42" y="24"/>
                  </a:cubicBezTo>
                  <a:cubicBezTo>
                    <a:pt x="37" y="41"/>
                    <a:pt x="37" y="41"/>
                    <a:pt x="37" y="41"/>
                  </a:cubicBezTo>
                  <a:cubicBezTo>
                    <a:pt x="33" y="39"/>
                    <a:pt x="33" y="39"/>
                    <a:pt x="33" y="39"/>
                  </a:cubicBezTo>
                  <a:cubicBezTo>
                    <a:pt x="33" y="35"/>
                    <a:pt x="33" y="35"/>
                    <a:pt x="33" y="35"/>
                  </a:cubicBezTo>
                  <a:cubicBezTo>
                    <a:pt x="6" y="26"/>
                    <a:pt x="6" y="26"/>
                    <a:pt x="6" y="26"/>
                  </a:cubicBezTo>
                  <a:cubicBezTo>
                    <a:pt x="4" y="30"/>
                    <a:pt x="4" y="30"/>
                    <a:pt x="4" y="30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1" y="24"/>
                    <a:pt x="1" y="24"/>
                    <a:pt x="1" y="24"/>
                  </a:cubicBezTo>
                  <a:lnTo>
                    <a:pt x="5" y="12"/>
                  </a:lnTo>
                  <a:close/>
                  <a:moveTo>
                    <a:pt x="9" y="19"/>
                  </a:moveTo>
                  <a:cubicBezTo>
                    <a:pt x="35" y="27"/>
                    <a:pt x="35" y="27"/>
                    <a:pt x="35" y="27"/>
                  </a:cubicBezTo>
                  <a:cubicBezTo>
                    <a:pt x="37" y="22"/>
                    <a:pt x="37" y="22"/>
                    <a:pt x="37" y="22"/>
                  </a:cubicBezTo>
                  <a:cubicBezTo>
                    <a:pt x="37" y="20"/>
                    <a:pt x="37" y="17"/>
                    <a:pt x="36" y="15"/>
                  </a:cubicBezTo>
                  <a:cubicBezTo>
                    <a:pt x="35" y="13"/>
                    <a:pt x="33" y="12"/>
                    <a:pt x="30" y="11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21" y="8"/>
                    <a:pt x="18" y="8"/>
                    <a:pt x="16" y="9"/>
                  </a:cubicBezTo>
                  <a:cubicBezTo>
                    <a:pt x="13" y="10"/>
                    <a:pt x="12" y="11"/>
                    <a:pt x="11" y="14"/>
                  </a:cubicBezTo>
                  <a:lnTo>
                    <a:pt x="9" y="1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65">
              <a:extLst>
                <a:ext uri="{FF2B5EF4-FFF2-40B4-BE49-F238E27FC236}">
                  <a16:creationId xmlns:a16="http://schemas.microsoft.com/office/drawing/2014/main" id="{9CCBB521-20E4-40A6-B60C-B3F2C424538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88688" y="912813"/>
              <a:ext cx="147638" cy="136525"/>
            </a:xfrm>
            <a:custGeom>
              <a:avLst/>
              <a:gdLst>
                <a:gd name="T0" fmla="*/ 20 w 41"/>
                <a:gd name="T1" fmla="*/ 3 h 38"/>
                <a:gd name="T2" fmla="*/ 18 w 41"/>
                <a:gd name="T3" fmla="*/ 9 h 38"/>
                <a:gd name="T4" fmla="*/ 12 w 41"/>
                <a:gd name="T5" fmla="*/ 7 h 38"/>
                <a:gd name="T6" fmla="*/ 10 w 41"/>
                <a:gd name="T7" fmla="*/ 10 h 38"/>
                <a:gd name="T8" fmla="*/ 8 w 41"/>
                <a:gd name="T9" fmla="*/ 13 h 38"/>
                <a:gd name="T10" fmla="*/ 7 w 41"/>
                <a:gd name="T11" fmla="*/ 18 h 38"/>
                <a:gd name="T12" fmla="*/ 10 w 41"/>
                <a:gd name="T13" fmla="*/ 21 h 38"/>
                <a:gd name="T14" fmla="*/ 13 w 41"/>
                <a:gd name="T15" fmla="*/ 21 h 38"/>
                <a:gd name="T16" fmla="*/ 18 w 41"/>
                <a:gd name="T17" fmla="*/ 16 h 38"/>
                <a:gd name="T18" fmla="*/ 27 w 41"/>
                <a:gd name="T19" fmla="*/ 9 h 38"/>
                <a:gd name="T20" fmla="*/ 35 w 41"/>
                <a:gd name="T21" fmla="*/ 10 h 38"/>
                <a:gd name="T22" fmla="*/ 41 w 41"/>
                <a:gd name="T23" fmla="*/ 16 h 38"/>
                <a:gd name="T24" fmla="*/ 39 w 41"/>
                <a:gd name="T25" fmla="*/ 27 h 38"/>
                <a:gd name="T26" fmla="*/ 34 w 41"/>
                <a:gd name="T27" fmla="*/ 34 h 38"/>
                <a:gd name="T28" fmla="*/ 28 w 41"/>
                <a:gd name="T29" fmla="*/ 38 h 38"/>
                <a:gd name="T30" fmla="*/ 21 w 41"/>
                <a:gd name="T31" fmla="*/ 35 h 38"/>
                <a:gd name="T32" fmla="*/ 23 w 41"/>
                <a:gd name="T33" fmla="*/ 29 h 38"/>
                <a:gd name="T34" fmla="*/ 28 w 41"/>
                <a:gd name="T35" fmla="*/ 31 h 38"/>
                <a:gd name="T36" fmla="*/ 31 w 41"/>
                <a:gd name="T37" fmla="*/ 28 h 38"/>
                <a:gd name="T38" fmla="*/ 34 w 41"/>
                <a:gd name="T39" fmla="*/ 25 h 38"/>
                <a:gd name="T40" fmla="*/ 34 w 41"/>
                <a:gd name="T41" fmla="*/ 20 h 38"/>
                <a:gd name="T42" fmla="*/ 32 w 41"/>
                <a:gd name="T43" fmla="*/ 17 h 38"/>
                <a:gd name="T44" fmla="*/ 28 w 41"/>
                <a:gd name="T45" fmla="*/ 17 h 38"/>
                <a:gd name="T46" fmla="*/ 23 w 41"/>
                <a:gd name="T47" fmla="*/ 21 h 38"/>
                <a:gd name="T48" fmla="*/ 15 w 41"/>
                <a:gd name="T49" fmla="*/ 28 h 38"/>
                <a:gd name="T50" fmla="*/ 6 w 41"/>
                <a:gd name="T51" fmla="*/ 28 h 38"/>
                <a:gd name="T52" fmla="*/ 1 w 41"/>
                <a:gd name="T53" fmla="*/ 21 h 38"/>
                <a:gd name="T54" fmla="*/ 2 w 41"/>
                <a:gd name="T55" fmla="*/ 11 h 38"/>
                <a:gd name="T56" fmla="*/ 7 w 41"/>
                <a:gd name="T57" fmla="*/ 4 h 38"/>
                <a:gd name="T58" fmla="*/ 13 w 41"/>
                <a:gd name="T59" fmla="*/ 0 h 38"/>
                <a:gd name="T60" fmla="*/ 20 w 41"/>
                <a:gd name="T61" fmla="*/ 3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1" h="38">
                  <a:moveTo>
                    <a:pt x="20" y="3"/>
                  </a:moveTo>
                  <a:cubicBezTo>
                    <a:pt x="18" y="9"/>
                    <a:pt x="18" y="9"/>
                    <a:pt x="18" y="9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8"/>
                    <a:pt x="11" y="8"/>
                    <a:pt x="10" y="10"/>
                  </a:cubicBezTo>
                  <a:cubicBezTo>
                    <a:pt x="9" y="11"/>
                    <a:pt x="9" y="12"/>
                    <a:pt x="8" y="13"/>
                  </a:cubicBezTo>
                  <a:cubicBezTo>
                    <a:pt x="7" y="15"/>
                    <a:pt x="7" y="17"/>
                    <a:pt x="7" y="18"/>
                  </a:cubicBezTo>
                  <a:cubicBezTo>
                    <a:pt x="7" y="20"/>
                    <a:pt x="8" y="21"/>
                    <a:pt x="10" y="21"/>
                  </a:cubicBezTo>
                  <a:cubicBezTo>
                    <a:pt x="11" y="22"/>
                    <a:pt x="12" y="22"/>
                    <a:pt x="13" y="21"/>
                  </a:cubicBezTo>
                  <a:cubicBezTo>
                    <a:pt x="15" y="20"/>
                    <a:pt x="16" y="19"/>
                    <a:pt x="18" y="16"/>
                  </a:cubicBezTo>
                  <a:cubicBezTo>
                    <a:pt x="21" y="13"/>
                    <a:pt x="24" y="11"/>
                    <a:pt x="27" y="9"/>
                  </a:cubicBezTo>
                  <a:cubicBezTo>
                    <a:pt x="29" y="8"/>
                    <a:pt x="32" y="8"/>
                    <a:pt x="35" y="10"/>
                  </a:cubicBezTo>
                  <a:cubicBezTo>
                    <a:pt x="38" y="11"/>
                    <a:pt x="40" y="13"/>
                    <a:pt x="41" y="16"/>
                  </a:cubicBezTo>
                  <a:cubicBezTo>
                    <a:pt x="41" y="20"/>
                    <a:pt x="41" y="23"/>
                    <a:pt x="39" y="27"/>
                  </a:cubicBezTo>
                  <a:cubicBezTo>
                    <a:pt x="38" y="30"/>
                    <a:pt x="36" y="32"/>
                    <a:pt x="34" y="34"/>
                  </a:cubicBezTo>
                  <a:cubicBezTo>
                    <a:pt x="32" y="36"/>
                    <a:pt x="30" y="37"/>
                    <a:pt x="28" y="38"/>
                  </a:cubicBezTo>
                  <a:cubicBezTo>
                    <a:pt x="21" y="35"/>
                    <a:pt x="21" y="35"/>
                    <a:pt x="21" y="35"/>
                  </a:cubicBezTo>
                  <a:cubicBezTo>
                    <a:pt x="23" y="29"/>
                    <a:pt x="23" y="29"/>
                    <a:pt x="23" y="29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9" y="30"/>
                    <a:pt x="30" y="30"/>
                    <a:pt x="31" y="28"/>
                  </a:cubicBezTo>
                  <a:cubicBezTo>
                    <a:pt x="32" y="27"/>
                    <a:pt x="33" y="26"/>
                    <a:pt x="34" y="25"/>
                  </a:cubicBezTo>
                  <a:cubicBezTo>
                    <a:pt x="35" y="23"/>
                    <a:pt x="35" y="21"/>
                    <a:pt x="34" y="20"/>
                  </a:cubicBezTo>
                  <a:cubicBezTo>
                    <a:pt x="34" y="18"/>
                    <a:pt x="33" y="17"/>
                    <a:pt x="32" y="17"/>
                  </a:cubicBezTo>
                  <a:cubicBezTo>
                    <a:pt x="31" y="16"/>
                    <a:pt x="29" y="16"/>
                    <a:pt x="28" y="17"/>
                  </a:cubicBezTo>
                  <a:cubicBezTo>
                    <a:pt x="27" y="17"/>
                    <a:pt x="25" y="19"/>
                    <a:pt x="23" y="21"/>
                  </a:cubicBezTo>
                  <a:cubicBezTo>
                    <a:pt x="20" y="24"/>
                    <a:pt x="17" y="27"/>
                    <a:pt x="15" y="28"/>
                  </a:cubicBezTo>
                  <a:cubicBezTo>
                    <a:pt x="12" y="30"/>
                    <a:pt x="9" y="30"/>
                    <a:pt x="6" y="28"/>
                  </a:cubicBezTo>
                  <a:cubicBezTo>
                    <a:pt x="3" y="27"/>
                    <a:pt x="2" y="25"/>
                    <a:pt x="1" y="21"/>
                  </a:cubicBezTo>
                  <a:cubicBezTo>
                    <a:pt x="0" y="18"/>
                    <a:pt x="1" y="15"/>
                    <a:pt x="2" y="11"/>
                  </a:cubicBezTo>
                  <a:cubicBezTo>
                    <a:pt x="4" y="8"/>
                    <a:pt x="5" y="6"/>
                    <a:pt x="7" y="4"/>
                  </a:cubicBezTo>
                  <a:cubicBezTo>
                    <a:pt x="9" y="2"/>
                    <a:pt x="11" y="1"/>
                    <a:pt x="13" y="0"/>
                  </a:cubicBezTo>
                  <a:lnTo>
                    <a:pt x="20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66">
              <a:extLst>
                <a:ext uri="{FF2B5EF4-FFF2-40B4-BE49-F238E27FC236}">
                  <a16:creationId xmlns:a16="http://schemas.microsoft.com/office/drawing/2014/main" id="{52D50A39-D6DD-442E-80A2-0D9E6A015EC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41101" y="2498725"/>
              <a:ext cx="296863" cy="230188"/>
            </a:xfrm>
            <a:custGeom>
              <a:avLst/>
              <a:gdLst>
                <a:gd name="T0" fmla="*/ 14 w 187"/>
                <a:gd name="T1" fmla="*/ 91 h 145"/>
                <a:gd name="T2" fmla="*/ 28 w 187"/>
                <a:gd name="T3" fmla="*/ 100 h 145"/>
                <a:gd name="T4" fmla="*/ 101 w 187"/>
                <a:gd name="T5" fmla="*/ 25 h 145"/>
                <a:gd name="T6" fmla="*/ 92 w 187"/>
                <a:gd name="T7" fmla="*/ 13 h 145"/>
                <a:gd name="T8" fmla="*/ 103 w 187"/>
                <a:gd name="T9" fmla="*/ 0 h 145"/>
                <a:gd name="T10" fmla="*/ 187 w 187"/>
                <a:gd name="T11" fmla="*/ 82 h 145"/>
                <a:gd name="T12" fmla="*/ 158 w 187"/>
                <a:gd name="T13" fmla="*/ 109 h 145"/>
                <a:gd name="T14" fmla="*/ 142 w 187"/>
                <a:gd name="T15" fmla="*/ 93 h 145"/>
                <a:gd name="T16" fmla="*/ 153 w 187"/>
                <a:gd name="T17" fmla="*/ 79 h 145"/>
                <a:gd name="T18" fmla="*/ 119 w 187"/>
                <a:gd name="T19" fmla="*/ 48 h 145"/>
                <a:gd name="T20" fmla="*/ 92 w 187"/>
                <a:gd name="T21" fmla="*/ 77 h 145"/>
                <a:gd name="T22" fmla="*/ 128 w 187"/>
                <a:gd name="T23" fmla="*/ 111 h 145"/>
                <a:gd name="T24" fmla="*/ 112 w 187"/>
                <a:gd name="T25" fmla="*/ 127 h 145"/>
                <a:gd name="T26" fmla="*/ 76 w 187"/>
                <a:gd name="T27" fmla="*/ 93 h 145"/>
                <a:gd name="T28" fmla="*/ 48 w 187"/>
                <a:gd name="T29" fmla="*/ 120 h 145"/>
                <a:gd name="T30" fmla="*/ 57 w 187"/>
                <a:gd name="T31" fmla="*/ 134 h 145"/>
                <a:gd name="T32" fmla="*/ 46 w 187"/>
                <a:gd name="T33" fmla="*/ 145 h 145"/>
                <a:gd name="T34" fmla="*/ 0 w 187"/>
                <a:gd name="T35" fmla="*/ 104 h 145"/>
                <a:gd name="T36" fmla="*/ 14 w 187"/>
                <a:gd name="T37" fmla="*/ 91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87" h="145">
                  <a:moveTo>
                    <a:pt x="14" y="91"/>
                  </a:moveTo>
                  <a:lnTo>
                    <a:pt x="28" y="100"/>
                  </a:lnTo>
                  <a:lnTo>
                    <a:pt x="101" y="25"/>
                  </a:lnTo>
                  <a:lnTo>
                    <a:pt x="92" y="13"/>
                  </a:lnTo>
                  <a:lnTo>
                    <a:pt x="103" y="0"/>
                  </a:lnTo>
                  <a:lnTo>
                    <a:pt x="187" y="82"/>
                  </a:lnTo>
                  <a:lnTo>
                    <a:pt x="158" y="109"/>
                  </a:lnTo>
                  <a:lnTo>
                    <a:pt x="142" y="93"/>
                  </a:lnTo>
                  <a:lnTo>
                    <a:pt x="153" y="79"/>
                  </a:lnTo>
                  <a:lnTo>
                    <a:pt x="119" y="48"/>
                  </a:lnTo>
                  <a:lnTo>
                    <a:pt x="92" y="77"/>
                  </a:lnTo>
                  <a:lnTo>
                    <a:pt x="128" y="111"/>
                  </a:lnTo>
                  <a:lnTo>
                    <a:pt x="112" y="127"/>
                  </a:lnTo>
                  <a:lnTo>
                    <a:pt x="76" y="93"/>
                  </a:lnTo>
                  <a:lnTo>
                    <a:pt x="48" y="120"/>
                  </a:lnTo>
                  <a:lnTo>
                    <a:pt x="57" y="134"/>
                  </a:lnTo>
                  <a:lnTo>
                    <a:pt x="46" y="145"/>
                  </a:lnTo>
                  <a:lnTo>
                    <a:pt x="0" y="104"/>
                  </a:lnTo>
                  <a:lnTo>
                    <a:pt x="14" y="9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67">
              <a:extLst>
                <a:ext uri="{FF2B5EF4-FFF2-40B4-BE49-F238E27FC236}">
                  <a16:creationId xmlns:a16="http://schemas.microsoft.com/office/drawing/2014/main" id="{6D48130E-CFC9-4061-B72F-27BD20E3B8B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555413" y="2671763"/>
              <a:ext cx="227013" cy="241300"/>
            </a:xfrm>
            <a:custGeom>
              <a:avLst/>
              <a:gdLst>
                <a:gd name="T0" fmla="*/ 55 w 63"/>
                <a:gd name="T1" fmla="*/ 51 h 67"/>
                <a:gd name="T2" fmla="*/ 35 w 63"/>
                <a:gd name="T3" fmla="*/ 65 h 67"/>
                <a:gd name="T4" fmla="*/ 12 w 63"/>
                <a:gd name="T5" fmla="*/ 60 h 67"/>
                <a:gd name="T6" fmla="*/ 0 w 63"/>
                <a:gd name="T7" fmla="*/ 41 h 67"/>
                <a:gd name="T8" fmla="*/ 7 w 63"/>
                <a:gd name="T9" fmla="*/ 17 h 67"/>
                <a:gd name="T10" fmla="*/ 8 w 63"/>
                <a:gd name="T11" fmla="*/ 16 h 67"/>
                <a:gd name="T12" fmla="*/ 28 w 63"/>
                <a:gd name="T13" fmla="*/ 2 h 67"/>
                <a:gd name="T14" fmla="*/ 50 w 63"/>
                <a:gd name="T15" fmla="*/ 7 h 67"/>
                <a:gd name="T16" fmla="*/ 62 w 63"/>
                <a:gd name="T17" fmla="*/ 26 h 67"/>
                <a:gd name="T18" fmla="*/ 55 w 63"/>
                <a:gd name="T19" fmla="*/ 50 h 67"/>
                <a:gd name="T20" fmla="*/ 55 w 63"/>
                <a:gd name="T21" fmla="*/ 51 h 67"/>
                <a:gd name="T22" fmla="*/ 45 w 63"/>
                <a:gd name="T23" fmla="*/ 42 h 67"/>
                <a:gd name="T24" fmla="*/ 51 w 63"/>
                <a:gd name="T25" fmla="*/ 27 h 67"/>
                <a:gd name="T26" fmla="*/ 44 w 63"/>
                <a:gd name="T27" fmla="*/ 15 h 67"/>
                <a:gd name="T28" fmla="*/ 31 w 63"/>
                <a:gd name="T29" fmla="*/ 13 h 67"/>
                <a:gd name="T30" fmla="*/ 18 w 63"/>
                <a:gd name="T31" fmla="*/ 24 h 67"/>
                <a:gd name="T32" fmla="*/ 18 w 63"/>
                <a:gd name="T33" fmla="*/ 25 h 67"/>
                <a:gd name="T34" fmla="*/ 12 w 63"/>
                <a:gd name="T35" fmla="*/ 40 h 67"/>
                <a:gd name="T36" fmla="*/ 18 w 63"/>
                <a:gd name="T37" fmla="*/ 52 h 67"/>
                <a:gd name="T38" fmla="*/ 31 w 63"/>
                <a:gd name="T39" fmla="*/ 54 h 67"/>
                <a:gd name="T40" fmla="*/ 44 w 63"/>
                <a:gd name="T41" fmla="*/ 43 h 67"/>
                <a:gd name="T42" fmla="*/ 45 w 63"/>
                <a:gd name="T43" fmla="*/ 42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63" h="67">
                  <a:moveTo>
                    <a:pt x="55" y="51"/>
                  </a:moveTo>
                  <a:cubicBezTo>
                    <a:pt x="49" y="58"/>
                    <a:pt x="43" y="63"/>
                    <a:pt x="35" y="65"/>
                  </a:cubicBezTo>
                  <a:cubicBezTo>
                    <a:pt x="27" y="67"/>
                    <a:pt x="19" y="65"/>
                    <a:pt x="12" y="60"/>
                  </a:cubicBezTo>
                  <a:cubicBezTo>
                    <a:pt x="5" y="55"/>
                    <a:pt x="1" y="49"/>
                    <a:pt x="0" y="41"/>
                  </a:cubicBezTo>
                  <a:cubicBezTo>
                    <a:pt x="0" y="33"/>
                    <a:pt x="2" y="25"/>
                    <a:pt x="7" y="17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13" y="9"/>
                    <a:pt x="20" y="4"/>
                    <a:pt x="28" y="2"/>
                  </a:cubicBezTo>
                  <a:cubicBezTo>
                    <a:pt x="36" y="0"/>
                    <a:pt x="43" y="2"/>
                    <a:pt x="50" y="7"/>
                  </a:cubicBezTo>
                  <a:cubicBezTo>
                    <a:pt x="57" y="12"/>
                    <a:pt x="61" y="18"/>
                    <a:pt x="62" y="26"/>
                  </a:cubicBezTo>
                  <a:cubicBezTo>
                    <a:pt x="63" y="34"/>
                    <a:pt x="61" y="42"/>
                    <a:pt x="55" y="50"/>
                  </a:cubicBezTo>
                  <a:lnTo>
                    <a:pt x="55" y="51"/>
                  </a:lnTo>
                  <a:close/>
                  <a:moveTo>
                    <a:pt x="45" y="42"/>
                  </a:moveTo>
                  <a:cubicBezTo>
                    <a:pt x="49" y="37"/>
                    <a:pt x="51" y="32"/>
                    <a:pt x="51" y="27"/>
                  </a:cubicBezTo>
                  <a:cubicBezTo>
                    <a:pt x="51" y="22"/>
                    <a:pt x="49" y="18"/>
                    <a:pt x="44" y="15"/>
                  </a:cubicBezTo>
                  <a:cubicBezTo>
                    <a:pt x="40" y="12"/>
                    <a:pt x="35" y="11"/>
                    <a:pt x="31" y="13"/>
                  </a:cubicBezTo>
                  <a:cubicBezTo>
                    <a:pt x="26" y="15"/>
                    <a:pt x="22" y="18"/>
                    <a:pt x="18" y="24"/>
                  </a:cubicBezTo>
                  <a:cubicBezTo>
                    <a:pt x="18" y="25"/>
                    <a:pt x="18" y="25"/>
                    <a:pt x="18" y="25"/>
                  </a:cubicBezTo>
                  <a:cubicBezTo>
                    <a:pt x="14" y="30"/>
                    <a:pt x="12" y="35"/>
                    <a:pt x="12" y="40"/>
                  </a:cubicBezTo>
                  <a:cubicBezTo>
                    <a:pt x="11" y="45"/>
                    <a:pt x="14" y="49"/>
                    <a:pt x="18" y="52"/>
                  </a:cubicBezTo>
                  <a:cubicBezTo>
                    <a:pt x="22" y="55"/>
                    <a:pt x="27" y="56"/>
                    <a:pt x="31" y="54"/>
                  </a:cubicBezTo>
                  <a:cubicBezTo>
                    <a:pt x="36" y="52"/>
                    <a:pt x="40" y="49"/>
                    <a:pt x="44" y="43"/>
                  </a:cubicBezTo>
                  <a:lnTo>
                    <a:pt x="45" y="4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68">
              <a:extLst>
                <a:ext uri="{FF2B5EF4-FFF2-40B4-BE49-F238E27FC236}">
                  <a16:creationId xmlns:a16="http://schemas.microsoft.com/office/drawing/2014/main" id="{3463EC71-38AB-4959-9C9D-0B735CF8DD1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771313" y="2797175"/>
              <a:ext cx="228600" cy="246063"/>
            </a:xfrm>
            <a:custGeom>
              <a:avLst/>
              <a:gdLst>
                <a:gd name="T0" fmla="*/ 58 w 63"/>
                <a:gd name="T1" fmla="*/ 47 h 68"/>
                <a:gd name="T2" fmla="*/ 41 w 63"/>
                <a:gd name="T3" fmla="*/ 64 h 68"/>
                <a:gd name="T4" fmla="*/ 18 w 63"/>
                <a:gd name="T5" fmla="*/ 64 h 68"/>
                <a:gd name="T6" fmla="*/ 3 w 63"/>
                <a:gd name="T7" fmla="*/ 46 h 68"/>
                <a:gd name="T8" fmla="*/ 5 w 63"/>
                <a:gd name="T9" fmla="*/ 22 h 68"/>
                <a:gd name="T10" fmla="*/ 6 w 63"/>
                <a:gd name="T11" fmla="*/ 21 h 68"/>
                <a:gd name="T12" fmla="*/ 23 w 63"/>
                <a:gd name="T13" fmla="*/ 4 h 68"/>
                <a:gd name="T14" fmla="*/ 46 w 63"/>
                <a:gd name="T15" fmla="*/ 4 h 68"/>
                <a:gd name="T16" fmla="*/ 61 w 63"/>
                <a:gd name="T17" fmla="*/ 21 h 68"/>
                <a:gd name="T18" fmla="*/ 58 w 63"/>
                <a:gd name="T19" fmla="*/ 46 h 68"/>
                <a:gd name="T20" fmla="*/ 58 w 63"/>
                <a:gd name="T21" fmla="*/ 47 h 68"/>
                <a:gd name="T22" fmla="*/ 47 w 63"/>
                <a:gd name="T23" fmla="*/ 40 h 68"/>
                <a:gd name="T24" fmla="*/ 50 w 63"/>
                <a:gd name="T25" fmla="*/ 24 h 68"/>
                <a:gd name="T26" fmla="*/ 42 w 63"/>
                <a:gd name="T27" fmla="*/ 13 h 68"/>
                <a:gd name="T28" fmla="*/ 28 w 63"/>
                <a:gd name="T29" fmla="*/ 14 h 68"/>
                <a:gd name="T30" fmla="*/ 17 w 63"/>
                <a:gd name="T31" fmla="*/ 27 h 68"/>
                <a:gd name="T32" fmla="*/ 17 w 63"/>
                <a:gd name="T33" fmla="*/ 27 h 68"/>
                <a:gd name="T34" fmla="*/ 14 w 63"/>
                <a:gd name="T35" fmla="*/ 44 h 68"/>
                <a:gd name="T36" fmla="*/ 22 w 63"/>
                <a:gd name="T37" fmla="*/ 55 h 68"/>
                <a:gd name="T38" fmla="*/ 36 w 63"/>
                <a:gd name="T39" fmla="*/ 54 h 68"/>
                <a:gd name="T40" fmla="*/ 46 w 63"/>
                <a:gd name="T41" fmla="*/ 41 h 68"/>
                <a:gd name="T42" fmla="*/ 47 w 63"/>
                <a:gd name="T43" fmla="*/ 4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63" h="68">
                  <a:moveTo>
                    <a:pt x="58" y="47"/>
                  </a:moveTo>
                  <a:cubicBezTo>
                    <a:pt x="54" y="55"/>
                    <a:pt x="48" y="61"/>
                    <a:pt x="41" y="64"/>
                  </a:cubicBezTo>
                  <a:cubicBezTo>
                    <a:pt x="33" y="68"/>
                    <a:pt x="26" y="67"/>
                    <a:pt x="18" y="64"/>
                  </a:cubicBezTo>
                  <a:cubicBezTo>
                    <a:pt x="10" y="60"/>
                    <a:pt x="5" y="54"/>
                    <a:pt x="3" y="46"/>
                  </a:cubicBezTo>
                  <a:cubicBezTo>
                    <a:pt x="0" y="39"/>
                    <a:pt x="1" y="30"/>
                    <a:pt x="5" y="22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10" y="13"/>
                    <a:pt x="16" y="7"/>
                    <a:pt x="23" y="4"/>
                  </a:cubicBezTo>
                  <a:cubicBezTo>
                    <a:pt x="30" y="0"/>
                    <a:pt x="38" y="0"/>
                    <a:pt x="46" y="4"/>
                  </a:cubicBezTo>
                  <a:cubicBezTo>
                    <a:pt x="54" y="8"/>
                    <a:pt x="59" y="14"/>
                    <a:pt x="61" y="21"/>
                  </a:cubicBezTo>
                  <a:cubicBezTo>
                    <a:pt x="63" y="29"/>
                    <a:pt x="62" y="37"/>
                    <a:pt x="58" y="46"/>
                  </a:cubicBezTo>
                  <a:lnTo>
                    <a:pt x="58" y="47"/>
                  </a:lnTo>
                  <a:close/>
                  <a:moveTo>
                    <a:pt x="47" y="40"/>
                  </a:moveTo>
                  <a:cubicBezTo>
                    <a:pt x="50" y="34"/>
                    <a:pt x="51" y="29"/>
                    <a:pt x="50" y="24"/>
                  </a:cubicBezTo>
                  <a:cubicBezTo>
                    <a:pt x="49" y="19"/>
                    <a:pt x="46" y="15"/>
                    <a:pt x="42" y="13"/>
                  </a:cubicBezTo>
                  <a:cubicBezTo>
                    <a:pt x="37" y="11"/>
                    <a:pt x="32" y="11"/>
                    <a:pt x="28" y="14"/>
                  </a:cubicBezTo>
                  <a:cubicBezTo>
                    <a:pt x="24" y="16"/>
                    <a:pt x="20" y="20"/>
                    <a:pt x="17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4" y="34"/>
                    <a:pt x="13" y="39"/>
                    <a:pt x="14" y="44"/>
                  </a:cubicBezTo>
                  <a:cubicBezTo>
                    <a:pt x="14" y="49"/>
                    <a:pt x="17" y="52"/>
                    <a:pt x="22" y="55"/>
                  </a:cubicBezTo>
                  <a:cubicBezTo>
                    <a:pt x="27" y="57"/>
                    <a:pt x="31" y="57"/>
                    <a:pt x="36" y="54"/>
                  </a:cubicBezTo>
                  <a:cubicBezTo>
                    <a:pt x="40" y="52"/>
                    <a:pt x="43" y="47"/>
                    <a:pt x="46" y="41"/>
                  </a:cubicBezTo>
                  <a:lnTo>
                    <a:pt x="47" y="4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69">
              <a:extLst>
                <a:ext uri="{FF2B5EF4-FFF2-40B4-BE49-F238E27FC236}">
                  <a16:creationId xmlns:a16="http://schemas.microsoft.com/office/drawing/2014/main" id="{042C6819-A131-4D37-99FB-E2C943BD4D7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991976" y="2870200"/>
              <a:ext cx="234950" cy="255588"/>
            </a:xfrm>
            <a:custGeom>
              <a:avLst/>
              <a:gdLst>
                <a:gd name="T0" fmla="*/ 45 w 65"/>
                <a:gd name="T1" fmla="*/ 7 h 71"/>
                <a:gd name="T2" fmla="*/ 61 w 65"/>
                <a:gd name="T3" fmla="*/ 20 h 71"/>
                <a:gd name="T4" fmla="*/ 63 w 65"/>
                <a:gd name="T5" fmla="*/ 40 h 71"/>
                <a:gd name="T6" fmla="*/ 61 w 65"/>
                <a:gd name="T7" fmla="*/ 50 h 71"/>
                <a:gd name="T8" fmla="*/ 48 w 65"/>
                <a:gd name="T9" fmla="*/ 67 h 71"/>
                <a:gd name="T10" fmla="*/ 27 w 65"/>
                <a:gd name="T11" fmla="*/ 69 h 71"/>
                <a:gd name="T12" fmla="*/ 0 w 65"/>
                <a:gd name="T13" fmla="*/ 61 h 71"/>
                <a:gd name="T14" fmla="*/ 2 w 65"/>
                <a:gd name="T15" fmla="*/ 54 h 71"/>
                <a:gd name="T16" fmla="*/ 9 w 65"/>
                <a:gd name="T17" fmla="*/ 54 h 71"/>
                <a:gd name="T18" fmla="*/ 21 w 65"/>
                <a:gd name="T19" fmla="*/ 10 h 71"/>
                <a:gd name="T20" fmla="*/ 15 w 65"/>
                <a:gd name="T21" fmla="*/ 7 h 71"/>
                <a:gd name="T22" fmla="*/ 17 w 65"/>
                <a:gd name="T23" fmla="*/ 0 h 71"/>
                <a:gd name="T24" fmla="*/ 23 w 65"/>
                <a:gd name="T25" fmla="*/ 1 h 71"/>
                <a:gd name="T26" fmla="*/ 45 w 65"/>
                <a:gd name="T27" fmla="*/ 7 h 71"/>
                <a:gd name="T28" fmla="*/ 33 w 65"/>
                <a:gd name="T29" fmla="*/ 14 h 71"/>
                <a:gd name="T30" fmla="*/ 21 w 65"/>
                <a:gd name="T31" fmla="*/ 57 h 71"/>
                <a:gd name="T32" fmla="*/ 29 w 65"/>
                <a:gd name="T33" fmla="*/ 59 h 71"/>
                <a:gd name="T34" fmla="*/ 41 w 65"/>
                <a:gd name="T35" fmla="*/ 58 h 71"/>
                <a:gd name="T36" fmla="*/ 48 w 65"/>
                <a:gd name="T37" fmla="*/ 47 h 71"/>
                <a:gd name="T38" fmla="*/ 51 w 65"/>
                <a:gd name="T39" fmla="*/ 37 h 71"/>
                <a:gd name="T40" fmla="*/ 50 w 65"/>
                <a:gd name="T41" fmla="*/ 24 h 71"/>
                <a:gd name="T42" fmla="*/ 41 w 65"/>
                <a:gd name="T43" fmla="*/ 17 h 71"/>
                <a:gd name="T44" fmla="*/ 33 w 65"/>
                <a:gd name="T45" fmla="*/ 14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5" h="71">
                  <a:moveTo>
                    <a:pt x="45" y="7"/>
                  </a:moveTo>
                  <a:cubicBezTo>
                    <a:pt x="52" y="9"/>
                    <a:pt x="58" y="13"/>
                    <a:pt x="61" y="20"/>
                  </a:cubicBezTo>
                  <a:cubicBezTo>
                    <a:pt x="65" y="26"/>
                    <a:pt x="65" y="33"/>
                    <a:pt x="63" y="40"/>
                  </a:cubicBezTo>
                  <a:cubicBezTo>
                    <a:pt x="61" y="50"/>
                    <a:pt x="61" y="50"/>
                    <a:pt x="61" y="50"/>
                  </a:cubicBezTo>
                  <a:cubicBezTo>
                    <a:pt x="58" y="58"/>
                    <a:pt x="54" y="63"/>
                    <a:pt x="48" y="67"/>
                  </a:cubicBezTo>
                  <a:cubicBezTo>
                    <a:pt x="42" y="70"/>
                    <a:pt x="35" y="71"/>
                    <a:pt x="27" y="69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2" y="54"/>
                    <a:pt x="2" y="54"/>
                    <a:pt x="2" y="54"/>
                  </a:cubicBezTo>
                  <a:cubicBezTo>
                    <a:pt x="9" y="54"/>
                    <a:pt x="9" y="54"/>
                    <a:pt x="9" y="54"/>
                  </a:cubicBezTo>
                  <a:cubicBezTo>
                    <a:pt x="21" y="10"/>
                    <a:pt x="21" y="10"/>
                    <a:pt x="21" y="10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3" y="1"/>
                    <a:pt x="23" y="1"/>
                    <a:pt x="23" y="1"/>
                  </a:cubicBezTo>
                  <a:lnTo>
                    <a:pt x="45" y="7"/>
                  </a:lnTo>
                  <a:close/>
                  <a:moveTo>
                    <a:pt x="33" y="14"/>
                  </a:moveTo>
                  <a:cubicBezTo>
                    <a:pt x="21" y="57"/>
                    <a:pt x="21" y="57"/>
                    <a:pt x="21" y="57"/>
                  </a:cubicBezTo>
                  <a:cubicBezTo>
                    <a:pt x="29" y="59"/>
                    <a:pt x="29" y="59"/>
                    <a:pt x="29" y="59"/>
                  </a:cubicBezTo>
                  <a:cubicBezTo>
                    <a:pt x="34" y="61"/>
                    <a:pt x="38" y="60"/>
                    <a:pt x="41" y="58"/>
                  </a:cubicBezTo>
                  <a:cubicBezTo>
                    <a:pt x="44" y="55"/>
                    <a:pt x="47" y="52"/>
                    <a:pt x="48" y="47"/>
                  </a:cubicBezTo>
                  <a:cubicBezTo>
                    <a:pt x="51" y="37"/>
                    <a:pt x="51" y="37"/>
                    <a:pt x="51" y="37"/>
                  </a:cubicBezTo>
                  <a:cubicBezTo>
                    <a:pt x="52" y="32"/>
                    <a:pt x="52" y="28"/>
                    <a:pt x="50" y="24"/>
                  </a:cubicBezTo>
                  <a:cubicBezTo>
                    <a:pt x="49" y="20"/>
                    <a:pt x="46" y="18"/>
                    <a:pt x="41" y="17"/>
                  </a:cubicBezTo>
                  <a:lnTo>
                    <a:pt x="33" y="1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70">
              <a:extLst>
                <a:ext uri="{FF2B5EF4-FFF2-40B4-BE49-F238E27FC236}">
                  <a16:creationId xmlns:a16="http://schemas.microsoft.com/office/drawing/2014/main" id="{DA44EAF6-E60F-4AC8-807A-429888B82A7C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26926" y="2935288"/>
              <a:ext cx="152400" cy="241300"/>
            </a:xfrm>
            <a:custGeom>
              <a:avLst/>
              <a:gdLst>
                <a:gd name="T0" fmla="*/ 21 w 96"/>
                <a:gd name="T1" fmla="*/ 152 h 152"/>
                <a:gd name="T2" fmla="*/ 0 w 96"/>
                <a:gd name="T3" fmla="*/ 147 h 152"/>
                <a:gd name="T4" fmla="*/ 73 w 96"/>
                <a:gd name="T5" fmla="*/ 0 h 152"/>
                <a:gd name="T6" fmla="*/ 96 w 96"/>
                <a:gd name="T7" fmla="*/ 2 h 152"/>
                <a:gd name="T8" fmla="*/ 21 w 96"/>
                <a:gd name="T9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6" h="152">
                  <a:moveTo>
                    <a:pt x="21" y="152"/>
                  </a:moveTo>
                  <a:lnTo>
                    <a:pt x="0" y="147"/>
                  </a:lnTo>
                  <a:lnTo>
                    <a:pt x="73" y="0"/>
                  </a:lnTo>
                  <a:lnTo>
                    <a:pt x="96" y="2"/>
                  </a:lnTo>
                  <a:lnTo>
                    <a:pt x="21" y="15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71">
              <a:extLst>
                <a:ext uri="{FF2B5EF4-FFF2-40B4-BE49-F238E27FC236}">
                  <a16:creationId xmlns:a16="http://schemas.microsoft.com/office/drawing/2014/main" id="{C79509FE-647E-461A-BC3E-72E25F0B01D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390438" y="2941638"/>
              <a:ext cx="204788" cy="234950"/>
            </a:xfrm>
            <a:custGeom>
              <a:avLst/>
              <a:gdLst>
                <a:gd name="T0" fmla="*/ 30 w 57"/>
                <a:gd name="T1" fmla="*/ 1 h 65"/>
                <a:gd name="T2" fmla="*/ 49 w 57"/>
                <a:gd name="T3" fmla="*/ 8 h 65"/>
                <a:gd name="T4" fmla="*/ 56 w 57"/>
                <a:gd name="T5" fmla="*/ 28 h 65"/>
                <a:gd name="T6" fmla="*/ 56 w 57"/>
                <a:gd name="T7" fmla="*/ 38 h 65"/>
                <a:gd name="T8" fmla="*/ 49 w 57"/>
                <a:gd name="T9" fmla="*/ 57 h 65"/>
                <a:gd name="T10" fmla="*/ 29 w 57"/>
                <a:gd name="T11" fmla="*/ 65 h 65"/>
                <a:gd name="T12" fmla="*/ 0 w 57"/>
                <a:gd name="T13" fmla="*/ 64 h 65"/>
                <a:gd name="T14" fmla="*/ 0 w 57"/>
                <a:gd name="T15" fmla="*/ 57 h 65"/>
                <a:gd name="T16" fmla="*/ 7 w 57"/>
                <a:gd name="T17" fmla="*/ 55 h 65"/>
                <a:gd name="T18" fmla="*/ 8 w 57"/>
                <a:gd name="T19" fmla="*/ 9 h 65"/>
                <a:gd name="T20" fmla="*/ 1 w 57"/>
                <a:gd name="T21" fmla="*/ 8 h 65"/>
                <a:gd name="T22" fmla="*/ 1 w 57"/>
                <a:gd name="T23" fmla="*/ 0 h 65"/>
                <a:gd name="T24" fmla="*/ 8 w 57"/>
                <a:gd name="T25" fmla="*/ 0 h 65"/>
                <a:gd name="T26" fmla="*/ 30 w 57"/>
                <a:gd name="T27" fmla="*/ 1 h 65"/>
                <a:gd name="T28" fmla="*/ 21 w 57"/>
                <a:gd name="T29" fmla="*/ 10 h 65"/>
                <a:gd name="T30" fmla="*/ 20 w 57"/>
                <a:gd name="T31" fmla="*/ 55 h 65"/>
                <a:gd name="T32" fmla="*/ 29 w 57"/>
                <a:gd name="T33" fmla="*/ 55 h 65"/>
                <a:gd name="T34" fmla="*/ 39 w 57"/>
                <a:gd name="T35" fmla="*/ 50 h 65"/>
                <a:gd name="T36" fmla="*/ 43 w 57"/>
                <a:gd name="T37" fmla="*/ 38 h 65"/>
                <a:gd name="T38" fmla="*/ 44 w 57"/>
                <a:gd name="T39" fmla="*/ 27 h 65"/>
                <a:gd name="T40" fmla="*/ 40 w 57"/>
                <a:gd name="T41" fmla="*/ 15 h 65"/>
                <a:gd name="T42" fmla="*/ 29 w 57"/>
                <a:gd name="T43" fmla="*/ 10 h 65"/>
                <a:gd name="T44" fmla="*/ 21 w 57"/>
                <a:gd name="T45" fmla="*/ 1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7" h="65">
                  <a:moveTo>
                    <a:pt x="30" y="1"/>
                  </a:moveTo>
                  <a:cubicBezTo>
                    <a:pt x="38" y="1"/>
                    <a:pt x="44" y="3"/>
                    <a:pt x="49" y="8"/>
                  </a:cubicBezTo>
                  <a:cubicBezTo>
                    <a:pt x="54" y="13"/>
                    <a:pt x="57" y="20"/>
                    <a:pt x="56" y="28"/>
                  </a:cubicBezTo>
                  <a:cubicBezTo>
                    <a:pt x="56" y="38"/>
                    <a:pt x="56" y="38"/>
                    <a:pt x="56" y="38"/>
                  </a:cubicBezTo>
                  <a:cubicBezTo>
                    <a:pt x="56" y="46"/>
                    <a:pt x="54" y="52"/>
                    <a:pt x="49" y="57"/>
                  </a:cubicBezTo>
                  <a:cubicBezTo>
                    <a:pt x="43" y="62"/>
                    <a:pt x="37" y="65"/>
                    <a:pt x="29" y="65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7" y="55"/>
                    <a:pt x="7" y="55"/>
                    <a:pt x="7" y="55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8" y="0"/>
                    <a:pt x="8" y="0"/>
                    <a:pt x="8" y="0"/>
                  </a:cubicBezTo>
                  <a:lnTo>
                    <a:pt x="30" y="1"/>
                  </a:lnTo>
                  <a:close/>
                  <a:moveTo>
                    <a:pt x="21" y="10"/>
                  </a:moveTo>
                  <a:cubicBezTo>
                    <a:pt x="20" y="55"/>
                    <a:pt x="20" y="55"/>
                    <a:pt x="20" y="55"/>
                  </a:cubicBezTo>
                  <a:cubicBezTo>
                    <a:pt x="29" y="55"/>
                    <a:pt x="29" y="55"/>
                    <a:pt x="29" y="55"/>
                  </a:cubicBezTo>
                  <a:cubicBezTo>
                    <a:pt x="33" y="55"/>
                    <a:pt x="37" y="53"/>
                    <a:pt x="39" y="50"/>
                  </a:cubicBezTo>
                  <a:cubicBezTo>
                    <a:pt x="42" y="47"/>
                    <a:pt x="43" y="43"/>
                    <a:pt x="43" y="38"/>
                  </a:cubicBezTo>
                  <a:cubicBezTo>
                    <a:pt x="44" y="27"/>
                    <a:pt x="44" y="27"/>
                    <a:pt x="44" y="27"/>
                  </a:cubicBezTo>
                  <a:cubicBezTo>
                    <a:pt x="44" y="22"/>
                    <a:pt x="42" y="18"/>
                    <a:pt x="40" y="15"/>
                  </a:cubicBezTo>
                  <a:cubicBezTo>
                    <a:pt x="37" y="12"/>
                    <a:pt x="34" y="10"/>
                    <a:pt x="29" y="10"/>
                  </a:cubicBezTo>
                  <a:lnTo>
                    <a:pt x="21" y="1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72">
              <a:extLst>
                <a:ext uri="{FF2B5EF4-FFF2-40B4-BE49-F238E27FC236}">
                  <a16:creationId xmlns:a16="http://schemas.microsoft.com/office/drawing/2014/main" id="{FFB7EB31-3015-454E-8944-3CBFCC74461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620626" y="2924175"/>
              <a:ext cx="242888" cy="249238"/>
            </a:xfrm>
            <a:custGeom>
              <a:avLst/>
              <a:gdLst>
                <a:gd name="T0" fmla="*/ 29 w 67"/>
                <a:gd name="T1" fmla="*/ 1 h 69"/>
                <a:gd name="T2" fmla="*/ 46 w 67"/>
                <a:gd name="T3" fmla="*/ 3 h 69"/>
                <a:gd name="T4" fmla="*/ 54 w 67"/>
                <a:gd name="T5" fmla="*/ 16 h 69"/>
                <a:gd name="T6" fmla="*/ 53 w 67"/>
                <a:gd name="T7" fmla="*/ 25 h 69"/>
                <a:gd name="T8" fmla="*/ 47 w 67"/>
                <a:gd name="T9" fmla="*/ 32 h 69"/>
                <a:gd name="T10" fmla="*/ 56 w 67"/>
                <a:gd name="T11" fmla="*/ 36 h 69"/>
                <a:gd name="T12" fmla="*/ 59 w 67"/>
                <a:gd name="T13" fmla="*/ 45 h 69"/>
                <a:gd name="T14" fmla="*/ 60 w 67"/>
                <a:gd name="T15" fmla="*/ 48 h 69"/>
                <a:gd name="T16" fmla="*/ 61 w 67"/>
                <a:gd name="T17" fmla="*/ 51 h 69"/>
                <a:gd name="T18" fmla="*/ 64 w 67"/>
                <a:gd name="T19" fmla="*/ 52 h 69"/>
                <a:gd name="T20" fmla="*/ 66 w 67"/>
                <a:gd name="T21" fmla="*/ 52 h 69"/>
                <a:gd name="T22" fmla="*/ 67 w 67"/>
                <a:gd name="T23" fmla="*/ 60 h 69"/>
                <a:gd name="T24" fmla="*/ 60 w 67"/>
                <a:gd name="T25" fmla="*/ 61 h 69"/>
                <a:gd name="T26" fmla="*/ 51 w 67"/>
                <a:gd name="T27" fmla="*/ 59 h 69"/>
                <a:gd name="T28" fmla="*/ 47 w 67"/>
                <a:gd name="T29" fmla="*/ 51 h 69"/>
                <a:gd name="T30" fmla="*/ 47 w 67"/>
                <a:gd name="T31" fmla="*/ 47 h 69"/>
                <a:gd name="T32" fmla="*/ 43 w 67"/>
                <a:gd name="T33" fmla="*/ 40 h 69"/>
                <a:gd name="T34" fmla="*/ 36 w 67"/>
                <a:gd name="T35" fmla="*/ 38 h 69"/>
                <a:gd name="T36" fmla="*/ 25 w 67"/>
                <a:gd name="T37" fmla="*/ 40 h 69"/>
                <a:gd name="T38" fmla="*/ 28 w 67"/>
                <a:gd name="T39" fmla="*/ 57 h 69"/>
                <a:gd name="T40" fmla="*/ 35 w 67"/>
                <a:gd name="T41" fmla="*/ 57 h 69"/>
                <a:gd name="T42" fmla="*/ 36 w 67"/>
                <a:gd name="T43" fmla="*/ 65 h 69"/>
                <a:gd name="T44" fmla="*/ 10 w 67"/>
                <a:gd name="T45" fmla="*/ 69 h 69"/>
                <a:gd name="T46" fmla="*/ 9 w 67"/>
                <a:gd name="T47" fmla="*/ 61 h 69"/>
                <a:gd name="T48" fmla="*/ 15 w 67"/>
                <a:gd name="T49" fmla="*/ 59 h 69"/>
                <a:gd name="T50" fmla="*/ 8 w 67"/>
                <a:gd name="T51" fmla="*/ 13 h 69"/>
                <a:gd name="T52" fmla="*/ 1 w 67"/>
                <a:gd name="T53" fmla="*/ 13 h 69"/>
                <a:gd name="T54" fmla="*/ 0 w 67"/>
                <a:gd name="T55" fmla="*/ 5 h 69"/>
                <a:gd name="T56" fmla="*/ 7 w 67"/>
                <a:gd name="T57" fmla="*/ 4 h 69"/>
                <a:gd name="T58" fmla="*/ 29 w 67"/>
                <a:gd name="T59" fmla="*/ 1 h 69"/>
                <a:gd name="T60" fmla="*/ 24 w 67"/>
                <a:gd name="T61" fmla="*/ 30 h 69"/>
                <a:gd name="T62" fmla="*/ 33 w 67"/>
                <a:gd name="T63" fmla="*/ 29 h 69"/>
                <a:gd name="T64" fmla="*/ 40 w 67"/>
                <a:gd name="T65" fmla="*/ 25 h 69"/>
                <a:gd name="T66" fmla="*/ 42 w 67"/>
                <a:gd name="T67" fmla="*/ 19 h 69"/>
                <a:gd name="T68" fmla="*/ 38 w 67"/>
                <a:gd name="T69" fmla="*/ 12 h 69"/>
                <a:gd name="T70" fmla="*/ 30 w 67"/>
                <a:gd name="T71" fmla="*/ 11 h 69"/>
                <a:gd name="T72" fmla="*/ 21 w 67"/>
                <a:gd name="T73" fmla="*/ 12 h 69"/>
                <a:gd name="T74" fmla="*/ 24 w 67"/>
                <a:gd name="T75" fmla="*/ 3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67" h="69">
                  <a:moveTo>
                    <a:pt x="29" y="1"/>
                  </a:moveTo>
                  <a:cubicBezTo>
                    <a:pt x="36" y="0"/>
                    <a:pt x="42" y="1"/>
                    <a:pt x="46" y="3"/>
                  </a:cubicBezTo>
                  <a:cubicBezTo>
                    <a:pt x="51" y="6"/>
                    <a:pt x="54" y="10"/>
                    <a:pt x="54" y="16"/>
                  </a:cubicBezTo>
                  <a:cubicBezTo>
                    <a:pt x="55" y="19"/>
                    <a:pt x="55" y="22"/>
                    <a:pt x="53" y="25"/>
                  </a:cubicBezTo>
                  <a:cubicBezTo>
                    <a:pt x="52" y="27"/>
                    <a:pt x="50" y="30"/>
                    <a:pt x="47" y="32"/>
                  </a:cubicBezTo>
                  <a:cubicBezTo>
                    <a:pt x="50" y="32"/>
                    <a:pt x="53" y="33"/>
                    <a:pt x="56" y="36"/>
                  </a:cubicBezTo>
                  <a:cubicBezTo>
                    <a:pt x="58" y="38"/>
                    <a:pt x="59" y="41"/>
                    <a:pt x="59" y="45"/>
                  </a:cubicBezTo>
                  <a:cubicBezTo>
                    <a:pt x="60" y="48"/>
                    <a:pt x="60" y="48"/>
                    <a:pt x="60" y="48"/>
                  </a:cubicBezTo>
                  <a:cubicBezTo>
                    <a:pt x="60" y="50"/>
                    <a:pt x="61" y="51"/>
                    <a:pt x="61" y="51"/>
                  </a:cubicBezTo>
                  <a:cubicBezTo>
                    <a:pt x="62" y="52"/>
                    <a:pt x="63" y="52"/>
                    <a:pt x="64" y="52"/>
                  </a:cubicBezTo>
                  <a:cubicBezTo>
                    <a:pt x="66" y="52"/>
                    <a:pt x="66" y="52"/>
                    <a:pt x="66" y="52"/>
                  </a:cubicBezTo>
                  <a:cubicBezTo>
                    <a:pt x="67" y="60"/>
                    <a:pt x="67" y="60"/>
                    <a:pt x="67" y="60"/>
                  </a:cubicBezTo>
                  <a:cubicBezTo>
                    <a:pt x="60" y="61"/>
                    <a:pt x="60" y="61"/>
                    <a:pt x="60" y="61"/>
                  </a:cubicBezTo>
                  <a:cubicBezTo>
                    <a:pt x="56" y="61"/>
                    <a:pt x="53" y="61"/>
                    <a:pt x="51" y="59"/>
                  </a:cubicBezTo>
                  <a:cubicBezTo>
                    <a:pt x="49" y="57"/>
                    <a:pt x="48" y="54"/>
                    <a:pt x="47" y="51"/>
                  </a:cubicBezTo>
                  <a:cubicBezTo>
                    <a:pt x="47" y="47"/>
                    <a:pt x="47" y="47"/>
                    <a:pt x="47" y="47"/>
                  </a:cubicBezTo>
                  <a:cubicBezTo>
                    <a:pt x="46" y="44"/>
                    <a:pt x="45" y="42"/>
                    <a:pt x="43" y="40"/>
                  </a:cubicBezTo>
                  <a:cubicBezTo>
                    <a:pt x="41" y="39"/>
                    <a:pt x="39" y="38"/>
                    <a:pt x="36" y="38"/>
                  </a:cubicBezTo>
                  <a:cubicBezTo>
                    <a:pt x="25" y="40"/>
                    <a:pt x="25" y="40"/>
                    <a:pt x="25" y="40"/>
                  </a:cubicBezTo>
                  <a:cubicBezTo>
                    <a:pt x="28" y="57"/>
                    <a:pt x="28" y="57"/>
                    <a:pt x="28" y="57"/>
                  </a:cubicBezTo>
                  <a:cubicBezTo>
                    <a:pt x="35" y="57"/>
                    <a:pt x="35" y="57"/>
                    <a:pt x="35" y="57"/>
                  </a:cubicBezTo>
                  <a:cubicBezTo>
                    <a:pt x="36" y="65"/>
                    <a:pt x="36" y="65"/>
                    <a:pt x="36" y="65"/>
                  </a:cubicBezTo>
                  <a:cubicBezTo>
                    <a:pt x="10" y="69"/>
                    <a:pt x="10" y="69"/>
                    <a:pt x="10" y="69"/>
                  </a:cubicBezTo>
                  <a:cubicBezTo>
                    <a:pt x="9" y="61"/>
                    <a:pt x="9" y="61"/>
                    <a:pt x="9" y="61"/>
                  </a:cubicBezTo>
                  <a:cubicBezTo>
                    <a:pt x="15" y="59"/>
                    <a:pt x="15" y="59"/>
                    <a:pt x="15" y="59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7" y="4"/>
                    <a:pt x="7" y="4"/>
                    <a:pt x="7" y="4"/>
                  </a:cubicBezTo>
                  <a:lnTo>
                    <a:pt x="29" y="1"/>
                  </a:lnTo>
                  <a:close/>
                  <a:moveTo>
                    <a:pt x="24" y="30"/>
                  </a:moveTo>
                  <a:cubicBezTo>
                    <a:pt x="33" y="29"/>
                    <a:pt x="33" y="29"/>
                    <a:pt x="33" y="29"/>
                  </a:cubicBezTo>
                  <a:cubicBezTo>
                    <a:pt x="36" y="28"/>
                    <a:pt x="39" y="27"/>
                    <a:pt x="40" y="25"/>
                  </a:cubicBezTo>
                  <a:cubicBezTo>
                    <a:pt x="42" y="24"/>
                    <a:pt x="42" y="21"/>
                    <a:pt x="42" y="19"/>
                  </a:cubicBezTo>
                  <a:cubicBezTo>
                    <a:pt x="41" y="16"/>
                    <a:pt x="40" y="14"/>
                    <a:pt x="38" y="12"/>
                  </a:cubicBezTo>
                  <a:cubicBezTo>
                    <a:pt x="36" y="11"/>
                    <a:pt x="33" y="10"/>
                    <a:pt x="30" y="11"/>
                  </a:cubicBezTo>
                  <a:cubicBezTo>
                    <a:pt x="21" y="12"/>
                    <a:pt x="21" y="12"/>
                    <a:pt x="21" y="12"/>
                  </a:cubicBezTo>
                  <a:lnTo>
                    <a:pt x="24" y="3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73">
              <a:extLst>
                <a:ext uri="{FF2B5EF4-FFF2-40B4-BE49-F238E27FC236}">
                  <a16:creationId xmlns:a16="http://schemas.microsoft.com/office/drawing/2014/main" id="{75FD2467-EBE6-407E-8C3C-CB66F1A9B854}"/>
                </a:ext>
              </a:extLst>
            </p:cNvPr>
            <p:cNvSpPr>
              <a:spLocks/>
            </p:cNvSpPr>
            <p:nvPr/>
          </p:nvSpPr>
          <p:spPr bwMode="auto">
            <a:xfrm>
              <a:off x="12846051" y="2876550"/>
              <a:ext cx="153988" cy="249238"/>
            </a:xfrm>
            <a:custGeom>
              <a:avLst/>
              <a:gdLst>
                <a:gd name="T0" fmla="*/ 4 w 97"/>
                <a:gd name="T1" fmla="*/ 34 h 157"/>
                <a:gd name="T2" fmla="*/ 0 w 97"/>
                <a:gd name="T3" fmla="*/ 16 h 157"/>
                <a:gd name="T4" fmla="*/ 56 w 97"/>
                <a:gd name="T5" fmla="*/ 0 h 157"/>
                <a:gd name="T6" fmla="*/ 61 w 97"/>
                <a:gd name="T7" fmla="*/ 16 h 157"/>
                <a:gd name="T8" fmla="*/ 47 w 97"/>
                <a:gd name="T9" fmla="*/ 25 h 157"/>
                <a:gd name="T10" fmla="*/ 77 w 97"/>
                <a:gd name="T11" fmla="*/ 125 h 157"/>
                <a:gd name="T12" fmla="*/ 93 w 97"/>
                <a:gd name="T13" fmla="*/ 123 h 157"/>
                <a:gd name="T14" fmla="*/ 97 w 97"/>
                <a:gd name="T15" fmla="*/ 141 h 157"/>
                <a:gd name="T16" fmla="*/ 41 w 97"/>
                <a:gd name="T17" fmla="*/ 157 h 157"/>
                <a:gd name="T18" fmla="*/ 36 w 97"/>
                <a:gd name="T19" fmla="*/ 141 h 157"/>
                <a:gd name="T20" fmla="*/ 50 w 97"/>
                <a:gd name="T21" fmla="*/ 132 h 157"/>
                <a:gd name="T22" fmla="*/ 20 w 97"/>
                <a:gd name="T23" fmla="*/ 32 h 157"/>
                <a:gd name="T24" fmla="*/ 4 w 97"/>
                <a:gd name="T25" fmla="*/ 34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7" h="157">
                  <a:moveTo>
                    <a:pt x="4" y="34"/>
                  </a:moveTo>
                  <a:lnTo>
                    <a:pt x="0" y="16"/>
                  </a:lnTo>
                  <a:lnTo>
                    <a:pt x="56" y="0"/>
                  </a:lnTo>
                  <a:lnTo>
                    <a:pt x="61" y="16"/>
                  </a:lnTo>
                  <a:lnTo>
                    <a:pt x="47" y="25"/>
                  </a:lnTo>
                  <a:lnTo>
                    <a:pt x="77" y="125"/>
                  </a:lnTo>
                  <a:lnTo>
                    <a:pt x="93" y="123"/>
                  </a:lnTo>
                  <a:lnTo>
                    <a:pt x="97" y="141"/>
                  </a:lnTo>
                  <a:lnTo>
                    <a:pt x="41" y="157"/>
                  </a:lnTo>
                  <a:lnTo>
                    <a:pt x="36" y="141"/>
                  </a:lnTo>
                  <a:lnTo>
                    <a:pt x="50" y="132"/>
                  </a:lnTo>
                  <a:lnTo>
                    <a:pt x="20" y="32"/>
                  </a:lnTo>
                  <a:lnTo>
                    <a:pt x="4" y="3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74">
              <a:extLst>
                <a:ext uri="{FF2B5EF4-FFF2-40B4-BE49-F238E27FC236}">
                  <a16:creationId xmlns:a16="http://schemas.microsoft.com/office/drawing/2014/main" id="{AA9759A4-DAE5-40E5-93B1-2C56C0DA8325}"/>
                </a:ext>
              </a:extLst>
            </p:cNvPr>
            <p:cNvSpPr>
              <a:spLocks/>
            </p:cNvSpPr>
            <p:nvPr/>
          </p:nvSpPr>
          <p:spPr bwMode="auto">
            <a:xfrm>
              <a:off x="12957176" y="2779713"/>
              <a:ext cx="288925" cy="306388"/>
            </a:xfrm>
            <a:custGeom>
              <a:avLst/>
              <a:gdLst>
                <a:gd name="T0" fmla="*/ 137 w 182"/>
                <a:gd name="T1" fmla="*/ 0 h 193"/>
                <a:gd name="T2" fmla="*/ 144 w 182"/>
                <a:gd name="T3" fmla="*/ 16 h 193"/>
                <a:gd name="T4" fmla="*/ 130 w 182"/>
                <a:gd name="T5" fmla="*/ 25 h 193"/>
                <a:gd name="T6" fmla="*/ 182 w 182"/>
                <a:gd name="T7" fmla="*/ 139 h 193"/>
                <a:gd name="T8" fmla="*/ 155 w 182"/>
                <a:gd name="T9" fmla="*/ 150 h 193"/>
                <a:gd name="T10" fmla="*/ 62 w 182"/>
                <a:gd name="T11" fmla="*/ 84 h 193"/>
                <a:gd name="T12" fmla="*/ 62 w 182"/>
                <a:gd name="T13" fmla="*/ 84 h 193"/>
                <a:gd name="T14" fmla="*/ 93 w 182"/>
                <a:gd name="T15" fmla="*/ 154 h 193"/>
                <a:gd name="T16" fmla="*/ 107 w 182"/>
                <a:gd name="T17" fmla="*/ 152 h 193"/>
                <a:gd name="T18" fmla="*/ 116 w 182"/>
                <a:gd name="T19" fmla="*/ 168 h 193"/>
                <a:gd name="T20" fmla="*/ 59 w 182"/>
                <a:gd name="T21" fmla="*/ 193 h 193"/>
                <a:gd name="T22" fmla="*/ 52 w 182"/>
                <a:gd name="T23" fmla="*/ 177 h 193"/>
                <a:gd name="T24" fmla="*/ 66 w 182"/>
                <a:gd name="T25" fmla="*/ 168 h 193"/>
                <a:gd name="T26" fmla="*/ 23 w 182"/>
                <a:gd name="T27" fmla="*/ 73 h 193"/>
                <a:gd name="T28" fmla="*/ 7 w 182"/>
                <a:gd name="T29" fmla="*/ 75 h 193"/>
                <a:gd name="T30" fmla="*/ 0 w 182"/>
                <a:gd name="T31" fmla="*/ 59 h 193"/>
                <a:gd name="T32" fmla="*/ 14 w 182"/>
                <a:gd name="T33" fmla="*/ 52 h 193"/>
                <a:gd name="T34" fmla="*/ 41 w 182"/>
                <a:gd name="T35" fmla="*/ 41 h 193"/>
                <a:gd name="T36" fmla="*/ 134 w 182"/>
                <a:gd name="T37" fmla="*/ 107 h 193"/>
                <a:gd name="T38" fmla="*/ 137 w 182"/>
                <a:gd name="T39" fmla="*/ 107 h 193"/>
                <a:gd name="T40" fmla="*/ 105 w 182"/>
                <a:gd name="T41" fmla="*/ 36 h 193"/>
                <a:gd name="T42" fmla="*/ 89 w 182"/>
                <a:gd name="T43" fmla="*/ 39 h 193"/>
                <a:gd name="T44" fmla="*/ 82 w 182"/>
                <a:gd name="T45" fmla="*/ 23 h 193"/>
                <a:gd name="T46" fmla="*/ 123 w 182"/>
                <a:gd name="T47" fmla="*/ 5 h 193"/>
                <a:gd name="T48" fmla="*/ 137 w 182"/>
                <a:gd name="T49" fmla="*/ 0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82" h="193">
                  <a:moveTo>
                    <a:pt x="137" y="0"/>
                  </a:moveTo>
                  <a:lnTo>
                    <a:pt x="144" y="16"/>
                  </a:lnTo>
                  <a:lnTo>
                    <a:pt x="130" y="25"/>
                  </a:lnTo>
                  <a:lnTo>
                    <a:pt x="182" y="139"/>
                  </a:lnTo>
                  <a:lnTo>
                    <a:pt x="155" y="150"/>
                  </a:lnTo>
                  <a:lnTo>
                    <a:pt x="62" y="84"/>
                  </a:lnTo>
                  <a:lnTo>
                    <a:pt x="62" y="84"/>
                  </a:lnTo>
                  <a:lnTo>
                    <a:pt x="93" y="154"/>
                  </a:lnTo>
                  <a:lnTo>
                    <a:pt x="107" y="152"/>
                  </a:lnTo>
                  <a:lnTo>
                    <a:pt x="116" y="168"/>
                  </a:lnTo>
                  <a:lnTo>
                    <a:pt x="59" y="193"/>
                  </a:lnTo>
                  <a:lnTo>
                    <a:pt x="52" y="177"/>
                  </a:lnTo>
                  <a:lnTo>
                    <a:pt x="66" y="168"/>
                  </a:lnTo>
                  <a:lnTo>
                    <a:pt x="23" y="73"/>
                  </a:lnTo>
                  <a:lnTo>
                    <a:pt x="7" y="75"/>
                  </a:lnTo>
                  <a:lnTo>
                    <a:pt x="0" y="59"/>
                  </a:lnTo>
                  <a:lnTo>
                    <a:pt x="14" y="52"/>
                  </a:lnTo>
                  <a:lnTo>
                    <a:pt x="41" y="41"/>
                  </a:lnTo>
                  <a:lnTo>
                    <a:pt x="134" y="107"/>
                  </a:lnTo>
                  <a:lnTo>
                    <a:pt x="137" y="107"/>
                  </a:lnTo>
                  <a:lnTo>
                    <a:pt x="105" y="36"/>
                  </a:lnTo>
                  <a:lnTo>
                    <a:pt x="89" y="39"/>
                  </a:lnTo>
                  <a:lnTo>
                    <a:pt x="82" y="23"/>
                  </a:lnTo>
                  <a:lnTo>
                    <a:pt x="123" y="5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75">
              <a:extLst>
                <a:ext uri="{FF2B5EF4-FFF2-40B4-BE49-F238E27FC236}">
                  <a16:creationId xmlns:a16="http://schemas.microsoft.com/office/drawing/2014/main" id="{92C36728-3EE1-4668-8E06-192DA4565F67}"/>
                </a:ext>
              </a:extLst>
            </p:cNvPr>
            <p:cNvSpPr>
              <a:spLocks/>
            </p:cNvSpPr>
            <p:nvPr/>
          </p:nvSpPr>
          <p:spPr bwMode="auto">
            <a:xfrm>
              <a:off x="13188951" y="2646363"/>
              <a:ext cx="314325" cy="309563"/>
            </a:xfrm>
            <a:custGeom>
              <a:avLst/>
              <a:gdLst>
                <a:gd name="T0" fmla="*/ 73 w 198"/>
                <a:gd name="T1" fmla="*/ 182 h 195"/>
                <a:gd name="T2" fmla="*/ 84 w 198"/>
                <a:gd name="T3" fmla="*/ 170 h 195"/>
                <a:gd name="T4" fmla="*/ 25 w 198"/>
                <a:gd name="T5" fmla="*/ 84 h 195"/>
                <a:gd name="T6" fmla="*/ 11 w 198"/>
                <a:gd name="T7" fmla="*/ 91 h 195"/>
                <a:gd name="T8" fmla="*/ 0 w 198"/>
                <a:gd name="T9" fmla="*/ 77 h 195"/>
                <a:gd name="T10" fmla="*/ 50 w 198"/>
                <a:gd name="T11" fmla="*/ 43 h 195"/>
                <a:gd name="T12" fmla="*/ 59 w 198"/>
                <a:gd name="T13" fmla="*/ 57 h 195"/>
                <a:gd name="T14" fmla="*/ 50 w 198"/>
                <a:gd name="T15" fmla="*/ 68 h 195"/>
                <a:gd name="T16" fmla="*/ 70 w 198"/>
                <a:gd name="T17" fmla="*/ 100 h 195"/>
                <a:gd name="T18" fmla="*/ 82 w 198"/>
                <a:gd name="T19" fmla="*/ 93 h 195"/>
                <a:gd name="T20" fmla="*/ 82 w 198"/>
                <a:gd name="T21" fmla="*/ 43 h 195"/>
                <a:gd name="T22" fmla="*/ 75 w 198"/>
                <a:gd name="T23" fmla="*/ 48 h 195"/>
                <a:gd name="T24" fmla="*/ 64 w 198"/>
                <a:gd name="T25" fmla="*/ 32 h 195"/>
                <a:gd name="T26" fmla="*/ 111 w 198"/>
                <a:gd name="T27" fmla="*/ 0 h 195"/>
                <a:gd name="T28" fmla="*/ 123 w 198"/>
                <a:gd name="T29" fmla="*/ 14 h 195"/>
                <a:gd name="T30" fmla="*/ 109 w 198"/>
                <a:gd name="T31" fmla="*/ 25 h 195"/>
                <a:gd name="T32" fmla="*/ 107 w 198"/>
                <a:gd name="T33" fmla="*/ 86 h 195"/>
                <a:gd name="T34" fmla="*/ 173 w 198"/>
                <a:gd name="T35" fmla="*/ 109 h 195"/>
                <a:gd name="T36" fmla="*/ 186 w 198"/>
                <a:gd name="T37" fmla="*/ 104 h 195"/>
                <a:gd name="T38" fmla="*/ 198 w 198"/>
                <a:gd name="T39" fmla="*/ 118 h 195"/>
                <a:gd name="T40" fmla="*/ 150 w 198"/>
                <a:gd name="T41" fmla="*/ 150 h 195"/>
                <a:gd name="T42" fmla="*/ 139 w 198"/>
                <a:gd name="T43" fmla="*/ 136 h 195"/>
                <a:gd name="T44" fmla="*/ 146 w 198"/>
                <a:gd name="T45" fmla="*/ 129 h 195"/>
                <a:gd name="T46" fmla="*/ 100 w 198"/>
                <a:gd name="T47" fmla="*/ 111 h 195"/>
                <a:gd name="T48" fmla="*/ 86 w 198"/>
                <a:gd name="T49" fmla="*/ 120 h 195"/>
                <a:gd name="T50" fmla="*/ 109 w 198"/>
                <a:gd name="T51" fmla="*/ 154 h 195"/>
                <a:gd name="T52" fmla="*/ 123 w 198"/>
                <a:gd name="T53" fmla="*/ 148 h 195"/>
                <a:gd name="T54" fmla="*/ 132 w 198"/>
                <a:gd name="T55" fmla="*/ 161 h 195"/>
                <a:gd name="T56" fmla="*/ 84 w 198"/>
                <a:gd name="T57" fmla="*/ 195 h 195"/>
                <a:gd name="T58" fmla="*/ 73 w 198"/>
                <a:gd name="T59" fmla="*/ 182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98" h="195">
                  <a:moveTo>
                    <a:pt x="73" y="182"/>
                  </a:moveTo>
                  <a:lnTo>
                    <a:pt x="84" y="170"/>
                  </a:lnTo>
                  <a:lnTo>
                    <a:pt x="25" y="84"/>
                  </a:lnTo>
                  <a:lnTo>
                    <a:pt x="11" y="91"/>
                  </a:lnTo>
                  <a:lnTo>
                    <a:pt x="0" y="77"/>
                  </a:lnTo>
                  <a:lnTo>
                    <a:pt x="50" y="43"/>
                  </a:lnTo>
                  <a:lnTo>
                    <a:pt x="59" y="57"/>
                  </a:lnTo>
                  <a:lnTo>
                    <a:pt x="50" y="68"/>
                  </a:lnTo>
                  <a:lnTo>
                    <a:pt x="70" y="100"/>
                  </a:lnTo>
                  <a:lnTo>
                    <a:pt x="82" y="93"/>
                  </a:lnTo>
                  <a:lnTo>
                    <a:pt x="82" y="43"/>
                  </a:lnTo>
                  <a:lnTo>
                    <a:pt x="75" y="48"/>
                  </a:lnTo>
                  <a:lnTo>
                    <a:pt x="64" y="32"/>
                  </a:lnTo>
                  <a:lnTo>
                    <a:pt x="111" y="0"/>
                  </a:lnTo>
                  <a:lnTo>
                    <a:pt x="123" y="14"/>
                  </a:lnTo>
                  <a:lnTo>
                    <a:pt x="109" y="25"/>
                  </a:lnTo>
                  <a:lnTo>
                    <a:pt x="107" y="86"/>
                  </a:lnTo>
                  <a:lnTo>
                    <a:pt x="173" y="109"/>
                  </a:lnTo>
                  <a:lnTo>
                    <a:pt x="186" y="104"/>
                  </a:lnTo>
                  <a:lnTo>
                    <a:pt x="198" y="118"/>
                  </a:lnTo>
                  <a:lnTo>
                    <a:pt x="150" y="150"/>
                  </a:lnTo>
                  <a:lnTo>
                    <a:pt x="139" y="136"/>
                  </a:lnTo>
                  <a:lnTo>
                    <a:pt x="146" y="129"/>
                  </a:lnTo>
                  <a:lnTo>
                    <a:pt x="100" y="111"/>
                  </a:lnTo>
                  <a:lnTo>
                    <a:pt x="86" y="120"/>
                  </a:lnTo>
                  <a:lnTo>
                    <a:pt x="109" y="154"/>
                  </a:lnTo>
                  <a:lnTo>
                    <a:pt x="123" y="148"/>
                  </a:lnTo>
                  <a:lnTo>
                    <a:pt x="132" y="161"/>
                  </a:lnTo>
                  <a:lnTo>
                    <a:pt x="84" y="195"/>
                  </a:lnTo>
                  <a:lnTo>
                    <a:pt x="73" y="18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76">
              <a:extLst>
                <a:ext uri="{FF2B5EF4-FFF2-40B4-BE49-F238E27FC236}">
                  <a16:creationId xmlns:a16="http://schemas.microsoft.com/office/drawing/2014/main" id="{AD460F26-1C62-4936-9003-508D9DD87825}"/>
                </a:ext>
              </a:extLst>
            </p:cNvPr>
            <p:cNvSpPr>
              <a:spLocks/>
            </p:cNvSpPr>
            <p:nvPr/>
          </p:nvSpPr>
          <p:spPr bwMode="auto">
            <a:xfrm>
              <a:off x="13412788" y="2527300"/>
              <a:ext cx="234950" cy="244475"/>
            </a:xfrm>
            <a:custGeom>
              <a:avLst/>
              <a:gdLst>
                <a:gd name="T0" fmla="*/ 41 w 65"/>
                <a:gd name="T1" fmla="*/ 10 h 68"/>
                <a:gd name="T2" fmla="*/ 34 w 65"/>
                <a:gd name="T3" fmla="*/ 17 h 68"/>
                <a:gd name="T4" fmla="*/ 27 w 65"/>
                <a:gd name="T5" fmla="*/ 11 h 68"/>
                <a:gd name="T6" fmla="*/ 22 w 65"/>
                <a:gd name="T7" fmla="*/ 13 h 68"/>
                <a:gd name="T8" fmla="*/ 17 w 65"/>
                <a:gd name="T9" fmla="*/ 18 h 68"/>
                <a:gd name="T10" fmla="*/ 12 w 65"/>
                <a:gd name="T11" fmla="*/ 25 h 68"/>
                <a:gd name="T12" fmla="*/ 14 w 65"/>
                <a:gd name="T13" fmla="*/ 31 h 68"/>
                <a:gd name="T14" fmla="*/ 20 w 65"/>
                <a:gd name="T15" fmla="*/ 33 h 68"/>
                <a:gd name="T16" fmla="*/ 31 w 65"/>
                <a:gd name="T17" fmla="*/ 29 h 68"/>
                <a:gd name="T18" fmla="*/ 47 w 65"/>
                <a:gd name="T19" fmla="*/ 23 h 68"/>
                <a:gd name="T20" fmla="*/ 60 w 65"/>
                <a:gd name="T21" fmla="*/ 29 h 68"/>
                <a:gd name="T22" fmla="*/ 65 w 65"/>
                <a:gd name="T23" fmla="*/ 42 h 68"/>
                <a:gd name="T24" fmla="*/ 55 w 65"/>
                <a:gd name="T25" fmla="*/ 58 h 68"/>
                <a:gd name="T26" fmla="*/ 44 w 65"/>
                <a:gd name="T27" fmla="*/ 65 h 68"/>
                <a:gd name="T28" fmla="*/ 32 w 65"/>
                <a:gd name="T29" fmla="*/ 68 h 68"/>
                <a:gd name="T30" fmla="*/ 23 w 65"/>
                <a:gd name="T31" fmla="*/ 58 h 68"/>
                <a:gd name="T32" fmla="*/ 30 w 65"/>
                <a:gd name="T33" fmla="*/ 51 h 68"/>
                <a:gd name="T34" fmla="*/ 37 w 65"/>
                <a:gd name="T35" fmla="*/ 57 h 68"/>
                <a:gd name="T36" fmla="*/ 43 w 65"/>
                <a:gd name="T37" fmla="*/ 55 h 68"/>
                <a:gd name="T38" fmla="*/ 49 w 65"/>
                <a:gd name="T39" fmla="*/ 51 h 68"/>
                <a:gd name="T40" fmla="*/ 53 w 65"/>
                <a:gd name="T41" fmla="*/ 44 h 68"/>
                <a:gd name="T42" fmla="*/ 51 w 65"/>
                <a:gd name="T43" fmla="*/ 38 h 68"/>
                <a:gd name="T44" fmla="*/ 45 w 65"/>
                <a:gd name="T45" fmla="*/ 35 h 68"/>
                <a:gd name="T46" fmla="*/ 35 w 65"/>
                <a:gd name="T47" fmla="*/ 38 h 68"/>
                <a:gd name="T48" fmla="*/ 18 w 65"/>
                <a:gd name="T49" fmla="*/ 45 h 68"/>
                <a:gd name="T50" fmla="*/ 5 w 65"/>
                <a:gd name="T51" fmla="*/ 40 h 68"/>
                <a:gd name="T52" fmla="*/ 1 w 65"/>
                <a:gd name="T53" fmla="*/ 26 h 68"/>
                <a:gd name="T54" fmla="*/ 9 w 65"/>
                <a:gd name="T55" fmla="*/ 11 h 68"/>
                <a:gd name="T56" fmla="*/ 20 w 65"/>
                <a:gd name="T57" fmla="*/ 3 h 68"/>
                <a:gd name="T58" fmla="*/ 32 w 65"/>
                <a:gd name="T59" fmla="*/ 0 h 68"/>
                <a:gd name="T60" fmla="*/ 41 w 65"/>
                <a:gd name="T61" fmla="*/ 1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65" h="68">
                  <a:moveTo>
                    <a:pt x="41" y="10"/>
                  </a:moveTo>
                  <a:cubicBezTo>
                    <a:pt x="34" y="17"/>
                    <a:pt x="34" y="17"/>
                    <a:pt x="34" y="17"/>
                  </a:cubicBezTo>
                  <a:cubicBezTo>
                    <a:pt x="27" y="11"/>
                    <a:pt x="27" y="11"/>
                    <a:pt x="27" y="11"/>
                  </a:cubicBezTo>
                  <a:cubicBezTo>
                    <a:pt x="25" y="12"/>
                    <a:pt x="24" y="12"/>
                    <a:pt x="22" y="13"/>
                  </a:cubicBezTo>
                  <a:cubicBezTo>
                    <a:pt x="20" y="14"/>
                    <a:pt x="18" y="16"/>
                    <a:pt x="17" y="18"/>
                  </a:cubicBezTo>
                  <a:cubicBezTo>
                    <a:pt x="14" y="20"/>
                    <a:pt x="13" y="22"/>
                    <a:pt x="12" y="25"/>
                  </a:cubicBezTo>
                  <a:cubicBezTo>
                    <a:pt x="12" y="27"/>
                    <a:pt x="12" y="29"/>
                    <a:pt x="14" y="31"/>
                  </a:cubicBezTo>
                  <a:cubicBezTo>
                    <a:pt x="16" y="32"/>
                    <a:pt x="18" y="33"/>
                    <a:pt x="20" y="33"/>
                  </a:cubicBezTo>
                  <a:cubicBezTo>
                    <a:pt x="22" y="32"/>
                    <a:pt x="26" y="31"/>
                    <a:pt x="31" y="29"/>
                  </a:cubicBezTo>
                  <a:cubicBezTo>
                    <a:pt x="37" y="25"/>
                    <a:pt x="43" y="23"/>
                    <a:pt x="47" y="23"/>
                  </a:cubicBezTo>
                  <a:cubicBezTo>
                    <a:pt x="52" y="23"/>
                    <a:pt x="57" y="25"/>
                    <a:pt x="60" y="29"/>
                  </a:cubicBezTo>
                  <a:cubicBezTo>
                    <a:pt x="64" y="32"/>
                    <a:pt x="65" y="37"/>
                    <a:pt x="65" y="42"/>
                  </a:cubicBezTo>
                  <a:cubicBezTo>
                    <a:pt x="64" y="48"/>
                    <a:pt x="61" y="53"/>
                    <a:pt x="55" y="58"/>
                  </a:cubicBezTo>
                  <a:cubicBezTo>
                    <a:pt x="52" y="61"/>
                    <a:pt x="48" y="64"/>
                    <a:pt x="44" y="65"/>
                  </a:cubicBezTo>
                  <a:cubicBezTo>
                    <a:pt x="40" y="67"/>
                    <a:pt x="36" y="68"/>
                    <a:pt x="32" y="68"/>
                  </a:cubicBezTo>
                  <a:cubicBezTo>
                    <a:pt x="23" y="58"/>
                    <a:pt x="23" y="58"/>
                    <a:pt x="23" y="58"/>
                  </a:cubicBezTo>
                  <a:cubicBezTo>
                    <a:pt x="30" y="51"/>
                    <a:pt x="30" y="51"/>
                    <a:pt x="30" y="51"/>
                  </a:cubicBezTo>
                  <a:cubicBezTo>
                    <a:pt x="37" y="57"/>
                    <a:pt x="37" y="57"/>
                    <a:pt x="37" y="57"/>
                  </a:cubicBezTo>
                  <a:cubicBezTo>
                    <a:pt x="39" y="57"/>
                    <a:pt x="41" y="56"/>
                    <a:pt x="43" y="55"/>
                  </a:cubicBezTo>
                  <a:cubicBezTo>
                    <a:pt x="45" y="54"/>
                    <a:pt x="47" y="53"/>
                    <a:pt x="49" y="51"/>
                  </a:cubicBezTo>
                  <a:cubicBezTo>
                    <a:pt x="51" y="48"/>
                    <a:pt x="53" y="46"/>
                    <a:pt x="53" y="44"/>
                  </a:cubicBezTo>
                  <a:cubicBezTo>
                    <a:pt x="53" y="41"/>
                    <a:pt x="53" y="39"/>
                    <a:pt x="51" y="38"/>
                  </a:cubicBezTo>
                  <a:cubicBezTo>
                    <a:pt x="49" y="36"/>
                    <a:pt x="47" y="35"/>
                    <a:pt x="45" y="35"/>
                  </a:cubicBezTo>
                  <a:cubicBezTo>
                    <a:pt x="43" y="35"/>
                    <a:pt x="40" y="36"/>
                    <a:pt x="35" y="38"/>
                  </a:cubicBezTo>
                  <a:cubicBezTo>
                    <a:pt x="28" y="42"/>
                    <a:pt x="23" y="44"/>
                    <a:pt x="18" y="45"/>
                  </a:cubicBezTo>
                  <a:cubicBezTo>
                    <a:pt x="13" y="45"/>
                    <a:pt x="8" y="44"/>
                    <a:pt x="5" y="40"/>
                  </a:cubicBezTo>
                  <a:cubicBezTo>
                    <a:pt x="1" y="36"/>
                    <a:pt x="0" y="31"/>
                    <a:pt x="1" y="26"/>
                  </a:cubicBezTo>
                  <a:cubicBezTo>
                    <a:pt x="2" y="21"/>
                    <a:pt x="4" y="16"/>
                    <a:pt x="9" y="11"/>
                  </a:cubicBezTo>
                  <a:cubicBezTo>
                    <a:pt x="13" y="7"/>
                    <a:pt x="17" y="5"/>
                    <a:pt x="20" y="3"/>
                  </a:cubicBezTo>
                  <a:cubicBezTo>
                    <a:pt x="24" y="1"/>
                    <a:pt x="28" y="0"/>
                    <a:pt x="32" y="0"/>
                  </a:cubicBezTo>
                  <a:lnTo>
                    <a:pt x="41" y="1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77">
              <a:extLst>
                <a:ext uri="{FF2B5EF4-FFF2-40B4-BE49-F238E27FC236}">
                  <a16:creationId xmlns:a16="http://schemas.microsoft.com/office/drawing/2014/main" id="{6ABAAA00-EFE8-43B3-9710-52C2C115846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363326" y="382588"/>
              <a:ext cx="322263" cy="280988"/>
            </a:xfrm>
            <a:custGeom>
              <a:avLst/>
              <a:gdLst>
                <a:gd name="T0" fmla="*/ 22 w 89"/>
                <a:gd name="T1" fmla="*/ 8 h 78"/>
                <a:gd name="T2" fmla="*/ 39 w 89"/>
                <a:gd name="T3" fmla="*/ 0 h 78"/>
                <a:gd name="T4" fmla="*/ 53 w 89"/>
                <a:gd name="T5" fmla="*/ 6 h 78"/>
                <a:gd name="T6" fmla="*/ 57 w 89"/>
                <a:gd name="T7" fmla="*/ 15 h 78"/>
                <a:gd name="T8" fmla="*/ 55 w 89"/>
                <a:gd name="T9" fmla="*/ 25 h 78"/>
                <a:gd name="T10" fmla="*/ 66 w 89"/>
                <a:gd name="T11" fmla="*/ 23 h 78"/>
                <a:gd name="T12" fmla="*/ 74 w 89"/>
                <a:gd name="T13" fmla="*/ 29 h 78"/>
                <a:gd name="T14" fmla="*/ 77 w 89"/>
                <a:gd name="T15" fmla="*/ 31 h 78"/>
                <a:gd name="T16" fmla="*/ 80 w 89"/>
                <a:gd name="T17" fmla="*/ 33 h 78"/>
                <a:gd name="T18" fmla="*/ 83 w 89"/>
                <a:gd name="T19" fmla="*/ 32 h 78"/>
                <a:gd name="T20" fmla="*/ 84 w 89"/>
                <a:gd name="T21" fmla="*/ 32 h 78"/>
                <a:gd name="T22" fmla="*/ 89 w 89"/>
                <a:gd name="T23" fmla="*/ 38 h 78"/>
                <a:gd name="T24" fmla="*/ 84 w 89"/>
                <a:gd name="T25" fmla="*/ 42 h 78"/>
                <a:gd name="T26" fmla="*/ 75 w 89"/>
                <a:gd name="T27" fmla="*/ 46 h 78"/>
                <a:gd name="T28" fmla="*/ 67 w 89"/>
                <a:gd name="T29" fmla="*/ 41 h 78"/>
                <a:gd name="T30" fmla="*/ 64 w 89"/>
                <a:gd name="T31" fmla="*/ 38 h 78"/>
                <a:gd name="T32" fmla="*/ 57 w 89"/>
                <a:gd name="T33" fmla="*/ 34 h 78"/>
                <a:gd name="T34" fmla="*/ 50 w 89"/>
                <a:gd name="T35" fmla="*/ 37 h 78"/>
                <a:gd name="T36" fmla="*/ 42 w 89"/>
                <a:gd name="T37" fmla="*/ 44 h 78"/>
                <a:gd name="T38" fmla="*/ 54 w 89"/>
                <a:gd name="T39" fmla="*/ 57 h 78"/>
                <a:gd name="T40" fmla="*/ 60 w 89"/>
                <a:gd name="T41" fmla="*/ 53 h 78"/>
                <a:gd name="T42" fmla="*/ 65 w 89"/>
                <a:gd name="T43" fmla="*/ 59 h 78"/>
                <a:gd name="T44" fmla="*/ 45 w 89"/>
                <a:gd name="T45" fmla="*/ 78 h 78"/>
                <a:gd name="T46" fmla="*/ 39 w 89"/>
                <a:gd name="T47" fmla="*/ 72 h 78"/>
                <a:gd name="T48" fmla="*/ 44 w 89"/>
                <a:gd name="T49" fmla="*/ 66 h 78"/>
                <a:gd name="T50" fmla="*/ 12 w 89"/>
                <a:gd name="T51" fmla="*/ 30 h 78"/>
                <a:gd name="T52" fmla="*/ 5 w 89"/>
                <a:gd name="T53" fmla="*/ 34 h 78"/>
                <a:gd name="T54" fmla="*/ 0 w 89"/>
                <a:gd name="T55" fmla="*/ 28 h 78"/>
                <a:gd name="T56" fmla="*/ 5 w 89"/>
                <a:gd name="T57" fmla="*/ 23 h 78"/>
                <a:gd name="T58" fmla="*/ 22 w 89"/>
                <a:gd name="T59" fmla="*/ 8 h 78"/>
                <a:gd name="T60" fmla="*/ 35 w 89"/>
                <a:gd name="T61" fmla="*/ 36 h 78"/>
                <a:gd name="T62" fmla="*/ 42 w 89"/>
                <a:gd name="T63" fmla="*/ 30 h 78"/>
                <a:gd name="T64" fmla="*/ 46 w 89"/>
                <a:gd name="T65" fmla="*/ 23 h 78"/>
                <a:gd name="T66" fmla="*/ 44 w 89"/>
                <a:gd name="T67" fmla="*/ 16 h 78"/>
                <a:gd name="T68" fmla="*/ 37 w 89"/>
                <a:gd name="T69" fmla="*/ 12 h 78"/>
                <a:gd name="T70" fmla="*/ 29 w 89"/>
                <a:gd name="T71" fmla="*/ 16 h 78"/>
                <a:gd name="T72" fmla="*/ 22 w 89"/>
                <a:gd name="T73" fmla="*/ 22 h 78"/>
                <a:gd name="T74" fmla="*/ 35 w 89"/>
                <a:gd name="T75" fmla="*/ 36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9" h="78">
                  <a:moveTo>
                    <a:pt x="22" y="8"/>
                  </a:moveTo>
                  <a:cubicBezTo>
                    <a:pt x="28" y="3"/>
                    <a:pt x="33" y="0"/>
                    <a:pt x="39" y="0"/>
                  </a:cubicBezTo>
                  <a:cubicBezTo>
                    <a:pt x="45" y="0"/>
                    <a:pt x="49" y="2"/>
                    <a:pt x="53" y="6"/>
                  </a:cubicBezTo>
                  <a:cubicBezTo>
                    <a:pt x="56" y="9"/>
                    <a:pt x="57" y="12"/>
                    <a:pt x="57" y="15"/>
                  </a:cubicBezTo>
                  <a:cubicBezTo>
                    <a:pt x="58" y="18"/>
                    <a:pt x="57" y="21"/>
                    <a:pt x="55" y="25"/>
                  </a:cubicBezTo>
                  <a:cubicBezTo>
                    <a:pt x="59" y="23"/>
                    <a:pt x="63" y="22"/>
                    <a:pt x="66" y="23"/>
                  </a:cubicBezTo>
                  <a:cubicBezTo>
                    <a:pt x="69" y="24"/>
                    <a:pt x="72" y="26"/>
                    <a:pt x="74" y="29"/>
                  </a:cubicBezTo>
                  <a:cubicBezTo>
                    <a:pt x="77" y="31"/>
                    <a:pt x="77" y="31"/>
                    <a:pt x="77" y="31"/>
                  </a:cubicBezTo>
                  <a:cubicBezTo>
                    <a:pt x="78" y="32"/>
                    <a:pt x="79" y="33"/>
                    <a:pt x="80" y="33"/>
                  </a:cubicBezTo>
                  <a:cubicBezTo>
                    <a:pt x="81" y="34"/>
                    <a:pt x="82" y="33"/>
                    <a:pt x="83" y="32"/>
                  </a:cubicBezTo>
                  <a:cubicBezTo>
                    <a:pt x="84" y="32"/>
                    <a:pt x="84" y="32"/>
                    <a:pt x="84" y="32"/>
                  </a:cubicBezTo>
                  <a:cubicBezTo>
                    <a:pt x="89" y="38"/>
                    <a:pt x="89" y="38"/>
                    <a:pt x="89" y="38"/>
                  </a:cubicBezTo>
                  <a:cubicBezTo>
                    <a:pt x="84" y="42"/>
                    <a:pt x="84" y="42"/>
                    <a:pt x="84" y="42"/>
                  </a:cubicBezTo>
                  <a:cubicBezTo>
                    <a:pt x="81" y="45"/>
                    <a:pt x="78" y="46"/>
                    <a:pt x="75" y="46"/>
                  </a:cubicBezTo>
                  <a:cubicBezTo>
                    <a:pt x="72" y="45"/>
                    <a:pt x="69" y="44"/>
                    <a:pt x="67" y="41"/>
                  </a:cubicBezTo>
                  <a:cubicBezTo>
                    <a:pt x="64" y="38"/>
                    <a:pt x="64" y="38"/>
                    <a:pt x="64" y="38"/>
                  </a:cubicBezTo>
                  <a:cubicBezTo>
                    <a:pt x="62" y="35"/>
                    <a:pt x="60" y="34"/>
                    <a:pt x="57" y="34"/>
                  </a:cubicBezTo>
                  <a:cubicBezTo>
                    <a:pt x="55" y="34"/>
                    <a:pt x="52" y="35"/>
                    <a:pt x="50" y="37"/>
                  </a:cubicBezTo>
                  <a:cubicBezTo>
                    <a:pt x="42" y="44"/>
                    <a:pt x="42" y="44"/>
                    <a:pt x="42" y="44"/>
                  </a:cubicBezTo>
                  <a:cubicBezTo>
                    <a:pt x="54" y="57"/>
                    <a:pt x="54" y="57"/>
                    <a:pt x="54" y="57"/>
                  </a:cubicBezTo>
                  <a:cubicBezTo>
                    <a:pt x="60" y="53"/>
                    <a:pt x="60" y="53"/>
                    <a:pt x="60" y="53"/>
                  </a:cubicBezTo>
                  <a:cubicBezTo>
                    <a:pt x="65" y="59"/>
                    <a:pt x="65" y="59"/>
                    <a:pt x="65" y="59"/>
                  </a:cubicBezTo>
                  <a:cubicBezTo>
                    <a:pt x="45" y="78"/>
                    <a:pt x="45" y="78"/>
                    <a:pt x="45" y="78"/>
                  </a:cubicBezTo>
                  <a:cubicBezTo>
                    <a:pt x="39" y="72"/>
                    <a:pt x="39" y="72"/>
                    <a:pt x="39" y="72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12" y="30"/>
                    <a:pt x="12" y="30"/>
                    <a:pt x="12" y="30"/>
                  </a:cubicBezTo>
                  <a:cubicBezTo>
                    <a:pt x="5" y="34"/>
                    <a:pt x="5" y="34"/>
                    <a:pt x="5" y="34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5" y="23"/>
                    <a:pt x="5" y="23"/>
                    <a:pt x="5" y="23"/>
                  </a:cubicBezTo>
                  <a:lnTo>
                    <a:pt x="22" y="8"/>
                  </a:lnTo>
                  <a:close/>
                  <a:moveTo>
                    <a:pt x="35" y="36"/>
                  </a:moveTo>
                  <a:cubicBezTo>
                    <a:pt x="42" y="30"/>
                    <a:pt x="42" y="30"/>
                    <a:pt x="42" y="30"/>
                  </a:cubicBezTo>
                  <a:cubicBezTo>
                    <a:pt x="45" y="28"/>
                    <a:pt x="46" y="25"/>
                    <a:pt x="46" y="23"/>
                  </a:cubicBezTo>
                  <a:cubicBezTo>
                    <a:pt x="47" y="20"/>
                    <a:pt x="46" y="18"/>
                    <a:pt x="44" y="16"/>
                  </a:cubicBezTo>
                  <a:cubicBezTo>
                    <a:pt x="42" y="14"/>
                    <a:pt x="40" y="12"/>
                    <a:pt x="37" y="12"/>
                  </a:cubicBezTo>
                  <a:cubicBezTo>
                    <a:pt x="34" y="12"/>
                    <a:pt x="32" y="13"/>
                    <a:pt x="29" y="16"/>
                  </a:cubicBezTo>
                  <a:cubicBezTo>
                    <a:pt x="22" y="22"/>
                    <a:pt x="22" y="22"/>
                    <a:pt x="22" y="22"/>
                  </a:cubicBezTo>
                  <a:lnTo>
                    <a:pt x="35" y="3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78">
              <a:extLst>
                <a:ext uri="{FF2B5EF4-FFF2-40B4-BE49-F238E27FC236}">
                  <a16:creationId xmlns:a16="http://schemas.microsoft.com/office/drawing/2014/main" id="{063FAEA4-F7AF-4AF4-B1D4-251467B697DD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61763" y="209550"/>
              <a:ext cx="288925" cy="306388"/>
            </a:xfrm>
            <a:custGeom>
              <a:avLst/>
              <a:gdLst>
                <a:gd name="T0" fmla="*/ 128 w 182"/>
                <a:gd name="T1" fmla="*/ 84 h 193"/>
                <a:gd name="T2" fmla="*/ 85 w 182"/>
                <a:gd name="T3" fmla="*/ 111 h 193"/>
                <a:gd name="T4" fmla="*/ 110 w 182"/>
                <a:gd name="T5" fmla="*/ 147 h 193"/>
                <a:gd name="T6" fmla="*/ 151 w 182"/>
                <a:gd name="T7" fmla="*/ 120 h 193"/>
                <a:gd name="T8" fmla="*/ 141 w 182"/>
                <a:gd name="T9" fmla="*/ 104 h 193"/>
                <a:gd name="T10" fmla="*/ 160 w 182"/>
                <a:gd name="T11" fmla="*/ 93 h 193"/>
                <a:gd name="T12" fmla="*/ 182 w 182"/>
                <a:gd name="T13" fmla="*/ 127 h 193"/>
                <a:gd name="T14" fmla="*/ 82 w 182"/>
                <a:gd name="T15" fmla="*/ 193 h 193"/>
                <a:gd name="T16" fmla="*/ 73 w 182"/>
                <a:gd name="T17" fmla="*/ 177 h 193"/>
                <a:gd name="T18" fmla="*/ 85 w 182"/>
                <a:gd name="T19" fmla="*/ 165 h 193"/>
                <a:gd name="T20" fmla="*/ 25 w 182"/>
                <a:gd name="T21" fmla="*/ 75 h 193"/>
                <a:gd name="T22" fmla="*/ 9 w 182"/>
                <a:gd name="T23" fmla="*/ 79 h 193"/>
                <a:gd name="T24" fmla="*/ 0 w 182"/>
                <a:gd name="T25" fmla="*/ 66 h 193"/>
                <a:gd name="T26" fmla="*/ 14 w 182"/>
                <a:gd name="T27" fmla="*/ 56 h 193"/>
                <a:gd name="T28" fmla="*/ 101 w 182"/>
                <a:gd name="T29" fmla="*/ 0 h 193"/>
                <a:gd name="T30" fmla="*/ 123 w 182"/>
                <a:gd name="T31" fmla="*/ 34 h 193"/>
                <a:gd name="T32" fmla="*/ 103 w 182"/>
                <a:gd name="T33" fmla="*/ 47 h 193"/>
                <a:gd name="T34" fmla="*/ 91 w 182"/>
                <a:gd name="T35" fmla="*/ 31 h 193"/>
                <a:gd name="T36" fmla="*/ 50 w 182"/>
                <a:gd name="T37" fmla="*/ 59 h 193"/>
                <a:gd name="T38" fmla="*/ 73 w 182"/>
                <a:gd name="T39" fmla="*/ 91 h 193"/>
                <a:gd name="T40" fmla="*/ 116 w 182"/>
                <a:gd name="T41" fmla="*/ 63 h 193"/>
                <a:gd name="T42" fmla="*/ 128 w 182"/>
                <a:gd name="T43" fmla="*/ 84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2" h="193">
                  <a:moveTo>
                    <a:pt x="128" y="84"/>
                  </a:moveTo>
                  <a:lnTo>
                    <a:pt x="85" y="111"/>
                  </a:lnTo>
                  <a:lnTo>
                    <a:pt x="110" y="147"/>
                  </a:lnTo>
                  <a:lnTo>
                    <a:pt x="151" y="120"/>
                  </a:lnTo>
                  <a:lnTo>
                    <a:pt x="141" y="104"/>
                  </a:lnTo>
                  <a:lnTo>
                    <a:pt x="160" y="93"/>
                  </a:lnTo>
                  <a:lnTo>
                    <a:pt x="182" y="127"/>
                  </a:lnTo>
                  <a:lnTo>
                    <a:pt x="82" y="193"/>
                  </a:lnTo>
                  <a:lnTo>
                    <a:pt x="73" y="177"/>
                  </a:lnTo>
                  <a:lnTo>
                    <a:pt x="85" y="165"/>
                  </a:lnTo>
                  <a:lnTo>
                    <a:pt x="25" y="75"/>
                  </a:lnTo>
                  <a:lnTo>
                    <a:pt x="9" y="79"/>
                  </a:lnTo>
                  <a:lnTo>
                    <a:pt x="0" y="66"/>
                  </a:lnTo>
                  <a:lnTo>
                    <a:pt x="14" y="56"/>
                  </a:lnTo>
                  <a:lnTo>
                    <a:pt x="101" y="0"/>
                  </a:lnTo>
                  <a:lnTo>
                    <a:pt x="123" y="34"/>
                  </a:lnTo>
                  <a:lnTo>
                    <a:pt x="103" y="47"/>
                  </a:lnTo>
                  <a:lnTo>
                    <a:pt x="91" y="31"/>
                  </a:lnTo>
                  <a:lnTo>
                    <a:pt x="50" y="59"/>
                  </a:lnTo>
                  <a:lnTo>
                    <a:pt x="73" y="91"/>
                  </a:lnTo>
                  <a:lnTo>
                    <a:pt x="116" y="63"/>
                  </a:lnTo>
                  <a:lnTo>
                    <a:pt x="128" y="8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79">
              <a:extLst>
                <a:ext uri="{FF2B5EF4-FFF2-40B4-BE49-F238E27FC236}">
                  <a16:creationId xmlns:a16="http://schemas.microsoft.com/office/drawing/2014/main" id="{9E6D62C1-4BD1-464E-BF58-6A4D779D4E7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93538" y="125413"/>
              <a:ext cx="227013" cy="252413"/>
            </a:xfrm>
            <a:custGeom>
              <a:avLst/>
              <a:gdLst>
                <a:gd name="T0" fmla="*/ 48 w 63"/>
                <a:gd name="T1" fmla="*/ 14 h 70"/>
                <a:gd name="T2" fmla="*/ 39 w 63"/>
                <a:gd name="T3" fmla="*/ 18 h 70"/>
                <a:gd name="T4" fmla="*/ 33 w 63"/>
                <a:gd name="T5" fmla="*/ 11 h 70"/>
                <a:gd name="T6" fmla="*/ 28 w 63"/>
                <a:gd name="T7" fmla="*/ 11 h 70"/>
                <a:gd name="T8" fmla="*/ 21 w 63"/>
                <a:gd name="T9" fmla="*/ 13 h 70"/>
                <a:gd name="T10" fmla="*/ 14 w 63"/>
                <a:gd name="T11" fmla="*/ 19 h 70"/>
                <a:gd name="T12" fmla="*/ 14 w 63"/>
                <a:gd name="T13" fmla="*/ 26 h 70"/>
                <a:gd name="T14" fmla="*/ 19 w 63"/>
                <a:gd name="T15" fmla="*/ 29 h 70"/>
                <a:gd name="T16" fmla="*/ 31 w 63"/>
                <a:gd name="T17" fmla="*/ 29 h 70"/>
                <a:gd name="T18" fmla="*/ 50 w 63"/>
                <a:gd name="T19" fmla="*/ 29 h 70"/>
                <a:gd name="T20" fmla="*/ 60 w 63"/>
                <a:gd name="T21" fmla="*/ 39 h 70"/>
                <a:gd name="T22" fmla="*/ 60 w 63"/>
                <a:gd name="T23" fmla="*/ 54 h 70"/>
                <a:gd name="T24" fmla="*/ 46 w 63"/>
                <a:gd name="T25" fmla="*/ 66 h 70"/>
                <a:gd name="T26" fmla="*/ 31 w 63"/>
                <a:gd name="T27" fmla="*/ 70 h 70"/>
                <a:gd name="T28" fmla="*/ 19 w 63"/>
                <a:gd name="T29" fmla="*/ 68 h 70"/>
                <a:gd name="T30" fmla="*/ 13 w 63"/>
                <a:gd name="T31" fmla="*/ 55 h 70"/>
                <a:gd name="T32" fmla="*/ 23 w 63"/>
                <a:gd name="T33" fmla="*/ 51 h 70"/>
                <a:gd name="T34" fmla="*/ 28 w 63"/>
                <a:gd name="T35" fmla="*/ 59 h 70"/>
                <a:gd name="T36" fmla="*/ 34 w 63"/>
                <a:gd name="T37" fmla="*/ 59 h 70"/>
                <a:gd name="T38" fmla="*/ 41 w 63"/>
                <a:gd name="T39" fmla="*/ 57 h 70"/>
                <a:gd name="T40" fmla="*/ 48 w 63"/>
                <a:gd name="T41" fmla="*/ 51 h 70"/>
                <a:gd name="T42" fmla="*/ 48 w 63"/>
                <a:gd name="T43" fmla="*/ 45 h 70"/>
                <a:gd name="T44" fmla="*/ 43 w 63"/>
                <a:gd name="T45" fmla="*/ 40 h 70"/>
                <a:gd name="T46" fmla="*/ 33 w 63"/>
                <a:gd name="T47" fmla="*/ 40 h 70"/>
                <a:gd name="T48" fmla="*/ 13 w 63"/>
                <a:gd name="T49" fmla="*/ 40 h 70"/>
                <a:gd name="T50" fmla="*/ 2 w 63"/>
                <a:gd name="T51" fmla="*/ 31 h 70"/>
                <a:gd name="T52" fmla="*/ 3 w 63"/>
                <a:gd name="T53" fmla="*/ 16 h 70"/>
                <a:gd name="T54" fmla="*/ 16 w 63"/>
                <a:gd name="T55" fmla="*/ 4 h 70"/>
                <a:gd name="T56" fmla="*/ 30 w 63"/>
                <a:gd name="T57" fmla="*/ 0 h 70"/>
                <a:gd name="T58" fmla="*/ 42 w 63"/>
                <a:gd name="T59" fmla="*/ 2 h 70"/>
                <a:gd name="T60" fmla="*/ 48 w 63"/>
                <a:gd name="T61" fmla="*/ 14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63" h="70">
                  <a:moveTo>
                    <a:pt x="48" y="14"/>
                  </a:moveTo>
                  <a:cubicBezTo>
                    <a:pt x="39" y="18"/>
                    <a:pt x="39" y="18"/>
                    <a:pt x="39" y="18"/>
                  </a:cubicBezTo>
                  <a:cubicBezTo>
                    <a:pt x="33" y="11"/>
                    <a:pt x="33" y="11"/>
                    <a:pt x="33" y="11"/>
                  </a:cubicBezTo>
                  <a:cubicBezTo>
                    <a:pt x="32" y="10"/>
                    <a:pt x="30" y="11"/>
                    <a:pt x="28" y="11"/>
                  </a:cubicBezTo>
                  <a:cubicBezTo>
                    <a:pt x="26" y="11"/>
                    <a:pt x="23" y="12"/>
                    <a:pt x="21" y="13"/>
                  </a:cubicBezTo>
                  <a:cubicBezTo>
                    <a:pt x="18" y="15"/>
                    <a:pt x="16" y="17"/>
                    <a:pt x="14" y="19"/>
                  </a:cubicBezTo>
                  <a:cubicBezTo>
                    <a:pt x="13" y="21"/>
                    <a:pt x="13" y="23"/>
                    <a:pt x="14" y="26"/>
                  </a:cubicBezTo>
                  <a:cubicBezTo>
                    <a:pt x="15" y="28"/>
                    <a:pt x="17" y="29"/>
                    <a:pt x="19" y="29"/>
                  </a:cubicBezTo>
                  <a:cubicBezTo>
                    <a:pt x="22" y="30"/>
                    <a:pt x="26" y="30"/>
                    <a:pt x="31" y="29"/>
                  </a:cubicBezTo>
                  <a:cubicBezTo>
                    <a:pt x="39" y="28"/>
                    <a:pt x="45" y="28"/>
                    <a:pt x="50" y="29"/>
                  </a:cubicBezTo>
                  <a:cubicBezTo>
                    <a:pt x="55" y="31"/>
                    <a:pt x="58" y="34"/>
                    <a:pt x="60" y="39"/>
                  </a:cubicBezTo>
                  <a:cubicBezTo>
                    <a:pt x="63" y="44"/>
                    <a:pt x="63" y="49"/>
                    <a:pt x="60" y="54"/>
                  </a:cubicBezTo>
                  <a:cubicBezTo>
                    <a:pt x="57" y="59"/>
                    <a:pt x="52" y="63"/>
                    <a:pt x="46" y="66"/>
                  </a:cubicBezTo>
                  <a:cubicBezTo>
                    <a:pt x="41" y="68"/>
                    <a:pt x="36" y="70"/>
                    <a:pt x="31" y="70"/>
                  </a:cubicBezTo>
                  <a:cubicBezTo>
                    <a:pt x="27" y="70"/>
                    <a:pt x="23" y="69"/>
                    <a:pt x="19" y="68"/>
                  </a:cubicBezTo>
                  <a:cubicBezTo>
                    <a:pt x="13" y="55"/>
                    <a:pt x="13" y="55"/>
                    <a:pt x="13" y="55"/>
                  </a:cubicBezTo>
                  <a:cubicBezTo>
                    <a:pt x="23" y="51"/>
                    <a:pt x="23" y="51"/>
                    <a:pt x="23" y="51"/>
                  </a:cubicBezTo>
                  <a:cubicBezTo>
                    <a:pt x="28" y="59"/>
                    <a:pt x="28" y="59"/>
                    <a:pt x="28" y="59"/>
                  </a:cubicBezTo>
                  <a:cubicBezTo>
                    <a:pt x="29" y="59"/>
                    <a:pt x="31" y="60"/>
                    <a:pt x="34" y="59"/>
                  </a:cubicBezTo>
                  <a:cubicBezTo>
                    <a:pt x="36" y="59"/>
                    <a:pt x="39" y="58"/>
                    <a:pt x="41" y="57"/>
                  </a:cubicBezTo>
                  <a:cubicBezTo>
                    <a:pt x="45" y="55"/>
                    <a:pt x="47" y="54"/>
                    <a:pt x="48" y="51"/>
                  </a:cubicBezTo>
                  <a:cubicBezTo>
                    <a:pt x="49" y="49"/>
                    <a:pt x="49" y="47"/>
                    <a:pt x="48" y="45"/>
                  </a:cubicBezTo>
                  <a:cubicBezTo>
                    <a:pt x="47" y="42"/>
                    <a:pt x="45" y="41"/>
                    <a:pt x="43" y="40"/>
                  </a:cubicBezTo>
                  <a:cubicBezTo>
                    <a:pt x="41" y="40"/>
                    <a:pt x="37" y="40"/>
                    <a:pt x="33" y="40"/>
                  </a:cubicBezTo>
                  <a:cubicBezTo>
                    <a:pt x="24" y="41"/>
                    <a:pt x="18" y="41"/>
                    <a:pt x="13" y="40"/>
                  </a:cubicBezTo>
                  <a:cubicBezTo>
                    <a:pt x="8" y="39"/>
                    <a:pt x="4" y="36"/>
                    <a:pt x="2" y="31"/>
                  </a:cubicBezTo>
                  <a:cubicBezTo>
                    <a:pt x="0" y="26"/>
                    <a:pt x="0" y="21"/>
                    <a:pt x="3" y="16"/>
                  </a:cubicBezTo>
                  <a:cubicBezTo>
                    <a:pt x="5" y="11"/>
                    <a:pt x="10" y="7"/>
                    <a:pt x="16" y="4"/>
                  </a:cubicBezTo>
                  <a:cubicBezTo>
                    <a:pt x="21" y="2"/>
                    <a:pt x="26" y="1"/>
                    <a:pt x="30" y="0"/>
                  </a:cubicBezTo>
                  <a:cubicBezTo>
                    <a:pt x="35" y="0"/>
                    <a:pt x="39" y="0"/>
                    <a:pt x="42" y="2"/>
                  </a:cubicBezTo>
                  <a:lnTo>
                    <a:pt x="48" y="1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80">
              <a:extLst>
                <a:ext uri="{FF2B5EF4-FFF2-40B4-BE49-F238E27FC236}">
                  <a16:creationId xmlns:a16="http://schemas.microsoft.com/office/drawing/2014/main" id="{DD33005F-3030-45E4-8727-1F40A1143B9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980863" y="31750"/>
              <a:ext cx="225425" cy="274638"/>
            </a:xfrm>
            <a:custGeom>
              <a:avLst/>
              <a:gdLst>
                <a:gd name="T0" fmla="*/ 130 w 142"/>
                <a:gd name="T1" fmla="*/ 0 h 173"/>
                <a:gd name="T2" fmla="*/ 142 w 142"/>
                <a:gd name="T3" fmla="*/ 39 h 173"/>
                <a:gd name="T4" fmla="*/ 119 w 142"/>
                <a:gd name="T5" fmla="*/ 46 h 173"/>
                <a:gd name="T6" fmla="*/ 112 w 142"/>
                <a:gd name="T7" fmla="*/ 30 h 173"/>
                <a:gd name="T8" fmla="*/ 85 w 142"/>
                <a:gd name="T9" fmla="*/ 37 h 173"/>
                <a:gd name="T10" fmla="*/ 114 w 142"/>
                <a:gd name="T11" fmla="*/ 139 h 173"/>
                <a:gd name="T12" fmla="*/ 130 w 142"/>
                <a:gd name="T13" fmla="*/ 139 h 173"/>
                <a:gd name="T14" fmla="*/ 135 w 142"/>
                <a:gd name="T15" fmla="*/ 155 h 173"/>
                <a:gd name="T16" fmla="*/ 76 w 142"/>
                <a:gd name="T17" fmla="*/ 173 h 173"/>
                <a:gd name="T18" fmla="*/ 71 w 142"/>
                <a:gd name="T19" fmla="*/ 155 h 173"/>
                <a:gd name="T20" fmla="*/ 85 w 142"/>
                <a:gd name="T21" fmla="*/ 148 h 173"/>
                <a:gd name="T22" fmla="*/ 57 w 142"/>
                <a:gd name="T23" fmla="*/ 46 h 173"/>
                <a:gd name="T24" fmla="*/ 30 w 142"/>
                <a:gd name="T25" fmla="*/ 53 h 173"/>
                <a:gd name="T26" fmla="*/ 32 w 142"/>
                <a:gd name="T27" fmla="*/ 69 h 173"/>
                <a:gd name="T28" fmla="*/ 10 w 142"/>
                <a:gd name="T29" fmla="*/ 75 h 173"/>
                <a:gd name="T30" fmla="*/ 0 w 142"/>
                <a:gd name="T31" fmla="*/ 37 h 173"/>
                <a:gd name="T32" fmla="*/ 130 w 142"/>
                <a:gd name="T33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42" h="173">
                  <a:moveTo>
                    <a:pt x="130" y="0"/>
                  </a:moveTo>
                  <a:lnTo>
                    <a:pt x="142" y="39"/>
                  </a:lnTo>
                  <a:lnTo>
                    <a:pt x="119" y="46"/>
                  </a:lnTo>
                  <a:lnTo>
                    <a:pt x="112" y="30"/>
                  </a:lnTo>
                  <a:lnTo>
                    <a:pt x="85" y="37"/>
                  </a:lnTo>
                  <a:lnTo>
                    <a:pt x="114" y="139"/>
                  </a:lnTo>
                  <a:lnTo>
                    <a:pt x="130" y="139"/>
                  </a:lnTo>
                  <a:lnTo>
                    <a:pt x="135" y="155"/>
                  </a:lnTo>
                  <a:lnTo>
                    <a:pt x="76" y="173"/>
                  </a:lnTo>
                  <a:lnTo>
                    <a:pt x="71" y="155"/>
                  </a:lnTo>
                  <a:lnTo>
                    <a:pt x="85" y="148"/>
                  </a:lnTo>
                  <a:lnTo>
                    <a:pt x="57" y="46"/>
                  </a:lnTo>
                  <a:lnTo>
                    <a:pt x="30" y="53"/>
                  </a:lnTo>
                  <a:lnTo>
                    <a:pt x="32" y="69"/>
                  </a:lnTo>
                  <a:lnTo>
                    <a:pt x="10" y="75"/>
                  </a:lnTo>
                  <a:lnTo>
                    <a:pt x="0" y="37"/>
                  </a:lnTo>
                  <a:lnTo>
                    <a:pt x="13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81">
              <a:extLst>
                <a:ext uri="{FF2B5EF4-FFF2-40B4-BE49-F238E27FC236}">
                  <a16:creationId xmlns:a16="http://schemas.microsoft.com/office/drawing/2014/main" id="{3269344D-700B-4548-807A-553254952AF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223751" y="11113"/>
              <a:ext cx="234950" cy="255588"/>
            </a:xfrm>
            <a:custGeom>
              <a:avLst/>
              <a:gdLst>
                <a:gd name="T0" fmla="*/ 0 w 148"/>
                <a:gd name="T1" fmla="*/ 143 h 161"/>
                <a:gd name="T2" fmla="*/ 11 w 148"/>
                <a:gd name="T3" fmla="*/ 141 h 161"/>
                <a:gd name="T4" fmla="*/ 41 w 148"/>
                <a:gd name="T5" fmla="*/ 4 h 161"/>
                <a:gd name="T6" fmla="*/ 71 w 148"/>
                <a:gd name="T7" fmla="*/ 0 h 161"/>
                <a:gd name="T8" fmla="*/ 134 w 148"/>
                <a:gd name="T9" fmla="*/ 125 h 161"/>
                <a:gd name="T10" fmla="*/ 146 w 148"/>
                <a:gd name="T11" fmla="*/ 125 h 161"/>
                <a:gd name="T12" fmla="*/ 148 w 148"/>
                <a:gd name="T13" fmla="*/ 143 h 161"/>
                <a:gd name="T14" fmla="*/ 96 w 148"/>
                <a:gd name="T15" fmla="*/ 150 h 161"/>
                <a:gd name="T16" fmla="*/ 93 w 148"/>
                <a:gd name="T17" fmla="*/ 131 h 161"/>
                <a:gd name="T18" fmla="*/ 102 w 148"/>
                <a:gd name="T19" fmla="*/ 129 h 161"/>
                <a:gd name="T20" fmla="*/ 93 w 148"/>
                <a:gd name="T21" fmla="*/ 109 h 161"/>
                <a:gd name="T22" fmla="*/ 45 w 148"/>
                <a:gd name="T23" fmla="*/ 116 h 161"/>
                <a:gd name="T24" fmla="*/ 41 w 148"/>
                <a:gd name="T25" fmla="*/ 136 h 161"/>
                <a:gd name="T26" fmla="*/ 52 w 148"/>
                <a:gd name="T27" fmla="*/ 138 h 161"/>
                <a:gd name="T28" fmla="*/ 55 w 148"/>
                <a:gd name="T29" fmla="*/ 156 h 161"/>
                <a:gd name="T30" fmla="*/ 2 w 148"/>
                <a:gd name="T31" fmla="*/ 161 h 161"/>
                <a:gd name="T32" fmla="*/ 0 w 148"/>
                <a:gd name="T33" fmla="*/ 143 h 161"/>
                <a:gd name="T34" fmla="*/ 50 w 148"/>
                <a:gd name="T35" fmla="*/ 93 h 161"/>
                <a:gd name="T36" fmla="*/ 84 w 148"/>
                <a:gd name="T37" fmla="*/ 88 h 161"/>
                <a:gd name="T38" fmla="*/ 61 w 148"/>
                <a:gd name="T39" fmla="*/ 36 h 161"/>
                <a:gd name="T40" fmla="*/ 59 w 148"/>
                <a:gd name="T41" fmla="*/ 36 h 161"/>
                <a:gd name="T42" fmla="*/ 50 w 148"/>
                <a:gd name="T43" fmla="*/ 93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48" h="161">
                  <a:moveTo>
                    <a:pt x="0" y="143"/>
                  </a:moveTo>
                  <a:lnTo>
                    <a:pt x="11" y="141"/>
                  </a:lnTo>
                  <a:lnTo>
                    <a:pt x="41" y="4"/>
                  </a:lnTo>
                  <a:lnTo>
                    <a:pt x="71" y="0"/>
                  </a:lnTo>
                  <a:lnTo>
                    <a:pt x="134" y="125"/>
                  </a:lnTo>
                  <a:lnTo>
                    <a:pt x="146" y="125"/>
                  </a:lnTo>
                  <a:lnTo>
                    <a:pt x="148" y="143"/>
                  </a:lnTo>
                  <a:lnTo>
                    <a:pt x="96" y="150"/>
                  </a:lnTo>
                  <a:lnTo>
                    <a:pt x="93" y="131"/>
                  </a:lnTo>
                  <a:lnTo>
                    <a:pt x="102" y="129"/>
                  </a:lnTo>
                  <a:lnTo>
                    <a:pt x="93" y="109"/>
                  </a:lnTo>
                  <a:lnTo>
                    <a:pt x="45" y="116"/>
                  </a:lnTo>
                  <a:lnTo>
                    <a:pt x="41" y="136"/>
                  </a:lnTo>
                  <a:lnTo>
                    <a:pt x="52" y="138"/>
                  </a:lnTo>
                  <a:lnTo>
                    <a:pt x="55" y="156"/>
                  </a:lnTo>
                  <a:lnTo>
                    <a:pt x="2" y="161"/>
                  </a:lnTo>
                  <a:lnTo>
                    <a:pt x="0" y="143"/>
                  </a:lnTo>
                  <a:close/>
                  <a:moveTo>
                    <a:pt x="50" y="93"/>
                  </a:moveTo>
                  <a:lnTo>
                    <a:pt x="84" y="88"/>
                  </a:lnTo>
                  <a:lnTo>
                    <a:pt x="61" y="36"/>
                  </a:lnTo>
                  <a:lnTo>
                    <a:pt x="59" y="36"/>
                  </a:lnTo>
                  <a:lnTo>
                    <a:pt x="50" y="9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82">
              <a:extLst>
                <a:ext uri="{FF2B5EF4-FFF2-40B4-BE49-F238E27FC236}">
                  <a16:creationId xmlns:a16="http://schemas.microsoft.com/office/drawing/2014/main" id="{5D5F8B47-C060-4329-AF57-299C34045FBC}"/>
                </a:ext>
              </a:extLst>
            </p:cNvPr>
            <p:cNvSpPr>
              <a:spLocks/>
            </p:cNvSpPr>
            <p:nvPr/>
          </p:nvSpPr>
          <p:spPr bwMode="auto">
            <a:xfrm>
              <a:off x="12458701" y="0"/>
              <a:ext cx="246063" cy="249238"/>
            </a:xfrm>
            <a:custGeom>
              <a:avLst/>
              <a:gdLst>
                <a:gd name="T0" fmla="*/ 28 w 68"/>
                <a:gd name="T1" fmla="*/ 1 h 69"/>
                <a:gd name="T2" fmla="*/ 27 w 68"/>
                <a:gd name="T3" fmla="*/ 9 h 69"/>
                <a:gd name="T4" fmla="*/ 20 w 68"/>
                <a:gd name="T5" fmla="*/ 10 h 69"/>
                <a:gd name="T6" fmla="*/ 19 w 68"/>
                <a:gd name="T7" fmla="*/ 45 h 69"/>
                <a:gd name="T8" fmla="*/ 22 w 68"/>
                <a:gd name="T9" fmla="*/ 55 h 69"/>
                <a:gd name="T10" fmla="*/ 32 w 68"/>
                <a:gd name="T11" fmla="*/ 59 h 69"/>
                <a:gd name="T12" fmla="*/ 42 w 68"/>
                <a:gd name="T13" fmla="*/ 56 h 69"/>
                <a:gd name="T14" fmla="*/ 46 w 68"/>
                <a:gd name="T15" fmla="*/ 46 h 69"/>
                <a:gd name="T16" fmla="*/ 47 w 68"/>
                <a:gd name="T17" fmla="*/ 11 h 69"/>
                <a:gd name="T18" fmla="*/ 40 w 68"/>
                <a:gd name="T19" fmla="*/ 9 h 69"/>
                <a:gd name="T20" fmla="*/ 40 w 68"/>
                <a:gd name="T21" fmla="*/ 1 h 69"/>
                <a:gd name="T22" fmla="*/ 68 w 68"/>
                <a:gd name="T23" fmla="*/ 2 h 69"/>
                <a:gd name="T24" fmla="*/ 68 w 68"/>
                <a:gd name="T25" fmla="*/ 11 h 69"/>
                <a:gd name="T26" fmla="*/ 60 w 68"/>
                <a:gd name="T27" fmla="*/ 12 h 69"/>
                <a:gd name="T28" fmla="*/ 59 w 68"/>
                <a:gd name="T29" fmla="*/ 46 h 69"/>
                <a:gd name="T30" fmla="*/ 51 w 68"/>
                <a:gd name="T31" fmla="*/ 64 h 69"/>
                <a:gd name="T32" fmla="*/ 31 w 68"/>
                <a:gd name="T33" fmla="*/ 69 h 69"/>
                <a:gd name="T34" fmla="*/ 12 w 68"/>
                <a:gd name="T35" fmla="*/ 62 h 69"/>
                <a:gd name="T36" fmla="*/ 5 w 68"/>
                <a:gd name="T37" fmla="*/ 44 h 69"/>
                <a:gd name="T38" fmla="*/ 7 w 68"/>
                <a:gd name="T39" fmla="*/ 9 h 69"/>
                <a:gd name="T40" fmla="*/ 0 w 68"/>
                <a:gd name="T41" fmla="*/ 8 h 69"/>
                <a:gd name="T42" fmla="*/ 0 w 68"/>
                <a:gd name="T43" fmla="*/ 0 h 69"/>
                <a:gd name="T44" fmla="*/ 7 w 68"/>
                <a:gd name="T45" fmla="*/ 0 h 69"/>
                <a:gd name="T46" fmla="*/ 21 w 68"/>
                <a:gd name="T47" fmla="*/ 1 h 69"/>
                <a:gd name="T48" fmla="*/ 28 w 68"/>
                <a:gd name="T49" fmla="*/ 1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8" h="69">
                  <a:moveTo>
                    <a:pt x="28" y="1"/>
                  </a:moveTo>
                  <a:cubicBezTo>
                    <a:pt x="27" y="9"/>
                    <a:pt x="27" y="9"/>
                    <a:pt x="27" y="9"/>
                  </a:cubicBezTo>
                  <a:cubicBezTo>
                    <a:pt x="20" y="10"/>
                    <a:pt x="20" y="10"/>
                    <a:pt x="20" y="10"/>
                  </a:cubicBezTo>
                  <a:cubicBezTo>
                    <a:pt x="19" y="45"/>
                    <a:pt x="19" y="45"/>
                    <a:pt x="19" y="45"/>
                  </a:cubicBezTo>
                  <a:cubicBezTo>
                    <a:pt x="19" y="49"/>
                    <a:pt x="20" y="53"/>
                    <a:pt x="22" y="55"/>
                  </a:cubicBezTo>
                  <a:cubicBezTo>
                    <a:pt x="24" y="57"/>
                    <a:pt x="27" y="58"/>
                    <a:pt x="32" y="59"/>
                  </a:cubicBezTo>
                  <a:cubicBezTo>
                    <a:pt x="36" y="59"/>
                    <a:pt x="39" y="58"/>
                    <a:pt x="42" y="56"/>
                  </a:cubicBezTo>
                  <a:cubicBezTo>
                    <a:pt x="44" y="54"/>
                    <a:pt x="45" y="50"/>
                    <a:pt x="46" y="46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0" y="9"/>
                    <a:pt x="40" y="9"/>
                    <a:pt x="40" y="9"/>
                  </a:cubicBezTo>
                  <a:cubicBezTo>
                    <a:pt x="40" y="1"/>
                    <a:pt x="40" y="1"/>
                    <a:pt x="40" y="1"/>
                  </a:cubicBezTo>
                  <a:cubicBezTo>
                    <a:pt x="68" y="2"/>
                    <a:pt x="68" y="2"/>
                    <a:pt x="68" y="2"/>
                  </a:cubicBezTo>
                  <a:cubicBezTo>
                    <a:pt x="68" y="11"/>
                    <a:pt x="68" y="11"/>
                    <a:pt x="68" y="11"/>
                  </a:cubicBezTo>
                  <a:cubicBezTo>
                    <a:pt x="60" y="12"/>
                    <a:pt x="60" y="12"/>
                    <a:pt x="60" y="12"/>
                  </a:cubicBezTo>
                  <a:cubicBezTo>
                    <a:pt x="59" y="46"/>
                    <a:pt x="59" y="46"/>
                    <a:pt x="59" y="46"/>
                  </a:cubicBezTo>
                  <a:cubicBezTo>
                    <a:pt x="59" y="54"/>
                    <a:pt x="56" y="60"/>
                    <a:pt x="51" y="64"/>
                  </a:cubicBezTo>
                  <a:cubicBezTo>
                    <a:pt x="46" y="67"/>
                    <a:pt x="39" y="69"/>
                    <a:pt x="31" y="69"/>
                  </a:cubicBezTo>
                  <a:cubicBezTo>
                    <a:pt x="23" y="68"/>
                    <a:pt x="17" y="66"/>
                    <a:pt x="12" y="62"/>
                  </a:cubicBezTo>
                  <a:cubicBezTo>
                    <a:pt x="7" y="58"/>
                    <a:pt x="5" y="52"/>
                    <a:pt x="5" y="44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21" y="1"/>
                    <a:pt x="21" y="1"/>
                    <a:pt x="21" y="1"/>
                  </a:cubicBezTo>
                  <a:lnTo>
                    <a:pt x="28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83">
              <a:extLst>
                <a:ext uri="{FF2B5EF4-FFF2-40B4-BE49-F238E27FC236}">
                  <a16:creationId xmlns:a16="http://schemas.microsoft.com/office/drawing/2014/main" id="{C7AC1945-6D9B-47F5-99DD-BAACECFBA2E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696826" y="14288"/>
              <a:ext cx="231775" cy="280988"/>
            </a:xfrm>
            <a:custGeom>
              <a:avLst/>
              <a:gdLst>
                <a:gd name="T0" fmla="*/ 43 w 64"/>
                <a:gd name="T1" fmla="*/ 7 h 78"/>
                <a:gd name="T2" fmla="*/ 60 w 64"/>
                <a:gd name="T3" fmla="*/ 16 h 78"/>
                <a:gd name="T4" fmla="*/ 63 w 64"/>
                <a:gd name="T5" fmla="*/ 31 h 78"/>
                <a:gd name="T6" fmla="*/ 58 w 64"/>
                <a:gd name="T7" fmla="*/ 39 h 78"/>
                <a:gd name="T8" fmla="*/ 49 w 64"/>
                <a:gd name="T9" fmla="*/ 43 h 78"/>
                <a:gd name="T10" fmla="*/ 56 w 64"/>
                <a:gd name="T11" fmla="*/ 51 h 78"/>
                <a:gd name="T12" fmla="*/ 57 w 64"/>
                <a:gd name="T13" fmla="*/ 61 h 78"/>
                <a:gd name="T14" fmla="*/ 56 w 64"/>
                <a:gd name="T15" fmla="*/ 64 h 78"/>
                <a:gd name="T16" fmla="*/ 56 w 64"/>
                <a:gd name="T17" fmla="*/ 68 h 78"/>
                <a:gd name="T18" fmla="*/ 59 w 64"/>
                <a:gd name="T19" fmla="*/ 70 h 78"/>
                <a:gd name="T20" fmla="*/ 60 w 64"/>
                <a:gd name="T21" fmla="*/ 71 h 78"/>
                <a:gd name="T22" fmla="*/ 59 w 64"/>
                <a:gd name="T23" fmla="*/ 78 h 78"/>
                <a:gd name="T24" fmla="*/ 52 w 64"/>
                <a:gd name="T25" fmla="*/ 77 h 78"/>
                <a:gd name="T26" fmla="*/ 44 w 64"/>
                <a:gd name="T27" fmla="*/ 72 h 78"/>
                <a:gd name="T28" fmla="*/ 43 w 64"/>
                <a:gd name="T29" fmla="*/ 62 h 78"/>
                <a:gd name="T30" fmla="*/ 44 w 64"/>
                <a:gd name="T31" fmla="*/ 58 h 78"/>
                <a:gd name="T32" fmla="*/ 43 w 64"/>
                <a:gd name="T33" fmla="*/ 50 h 78"/>
                <a:gd name="T34" fmla="*/ 36 w 64"/>
                <a:gd name="T35" fmla="*/ 46 h 78"/>
                <a:gd name="T36" fmla="*/ 26 w 64"/>
                <a:gd name="T37" fmla="*/ 44 h 78"/>
                <a:gd name="T38" fmla="*/ 22 w 64"/>
                <a:gd name="T39" fmla="*/ 61 h 78"/>
                <a:gd name="T40" fmla="*/ 29 w 64"/>
                <a:gd name="T41" fmla="*/ 64 h 78"/>
                <a:gd name="T42" fmla="*/ 27 w 64"/>
                <a:gd name="T43" fmla="*/ 72 h 78"/>
                <a:gd name="T44" fmla="*/ 0 w 64"/>
                <a:gd name="T45" fmla="*/ 66 h 78"/>
                <a:gd name="T46" fmla="*/ 1 w 64"/>
                <a:gd name="T47" fmla="*/ 58 h 78"/>
                <a:gd name="T48" fmla="*/ 9 w 64"/>
                <a:gd name="T49" fmla="*/ 58 h 78"/>
                <a:gd name="T50" fmla="*/ 19 w 64"/>
                <a:gd name="T51" fmla="*/ 11 h 78"/>
                <a:gd name="T52" fmla="*/ 12 w 64"/>
                <a:gd name="T53" fmla="*/ 8 h 78"/>
                <a:gd name="T54" fmla="*/ 14 w 64"/>
                <a:gd name="T55" fmla="*/ 0 h 78"/>
                <a:gd name="T56" fmla="*/ 21 w 64"/>
                <a:gd name="T57" fmla="*/ 2 h 78"/>
                <a:gd name="T58" fmla="*/ 43 w 64"/>
                <a:gd name="T59" fmla="*/ 7 h 78"/>
                <a:gd name="T60" fmla="*/ 28 w 64"/>
                <a:gd name="T61" fmla="*/ 34 h 78"/>
                <a:gd name="T62" fmla="*/ 37 w 64"/>
                <a:gd name="T63" fmla="*/ 36 h 78"/>
                <a:gd name="T64" fmla="*/ 46 w 64"/>
                <a:gd name="T65" fmla="*/ 35 h 78"/>
                <a:gd name="T66" fmla="*/ 50 w 64"/>
                <a:gd name="T67" fmla="*/ 29 h 78"/>
                <a:gd name="T68" fmla="*/ 49 w 64"/>
                <a:gd name="T69" fmla="*/ 21 h 78"/>
                <a:gd name="T70" fmla="*/ 41 w 64"/>
                <a:gd name="T71" fmla="*/ 17 h 78"/>
                <a:gd name="T72" fmla="*/ 32 w 64"/>
                <a:gd name="T73" fmla="*/ 15 h 78"/>
                <a:gd name="T74" fmla="*/ 28 w 64"/>
                <a:gd name="T75" fmla="*/ 34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64" h="78">
                  <a:moveTo>
                    <a:pt x="43" y="7"/>
                  </a:moveTo>
                  <a:cubicBezTo>
                    <a:pt x="51" y="8"/>
                    <a:pt x="56" y="11"/>
                    <a:pt x="60" y="16"/>
                  </a:cubicBezTo>
                  <a:cubicBezTo>
                    <a:pt x="63" y="20"/>
                    <a:pt x="64" y="25"/>
                    <a:pt x="63" y="31"/>
                  </a:cubicBezTo>
                  <a:cubicBezTo>
                    <a:pt x="62" y="34"/>
                    <a:pt x="61" y="37"/>
                    <a:pt x="58" y="39"/>
                  </a:cubicBezTo>
                  <a:cubicBezTo>
                    <a:pt x="56" y="41"/>
                    <a:pt x="53" y="43"/>
                    <a:pt x="49" y="43"/>
                  </a:cubicBezTo>
                  <a:cubicBezTo>
                    <a:pt x="53" y="45"/>
                    <a:pt x="55" y="48"/>
                    <a:pt x="56" y="51"/>
                  </a:cubicBezTo>
                  <a:cubicBezTo>
                    <a:pt x="58" y="54"/>
                    <a:pt x="58" y="57"/>
                    <a:pt x="57" y="61"/>
                  </a:cubicBezTo>
                  <a:cubicBezTo>
                    <a:pt x="56" y="64"/>
                    <a:pt x="56" y="64"/>
                    <a:pt x="56" y="64"/>
                  </a:cubicBezTo>
                  <a:cubicBezTo>
                    <a:pt x="56" y="66"/>
                    <a:pt x="56" y="67"/>
                    <a:pt x="56" y="68"/>
                  </a:cubicBezTo>
                  <a:cubicBezTo>
                    <a:pt x="57" y="69"/>
                    <a:pt x="58" y="70"/>
                    <a:pt x="59" y="70"/>
                  </a:cubicBezTo>
                  <a:cubicBezTo>
                    <a:pt x="60" y="71"/>
                    <a:pt x="60" y="71"/>
                    <a:pt x="60" y="71"/>
                  </a:cubicBezTo>
                  <a:cubicBezTo>
                    <a:pt x="59" y="78"/>
                    <a:pt x="59" y="78"/>
                    <a:pt x="59" y="78"/>
                  </a:cubicBezTo>
                  <a:cubicBezTo>
                    <a:pt x="52" y="77"/>
                    <a:pt x="52" y="77"/>
                    <a:pt x="52" y="77"/>
                  </a:cubicBezTo>
                  <a:cubicBezTo>
                    <a:pt x="48" y="76"/>
                    <a:pt x="45" y="74"/>
                    <a:pt x="44" y="72"/>
                  </a:cubicBezTo>
                  <a:cubicBezTo>
                    <a:pt x="42" y="69"/>
                    <a:pt x="42" y="66"/>
                    <a:pt x="43" y="62"/>
                  </a:cubicBezTo>
                  <a:cubicBezTo>
                    <a:pt x="44" y="58"/>
                    <a:pt x="44" y="58"/>
                    <a:pt x="44" y="58"/>
                  </a:cubicBezTo>
                  <a:cubicBezTo>
                    <a:pt x="44" y="55"/>
                    <a:pt x="44" y="53"/>
                    <a:pt x="43" y="50"/>
                  </a:cubicBezTo>
                  <a:cubicBezTo>
                    <a:pt x="42" y="48"/>
                    <a:pt x="39" y="47"/>
                    <a:pt x="36" y="46"/>
                  </a:cubicBezTo>
                  <a:cubicBezTo>
                    <a:pt x="26" y="44"/>
                    <a:pt x="26" y="44"/>
                    <a:pt x="26" y="44"/>
                  </a:cubicBezTo>
                  <a:cubicBezTo>
                    <a:pt x="22" y="61"/>
                    <a:pt x="22" y="61"/>
                    <a:pt x="22" y="61"/>
                  </a:cubicBezTo>
                  <a:cubicBezTo>
                    <a:pt x="29" y="64"/>
                    <a:pt x="29" y="64"/>
                    <a:pt x="29" y="64"/>
                  </a:cubicBezTo>
                  <a:cubicBezTo>
                    <a:pt x="27" y="72"/>
                    <a:pt x="27" y="72"/>
                    <a:pt x="27" y="72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1" y="58"/>
                    <a:pt x="1" y="58"/>
                    <a:pt x="1" y="58"/>
                  </a:cubicBezTo>
                  <a:cubicBezTo>
                    <a:pt x="9" y="58"/>
                    <a:pt x="9" y="58"/>
                    <a:pt x="9" y="58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21" y="2"/>
                    <a:pt x="21" y="2"/>
                    <a:pt x="21" y="2"/>
                  </a:cubicBezTo>
                  <a:lnTo>
                    <a:pt x="43" y="7"/>
                  </a:lnTo>
                  <a:close/>
                  <a:moveTo>
                    <a:pt x="28" y="34"/>
                  </a:moveTo>
                  <a:cubicBezTo>
                    <a:pt x="37" y="36"/>
                    <a:pt x="37" y="36"/>
                    <a:pt x="37" y="36"/>
                  </a:cubicBezTo>
                  <a:cubicBezTo>
                    <a:pt x="40" y="36"/>
                    <a:pt x="43" y="36"/>
                    <a:pt x="46" y="35"/>
                  </a:cubicBezTo>
                  <a:cubicBezTo>
                    <a:pt x="48" y="34"/>
                    <a:pt x="49" y="32"/>
                    <a:pt x="50" y="29"/>
                  </a:cubicBezTo>
                  <a:cubicBezTo>
                    <a:pt x="50" y="26"/>
                    <a:pt x="50" y="23"/>
                    <a:pt x="49" y="21"/>
                  </a:cubicBezTo>
                  <a:cubicBezTo>
                    <a:pt x="47" y="19"/>
                    <a:pt x="45" y="18"/>
                    <a:pt x="41" y="17"/>
                  </a:cubicBezTo>
                  <a:cubicBezTo>
                    <a:pt x="32" y="15"/>
                    <a:pt x="32" y="15"/>
                    <a:pt x="32" y="15"/>
                  </a:cubicBezTo>
                  <a:lnTo>
                    <a:pt x="28" y="3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84">
              <a:extLst>
                <a:ext uri="{FF2B5EF4-FFF2-40B4-BE49-F238E27FC236}">
                  <a16:creationId xmlns:a16="http://schemas.microsoft.com/office/drawing/2014/main" id="{CE10539A-9FCF-48B8-89E6-F2E3009DA1F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911138" y="107950"/>
              <a:ext cx="223838" cy="274638"/>
            </a:xfrm>
            <a:custGeom>
              <a:avLst/>
              <a:gdLst>
                <a:gd name="T0" fmla="*/ 6 w 141"/>
                <a:gd name="T1" fmla="*/ 102 h 173"/>
                <a:gd name="T2" fmla="*/ 18 w 141"/>
                <a:gd name="T3" fmla="*/ 105 h 173"/>
                <a:gd name="T4" fmla="*/ 109 w 141"/>
                <a:gd name="T5" fmla="*/ 0 h 173"/>
                <a:gd name="T6" fmla="*/ 138 w 141"/>
                <a:gd name="T7" fmla="*/ 11 h 173"/>
                <a:gd name="T8" fmla="*/ 132 w 141"/>
                <a:gd name="T9" fmla="*/ 150 h 173"/>
                <a:gd name="T10" fmla="*/ 141 w 141"/>
                <a:gd name="T11" fmla="*/ 157 h 173"/>
                <a:gd name="T12" fmla="*/ 134 w 141"/>
                <a:gd name="T13" fmla="*/ 173 h 173"/>
                <a:gd name="T14" fmla="*/ 86 w 141"/>
                <a:gd name="T15" fmla="*/ 155 h 173"/>
                <a:gd name="T16" fmla="*/ 93 w 141"/>
                <a:gd name="T17" fmla="*/ 136 h 173"/>
                <a:gd name="T18" fmla="*/ 104 w 141"/>
                <a:gd name="T19" fmla="*/ 139 h 173"/>
                <a:gd name="T20" fmla="*/ 107 w 141"/>
                <a:gd name="T21" fmla="*/ 118 h 173"/>
                <a:gd name="T22" fmla="*/ 61 w 141"/>
                <a:gd name="T23" fmla="*/ 100 h 173"/>
                <a:gd name="T24" fmla="*/ 45 w 141"/>
                <a:gd name="T25" fmla="*/ 116 h 173"/>
                <a:gd name="T26" fmla="*/ 54 w 141"/>
                <a:gd name="T27" fmla="*/ 123 h 173"/>
                <a:gd name="T28" fmla="*/ 47 w 141"/>
                <a:gd name="T29" fmla="*/ 139 h 173"/>
                <a:gd name="T30" fmla="*/ 0 w 141"/>
                <a:gd name="T31" fmla="*/ 120 h 173"/>
                <a:gd name="T32" fmla="*/ 6 w 141"/>
                <a:gd name="T33" fmla="*/ 102 h 173"/>
                <a:gd name="T34" fmla="*/ 75 w 141"/>
                <a:gd name="T35" fmla="*/ 82 h 173"/>
                <a:gd name="T36" fmla="*/ 107 w 141"/>
                <a:gd name="T37" fmla="*/ 93 h 173"/>
                <a:gd name="T38" fmla="*/ 111 w 141"/>
                <a:gd name="T39" fmla="*/ 39 h 173"/>
                <a:gd name="T40" fmla="*/ 111 w 141"/>
                <a:gd name="T41" fmla="*/ 39 h 173"/>
                <a:gd name="T42" fmla="*/ 75 w 141"/>
                <a:gd name="T43" fmla="*/ 82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41" h="173">
                  <a:moveTo>
                    <a:pt x="6" y="102"/>
                  </a:moveTo>
                  <a:lnTo>
                    <a:pt x="18" y="105"/>
                  </a:lnTo>
                  <a:lnTo>
                    <a:pt x="109" y="0"/>
                  </a:lnTo>
                  <a:lnTo>
                    <a:pt x="138" y="11"/>
                  </a:lnTo>
                  <a:lnTo>
                    <a:pt x="132" y="150"/>
                  </a:lnTo>
                  <a:lnTo>
                    <a:pt x="141" y="157"/>
                  </a:lnTo>
                  <a:lnTo>
                    <a:pt x="134" y="173"/>
                  </a:lnTo>
                  <a:lnTo>
                    <a:pt x="86" y="155"/>
                  </a:lnTo>
                  <a:lnTo>
                    <a:pt x="93" y="136"/>
                  </a:lnTo>
                  <a:lnTo>
                    <a:pt x="104" y="139"/>
                  </a:lnTo>
                  <a:lnTo>
                    <a:pt x="107" y="118"/>
                  </a:lnTo>
                  <a:lnTo>
                    <a:pt x="61" y="100"/>
                  </a:lnTo>
                  <a:lnTo>
                    <a:pt x="45" y="116"/>
                  </a:lnTo>
                  <a:lnTo>
                    <a:pt x="54" y="123"/>
                  </a:lnTo>
                  <a:lnTo>
                    <a:pt x="47" y="139"/>
                  </a:lnTo>
                  <a:lnTo>
                    <a:pt x="0" y="120"/>
                  </a:lnTo>
                  <a:lnTo>
                    <a:pt x="6" y="102"/>
                  </a:lnTo>
                  <a:close/>
                  <a:moveTo>
                    <a:pt x="75" y="82"/>
                  </a:moveTo>
                  <a:lnTo>
                    <a:pt x="107" y="93"/>
                  </a:lnTo>
                  <a:lnTo>
                    <a:pt x="111" y="39"/>
                  </a:lnTo>
                  <a:lnTo>
                    <a:pt x="111" y="39"/>
                  </a:lnTo>
                  <a:lnTo>
                    <a:pt x="75" y="8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85">
              <a:extLst>
                <a:ext uri="{FF2B5EF4-FFF2-40B4-BE49-F238E27FC236}">
                  <a16:creationId xmlns:a16="http://schemas.microsoft.com/office/drawing/2014/main" id="{09529FB8-77DB-4F85-9732-B8E7E3DD95BE}"/>
                </a:ext>
              </a:extLst>
            </p:cNvPr>
            <p:cNvSpPr>
              <a:spLocks/>
            </p:cNvSpPr>
            <p:nvPr/>
          </p:nvSpPr>
          <p:spPr bwMode="auto">
            <a:xfrm>
              <a:off x="13127038" y="180975"/>
              <a:ext cx="339725" cy="320675"/>
            </a:xfrm>
            <a:custGeom>
              <a:avLst/>
              <a:gdLst>
                <a:gd name="T0" fmla="*/ 214 w 214"/>
                <a:gd name="T1" fmla="*/ 81 h 202"/>
                <a:gd name="T2" fmla="*/ 203 w 214"/>
                <a:gd name="T3" fmla="*/ 97 h 202"/>
                <a:gd name="T4" fmla="*/ 189 w 214"/>
                <a:gd name="T5" fmla="*/ 90 h 202"/>
                <a:gd name="T6" fmla="*/ 118 w 214"/>
                <a:gd name="T7" fmla="*/ 202 h 202"/>
                <a:gd name="T8" fmla="*/ 93 w 214"/>
                <a:gd name="T9" fmla="*/ 186 h 202"/>
                <a:gd name="T10" fmla="*/ 96 w 214"/>
                <a:gd name="T11" fmla="*/ 68 h 202"/>
                <a:gd name="T12" fmla="*/ 96 w 214"/>
                <a:gd name="T13" fmla="*/ 65 h 202"/>
                <a:gd name="T14" fmla="*/ 52 w 214"/>
                <a:gd name="T15" fmla="*/ 136 h 202"/>
                <a:gd name="T16" fmla="*/ 64 w 214"/>
                <a:gd name="T17" fmla="*/ 147 h 202"/>
                <a:gd name="T18" fmla="*/ 55 w 214"/>
                <a:gd name="T19" fmla="*/ 161 h 202"/>
                <a:gd name="T20" fmla="*/ 0 w 214"/>
                <a:gd name="T21" fmla="*/ 129 h 202"/>
                <a:gd name="T22" fmla="*/ 11 w 214"/>
                <a:gd name="T23" fmla="*/ 113 h 202"/>
                <a:gd name="T24" fmla="*/ 25 w 214"/>
                <a:gd name="T25" fmla="*/ 118 h 202"/>
                <a:gd name="T26" fmla="*/ 84 w 214"/>
                <a:gd name="T27" fmla="*/ 27 h 202"/>
                <a:gd name="T28" fmla="*/ 73 w 214"/>
                <a:gd name="T29" fmla="*/ 15 h 202"/>
                <a:gd name="T30" fmla="*/ 82 w 214"/>
                <a:gd name="T31" fmla="*/ 0 h 202"/>
                <a:gd name="T32" fmla="*/ 96 w 214"/>
                <a:gd name="T33" fmla="*/ 9 h 202"/>
                <a:gd name="T34" fmla="*/ 121 w 214"/>
                <a:gd name="T35" fmla="*/ 24 h 202"/>
                <a:gd name="T36" fmla="*/ 118 w 214"/>
                <a:gd name="T37" fmla="*/ 143 h 202"/>
                <a:gd name="T38" fmla="*/ 118 w 214"/>
                <a:gd name="T39" fmla="*/ 143 h 202"/>
                <a:gd name="T40" fmla="*/ 162 w 214"/>
                <a:gd name="T41" fmla="*/ 74 h 202"/>
                <a:gd name="T42" fmla="*/ 150 w 214"/>
                <a:gd name="T43" fmla="*/ 63 h 202"/>
                <a:gd name="T44" fmla="*/ 159 w 214"/>
                <a:gd name="T45" fmla="*/ 49 h 202"/>
                <a:gd name="T46" fmla="*/ 200 w 214"/>
                <a:gd name="T47" fmla="*/ 72 h 202"/>
                <a:gd name="T48" fmla="*/ 214 w 214"/>
                <a:gd name="T49" fmla="*/ 81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14" h="202">
                  <a:moveTo>
                    <a:pt x="214" y="81"/>
                  </a:moveTo>
                  <a:lnTo>
                    <a:pt x="203" y="97"/>
                  </a:lnTo>
                  <a:lnTo>
                    <a:pt x="189" y="90"/>
                  </a:lnTo>
                  <a:lnTo>
                    <a:pt x="118" y="202"/>
                  </a:lnTo>
                  <a:lnTo>
                    <a:pt x="93" y="186"/>
                  </a:lnTo>
                  <a:lnTo>
                    <a:pt x="96" y="68"/>
                  </a:lnTo>
                  <a:lnTo>
                    <a:pt x="96" y="65"/>
                  </a:lnTo>
                  <a:lnTo>
                    <a:pt x="52" y="136"/>
                  </a:lnTo>
                  <a:lnTo>
                    <a:pt x="64" y="147"/>
                  </a:lnTo>
                  <a:lnTo>
                    <a:pt x="55" y="161"/>
                  </a:lnTo>
                  <a:lnTo>
                    <a:pt x="0" y="129"/>
                  </a:lnTo>
                  <a:lnTo>
                    <a:pt x="11" y="113"/>
                  </a:lnTo>
                  <a:lnTo>
                    <a:pt x="25" y="118"/>
                  </a:lnTo>
                  <a:lnTo>
                    <a:pt x="84" y="27"/>
                  </a:lnTo>
                  <a:lnTo>
                    <a:pt x="73" y="15"/>
                  </a:lnTo>
                  <a:lnTo>
                    <a:pt x="82" y="0"/>
                  </a:lnTo>
                  <a:lnTo>
                    <a:pt x="96" y="9"/>
                  </a:lnTo>
                  <a:lnTo>
                    <a:pt x="121" y="24"/>
                  </a:lnTo>
                  <a:lnTo>
                    <a:pt x="118" y="143"/>
                  </a:lnTo>
                  <a:lnTo>
                    <a:pt x="118" y="143"/>
                  </a:lnTo>
                  <a:lnTo>
                    <a:pt x="162" y="74"/>
                  </a:lnTo>
                  <a:lnTo>
                    <a:pt x="150" y="63"/>
                  </a:lnTo>
                  <a:lnTo>
                    <a:pt x="159" y="49"/>
                  </a:lnTo>
                  <a:lnTo>
                    <a:pt x="200" y="72"/>
                  </a:lnTo>
                  <a:lnTo>
                    <a:pt x="214" y="8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86">
              <a:extLst>
                <a:ext uri="{FF2B5EF4-FFF2-40B4-BE49-F238E27FC236}">
                  <a16:creationId xmlns:a16="http://schemas.microsoft.com/office/drawing/2014/main" id="{3A19DF9D-9F00-45DE-B16A-56EB6682AF46}"/>
                </a:ext>
              </a:extLst>
            </p:cNvPr>
            <p:cNvSpPr>
              <a:spLocks/>
            </p:cNvSpPr>
            <p:nvPr/>
          </p:nvSpPr>
          <p:spPr bwMode="auto">
            <a:xfrm>
              <a:off x="13379451" y="338138"/>
              <a:ext cx="279400" cy="282575"/>
            </a:xfrm>
            <a:custGeom>
              <a:avLst/>
              <a:gdLst>
                <a:gd name="T0" fmla="*/ 176 w 176"/>
                <a:gd name="T1" fmla="*/ 89 h 178"/>
                <a:gd name="T2" fmla="*/ 148 w 176"/>
                <a:gd name="T3" fmla="*/ 121 h 178"/>
                <a:gd name="T4" fmla="*/ 133 w 176"/>
                <a:gd name="T5" fmla="*/ 105 h 178"/>
                <a:gd name="T6" fmla="*/ 142 w 176"/>
                <a:gd name="T7" fmla="*/ 91 h 178"/>
                <a:gd name="T8" fmla="*/ 121 w 176"/>
                <a:gd name="T9" fmla="*/ 73 h 178"/>
                <a:gd name="T10" fmla="*/ 51 w 176"/>
                <a:gd name="T11" fmla="*/ 153 h 178"/>
                <a:gd name="T12" fmla="*/ 60 w 176"/>
                <a:gd name="T13" fmla="*/ 166 h 178"/>
                <a:gd name="T14" fmla="*/ 48 w 176"/>
                <a:gd name="T15" fmla="*/ 178 h 178"/>
                <a:gd name="T16" fmla="*/ 0 w 176"/>
                <a:gd name="T17" fmla="*/ 137 h 178"/>
                <a:gd name="T18" fmla="*/ 12 w 176"/>
                <a:gd name="T19" fmla="*/ 123 h 178"/>
                <a:gd name="T20" fmla="*/ 28 w 176"/>
                <a:gd name="T21" fmla="*/ 132 h 178"/>
                <a:gd name="T22" fmla="*/ 98 w 176"/>
                <a:gd name="T23" fmla="*/ 53 h 178"/>
                <a:gd name="T24" fmla="*/ 78 w 176"/>
                <a:gd name="T25" fmla="*/ 35 h 178"/>
                <a:gd name="T26" fmla="*/ 64 w 176"/>
                <a:gd name="T27" fmla="*/ 46 h 178"/>
                <a:gd name="T28" fmla="*/ 48 w 176"/>
                <a:gd name="T29" fmla="*/ 30 h 178"/>
                <a:gd name="T30" fmla="*/ 76 w 176"/>
                <a:gd name="T31" fmla="*/ 0 h 178"/>
                <a:gd name="T32" fmla="*/ 176 w 176"/>
                <a:gd name="T33" fmla="*/ 89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6" h="178">
                  <a:moveTo>
                    <a:pt x="176" y="89"/>
                  </a:moveTo>
                  <a:lnTo>
                    <a:pt x="148" y="121"/>
                  </a:lnTo>
                  <a:lnTo>
                    <a:pt x="133" y="105"/>
                  </a:lnTo>
                  <a:lnTo>
                    <a:pt x="142" y="91"/>
                  </a:lnTo>
                  <a:lnTo>
                    <a:pt x="121" y="73"/>
                  </a:lnTo>
                  <a:lnTo>
                    <a:pt x="51" y="153"/>
                  </a:lnTo>
                  <a:lnTo>
                    <a:pt x="60" y="166"/>
                  </a:lnTo>
                  <a:lnTo>
                    <a:pt x="48" y="178"/>
                  </a:lnTo>
                  <a:lnTo>
                    <a:pt x="0" y="137"/>
                  </a:lnTo>
                  <a:lnTo>
                    <a:pt x="12" y="123"/>
                  </a:lnTo>
                  <a:lnTo>
                    <a:pt x="28" y="132"/>
                  </a:lnTo>
                  <a:lnTo>
                    <a:pt x="98" y="53"/>
                  </a:lnTo>
                  <a:lnTo>
                    <a:pt x="78" y="35"/>
                  </a:lnTo>
                  <a:lnTo>
                    <a:pt x="64" y="46"/>
                  </a:lnTo>
                  <a:lnTo>
                    <a:pt x="48" y="30"/>
                  </a:lnTo>
                  <a:lnTo>
                    <a:pt x="76" y="0"/>
                  </a:lnTo>
                  <a:lnTo>
                    <a:pt x="176" y="8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87">
              <a:extLst>
                <a:ext uri="{FF2B5EF4-FFF2-40B4-BE49-F238E27FC236}">
                  <a16:creationId xmlns:a16="http://schemas.microsoft.com/office/drawing/2014/main" id="{95BA1B66-1A8A-4535-A1D2-73D5A06B2B04}"/>
                </a:ext>
              </a:extLst>
            </p:cNvPr>
            <p:cNvSpPr>
              <a:spLocks/>
            </p:cNvSpPr>
            <p:nvPr/>
          </p:nvSpPr>
          <p:spPr bwMode="auto">
            <a:xfrm>
              <a:off x="13676313" y="681038"/>
              <a:ext cx="93663" cy="90488"/>
            </a:xfrm>
            <a:custGeom>
              <a:avLst/>
              <a:gdLst>
                <a:gd name="T0" fmla="*/ 30 w 59"/>
                <a:gd name="T1" fmla="*/ 0 h 57"/>
                <a:gd name="T2" fmla="*/ 39 w 59"/>
                <a:gd name="T3" fmla="*/ 18 h 57"/>
                <a:gd name="T4" fmla="*/ 59 w 59"/>
                <a:gd name="T5" fmla="*/ 21 h 57"/>
                <a:gd name="T6" fmla="*/ 46 w 59"/>
                <a:gd name="T7" fmla="*/ 37 h 57"/>
                <a:gd name="T8" fmla="*/ 48 w 59"/>
                <a:gd name="T9" fmla="*/ 57 h 57"/>
                <a:gd name="T10" fmla="*/ 30 w 59"/>
                <a:gd name="T11" fmla="*/ 48 h 57"/>
                <a:gd name="T12" fmla="*/ 12 w 59"/>
                <a:gd name="T13" fmla="*/ 57 h 57"/>
                <a:gd name="T14" fmla="*/ 16 w 59"/>
                <a:gd name="T15" fmla="*/ 37 h 57"/>
                <a:gd name="T16" fmla="*/ 0 w 59"/>
                <a:gd name="T17" fmla="*/ 21 h 57"/>
                <a:gd name="T18" fmla="*/ 21 w 59"/>
                <a:gd name="T19" fmla="*/ 18 h 57"/>
                <a:gd name="T20" fmla="*/ 30 w 59"/>
                <a:gd name="T21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9" h="57">
                  <a:moveTo>
                    <a:pt x="30" y="0"/>
                  </a:moveTo>
                  <a:lnTo>
                    <a:pt x="39" y="18"/>
                  </a:lnTo>
                  <a:lnTo>
                    <a:pt x="59" y="21"/>
                  </a:lnTo>
                  <a:lnTo>
                    <a:pt x="46" y="37"/>
                  </a:lnTo>
                  <a:lnTo>
                    <a:pt x="48" y="57"/>
                  </a:lnTo>
                  <a:lnTo>
                    <a:pt x="30" y="48"/>
                  </a:lnTo>
                  <a:lnTo>
                    <a:pt x="12" y="57"/>
                  </a:lnTo>
                  <a:lnTo>
                    <a:pt x="16" y="37"/>
                  </a:lnTo>
                  <a:lnTo>
                    <a:pt x="0" y="21"/>
                  </a:lnTo>
                  <a:lnTo>
                    <a:pt x="21" y="18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88">
              <a:extLst>
                <a:ext uri="{FF2B5EF4-FFF2-40B4-BE49-F238E27FC236}">
                  <a16:creationId xmlns:a16="http://schemas.microsoft.com/office/drawing/2014/main" id="{59446D05-A85B-4A76-8043-423F2B8F5AE7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52201" y="681038"/>
              <a:ext cx="96838" cy="90488"/>
            </a:xfrm>
            <a:custGeom>
              <a:avLst/>
              <a:gdLst>
                <a:gd name="T0" fmla="*/ 31 w 61"/>
                <a:gd name="T1" fmla="*/ 0 h 57"/>
                <a:gd name="T2" fmla="*/ 41 w 61"/>
                <a:gd name="T3" fmla="*/ 18 h 57"/>
                <a:gd name="T4" fmla="*/ 61 w 61"/>
                <a:gd name="T5" fmla="*/ 21 h 57"/>
                <a:gd name="T6" fmla="*/ 45 w 61"/>
                <a:gd name="T7" fmla="*/ 37 h 57"/>
                <a:gd name="T8" fmla="*/ 50 w 61"/>
                <a:gd name="T9" fmla="*/ 57 h 57"/>
                <a:gd name="T10" fmla="*/ 31 w 61"/>
                <a:gd name="T11" fmla="*/ 48 h 57"/>
                <a:gd name="T12" fmla="*/ 11 w 61"/>
                <a:gd name="T13" fmla="*/ 57 h 57"/>
                <a:gd name="T14" fmla="*/ 15 w 61"/>
                <a:gd name="T15" fmla="*/ 37 h 57"/>
                <a:gd name="T16" fmla="*/ 0 w 61"/>
                <a:gd name="T17" fmla="*/ 21 h 57"/>
                <a:gd name="T18" fmla="*/ 22 w 61"/>
                <a:gd name="T19" fmla="*/ 18 h 57"/>
                <a:gd name="T20" fmla="*/ 31 w 61"/>
                <a:gd name="T21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1" h="57">
                  <a:moveTo>
                    <a:pt x="31" y="0"/>
                  </a:moveTo>
                  <a:lnTo>
                    <a:pt x="41" y="18"/>
                  </a:lnTo>
                  <a:lnTo>
                    <a:pt x="61" y="21"/>
                  </a:lnTo>
                  <a:lnTo>
                    <a:pt x="45" y="37"/>
                  </a:lnTo>
                  <a:lnTo>
                    <a:pt x="50" y="57"/>
                  </a:lnTo>
                  <a:lnTo>
                    <a:pt x="31" y="48"/>
                  </a:lnTo>
                  <a:lnTo>
                    <a:pt x="11" y="57"/>
                  </a:lnTo>
                  <a:lnTo>
                    <a:pt x="15" y="37"/>
                  </a:lnTo>
                  <a:lnTo>
                    <a:pt x="0" y="21"/>
                  </a:lnTo>
                  <a:lnTo>
                    <a:pt x="22" y="18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89">
              <a:extLst>
                <a:ext uri="{FF2B5EF4-FFF2-40B4-BE49-F238E27FC236}">
                  <a16:creationId xmlns:a16="http://schemas.microsoft.com/office/drawing/2014/main" id="{681807C9-D42E-4240-8D3D-7EA8A2A9C7B9}"/>
                </a:ext>
              </a:extLst>
            </p:cNvPr>
            <p:cNvSpPr>
              <a:spLocks/>
            </p:cNvSpPr>
            <p:nvPr/>
          </p:nvSpPr>
          <p:spPr bwMode="auto">
            <a:xfrm>
              <a:off x="13676313" y="2346325"/>
              <a:ext cx="93663" cy="90488"/>
            </a:xfrm>
            <a:custGeom>
              <a:avLst/>
              <a:gdLst>
                <a:gd name="T0" fmla="*/ 30 w 59"/>
                <a:gd name="T1" fmla="*/ 0 h 57"/>
                <a:gd name="T2" fmla="*/ 39 w 59"/>
                <a:gd name="T3" fmla="*/ 19 h 57"/>
                <a:gd name="T4" fmla="*/ 59 w 59"/>
                <a:gd name="T5" fmla="*/ 23 h 57"/>
                <a:gd name="T6" fmla="*/ 46 w 59"/>
                <a:gd name="T7" fmla="*/ 37 h 57"/>
                <a:gd name="T8" fmla="*/ 48 w 59"/>
                <a:gd name="T9" fmla="*/ 57 h 57"/>
                <a:gd name="T10" fmla="*/ 30 w 59"/>
                <a:gd name="T11" fmla="*/ 48 h 57"/>
                <a:gd name="T12" fmla="*/ 12 w 59"/>
                <a:gd name="T13" fmla="*/ 57 h 57"/>
                <a:gd name="T14" fmla="*/ 16 w 59"/>
                <a:gd name="T15" fmla="*/ 37 h 57"/>
                <a:gd name="T16" fmla="*/ 0 w 59"/>
                <a:gd name="T17" fmla="*/ 23 h 57"/>
                <a:gd name="T18" fmla="*/ 21 w 59"/>
                <a:gd name="T19" fmla="*/ 19 h 57"/>
                <a:gd name="T20" fmla="*/ 30 w 59"/>
                <a:gd name="T21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9" h="57">
                  <a:moveTo>
                    <a:pt x="30" y="0"/>
                  </a:moveTo>
                  <a:lnTo>
                    <a:pt x="39" y="19"/>
                  </a:lnTo>
                  <a:lnTo>
                    <a:pt x="59" y="23"/>
                  </a:lnTo>
                  <a:lnTo>
                    <a:pt x="46" y="37"/>
                  </a:lnTo>
                  <a:lnTo>
                    <a:pt x="48" y="57"/>
                  </a:lnTo>
                  <a:lnTo>
                    <a:pt x="30" y="48"/>
                  </a:lnTo>
                  <a:lnTo>
                    <a:pt x="12" y="57"/>
                  </a:lnTo>
                  <a:lnTo>
                    <a:pt x="16" y="37"/>
                  </a:lnTo>
                  <a:lnTo>
                    <a:pt x="0" y="23"/>
                  </a:lnTo>
                  <a:lnTo>
                    <a:pt x="21" y="19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90">
              <a:extLst>
                <a:ext uri="{FF2B5EF4-FFF2-40B4-BE49-F238E27FC236}">
                  <a16:creationId xmlns:a16="http://schemas.microsoft.com/office/drawing/2014/main" id="{B83D9BB0-C645-433F-A072-42912D8A1FDE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52201" y="2346325"/>
              <a:ext cx="96838" cy="90488"/>
            </a:xfrm>
            <a:custGeom>
              <a:avLst/>
              <a:gdLst>
                <a:gd name="T0" fmla="*/ 31 w 61"/>
                <a:gd name="T1" fmla="*/ 0 h 57"/>
                <a:gd name="T2" fmla="*/ 41 w 61"/>
                <a:gd name="T3" fmla="*/ 19 h 57"/>
                <a:gd name="T4" fmla="*/ 61 w 61"/>
                <a:gd name="T5" fmla="*/ 23 h 57"/>
                <a:gd name="T6" fmla="*/ 45 w 61"/>
                <a:gd name="T7" fmla="*/ 37 h 57"/>
                <a:gd name="T8" fmla="*/ 50 w 61"/>
                <a:gd name="T9" fmla="*/ 57 h 57"/>
                <a:gd name="T10" fmla="*/ 31 w 61"/>
                <a:gd name="T11" fmla="*/ 48 h 57"/>
                <a:gd name="T12" fmla="*/ 11 w 61"/>
                <a:gd name="T13" fmla="*/ 57 h 57"/>
                <a:gd name="T14" fmla="*/ 15 w 61"/>
                <a:gd name="T15" fmla="*/ 37 h 57"/>
                <a:gd name="T16" fmla="*/ 0 w 61"/>
                <a:gd name="T17" fmla="*/ 23 h 57"/>
                <a:gd name="T18" fmla="*/ 22 w 61"/>
                <a:gd name="T19" fmla="*/ 19 h 57"/>
                <a:gd name="T20" fmla="*/ 31 w 61"/>
                <a:gd name="T21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1" h="57">
                  <a:moveTo>
                    <a:pt x="31" y="0"/>
                  </a:moveTo>
                  <a:lnTo>
                    <a:pt x="41" y="19"/>
                  </a:lnTo>
                  <a:lnTo>
                    <a:pt x="61" y="23"/>
                  </a:lnTo>
                  <a:lnTo>
                    <a:pt x="45" y="37"/>
                  </a:lnTo>
                  <a:lnTo>
                    <a:pt x="50" y="57"/>
                  </a:lnTo>
                  <a:lnTo>
                    <a:pt x="31" y="48"/>
                  </a:lnTo>
                  <a:lnTo>
                    <a:pt x="11" y="57"/>
                  </a:lnTo>
                  <a:lnTo>
                    <a:pt x="15" y="37"/>
                  </a:lnTo>
                  <a:lnTo>
                    <a:pt x="0" y="23"/>
                  </a:lnTo>
                  <a:lnTo>
                    <a:pt x="22" y="19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91">
              <a:extLst>
                <a:ext uri="{FF2B5EF4-FFF2-40B4-BE49-F238E27FC236}">
                  <a16:creationId xmlns:a16="http://schemas.microsoft.com/office/drawing/2014/main" id="{5943B4F2-5AFA-4B60-95D5-FDED9FD03664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72876" y="731838"/>
              <a:ext cx="1423988" cy="1431925"/>
            </a:xfrm>
            <a:custGeom>
              <a:avLst/>
              <a:gdLst>
                <a:gd name="T0" fmla="*/ 159 w 394"/>
                <a:gd name="T1" fmla="*/ 107 h 397"/>
                <a:gd name="T2" fmla="*/ 63 w 394"/>
                <a:gd name="T3" fmla="*/ 13 h 397"/>
                <a:gd name="T4" fmla="*/ 50 w 394"/>
                <a:gd name="T5" fmla="*/ 14 h 397"/>
                <a:gd name="T6" fmla="*/ 101 w 394"/>
                <a:gd name="T7" fmla="*/ 73 h 397"/>
                <a:gd name="T8" fmla="*/ 92 w 394"/>
                <a:gd name="T9" fmla="*/ 75 h 397"/>
                <a:gd name="T10" fmla="*/ 35 w 394"/>
                <a:gd name="T11" fmla="*/ 24 h 397"/>
                <a:gd name="T12" fmla="*/ 36 w 394"/>
                <a:gd name="T13" fmla="*/ 32 h 397"/>
                <a:gd name="T14" fmla="*/ 81 w 394"/>
                <a:gd name="T15" fmla="*/ 83 h 397"/>
                <a:gd name="T16" fmla="*/ 77 w 394"/>
                <a:gd name="T17" fmla="*/ 89 h 397"/>
                <a:gd name="T18" fmla="*/ 24 w 394"/>
                <a:gd name="T19" fmla="*/ 39 h 397"/>
                <a:gd name="T20" fmla="*/ 19 w 394"/>
                <a:gd name="T21" fmla="*/ 44 h 397"/>
                <a:gd name="T22" fmla="*/ 70 w 394"/>
                <a:gd name="T23" fmla="*/ 98 h 397"/>
                <a:gd name="T24" fmla="*/ 64 w 394"/>
                <a:gd name="T25" fmla="*/ 103 h 397"/>
                <a:gd name="T26" fmla="*/ 9 w 394"/>
                <a:gd name="T27" fmla="*/ 55 h 397"/>
                <a:gd name="T28" fmla="*/ 4 w 394"/>
                <a:gd name="T29" fmla="*/ 58 h 397"/>
                <a:gd name="T30" fmla="*/ 101 w 394"/>
                <a:gd name="T31" fmla="*/ 160 h 397"/>
                <a:gd name="T32" fmla="*/ 149 w 394"/>
                <a:gd name="T33" fmla="*/ 166 h 397"/>
                <a:gd name="T34" fmla="*/ 168 w 394"/>
                <a:gd name="T35" fmla="*/ 184 h 397"/>
                <a:gd name="T36" fmla="*/ 341 w 394"/>
                <a:gd name="T37" fmla="*/ 370 h 397"/>
                <a:gd name="T38" fmla="*/ 370 w 394"/>
                <a:gd name="T39" fmla="*/ 345 h 397"/>
                <a:gd name="T40" fmla="*/ 192 w 394"/>
                <a:gd name="T41" fmla="*/ 174 h 397"/>
                <a:gd name="T42" fmla="*/ 180 w 394"/>
                <a:gd name="T43" fmla="*/ 167 h 397"/>
                <a:gd name="T44" fmla="*/ 164 w 394"/>
                <a:gd name="T45" fmla="*/ 154 h 397"/>
                <a:gd name="T46" fmla="*/ 159 w 394"/>
                <a:gd name="T47" fmla="*/ 107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94" h="397">
                  <a:moveTo>
                    <a:pt x="159" y="107"/>
                  </a:moveTo>
                  <a:cubicBezTo>
                    <a:pt x="159" y="107"/>
                    <a:pt x="69" y="20"/>
                    <a:pt x="63" y="13"/>
                  </a:cubicBezTo>
                  <a:cubicBezTo>
                    <a:pt x="51" y="0"/>
                    <a:pt x="40" y="1"/>
                    <a:pt x="50" y="14"/>
                  </a:cubicBezTo>
                  <a:cubicBezTo>
                    <a:pt x="60" y="27"/>
                    <a:pt x="101" y="73"/>
                    <a:pt x="101" y="73"/>
                  </a:cubicBezTo>
                  <a:cubicBezTo>
                    <a:pt x="105" y="82"/>
                    <a:pt x="100" y="81"/>
                    <a:pt x="92" y="75"/>
                  </a:cubicBezTo>
                  <a:cubicBezTo>
                    <a:pt x="85" y="69"/>
                    <a:pt x="38" y="26"/>
                    <a:pt x="35" y="24"/>
                  </a:cubicBezTo>
                  <a:cubicBezTo>
                    <a:pt x="28" y="19"/>
                    <a:pt x="32" y="26"/>
                    <a:pt x="36" y="32"/>
                  </a:cubicBezTo>
                  <a:cubicBezTo>
                    <a:pt x="40" y="39"/>
                    <a:pt x="81" y="83"/>
                    <a:pt x="81" y="83"/>
                  </a:cubicBezTo>
                  <a:cubicBezTo>
                    <a:pt x="86" y="89"/>
                    <a:pt x="82" y="94"/>
                    <a:pt x="77" y="89"/>
                  </a:cubicBezTo>
                  <a:cubicBezTo>
                    <a:pt x="72" y="84"/>
                    <a:pt x="24" y="39"/>
                    <a:pt x="24" y="39"/>
                  </a:cubicBezTo>
                  <a:cubicBezTo>
                    <a:pt x="18" y="32"/>
                    <a:pt x="15" y="39"/>
                    <a:pt x="19" y="44"/>
                  </a:cubicBezTo>
                  <a:cubicBezTo>
                    <a:pt x="23" y="49"/>
                    <a:pt x="70" y="98"/>
                    <a:pt x="70" y="98"/>
                  </a:cubicBezTo>
                  <a:cubicBezTo>
                    <a:pt x="76" y="106"/>
                    <a:pt x="68" y="107"/>
                    <a:pt x="64" y="103"/>
                  </a:cubicBezTo>
                  <a:cubicBezTo>
                    <a:pt x="60" y="98"/>
                    <a:pt x="14" y="58"/>
                    <a:pt x="9" y="55"/>
                  </a:cubicBezTo>
                  <a:cubicBezTo>
                    <a:pt x="3" y="51"/>
                    <a:pt x="0" y="55"/>
                    <a:pt x="4" y="58"/>
                  </a:cubicBezTo>
                  <a:cubicBezTo>
                    <a:pt x="7" y="62"/>
                    <a:pt x="101" y="160"/>
                    <a:pt x="101" y="160"/>
                  </a:cubicBezTo>
                  <a:cubicBezTo>
                    <a:pt x="122" y="185"/>
                    <a:pt x="149" y="166"/>
                    <a:pt x="149" y="166"/>
                  </a:cubicBezTo>
                  <a:cubicBezTo>
                    <a:pt x="168" y="184"/>
                    <a:pt x="168" y="184"/>
                    <a:pt x="168" y="184"/>
                  </a:cubicBezTo>
                  <a:cubicBezTo>
                    <a:pt x="173" y="193"/>
                    <a:pt x="331" y="359"/>
                    <a:pt x="341" y="370"/>
                  </a:cubicBezTo>
                  <a:cubicBezTo>
                    <a:pt x="369" y="397"/>
                    <a:pt x="394" y="370"/>
                    <a:pt x="370" y="345"/>
                  </a:cubicBezTo>
                  <a:cubicBezTo>
                    <a:pt x="346" y="320"/>
                    <a:pt x="192" y="174"/>
                    <a:pt x="192" y="174"/>
                  </a:cubicBezTo>
                  <a:cubicBezTo>
                    <a:pt x="186" y="168"/>
                    <a:pt x="186" y="172"/>
                    <a:pt x="180" y="167"/>
                  </a:cubicBezTo>
                  <a:cubicBezTo>
                    <a:pt x="174" y="162"/>
                    <a:pt x="164" y="154"/>
                    <a:pt x="164" y="154"/>
                  </a:cubicBezTo>
                  <a:cubicBezTo>
                    <a:pt x="175" y="138"/>
                    <a:pt x="171" y="118"/>
                    <a:pt x="159" y="10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Freeform 92">
              <a:extLst>
                <a:ext uri="{FF2B5EF4-FFF2-40B4-BE49-F238E27FC236}">
                  <a16:creationId xmlns:a16="http://schemas.microsoft.com/office/drawing/2014/main" id="{E9FB40FD-FEBA-42A1-8521-3187B7D2DEB3}"/>
                </a:ext>
              </a:extLst>
            </p:cNvPr>
            <p:cNvSpPr>
              <a:spLocks/>
            </p:cNvSpPr>
            <p:nvPr/>
          </p:nvSpPr>
          <p:spPr bwMode="auto">
            <a:xfrm>
              <a:off x="12011026" y="731838"/>
              <a:ext cx="1308100" cy="1481138"/>
            </a:xfrm>
            <a:custGeom>
              <a:avLst/>
              <a:gdLst>
                <a:gd name="T0" fmla="*/ 351 w 362"/>
                <a:gd name="T1" fmla="*/ 6 h 411"/>
                <a:gd name="T2" fmla="*/ 23 w 362"/>
                <a:gd name="T3" fmla="*/ 360 h 411"/>
                <a:gd name="T4" fmla="*/ 57 w 362"/>
                <a:gd name="T5" fmla="*/ 374 h 411"/>
                <a:gd name="T6" fmla="*/ 214 w 362"/>
                <a:gd name="T7" fmla="*/ 201 h 411"/>
                <a:gd name="T8" fmla="*/ 237 w 362"/>
                <a:gd name="T9" fmla="*/ 226 h 411"/>
                <a:gd name="T10" fmla="*/ 239 w 362"/>
                <a:gd name="T11" fmla="*/ 219 h 411"/>
                <a:gd name="T12" fmla="*/ 240 w 362"/>
                <a:gd name="T13" fmla="*/ 215 h 411"/>
                <a:gd name="T14" fmla="*/ 246 w 362"/>
                <a:gd name="T15" fmla="*/ 219 h 411"/>
                <a:gd name="T16" fmla="*/ 247 w 362"/>
                <a:gd name="T17" fmla="*/ 207 h 411"/>
                <a:gd name="T18" fmla="*/ 256 w 362"/>
                <a:gd name="T19" fmla="*/ 211 h 411"/>
                <a:gd name="T20" fmla="*/ 254 w 362"/>
                <a:gd name="T21" fmla="*/ 198 h 411"/>
                <a:gd name="T22" fmla="*/ 265 w 362"/>
                <a:gd name="T23" fmla="*/ 200 h 411"/>
                <a:gd name="T24" fmla="*/ 263 w 362"/>
                <a:gd name="T25" fmla="*/ 188 h 411"/>
                <a:gd name="T26" fmla="*/ 272 w 362"/>
                <a:gd name="T27" fmla="*/ 190 h 411"/>
                <a:gd name="T28" fmla="*/ 271 w 362"/>
                <a:gd name="T29" fmla="*/ 179 h 411"/>
                <a:gd name="T30" fmla="*/ 280 w 362"/>
                <a:gd name="T31" fmla="*/ 182 h 411"/>
                <a:gd name="T32" fmla="*/ 281 w 362"/>
                <a:gd name="T33" fmla="*/ 169 h 411"/>
                <a:gd name="T34" fmla="*/ 289 w 362"/>
                <a:gd name="T35" fmla="*/ 173 h 411"/>
                <a:gd name="T36" fmla="*/ 289 w 362"/>
                <a:gd name="T37" fmla="*/ 162 h 411"/>
                <a:gd name="T38" fmla="*/ 295 w 362"/>
                <a:gd name="T39" fmla="*/ 162 h 411"/>
                <a:gd name="T40" fmla="*/ 296 w 362"/>
                <a:gd name="T41" fmla="*/ 150 h 411"/>
                <a:gd name="T42" fmla="*/ 303 w 362"/>
                <a:gd name="T43" fmla="*/ 153 h 411"/>
                <a:gd name="T44" fmla="*/ 305 w 362"/>
                <a:gd name="T45" fmla="*/ 141 h 411"/>
                <a:gd name="T46" fmla="*/ 313 w 362"/>
                <a:gd name="T47" fmla="*/ 142 h 411"/>
                <a:gd name="T48" fmla="*/ 316 w 362"/>
                <a:gd name="T49" fmla="*/ 129 h 411"/>
                <a:gd name="T50" fmla="*/ 324 w 362"/>
                <a:gd name="T51" fmla="*/ 128 h 411"/>
                <a:gd name="T52" fmla="*/ 325 w 362"/>
                <a:gd name="T53" fmla="*/ 117 h 411"/>
                <a:gd name="T54" fmla="*/ 332 w 362"/>
                <a:gd name="T55" fmla="*/ 115 h 411"/>
                <a:gd name="T56" fmla="*/ 332 w 362"/>
                <a:gd name="T57" fmla="*/ 105 h 411"/>
                <a:gd name="T58" fmla="*/ 340 w 362"/>
                <a:gd name="T59" fmla="*/ 103 h 411"/>
                <a:gd name="T60" fmla="*/ 339 w 362"/>
                <a:gd name="T61" fmla="*/ 93 h 411"/>
                <a:gd name="T62" fmla="*/ 346 w 362"/>
                <a:gd name="T63" fmla="*/ 89 h 411"/>
                <a:gd name="T64" fmla="*/ 346 w 362"/>
                <a:gd name="T65" fmla="*/ 79 h 411"/>
                <a:gd name="T66" fmla="*/ 353 w 362"/>
                <a:gd name="T67" fmla="*/ 76 h 411"/>
                <a:gd name="T68" fmla="*/ 351 w 362"/>
                <a:gd name="T69" fmla="*/ 68 h 411"/>
                <a:gd name="T70" fmla="*/ 358 w 362"/>
                <a:gd name="T71" fmla="*/ 62 h 411"/>
                <a:gd name="T72" fmla="*/ 354 w 362"/>
                <a:gd name="T73" fmla="*/ 54 h 411"/>
                <a:gd name="T74" fmla="*/ 361 w 362"/>
                <a:gd name="T75" fmla="*/ 49 h 411"/>
                <a:gd name="T76" fmla="*/ 357 w 362"/>
                <a:gd name="T77" fmla="*/ 41 h 411"/>
                <a:gd name="T78" fmla="*/ 362 w 362"/>
                <a:gd name="T79" fmla="*/ 35 h 411"/>
                <a:gd name="T80" fmla="*/ 358 w 362"/>
                <a:gd name="T81" fmla="*/ 27 h 411"/>
                <a:gd name="T82" fmla="*/ 362 w 362"/>
                <a:gd name="T83" fmla="*/ 23 h 411"/>
                <a:gd name="T84" fmla="*/ 356 w 362"/>
                <a:gd name="T85" fmla="*/ 16 h 411"/>
                <a:gd name="T86" fmla="*/ 360 w 362"/>
                <a:gd name="T87" fmla="*/ 10 h 411"/>
                <a:gd name="T88" fmla="*/ 358 w 362"/>
                <a:gd name="T89" fmla="*/ 8 h 411"/>
                <a:gd name="T90" fmla="*/ 356 w 362"/>
                <a:gd name="T91" fmla="*/ 0 h 411"/>
                <a:gd name="T92" fmla="*/ 351 w 362"/>
                <a:gd name="T93" fmla="*/ 6 h 4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62" h="411">
                  <a:moveTo>
                    <a:pt x="351" y="6"/>
                  </a:moveTo>
                  <a:cubicBezTo>
                    <a:pt x="23" y="360"/>
                    <a:pt x="23" y="360"/>
                    <a:pt x="23" y="360"/>
                  </a:cubicBezTo>
                  <a:cubicBezTo>
                    <a:pt x="0" y="384"/>
                    <a:pt x="21" y="411"/>
                    <a:pt x="57" y="374"/>
                  </a:cubicBezTo>
                  <a:cubicBezTo>
                    <a:pt x="93" y="338"/>
                    <a:pt x="214" y="201"/>
                    <a:pt x="214" y="201"/>
                  </a:cubicBezTo>
                  <a:cubicBezTo>
                    <a:pt x="237" y="226"/>
                    <a:pt x="237" y="226"/>
                    <a:pt x="237" y="226"/>
                  </a:cubicBezTo>
                  <a:cubicBezTo>
                    <a:pt x="239" y="228"/>
                    <a:pt x="239" y="223"/>
                    <a:pt x="239" y="219"/>
                  </a:cubicBezTo>
                  <a:cubicBezTo>
                    <a:pt x="240" y="215"/>
                    <a:pt x="240" y="215"/>
                    <a:pt x="240" y="215"/>
                  </a:cubicBezTo>
                  <a:cubicBezTo>
                    <a:pt x="246" y="219"/>
                    <a:pt x="246" y="219"/>
                    <a:pt x="246" y="219"/>
                  </a:cubicBezTo>
                  <a:cubicBezTo>
                    <a:pt x="247" y="207"/>
                    <a:pt x="247" y="207"/>
                    <a:pt x="247" y="207"/>
                  </a:cubicBezTo>
                  <a:cubicBezTo>
                    <a:pt x="256" y="211"/>
                    <a:pt x="256" y="211"/>
                    <a:pt x="256" y="211"/>
                  </a:cubicBezTo>
                  <a:cubicBezTo>
                    <a:pt x="254" y="198"/>
                    <a:pt x="254" y="198"/>
                    <a:pt x="254" y="198"/>
                  </a:cubicBezTo>
                  <a:cubicBezTo>
                    <a:pt x="265" y="200"/>
                    <a:pt x="265" y="200"/>
                    <a:pt x="265" y="200"/>
                  </a:cubicBezTo>
                  <a:cubicBezTo>
                    <a:pt x="263" y="188"/>
                    <a:pt x="263" y="188"/>
                    <a:pt x="263" y="188"/>
                  </a:cubicBezTo>
                  <a:cubicBezTo>
                    <a:pt x="272" y="190"/>
                    <a:pt x="272" y="190"/>
                    <a:pt x="272" y="190"/>
                  </a:cubicBezTo>
                  <a:cubicBezTo>
                    <a:pt x="271" y="179"/>
                    <a:pt x="271" y="179"/>
                    <a:pt x="271" y="179"/>
                  </a:cubicBezTo>
                  <a:cubicBezTo>
                    <a:pt x="280" y="182"/>
                    <a:pt x="280" y="182"/>
                    <a:pt x="280" y="182"/>
                  </a:cubicBezTo>
                  <a:cubicBezTo>
                    <a:pt x="281" y="169"/>
                    <a:pt x="281" y="169"/>
                    <a:pt x="281" y="169"/>
                  </a:cubicBezTo>
                  <a:cubicBezTo>
                    <a:pt x="289" y="173"/>
                    <a:pt x="289" y="173"/>
                    <a:pt x="289" y="173"/>
                  </a:cubicBezTo>
                  <a:cubicBezTo>
                    <a:pt x="289" y="162"/>
                    <a:pt x="289" y="162"/>
                    <a:pt x="289" y="162"/>
                  </a:cubicBezTo>
                  <a:cubicBezTo>
                    <a:pt x="295" y="162"/>
                    <a:pt x="295" y="162"/>
                    <a:pt x="295" y="162"/>
                  </a:cubicBezTo>
                  <a:cubicBezTo>
                    <a:pt x="296" y="150"/>
                    <a:pt x="296" y="150"/>
                    <a:pt x="296" y="150"/>
                  </a:cubicBezTo>
                  <a:cubicBezTo>
                    <a:pt x="303" y="153"/>
                    <a:pt x="303" y="153"/>
                    <a:pt x="303" y="153"/>
                  </a:cubicBezTo>
                  <a:cubicBezTo>
                    <a:pt x="305" y="141"/>
                    <a:pt x="305" y="141"/>
                    <a:pt x="305" y="141"/>
                  </a:cubicBezTo>
                  <a:cubicBezTo>
                    <a:pt x="313" y="142"/>
                    <a:pt x="313" y="142"/>
                    <a:pt x="313" y="142"/>
                  </a:cubicBezTo>
                  <a:cubicBezTo>
                    <a:pt x="316" y="129"/>
                    <a:pt x="316" y="129"/>
                    <a:pt x="316" y="129"/>
                  </a:cubicBezTo>
                  <a:cubicBezTo>
                    <a:pt x="324" y="128"/>
                    <a:pt x="324" y="128"/>
                    <a:pt x="324" y="128"/>
                  </a:cubicBezTo>
                  <a:cubicBezTo>
                    <a:pt x="325" y="117"/>
                    <a:pt x="325" y="117"/>
                    <a:pt x="325" y="117"/>
                  </a:cubicBezTo>
                  <a:cubicBezTo>
                    <a:pt x="332" y="115"/>
                    <a:pt x="332" y="115"/>
                    <a:pt x="332" y="115"/>
                  </a:cubicBezTo>
                  <a:cubicBezTo>
                    <a:pt x="332" y="105"/>
                    <a:pt x="332" y="105"/>
                    <a:pt x="332" y="105"/>
                  </a:cubicBezTo>
                  <a:cubicBezTo>
                    <a:pt x="340" y="103"/>
                    <a:pt x="340" y="103"/>
                    <a:pt x="340" y="103"/>
                  </a:cubicBezTo>
                  <a:cubicBezTo>
                    <a:pt x="339" y="93"/>
                    <a:pt x="339" y="93"/>
                    <a:pt x="339" y="93"/>
                  </a:cubicBezTo>
                  <a:cubicBezTo>
                    <a:pt x="346" y="89"/>
                    <a:pt x="346" y="89"/>
                    <a:pt x="346" y="89"/>
                  </a:cubicBezTo>
                  <a:cubicBezTo>
                    <a:pt x="346" y="79"/>
                    <a:pt x="346" y="79"/>
                    <a:pt x="346" y="79"/>
                  </a:cubicBezTo>
                  <a:cubicBezTo>
                    <a:pt x="353" y="76"/>
                    <a:pt x="353" y="76"/>
                    <a:pt x="353" y="76"/>
                  </a:cubicBezTo>
                  <a:cubicBezTo>
                    <a:pt x="351" y="68"/>
                    <a:pt x="351" y="68"/>
                    <a:pt x="351" y="68"/>
                  </a:cubicBezTo>
                  <a:cubicBezTo>
                    <a:pt x="358" y="62"/>
                    <a:pt x="358" y="62"/>
                    <a:pt x="358" y="62"/>
                  </a:cubicBezTo>
                  <a:cubicBezTo>
                    <a:pt x="354" y="54"/>
                    <a:pt x="354" y="54"/>
                    <a:pt x="354" y="54"/>
                  </a:cubicBezTo>
                  <a:cubicBezTo>
                    <a:pt x="361" y="49"/>
                    <a:pt x="361" y="49"/>
                    <a:pt x="361" y="49"/>
                  </a:cubicBezTo>
                  <a:cubicBezTo>
                    <a:pt x="357" y="41"/>
                    <a:pt x="357" y="41"/>
                    <a:pt x="357" y="41"/>
                  </a:cubicBezTo>
                  <a:cubicBezTo>
                    <a:pt x="362" y="35"/>
                    <a:pt x="362" y="35"/>
                    <a:pt x="362" y="35"/>
                  </a:cubicBezTo>
                  <a:cubicBezTo>
                    <a:pt x="358" y="27"/>
                    <a:pt x="358" y="27"/>
                    <a:pt x="358" y="27"/>
                  </a:cubicBezTo>
                  <a:cubicBezTo>
                    <a:pt x="362" y="23"/>
                    <a:pt x="362" y="23"/>
                    <a:pt x="362" y="23"/>
                  </a:cubicBezTo>
                  <a:cubicBezTo>
                    <a:pt x="356" y="16"/>
                    <a:pt x="356" y="16"/>
                    <a:pt x="356" y="16"/>
                  </a:cubicBezTo>
                  <a:cubicBezTo>
                    <a:pt x="360" y="10"/>
                    <a:pt x="360" y="10"/>
                    <a:pt x="360" y="10"/>
                  </a:cubicBezTo>
                  <a:cubicBezTo>
                    <a:pt x="358" y="8"/>
                    <a:pt x="358" y="8"/>
                    <a:pt x="358" y="8"/>
                  </a:cubicBezTo>
                  <a:cubicBezTo>
                    <a:pt x="356" y="0"/>
                    <a:pt x="356" y="0"/>
                    <a:pt x="356" y="0"/>
                  </a:cubicBezTo>
                  <a:lnTo>
                    <a:pt x="351" y="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Freeform 93">
              <a:extLst>
                <a:ext uri="{FF2B5EF4-FFF2-40B4-BE49-F238E27FC236}">
                  <a16:creationId xmlns:a16="http://schemas.microsoft.com/office/drawing/2014/main" id="{1FD7AC25-E74C-432C-A2E7-EDE24CB6707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3163551" y="1312863"/>
              <a:ext cx="422275" cy="836613"/>
            </a:xfrm>
            <a:custGeom>
              <a:avLst/>
              <a:gdLst>
                <a:gd name="T0" fmla="*/ 107 w 117"/>
                <a:gd name="T1" fmla="*/ 153 h 232"/>
                <a:gd name="T2" fmla="*/ 61 w 117"/>
                <a:gd name="T3" fmla="*/ 185 h 232"/>
                <a:gd name="T4" fmla="*/ 63 w 117"/>
                <a:gd name="T5" fmla="*/ 194 h 232"/>
                <a:gd name="T6" fmla="*/ 108 w 117"/>
                <a:gd name="T7" fmla="*/ 161 h 232"/>
                <a:gd name="T8" fmla="*/ 111 w 117"/>
                <a:gd name="T9" fmla="*/ 144 h 232"/>
                <a:gd name="T10" fmla="*/ 112 w 117"/>
                <a:gd name="T11" fmla="*/ 112 h 232"/>
                <a:gd name="T12" fmla="*/ 72 w 117"/>
                <a:gd name="T13" fmla="*/ 143 h 232"/>
                <a:gd name="T14" fmla="*/ 75 w 117"/>
                <a:gd name="T15" fmla="*/ 151 h 232"/>
                <a:gd name="T16" fmla="*/ 113 w 117"/>
                <a:gd name="T17" fmla="*/ 118 h 232"/>
                <a:gd name="T18" fmla="*/ 115 w 117"/>
                <a:gd name="T19" fmla="*/ 103 h 232"/>
                <a:gd name="T20" fmla="*/ 95 w 117"/>
                <a:gd name="T21" fmla="*/ 40 h 232"/>
                <a:gd name="T22" fmla="*/ 70 w 117"/>
                <a:gd name="T23" fmla="*/ 72 h 232"/>
                <a:gd name="T24" fmla="*/ 56 w 117"/>
                <a:gd name="T25" fmla="*/ 41 h 232"/>
                <a:gd name="T26" fmla="*/ 53 w 117"/>
                <a:gd name="T27" fmla="*/ 36 h 232"/>
                <a:gd name="T28" fmla="*/ 34 w 117"/>
                <a:gd name="T29" fmla="*/ 7 h 232"/>
                <a:gd name="T30" fmla="*/ 23 w 117"/>
                <a:gd name="T31" fmla="*/ 4 h 232"/>
                <a:gd name="T32" fmla="*/ 33 w 117"/>
                <a:gd name="T33" fmla="*/ 19 h 232"/>
                <a:gd name="T34" fmla="*/ 52 w 117"/>
                <a:gd name="T35" fmla="*/ 39 h 232"/>
                <a:gd name="T36" fmla="*/ 35 w 117"/>
                <a:gd name="T37" fmla="*/ 221 h 232"/>
                <a:gd name="T38" fmla="*/ 70 w 117"/>
                <a:gd name="T39" fmla="*/ 115 h 232"/>
                <a:gd name="T40" fmla="*/ 98 w 117"/>
                <a:gd name="T41" fmla="*/ 104 h 232"/>
                <a:gd name="T42" fmla="*/ 109 w 117"/>
                <a:gd name="T43" fmla="*/ 69 h 232"/>
                <a:gd name="T44" fmla="*/ 105 w 117"/>
                <a:gd name="T45" fmla="*/ 74 h 232"/>
                <a:gd name="T46" fmla="*/ 74 w 117"/>
                <a:gd name="T47" fmla="*/ 106 h 232"/>
                <a:gd name="T48" fmla="*/ 68 w 117"/>
                <a:gd name="T49" fmla="*/ 80 h 232"/>
                <a:gd name="T50" fmla="*/ 92 w 117"/>
                <a:gd name="T51" fmla="*/ 67 h 232"/>
                <a:gd name="T52" fmla="*/ 98 w 117"/>
                <a:gd name="T53" fmla="*/ 35 h 232"/>
                <a:gd name="T54" fmla="*/ 72 w 117"/>
                <a:gd name="T55" fmla="*/ 1 h 232"/>
                <a:gd name="T56" fmla="*/ 66 w 117"/>
                <a:gd name="T57" fmla="*/ 20 h 232"/>
                <a:gd name="T58" fmla="*/ 60 w 117"/>
                <a:gd name="T59" fmla="*/ 50 h 232"/>
                <a:gd name="T60" fmla="*/ 78 w 117"/>
                <a:gd name="T61" fmla="*/ 33 h 232"/>
                <a:gd name="T62" fmla="*/ 75 w 117"/>
                <a:gd name="T63" fmla="*/ 4 h 232"/>
                <a:gd name="T64" fmla="*/ 38 w 117"/>
                <a:gd name="T65" fmla="*/ 176 h 232"/>
                <a:gd name="T66" fmla="*/ 46 w 117"/>
                <a:gd name="T67" fmla="*/ 175 h 232"/>
                <a:gd name="T68" fmla="*/ 17 w 117"/>
                <a:gd name="T69" fmla="*/ 134 h 232"/>
                <a:gd name="T70" fmla="*/ 2 w 117"/>
                <a:gd name="T71" fmla="*/ 130 h 232"/>
                <a:gd name="T72" fmla="*/ 17 w 117"/>
                <a:gd name="T73" fmla="*/ 152 h 232"/>
                <a:gd name="T74" fmla="*/ 49 w 117"/>
                <a:gd name="T75" fmla="*/ 138 h 232"/>
                <a:gd name="T76" fmla="*/ 55 w 117"/>
                <a:gd name="T77" fmla="*/ 135 h 232"/>
                <a:gd name="T78" fmla="*/ 24 w 117"/>
                <a:gd name="T79" fmla="*/ 103 h 232"/>
                <a:gd name="T80" fmla="*/ 10 w 117"/>
                <a:gd name="T81" fmla="*/ 101 h 232"/>
                <a:gd name="T82" fmla="*/ 26 w 117"/>
                <a:gd name="T83" fmla="*/ 119 h 232"/>
                <a:gd name="T84" fmla="*/ 24 w 117"/>
                <a:gd name="T85" fmla="*/ 71 h 232"/>
                <a:gd name="T86" fmla="*/ 52 w 117"/>
                <a:gd name="T87" fmla="*/ 101 h 232"/>
                <a:gd name="T88" fmla="*/ 58 w 117"/>
                <a:gd name="T89" fmla="*/ 99 h 232"/>
                <a:gd name="T90" fmla="*/ 29 w 117"/>
                <a:gd name="T91" fmla="*/ 70 h 232"/>
                <a:gd name="T92" fmla="*/ 17 w 117"/>
                <a:gd name="T93" fmla="*/ 69 h 232"/>
                <a:gd name="T94" fmla="*/ 20 w 117"/>
                <a:gd name="T95" fmla="*/ 45 h 232"/>
                <a:gd name="T96" fmla="*/ 49 w 117"/>
                <a:gd name="T97" fmla="*/ 67 h 232"/>
                <a:gd name="T98" fmla="*/ 54 w 117"/>
                <a:gd name="T99" fmla="*/ 64 h 232"/>
                <a:gd name="T100" fmla="*/ 24 w 117"/>
                <a:gd name="T101" fmla="*/ 43 h 232"/>
                <a:gd name="T102" fmla="*/ 13 w 117"/>
                <a:gd name="T103" fmla="*/ 45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17" h="232">
                  <a:moveTo>
                    <a:pt x="111" y="144"/>
                  </a:moveTo>
                  <a:cubicBezTo>
                    <a:pt x="111" y="144"/>
                    <a:pt x="110" y="148"/>
                    <a:pt x="107" y="153"/>
                  </a:cubicBezTo>
                  <a:cubicBezTo>
                    <a:pt x="104" y="159"/>
                    <a:pt x="96" y="160"/>
                    <a:pt x="87" y="161"/>
                  </a:cubicBezTo>
                  <a:cubicBezTo>
                    <a:pt x="70" y="163"/>
                    <a:pt x="60" y="179"/>
                    <a:pt x="61" y="185"/>
                  </a:cubicBezTo>
                  <a:cubicBezTo>
                    <a:pt x="62" y="192"/>
                    <a:pt x="59" y="191"/>
                    <a:pt x="55" y="195"/>
                  </a:cubicBezTo>
                  <a:cubicBezTo>
                    <a:pt x="55" y="199"/>
                    <a:pt x="61" y="193"/>
                    <a:pt x="63" y="194"/>
                  </a:cubicBezTo>
                  <a:cubicBezTo>
                    <a:pt x="69" y="197"/>
                    <a:pt x="79" y="198"/>
                    <a:pt x="91" y="188"/>
                  </a:cubicBezTo>
                  <a:cubicBezTo>
                    <a:pt x="103" y="178"/>
                    <a:pt x="106" y="166"/>
                    <a:pt x="108" y="161"/>
                  </a:cubicBezTo>
                  <a:cubicBezTo>
                    <a:pt x="110" y="156"/>
                    <a:pt x="111" y="153"/>
                    <a:pt x="112" y="148"/>
                  </a:cubicBezTo>
                  <a:cubicBezTo>
                    <a:pt x="114" y="144"/>
                    <a:pt x="112" y="142"/>
                    <a:pt x="111" y="144"/>
                  </a:cubicBezTo>
                  <a:close/>
                  <a:moveTo>
                    <a:pt x="115" y="103"/>
                  </a:moveTo>
                  <a:cubicBezTo>
                    <a:pt x="115" y="103"/>
                    <a:pt x="114" y="107"/>
                    <a:pt x="112" y="112"/>
                  </a:cubicBezTo>
                  <a:cubicBezTo>
                    <a:pt x="110" y="117"/>
                    <a:pt x="102" y="118"/>
                    <a:pt x="95" y="120"/>
                  </a:cubicBezTo>
                  <a:cubicBezTo>
                    <a:pt x="79" y="122"/>
                    <a:pt x="71" y="137"/>
                    <a:pt x="72" y="143"/>
                  </a:cubicBezTo>
                  <a:cubicBezTo>
                    <a:pt x="74" y="149"/>
                    <a:pt x="71" y="148"/>
                    <a:pt x="67" y="152"/>
                  </a:cubicBezTo>
                  <a:cubicBezTo>
                    <a:pt x="68" y="155"/>
                    <a:pt x="72" y="150"/>
                    <a:pt x="75" y="151"/>
                  </a:cubicBezTo>
                  <a:cubicBezTo>
                    <a:pt x="80" y="153"/>
                    <a:pt x="89" y="153"/>
                    <a:pt x="99" y="144"/>
                  </a:cubicBezTo>
                  <a:cubicBezTo>
                    <a:pt x="110" y="134"/>
                    <a:pt x="111" y="123"/>
                    <a:pt x="113" y="118"/>
                  </a:cubicBezTo>
                  <a:cubicBezTo>
                    <a:pt x="114" y="114"/>
                    <a:pt x="115" y="111"/>
                    <a:pt x="116" y="107"/>
                  </a:cubicBezTo>
                  <a:cubicBezTo>
                    <a:pt x="117" y="103"/>
                    <a:pt x="115" y="101"/>
                    <a:pt x="115" y="103"/>
                  </a:cubicBezTo>
                  <a:close/>
                  <a:moveTo>
                    <a:pt x="96" y="32"/>
                  </a:moveTo>
                  <a:cubicBezTo>
                    <a:pt x="96" y="32"/>
                    <a:pt x="96" y="35"/>
                    <a:pt x="95" y="40"/>
                  </a:cubicBezTo>
                  <a:cubicBezTo>
                    <a:pt x="94" y="44"/>
                    <a:pt x="89" y="46"/>
                    <a:pt x="83" y="49"/>
                  </a:cubicBezTo>
                  <a:cubicBezTo>
                    <a:pt x="71" y="54"/>
                    <a:pt x="68" y="68"/>
                    <a:pt x="70" y="72"/>
                  </a:cubicBezTo>
                  <a:cubicBezTo>
                    <a:pt x="72" y="76"/>
                    <a:pt x="70" y="76"/>
                    <a:pt x="68" y="80"/>
                  </a:cubicBezTo>
                  <a:cubicBezTo>
                    <a:pt x="66" y="66"/>
                    <a:pt x="62" y="53"/>
                    <a:pt x="56" y="41"/>
                  </a:cubicBezTo>
                  <a:cubicBezTo>
                    <a:pt x="55" y="39"/>
                    <a:pt x="55" y="39"/>
                    <a:pt x="54" y="39"/>
                  </a:cubicBezTo>
                  <a:cubicBezTo>
                    <a:pt x="53" y="37"/>
                    <a:pt x="53" y="36"/>
                    <a:pt x="53" y="36"/>
                  </a:cubicBezTo>
                  <a:cubicBezTo>
                    <a:pt x="55" y="32"/>
                    <a:pt x="56" y="26"/>
                    <a:pt x="50" y="18"/>
                  </a:cubicBezTo>
                  <a:cubicBezTo>
                    <a:pt x="45" y="10"/>
                    <a:pt x="37" y="8"/>
                    <a:pt x="34" y="7"/>
                  </a:cubicBezTo>
                  <a:cubicBezTo>
                    <a:pt x="31" y="5"/>
                    <a:pt x="29" y="4"/>
                    <a:pt x="27" y="3"/>
                  </a:cubicBezTo>
                  <a:cubicBezTo>
                    <a:pt x="24" y="2"/>
                    <a:pt x="22" y="3"/>
                    <a:pt x="23" y="4"/>
                  </a:cubicBezTo>
                  <a:cubicBezTo>
                    <a:pt x="23" y="4"/>
                    <a:pt x="26" y="5"/>
                    <a:pt x="29" y="7"/>
                  </a:cubicBezTo>
                  <a:cubicBezTo>
                    <a:pt x="33" y="9"/>
                    <a:pt x="33" y="14"/>
                    <a:pt x="33" y="19"/>
                  </a:cubicBezTo>
                  <a:cubicBezTo>
                    <a:pt x="34" y="30"/>
                    <a:pt x="44" y="37"/>
                    <a:pt x="48" y="36"/>
                  </a:cubicBezTo>
                  <a:cubicBezTo>
                    <a:pt x="51" y="36"/>
                    <a:pt x="51" y="37"/>
                    <a:pt x="52" y="39"/>
                  </a:cubicBezTo>
                  <a:cubicBezTo>
                    <a:pt x="52" y="40"/>
                    <a:pt x="52" y="42"/>
                    <a:pt x="53" y="45"/>
                  </a:cubicBezTo>
                  <a:cubicBezTo>
                    <a:pt x="56" y="51"/>
                    <a:pt x="82" y="124"/>
                    <a:pt x="35" y="221"/>
                  </a:cubicBezTo>
                  <a:cubicBezTo>
                    <a:pt x="30" y="230"/>
                    <a:pt x="38" y="232"/>
                    <a:pt x="42" y="224"/>
                  </a:cubicBezTo>
                  <a:cubicBezTo>
                    <a:pt x="46" y="217"/>
                    <a:pt x="68" y="168"/>
                    <a:pt x="70" y="115"/>
                  </a:cubicBezTo>
                  <a:cubicBezTo>
                    <a:pt x="71" y="117"/>
                    <a:pt x="74" y="112"/>
                    <a:pt x="76" y="113"/>
                  </a:cubicBezTo>
                  <a:cubicBezTo>
                    <a:pt x="81" y="114"/>
                    <a:pt x="89" y="113"/>
                    <a:pt x="98" y="104"/>
                  </a:cubicBezTo>
                  <a:cubicBezTo>
                    <a:pt x="106" y="94"/>
                    <a:pt x="106" y="84"/>
                    <a:pt x="107" y="80"/>
                  </a:cubicBezTo>
                  <a:cubicBezTo>
                    <a:pt x="108" y="76"/>
                    <a:pt x="108" y="73"/>
                    <a:pt x="109" y="69"/>
                  </a:cubicBezTo>
                  <a:cubicBezTo>
                    <a:pt x="109" y="65"/>
                    <a:pt x="107" y="64"/>
                    <a:pt x="107" y="66"/>
                  </a:cubicBezTo>
                  <a:cubicBezTo>
                    <a:pt x="107" y="66"/>
                    <a:pt x="106" y="69"/>
                    <a:pt x="105" y="74"/>
                  </a:cubicBezTo>
                  <a:cubicBezTo>
                    <a:pt x="104" y="79"/>
                    <a:pt x="98" y="81"/>
                    <a:pt x="91" y="83"/>
                  </a:cubicBezTo>
                  <a:cubicBezTo>
                    <a:pt x="77" y="87"/>
                    <a:pt x="72" y="101"/>
                    <a:pt x="74" y="106"/>
                  </a:cubicBezTo>
                  <a:cubicBezTo>
                    <a:pt x="75" y="111"/>
                    <a:pt x="73" y="111"/>
                    <a:pt x="70" y="114"/>
                  </a:cubicBezTo>
                  <a:cubicBezTo>
                    <a:pt x="70" y="103"/>
                    <a:pt x="70" y="91"/>
                    <a:pt x="68" y="80"/>
                  </a:cubicBezTo>
                  <a:cubicBezTo>
                    <a:pt x="69" y="82"/>
                    <a:pt x="72" y="77"/>
                    <a:pt x="74" y="77"/>
                  </a:cubicBezTo>
                  <a:cubicBezTo>
                    <a:pt x="78" y="78"/>
                    <a:pt x="85" y="77"/>
                    <a:pt x="92" y="67"/>
                  </a:cubicBezTo>
                  <a:cubicBezTo>
                    <a:pt x="98" y="58"/>
                    <a:pt x="97" y="49"/>
                    <a:pt x="97" y="44"/>
                  </a:cubicBezTo>
                  <a:cubicBezTo>
                    <a:pt x="98" y="41"/>
                    <a:pt x="98" y="38"/>
                    <a:pt x="98" y="35"/>
                  </a:cubicBezTo>
                  <a:cubicBezTo>
                    <a:pt x="98" y="31"/>
                    <a:pt x="96" y="30"/>
                    <a:pt x="96" y="32"/>
                  </a:cubicBezTo>
                  <a:close/>
                  <a:moveTo>
                    <a:pt x="72" y="1"/>
                  </a:moveTo>
                  <a:cubicBezTo>
                    <a:pt x="72" y="1"/>
                    <a:pt x="73" y="4"/>
                    <a:pt x="74" y="8"/>
                  </a:cubicBezTo>
                  <a:cubicBezTo>
                    <a:pt x="74" y="12"/>
                    <a:pt x="70" y="16"/>
                    <a:pt x="66" y="20"/>
                  </a:cubicBezTo>
                  <a:cubicBezTo>
                    <a:pt x="57" y="27"/>
                    <a:pt x="57" y="39"/>
                    <a:pt x="60" y="42"/>
                  </a:cubicBezTo>
                  <a:cubicBezTo>
                    <a:pt x="63" y="46"/>
                    <a:pt x="61" y="46"/>
                    <a:pt x="60" y="50"/>
                  </a:cubicBezTo>
                  <a:cubicBezTo>
                    <a:pt x="62" y="52"/>
                    <a:pt x="63" y="47"/>
                    <a:pt x="64" y="46"/>
                  </a:cubicBezTo>
                  <a:cubicBezTo>
                    <a:pt x="69" y="46"/>
                    <a:pt x="74" y="43"/>
                    <a:pt x="78" y="33"/>
                  </a:cubicBezTo>
                  <a:cubicBezTo>
                    <a:pt x="81" y="23"/>
                    <a:pt x="77" y="16"/>
                    <a:pt x="77" y="12"/>
                  </a:cubicBezTo>
                  <a:cubicBezTo>
                    <a:pt x="76" y="9"/>
                    <a:pt x="76" y="7"/>
                    <a:pt x="75" y="4"/>
                  </a:cubicBezTo>
                  <a:cubicBezTo>
                    <a:pt x="74" y="1"/>
                    <a:pt x="72" y="0"/>
                    <a:pt x="72" y="1"/>
                  </a:cubicBezTo>
                  <a:close/>
                  <a:moveTo>
                    <a:pt x="38" y="176"/>
                  </a:moveTo>
                  <a:cubicBezTo>
                    <a:pt x="44" y="176"/>
                    <a:pt x="43" y="178"/>
                    <a:pt x="46" y="182"/>
                  </a:cubicBezTo>
                  <a:cubicBezTo>
                    <a:pt x="50" y="182"/>
                    <a:pt x="45" y="177"/>
                    <a:pt x="46" y="175"/>
                  </a:cubicBezTo>
                  <a:cubicBezTo>
                    <a:pt x="49" y="169"/>
                    <a:pt x="50" y="161"/>
                    <a:pt x="41" y="149"/>
                  </a:cubicBezTo>
                  <a:cubicBezTo>
                    <a:pt x="33" y="138"/>
                    <a:pt x="22" y="136"/>
                    <a:pt x="17" y="134"/>
                  </a:cubicBezTo>
                  <a:cubicBezTo>
                    <a:pt x="13" y="132"/>
                    <a:pt x="10" y="130"/>
                    <a:pt x="6" y="129"/>
                  </a:cubicBezTo>
                  <a:cubicBezTo>
                    <a:pt x="2" y="128"/>
                    <a:pt x="0" y="129"/>
                    <a:pt x="2" y="130"/>
                  </a:cubicBezTo>
                  <a:cubicBezTo>
                    <a:pt x="2" y="130"/>
                    <a:pt x="6" y="132"/>
                    <a:pt x="11" y="134"/>
                  </a:cubicBezTo>
                  <a:cubicBezTo>
                    <a:pt x="16" y="137"/>
                    <a:pt x="16" y="144"/>
                    <a:pt x="17" y="152"/>
                  </a:cubicBezTo>
                  <a:cubicBezTo>
                    <a:pt x="18" y="168"/>
                    <a:pt x="32" y="177"/>
                    <a:pt x="38" y="176"/>
                  </a:cubicBezTo>
                  <a:close/>
                  <a:moveTo>
                    <a:pt x="49" y="138"/>
                  </a:moveTo>
                  <a:cubicBezTo>
                    <a:pt x="54" y="136"/>
                    <a:pt x="53" y="139"/>
                    <a:pt x="57" y="142"/>
                  </a:cubicBezTo>
                  <a:cubicBezTo>
                    <a:pt x="60" y="141"/>
                    <a:pt x="55" y="137"/>
                    <a:pt x="55" y="135"/>
                  </a:cubicBezTo>
                  <a:cubicBezTo>
                    <a:pt x="57" y="130"/>
                    <a:pt x="57" y="122"/>
                    <a:pt x="48" y="113"/>
                  </a:cubicBezTo>
                  <a:cubicBezTo>
                    <a:pt x="39" y="104"/>
                    <a:pt x="29" y="104"/>
                    <a:pt x="24" y="103"/>
                  </a:cubicBezTo>
                  <a:cubicBezTo>
                    <a:pt x="20" y="101"/>
                    <a:pt x="18" y="101"/>
                    <a:pt x="14" y="100"/>
                  </a:cubicBezTo>
                  <a:cubicBezTo>
                    <a:pt x="10" y="99"/>
                    <a:pt x="8" y="101"/>
                    <a:pt x="10" y="101"/>
                  </a:cubicBezTo>
                  <a:cubicBezTo>
                    <a:pt x="10" y="101"/>
                    <a:pt x="14" y="102"/>
                    <a:pt x="18" y="104"/>
                  </a:cubicBezTo>
                  <a:cubicBezTo>
                    <a:pt x="23" y="105"/>
                    <a:pt x="24" y="112"/>
                    <a:pt x="26" y="119"/>
                  </a:cubicBezTo>
                  <a:cubicBezTo>
                    <a:pt x="30" y="133"/>
                    <a:pt x="43" y="139"/>
                    <a:pt x="49" y="138"/>
                  </a:cubicBezTo>
                  <a:close/>
                  <a:moveTo>
                    <a:pt x="24" y="71"/>
                  </a:moveTo>
                  <a:cubicBezTo>
                    <a:pt x="29" y="72"/>
                    <a:pt x="30" y="78"/>
                    <a:pt x="32" y="84"/>
                  </a:cubicBezTo>
                  <a:cubicBezTo>
                    <a:pt x="35" y="97"/>
                    <a:pt x="47" y="102"/>
                    <a:pt x="52" y="101"/>
                  </a:cubicBezTo>
                  <a:cubicBezTo>
                    <a:pt x="56" y="100"/>
                    <a:pt x="56" y="102"/>
                    <a:pt x="59" y="105"/>
                  </a:cubicBezTo>
                  <a:cubicBezTo>
                    <a:pt x="62" y="104"/>
                    <a:pt x="57" y="101"/>
                    <a:pt x="58" y="99"/>
                  </a:cubicBezTo>
                  <a:cubicBezTo>
                    <a:pt x="59" y="94"/>
                    <a:pt x="59" y="87"/>
                    <a:pt x="51" y="79"/>
                  </a:cubicBezTo>
                  <a:cubicBezTo>
                    <a:pt x="43" y="71"/>
                    <a:pt x="33" y="71"/>
                    <a:pt x="29" y="70"/>
                  </a:cubicBezTo>
                  <a:cubicBezTo>
                    <a:pt x="26" y="69"/>
                    <a:pt x="24" y="68"/>
                    <a:pt x="20" y="68"/>
                  </a:cubicBezTo>
                  <a:cubicBezTo>
                    <a:pt x="17" y="67"/>
                    <a:pt x="15" y="69"/>
                    <a:pt x="17" y="69"/>
                  </a:cubicBezTo>
                  <a:cubicBezTo>
                    <a:pt x="17" y="69"/>
                    <a:pt x="20" y="70"/>
                    <a:pt x="24" y="71"/>
                  </a:cubicBezTo>
                  <a:close/>
                  <a:moveTo>
                    <a:pt x="20" y="45"/>
                  </a:moveTo>
                  <a:cubicBezTo>
                    <a:pt x="24" y="46"/>
                    <a:pt x="26" y="50"/>
                    <a:pt x="29" y="56"/>
                  </a:cubicBezTo>
                  <a:cubicBezTo>
                    <a:pt x="34" y="66"/>
                    <a:pt x="46" y="68"/>
                    <a:pt x="49" y="67"/>
                  </a:cubicBezTo>
                  <a:cubicBezTo>
                    <a:pt x="53" y="65"/>
                    <a:pt x="53" y="66"/>
                    <a:pt x="57" y="68"/>
                  </a:cubicBezTo>
                  <a:cubicBezTo>
                    <a:pt x="59" y="67"/>
                    <a:pt x="54" y="65"/>
                    <a:pt x="54" y="64"/>
                  </a:cubicBezTo>
                  <a:cubicBezTo>
                    <a:pt x="55" y="59"/>
                    <a:pt x="53" y="53"/>
                    <a:pt x="45" y="47"/>
                  </a:cubicBezTo>
                  <a:cubicBezTo>
                    <a:pt x="36" y="42"/>
                    <a:pt x="28" y="43"/>
                    <a:pt x="24" y="43"/>
                  </a:cubicBezTo>
                  <a:cubicBezTo>
                    <a:pt x="21" y="43"/>
                    <a:pt x="19" y="43"/>
                    <a:pt x="15" y="43"/>
                  </a:cubicBezTo>
                  <a:cubicBezTo>
                    <a:pt x="12" y="43"/>
                    <a:pt x="11" y="45"/>
                    <a:pt x="13" y="45"/>
                  </a:cubicBezTo>
                  <a:cubicBezTo>
                    <a:pt x="13" y="45"/>
                    <a:pt x="16" y="45"/>
                    <a:pt x="20" y="4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Freeform 94">
              <a:extLst>
                <a:ext uri="{FF2B5EF4-FFF2-40B4-BE49-F238E27FC236}">
                  <a16:creationId xmlns:a16="http://schemas.microsoft.com/office/drawing/2014/main" id="{C2DF4D3F-7042-489C-9783-50796839E67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436351" y="1312863"/>
              <a:ext cx="422275" cy="836613"/>
            </a:xfrm>
            <a:custGeom>
              <a:avLst/>
              <a:gdLst>
                <a:gd name="T0" fmla="*/ 9 w 117"/>
                <a:gd name="T1" fmla="*/ 161 h 232"/>
                <a:gd name="T2" fmla="*/ 54 w 117"/>
                <a:gd name="T3" fmla="*/ 194 h 232"/>
                <a:gd name="T4" fmla="*/ 56 w 117"/>
                <a:gd name="T5" fmla="*/ 185 h 232"/>
                <a:gd name="T6" fmla="*/ 10 w 117"/>
                <a:gd name="T7" fmla="*/ 153 h 232"/>
                <a:gd name="T8" fmla="*/ 5 w 117"/>
                <a:gd name="T9" fmla="*/ 148 h 232"/>
                <a:gd name="T10" fmla="*/ 4 w 117"/>
                <a:gd name="T11" fmla="*/ 118 h 232"/>
                <a:gd name="T12" fmla="*/ 42 w 117"/>
                <a:gd name="T13" fmla="*/ 151 h 232"/>
                <a:gd name="T14" fmla="*/ 44 w 117"/>
                <a:gd name="T15" fmla="*/ 143 h 232"/>
                <a:gd name="T16" fmla="*/ 5 w 117"/>
                <a:gd name="T17" fmla="*/ 112 h 232"/>
                <a:gd name="T18" fmla="*/ 1 w 117"/>
                <a:gd name="T19" fmla="*/ 107 h 232"/>
                <a:gd name="T20" fmla="*/ 20 w 117"/>
                <a:gd name="T21" fmla="*/ 44 h 232"/>
                <a:gd name="T22" fmla="*/ 43 w 117"/>
                <a:gd name="T23" fmla="*/ 77 h 232"/>
                <a:gd name="T24" fmla="*/ 47 w 117"/>
                <a:gd name="T25" fmla="*/ 114 h 232"/>
                <a:gd name="T26" fmla="*/ 26 w 117"/>
                <a:gd name="T27" fmla="*/ 83 h 232"/>
                <a:gd name="T28" fmla="*/ 10 w 117"/>
                <a:gd name="T29" fmla="*/ 66 h 232"/>
                <a:gd name="T30" fmla="*/ 10 w 117"/>
                <a:gd name="T31" fmla="*/ 80 h 232"/>
                <a:gd name="T32" fmla="*/ 41 w 117"/>
                <a:gd name="T33" fmla="*/ 113 h 232"/>
                <a:gd name="T34" fmla="*/ 75 w 117"/>
                <a:gd name="T35" fmla="*/ 224 h 232"/>
                <a:gd name="T36" fmla="*/ 64 w 117"/>
                <a:gd name="T37" fmla="*/ 45 h 232"/>
                <a:gd name="T38" fmla="*/ 69 w 117"/>
                <a:gd name="T39" fmla="*/ 36 h 232"/>
                <a:gd name="T40" fmla="*/ 87 w 117"/>
                <a:gd name="T41" fmla="*/ 7 h 232"/>
                <a:gd name="T42" fmla="*/ 90 w 117"/>
                <a:gd name="T43" fmla="*/ 3 h 232"/>
                <a:gd name="T44" fmla="*/ 67 w 117"/>
                <a:gd name="T45" fmla="*/ 18 h 232"/>
                <a:gd name="T46" fmla="*/ 63 w 117"/>
                <a:gd name="T47" fmla="*/ 39 h 232"/>
                <a:gd name="T48" fmla="*/ 49 w 117"/>
                <a:gd name="T49" fmla="*/ 80 h 232"/>
                <a:gd name="T50" fmla="*/ 34 w 117"/>
                <a:gd name="T51" fmla="*/ 49 h 232"/>
                <a:gd name="T52" fmla="*/ 21 w 117"/>
                <a:gd name="T53" fmla="*/ 32 h 232"/>
                <a:gd name="T54" fmla="*/ 42 w 117"/>
                <a:gd name="T55" fmla="*/ 4 h 232"/>
                <a:gd name="T56" fmla="*/ 39 w 117"/>
                <a:gd name="T57" fmla="*/ 33 h 232"/>
                <a:gd name="T58" fmla="*/ 57 w 117"/>
                <a:gd name="T59" fmla="*/ 50 h 232"/>
                <a:gd name="T60" fmla="*/ 51 w 117"/>
                <a:gd name="T61" fmla="*/ 20 h 232"/>
                <a:gd name="T62" fmla="*/ 44 w 117"/>
                <a:gd name="T63" fmla="*/ 1 h 232"/>
                <a:gd name="T64" fmla="*/ 100 w 117"/>
                <a:gd name="T65" fmla="*/ 152 h 232"/>
                <a:gd name="T66" fmla="*/ 115 w 117"/>
                <a:gd name="T67" fmla="*/ 130 h 232"/>
                <a:gd name="T68" fmla="*/ 100 w 117"/>
                <a:gd name="T69" fmla="*/ 134 h 232"/>
                <a:gd name="T70" fmla="*/ 71 w 117"/>
                <a:gd name="T71" fmla="*/ 175 h 232"/>
                <a:gd name="T72" fmla="*/ 79 w 117"/>
                <a:gd name="T73" fmla="*/ 176 h 232"/>
                <a:gd name="T74" fmla="*/ 90 w 117"/>
                <a:gd name="T75" fmla="*/ 119 h 232"/>
                <a:gd name="T76" fmla="*/ 107 w 117"/>
                <a:gd name="T77" fmla="*/ 101 h 232"/>
                <a:gd name="T78" fmla="*/ 93 w 117"/>
                <a:gd name="T79" fmla="*/ 103 h 232"/>
                <a:gd name="T80" fmla="*/ 62 w 117"/>
                <a:gd name="T81" fmla="*/ 135 h 232"/>
                <a:gd name="T82" fmla="*/ 68 w 117"/>
                <a:gd name="T83" fmla="*/ 138 h 232"/>
                <a:gd name="T84" fmla="*/ 100 w 117"/>
                <a:gd name="T85" fmla="*/ 69 h 232"/>
                <a:gd name="T86" fmla="*/ 88 w 117"/>
                <a:gd name="T87" fmla="*/ 70 h 232"/>
                <a:gd name="T88" fmla="*/ 59 w 117"/>
                <a:gd name="T89" fmla="*/ 99 h 232"/>
                <a:gd name="T90" fmla="*/ 65 w 117"/>
                <a:gd name="T91" fmla="*/ 101 h 232"/>
                <a:gd name="T92" fmla="*/ 93 w 117"/>
                <a:gd name="T93" fmla="*/ 71 h 232"/>
                <a:gd name="T94" fmla="*/ 104 w 117"/>
                <a:gd name="T95" fmla="*/ 45 h 232"/>
                <a:gd name="T96" fmla="*/ 93 w 117"/>
                <a:gd name="T97" fmla="*/ 43 h 232"/>
                <a:gd name="T98" fmla="*/ 63 w 117"/>
                <a:gd name="T99" fmla="*/ 64 h 232"/>
                <a:gd name="T100" fmla="*/ 67 w 117"/>
                <a:gd name="T101" fmla="*/ 67 h 232"/>
                <a:gd name="T102" fmla="*/ 97 w 117"/>
                <a:gd name="T103" fmla="*/ 45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17" h="232">
                  <a:moveTo>
                    <a:pt x="5" y="148"/>
                  </a:moveTo>
                  <a:cubicBezTo>
                    <a:pt x="6" y="153"/>
                    <a:pt x="7" y="156"/>
                    <a:pt x="9" y="161"/>
                  </a:cubicBezTo>
                  <a:cubicBezTo>
                    <a:pt x="11" y="166"/>
                    <a:pt x="14" y="178"/>
                    <a:pt x="26" y="188"/>
                  </a:cubicBezTo>
                  <a:cubicBezTo>
                    <a:pt x="38" y="198"/>
                    <a:pt x="48" y="197"/>
                    <a:pt x="54" y="194"/>
                  </a:cubicBezTo>
                  <a:cubicBezTo>
                    <a:pt x="56" y="193"/>
                    <a:pt x="62" y="199"/>
                    <a:pt x="62" y="195"/>
                  </a:cubicBezTo>
                  <a:cubicBezTo>
                    <a:pt x="57" y="191"/>
                    <a:pt x="55" y="192"/>
                    <a:pt x="56" y="185"/>
                  </a:cubicBezTo>
                  <a:cubicBezTo>
                    <a:pt x="56" y="179"/>
                    <a:pt x="47" y="163"/>
                    <a:pt x="29" y="161"/>
                  </a:cubicBezTo>
                  <a:cubicBezTo>
                    <a:pt x="20" y="160"/>
                    <a:pt x="12" y="159"/>
                    <a:pt x="10" y="153"/>
                  </a:cubicBezTo>
                  <a:cubicBezTo>
                    <a:pt x="7" y="148"/>
                    <a:pt x="6" y="144"/>
                    <a:pt x="6" y="144"/>
                  </a:cubicBezTo>
                  <a:cubicBezTo>
                    <a:pt x="5" y="142"/>
                    <a:pt x="3" y="144"/>
                    <a:pt x="5" y="148"/>
                  </a:cubicBezTo>
                  <a:close/>
                  <a:moveTo>
                    <a:pt x="1" y="107"/>
                  </a:moveTo>
                  <a:cubicBezTo>
                    <a:pt x="2" y="111"/>
                    <a:pt x="2" y="114"/>
                    <a:pt x="4" y="118"/>
                  </a:cubicBezTo>
                  <a:cubicBezTo>
                    <a:pt x="6" y="123"/>
                    <a:pt x="7" y="134"/>
                    <a:pt x="17" y="144"/>
                  </a:cubicBezTo>
                  <a:cubicBezTo>
                    <a:pt x="28" y="153"/>
                    <a:pt x="37" y="153"/>
                    <a:pt x="42" y="151"/>
                  </a:cubicBezTo>
                  <a:cubicBezTo>
                    <a:pt x="44" y="150"/>
                    <a:pt x="49" y="155"/>
                    <a:pt x="50" y="152"/>
                  </a:cubicBezTo>
                  <a:cubicBezTo>
                    <a:pt x="46" y="148"/>
                    <a:pt x="43" y="149"/>
                    <a:pt x="44" y="143"/>
                  </a:cubicBezTo>
                  <a:cubicBezTo>
                    <a:pt x="46" y="137"/>
                    <a:pt x="38" y="122"/>
                    <a:pt x="22" y="120"/>
                  </a:cubicBezTo>
                  <a:cubicBezTo>
                    <a:pt x="14" y="118"/>
                    <a:pt x="7" y="117"/>
                    <a:pt x="5" y="112"/>
                  </a:cubicBezTo>
                  <a:cubicBezTo>
                    <a:pt x="3" y="107"/>
                    <a:pt x="2" y="103"/>
                    <a:pt x="2" y="103"/>
                  </a:cubicBezTo>
                  <a:cubicBezTo>
                    <a:pt x="1" y="101"/>
                    <a:pt x="0" y="103"/>
                    <a:pt x="1" y="107"/>
                  </a:cubicBezTo>
                  <a:close/>
                  <a:moveTo>
                    <a:pt x="19" y="35"/>
                  </a:moveTo>
                  <a:cubicBezTo>
                    <a:pt x="19" y="38"/>
                    <a:pt x="19" y="41"/>
                    <a:pt x="20" y="44"/>
                  </a:cubicBezTo>
                  <a:cubicBezTo>
                    <a:pt x="20" y="49"/>
                    <a:pt x="19" y="58"/>
                    <a:pt x="25" y="67"/>
                  </a:cubicBezTo>
                  <a:cubicBezTo>
                    <a:pt x="32" y="77"/>
                    <a:pt x="39" y="78"/>
                    <a:pt x="43" y="77"/>
                  </a:cubicBezTo>
                  <a:cubicBezTo>
                    <a:pt x="45" y="77"/>
                    <a:pt x="48" y="82"/>
                    <a:pt x="49" y="80"/>
                  </a:cubicBezTo>
                  <a:cubicBezTo>
                    <a:pt x="47" y="91"/>
                    <a:pt x="46" y="103"/>
                    <a:pt x="47" y="114"/>
                  </a:cubicBezTo>
                  <a:cubicBezTo>
                    <a:pt x="44" y="111"/>
                    <a:pt x="42" y="111"/>
                    <a:pt x="43" y="106"/>
                  </a:cubicBezTo>
                  <a:cubicBezTo>
                    <a:pt x="45" y="101"/>
                    <a:pt x="40" y="87"/>
                    <a:pt x="26" y="83"/>
                  </a:cubicBezTo>
                  <a:cubicBezTo>
                    <a:pt x="19" y="81"/>
                    <a:pt x="13" y="79"/>
                    <a:pt x="12" y="74"/>
                  </a:cubicBezTo>
                  <a:cubicBezTo>
                    <a:pt x="10" y="69"/>
                    <a:pt x="10" y="66"/>
                    <a:pt x="10" y="66"/>
                  </a:cubicBezTo>
                  <a:cubicBezTo>
                    <a:pt x="9" y="64"/>
                    <a:pt x="8" y="65"/>
                    <a:pt x="8" y="69"/>
                  </a:cubicBezTo>
                  <a:cubicBezTo>
                    <a:pt x="9" y="73"/>
                    <a:pt x="9" y="76"/>
                    <a:pt x="10" y="80"/>
                  </a:cubicBezTo>
                  <a:cubicBezTo>
                    <a:pt x="11" y="84"/>
                    <a:pt x="11" y="94"/>
                    <a:pt x="19" y="104"/>
                  </a:cubicBezTo>
                  <a:cubicBezTo>
                    <a:pt x="28" y="113"/>
                    <a:pt x="35" y="114"/>
                    <a:pt x="41" y="113"/>
                  </a:cubicBezTo>
                  <a:cubicBezTo>
                    <a:pt x="43" y="112"/>
                    <a:pt x="46" y="117"/>
                    <a:pt x="47" y="115"/>
                  </a:cubicBezTo>
                  <a:cubicBezTo>
                    <a:pt x="49" y="168"/>
                    <a:pt x="71" y="217"/>
                    <a:pt x="75" y="224"/>
                  </a:cubicBezTo>
                  <a:cubicBezTo>
                    <a:pt x="79" y="232"/>
                    <a:pt x="87" y="230"/>
                    <a:pt x="82" y="221"/>
                  </a:cubicBezTo>
                  <a:cubicBezTo>
                    <a:pt x="35" y="124"/>
                    <a:pt x="60" y="51"/>
                    <a:pt x="64" y="45"/>
                  </a:cubicBezTo>
                  <a:cubicBezTo>
                    <a:pt x="65" y="42"/>
                    <a:pt x="65" y="40"/>
                    <a:pt x="64" y="39"/>
                  </a:cubicBezTo>
                  <a:cubicBezTo>
                    <a:pt x="66" y="37"/>
                    <a:pt x="66" y="36"/>
                    <a:pt x="69" y="36"/>
                  </a:cubicBezTo>
                  <a:cubicBezTo>
                    <a:pt x="73" y="37"/>
                    <a:pt x="83" y="30"/>
                    <a:pt x="83" y="19"/>
                  </a:cubicBezTo>
                  <a:cubicBezTo>
                    <a:pt x="84" y="14"/>
                    <a:pt x="84" y="9"/>
                    <a:pt x="87" y="7"/>
                  </a:cubicBezTo>
                  <a:cubicBezTo>
                    <a:pt x="91" y="5"/>
                    <a:pt x="93" y="4"/>
                    <a:pt x="93" y="4"/>
                  </a:cubicBezTo>
                  <a:cubicBezTo>
                    <a:pt x="95" y="3"/>
                    <a:pt x="93" y="2"/>
                    <a:pt x="90" y="3"/>
                  </a:cubicBezTo>
                  <a:cubicBezTo>
                    <a:pt x="88" y="4"/>
                    <a:pt x="86" y="5"/>
                    <a:pt x="83" y="7"/>
                  </a:cubicBezTo>
                  <a:cubicBezTo>
                    <a:pt x="80" y="8"/>
                    <a:pt x="72" y="10"/>
                    <a:pt x="67" y="18"/>
                  </a:cubicBezTo>
                  <a:cubicBezTo>
                    <a:pt x="61" y="26"/>
                    <a:pt x="62" y="32"/>
                    <a:pt x="64" y="36"/>
                  </a:cubicBezTo>
                  <a:cubicBezTo>
                    <a:pt x="64" y="36"/>
                    <a:pt x="64" y="37"/>
                    <a:pt x="63" y="39"/>
                  </a:cubicBezTo>
                  <a:cubicBezTo>
                    <a:pt x="62" y="39"/>
                    <a:pt x="61" y="39"/>
                    <a:pt x="61" y="41"/>
                  </a:cubicBezTo>
                  <a:cubicBezTo>
                    <a:pt x="55" y="53"/>
                    <a:pt x="51" y="66"/>
                    <a:pt x="49" y="80"/>
                  </a:cubicBezTo>
                  <a:cubicBezTo>
                    <a:pt x="47" y="76"/>
                    <a:pt x="44" y="76"/>
                    <a:pt x="46" y="72"/>
                  </a:cubicBezTo>
                  <a:cubicBezTo>
                    <a:pt x="49" y="68"/>
                    <a:pt x="46" y="54"/>
                    <a:pt x="34" y="49"/>
                  </a:cubicBezTo>
                  <a:cubicBezTo>
                    <a:pt x="28" y="46"/>
                    <a:pt x="22" y="44"/>
                    <a:pt x="22" y="40"/>
                  </a:cubicBezTo>
                  <a:cubicBezTo>
                    <a:pt x="21" y="35"/>
                    <a:pt x="21" y="32"/>
                    <a:pt x="21" y="32"/>
                  </a:cubicBezTo>
                  <a:cubicBezTo>
                    <a:pt x="21" y="30"/>
                    <a:pt x="19" y="31"/>
                    <a:pt x="19" y="35"/>
                  </a:cubicBezTo>
                  <a:close/>
                  <a:moveTo>
                    <a:pt x="42" y="4"/>
                  </a:moveTo>
                  <a:cubicBezTo>
                    <a:pt x="41" y="7"/>
                    <a:pt x="41" y="9"/>
                    <a:pt x="40" y="12"/>
                  </a:cubicBezTo>
                  <a:cubicBezTo>
                    <a:pt x="39" y="16"/>
                    <a:pt x="36" y="23"/>
                    <a:pt x="39" y="33"/>
                  </a:cubicBezTo>
                  <a:cubicBezTo>
                    <a:pt x="42" y="43"/>
                    <a:pt x="48" y="46"/>
                    <a:pt x="53" y="46"/>
                  </a:cubicBezTo>
                  <a:cubicBezTo>
                    <a:pt x="54" y="47"/>
                    <a:pt x="55" y="52"/>
                    <a:pt x="57" y="50"/>
                  </a:cubicBezTo>
                  <a:cubicBezTo>
                    <a:pt x="56" y="46"/>
                    <a:pt x="54" y="46"/>
                    <a:pt x="57" y="42"/>
                  </a:cubicBezTo>
                  <a:cubicBezTo>
                    <a:pt x="59" y="39"/>
                    <a:pt x="60" y="27"/>
                    <a:pt x="51" y="20"/>
                  </a:cubicBezTo>
                  <a:cubicBezTo>
                    <a:pt x="47" y="16"/>
                    <a:pt x="43" y="12"/>
                    <a:pt x="43" y="8"/>
                  </a:cubicBezTo>
                  <a:cubicBezTo>
                    <a:pt x="44" y="4"/>
                    <a:pt x="44" y="1"/>
                    <a:pt x="44" y="1"/>
                  </a:cubicBezTo>
                  <a:cubicBezTo>
                    <a:pt x="45" y="0"/>
                    <a:pt x="43" y="1"/>
                    <a:pt x="42" y="4"/>
                  </a:cubicBezTo>
                  <a:close/>
                  <a:moveTo>
                    <a:pt x="100" y="152"/>
                  </a:moveTo>
                  <a:cubicBezTo>
                    <a:pt x="101" y="144"/>
                    <a:pt x="101" y="137"/>
                    <a:pt x="106" y="134"/>
                  </a:cubicBezTo>
                  <a:cubicBezTo>
                    <a:pt x="111" y="132"/>
                    <a:pt x="115" y="130"/>
                    <a:pt x="115" y="130"/>
                  </a:cubicBezTo>
                  <a:cubicBezTo>
                    <a:pt x="117" y="129"/>
                    <a:pt x="115" y="128"/>
                    <a:pt x="111" y="129"/>
                  </a:cubicBezTo>
                  <a:cubicBezTo>
                    <a:pt x="106" y="130"/>
                    <a:pt x="104" y="132"/>
                    <a:pt x="100" y="134"/>
                  </a:cubicBezTo>
                  <a:cubicBezTo>
                    <a:pt x="95" y="136"/>
                    <a:pt x="84" y="138"/>
                    <a:pt x="76" y="149"/>
                  </a:cubicBezTo>
                  <a:cubicBezTo>
                    <a:pt x="67" y="161"/>
                    <a:pt x="68" y="169"/>
                    <a:pt x="71" y="175"/>
                  </a:cubicBezTo>
                  <a:cubicBezTo>
                    <a:pt x="72" y="177"/>
                    <a:pt x="67" y="182"/>
                    <a:pt x="71" y="182"/>
                  </a:cubicBezTo>
                  <a:cubicBezTo>
                    <a:pt x="74" y="178"/>
                    <a:pt x="73" y="176"/>
                    <a:pt x="79" y="176"/>
                  </a:cubicBezTo>
                  <a:cubicBezTo>
                    <a:pt x="85" y="177"/>
                    <a:pt x="99" y="168"/>
                    <a:pt x="100" y="152"/>
                  </a:cubicBezTo>
                  <a:close/>
                  <a:moveTo>
                    <a:pt x="90" y="119"/>
                  </a:moveTo>
                  <a:cubicBezTo>
                    <a:pt x="92" y="112"/>
                    <a:pt x="94" y="105"/>
                    <a:pt x="98" y="104"/>
                  </a:cubicBezTo>
                  <a:cubicBezTo>
                    <a:pt x="103" y="102"/>
                    <a:pt x="107" y="101"/>
                    <a:pt x="107" y="101"/>
                  </a:cubicBezTo>
                  <a:cubicBezTo>
                    <a:pt x="108" y="101"/>
                    <a:pt x="107" y="99"/>
                    <a:pt x="103" y="100"/>
                  </a:cubicBezTo>
                  <a:cubicBezTo>
                    <a:pt x="99" y="101"/>
                    <a:pt x="97" y="101"/>
                    <a:pt x="93" y="103"/>
                  </a:cubicBezTo>
                  <a:cubicBezTo>
                    <a:pt x="88" y="104"/>
                    <a:pt x="78" y="104"/>
                    <a:pt x="69" y="113"/>
                  </a:cubicBezTo>
                  <a:cubicBezTo>
                    <a:pt x="60" y="122"/>
                    <a:pt x="60" y="130"/>
                    <a:pt x="62" y="135"/>
                  </a:cubicBezTo>
                  <a:cubicBezTo>
                    <a:pt x="62" y="137"/>
                    <a:pt x="57" y="141"/>
                    <a:pt x="60" y="142"/>
                  </a:cubicBezTo>
                  <a:cubicBezTo>
                    <a:pt x="64" y="139"/>
                    <a:pt x="63" y="136"/>
                    <a:pt x="68" y="138"/>
                  </a:cubicBezTo>
                  <a:cubicBezTo>
                    <a:pt x="73" y="139"/>
                    <a:pt x="87" y="133"/>
                    <a:pt x="90" y="119"/>
                  </a:cubicBezTo>
                  <a:close/>
                  <a:moveTo>
                    <a:pt x="100" y="69"/>
                  </a:moveTo>
                  <a:cubicBezTo>
                    <a:pt x="102" y="69"/>
                    <a:pt x="100" y="67"/>
                    <a:pt x="97" y="68"/>
                  </a:cubicBezTo>
                  <a:cubicBezTo>
                    <a:pt x="93" y="68"/>
                    <a:pt x="91" y="69"/>
                    <a:pt x="88" y="70"/>
                  </a:cubicBezTo>
                  <a:cubicBezTo>
                    <a:pt x="84" y="71"/>
                    <a:pt x="74" y="71"/>
                    <a:pt x="66" y="79"/>
                  </a:cubicBezTo>
                  <a:cubicBezTo>
                    <a:pt x="58" y="87"/>
                    <a:pt x="58" y="94"/>
                    <a:pt x="59" y="99"/>
                  </a:cubicBezTo>
                  <a:cubicBezTo>
                    <a:pt x="60" y="101"/>
                    <a:pt x="55" y="104"/>
                    <a:pt x="58" y="105"/>
                  </a:cubicBezTo>
                  <a:cubicBezTo>
                    <a:pt x="61" y="102"/>
                    <a:pt x="61" y="100"/>
                    <a:pt x="65" y="101"/>
                  </a:cubicBezTo>
                  <a:cubicBezTo>
                    <a:pt x="70" y="102"/>
                    <a:pt x="82" y="97"/>
                    <a:pt x="85" y="84"/>
                  </a:cubicBezTo>
                  <a:cubicBezTo>
                    <a:pt x="87" y="78"/>
                    <a:pt x="88" y="72"/>
                    <a:pt x="93" y="71"/>
                  </a:cubicBezTo>
                  <a:cubicBezTo>
                    <a:pt x="97" y="70"/>
                    <a:pt x="100" y="69"/>
                    <a:pt x="100" y="69"/>
                  </a:cubicBezTo>
                  <a:close/>
                  <a:moveTo>
                    <a:pt x="104" y="45"/>
                  </a:moveTo>
                  <a:cubicBezTo>
                    <a:pt x="106" y="45"/>
                    <a:pt x="105" y="43"/>
                    <a:pt x="101" y="43"/>
                  </a:cubicBezTo>
                  <a:cubicBezTo>
                    <a:pt x="98" y="43"/>
                    <a:pt x="96" y="43"/>
                    <a:pt x="93" y="43"/>
                  </a:cubicBezTo>
                  <a:cubicBezTo>
                    <a:pt x="89" y="43"/>
                    <a:pt x="81" y="42"/>
                    <a:pt x="72" y="47"/>
                  </a:cubicBezTo>
                  <a:cubicBezTo>
                    <a:pt x="64" y="53"/>
                    <a:pt x="62" y="59"/>
                    <a:pt x="63" y="64"/>
                  </a:cubicBezTo>
                  <a:cubicBezTo>
                    <a:pt x="63" y="65"/>
                    <a:pt x="58" y="67"/>
                    <a:pt x="60" y="68"/>
                  </a:cubicBezTo>
                  <a:cubicBezTo>
                    <a:pt x="63" y="66"/>
                    <a:pt x="64" y="65"/>
                    <a:pt x="67" y="67"/>
                  </a:cubicBezTo>
                  <a:cubicBezTo>
                    <a:pt x="71" y="68"/>
                    <a:pt x="83" y="66"/>
                    <a:pt x="88" y="56"/>
                  </a:cubicBezTo>
                  <a:cubicBezTo>
                    <a:pt x="91" y="50"/>
                    <a:pt x="93" y="46"/>
                    <a:pt x="97" y="45"/>
                  </a:cubicBezTo>
                  <a:cubicBezTo>
                    <a:pt x="101" y="45"/>
                    <a:pt x="104" y="45"/>
                    <a:pt x="104" y="4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B219D41C-3A12-444C-B257-1F4D3EC1D40D}"/>
              </a:ext>
            </a:extLst>
          </p:cNvPr>
          <p:cNvSpPr txBox="1"/>
          <p:nvPr/>
        </p:nvSpPr>
        <p:spPr>
          <a:xfrm>
            <a:off x="1687910" y="6373888"/>
            <a:ext cx="4272755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00" b="1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75 Street Address, City 8095, State    |    Phone: 04950 0392 0394   |   Email: sample@domain.com</a:t>
            </a:r>
          </a:p>
        </p:txBody>
      </p:sp>
    </p:spTree>
    <p:extLst>
      <p:ext uri="{BB962C8B-B14F-4D97-AF65-F5344CB8AC3E}">
        <p14:creationId xmlns:p14="http://schemas.microsoft.com/office/powerpoint/2010/main" val="3774818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38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9D9FA2"/>
      </a:accent3>
      <a:accent4>
        <a:srgbClr val="FFC000"/>
      </a:accent4>
      <a:accent5>
        <a:srgbClr val="9D9FA2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709</TotalTime>
  <Words>358</Words>
  <Application>Microsoft Office PowerPoint</Application>
  <PresentationFormat>Custom</PresentationFormat>
  <Paragraphs>89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Arial</vt:lpstr>
      <vt:lpstr>Calibri</vt:lpstr>
      <vt:lpstr>Calibri Light</vt:lpstr>
      <vt:lpstr>Montserrat Light</vt:lpstr>
      <vt:lpstr>Roboto Slab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Biplob Rahman</dc:creator>
  <cp:lastModifiedBy>Biplob Rahman</cp:lastModifiedBy>
  <cp:revision>156</cp:revision>
  <dcterms:created xsi:type="dcterms:W3CDTF">2018-01-22T17:02:39Z</dcterms:created>
  <dcterms:modified xsi:type="dcterms:W3CDTF">2018-12-09T10:39:03Z</dcterms:modified>
</cp:coreProperties>
</file>